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ppt/notesSlides/notesSlide28.xml" ContentType="application/vnd.openxmlformats-officedocument.presentationml.notesSlide+xml"/>
  <Override PartName="/ppt/notesSlides/notesSlide29.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embedTrueTypeFonts="1" saveSubsetFonts="1" autoCompressPictures="0">
  <p:sldMasterIdLst>
    <p:sldMasterId id="2147483683" r:id="rId1"/>
    <p:sldMasterId id="2147483711" r:id="rId2"/>
  </p:sldMasterIdLst>
  <p:notesMasterIdLst>
    <p:notesMasterId r:id="rId42"/>
  </p:notesMasterIdLst>
  <p:sldIdLst>
    <p:sldId id="346" r:id="rId3"/>
    <p:sldId id="338" r:id="rId4"/>
    <p:sldId id="259" r:id="rId5"/>
    <p:sldId id="257" r:id="rId6"/>
    <p:sldId id="277" r:id="rId7"/>
    <p:sldId id="352" r:id="rId8"/>
    <p:sldId id="357" r:id="rId9"/>
    <p:sldId id="261" r:id="rId10"/>
    <p:sldId id="409" r:id="rId11"/>
    <p:sldId id="266" r:id="rId12"/>
    <p:sldId id="381" r:id="rId13"/>
    <p:sldId id="258" r:id="rId14"/>
    <p:sldId id="384" r:id="rId15"/>
    <p:sldId id="385" r:id="rId16"/>
    <p:sldId id="387" r:id="rId17"/>
    <p:sldId id="388" r:id="rId18"/>
    <p:sldId id="390" r:id="rId19"/>
    <p:sldId id="382" r:id="rId20"/>
    <p:sldId id="392" r:id="rId21"/>
    <p:sldId id="393" r:id="rId22"/>
    <p:sldId id="394" r:id="rId23"/>
    <p:sldId id="383" r:id="rId24"/>
    <p:sldId id="395" r:id="rId25"/>
    <p:sldId id="396" r:id="rId26"/>
    <p:sldId id="410" r:id="rId27"/>
    <p:sldId id="397" r:id="rId28"/>
    <p:sldId id="398" r:id="rId29"/>
    <p:sldId id="400" r:id="rId30"/>
    <p:sldId id="344" r:id="rId31"/>
    <p:sldId id="269" r:id="rId32"/>
    <p:sldId id="271" r:id="rId33"/>
    <p:sldId id="283" r:id="rId34"/>
    <p:sldId id="284" r:id="rId35"/>
    <p:sldId id="403" r:id="rId36"/>
    <p:sldId id="404" r:id="rId37"/>
    <p:sldId id="405" r:id="rId38"/>
    <p:sldId id="406" r:id="rId39"/>
    <p:sldId id="407" r:id="rId40"/>
    <p:sldId id="408" r:id="rId41"/>
  </p:sldIdLst>
  <p:sldSz cx="9144000" cy="5143500" type="screen16x9"/>
  <p:notesSz cx="6858000" cy="9144000"/>
  <p:embeddedFontLst>
    <p:embeddedFont>
      <p:font typeface="Fira Sans Extra Condensed Medium" panose="020B0604020202020204" charset="0"/>
      <p:regular r:id="rId43"/>
      <p:bold r:id="rId44"/>
      <p:italic r:id="rId45"/>
      <p:boldItalic r:id="rId46"/>
    </p:embeddedFont>
    <p:embeddedFont>
      <p:font typeface="Open Sans" panose="020B0606030504020204" pitchFamily="34" charset="0"/>
      <p:regular r:id="rId47"/>
      <p:bold r:id="rId48"/>
      <p:italic r:id="rId49"/>
      <p:boldItalic r:id="rId50"/>
    </p:embeddedFont>
    <p:embeddedFont>
      <p:font typeface="Overpass Black" panose="020B0604020202020204" charset="0"/>
      <p:bold r:id="rId51"/>
      <p:boldItalic r:id="rId52"/>
    </p:embeddedFont>
  </p:embeddedFontLst>
  <p:defaultText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204C8EBB-380D-48F8-998A-B401D7AC54B7}">
  <a:tblStyle styleId="{204C8EBB-380D-48F8-998A-B401D7AC54B7}" styleName="Table_0">
    <a:wholeTbl>
      <a:tcTxStyle>
        <a:font>
          <a:latin typeface="Arial"/>
          <a:ea typeface="Arial"/>
          <a:cs typeface="Arial"/>
        </a:font>
        <a:srgbClr val="000000"/>
      </a:tcTxStyle>
      <a:tcStyle>
        <a:tcBdr>
          <a:left>
            <a:ln w="9525" cap="flat" cmpd="sng">
              <a:solidFill>
                <a:srgbClr val="9E9E9E"/>
              </a:solidFill>
              <a:prstDash val="solid"/>
              <a:round/>
              <a:headEnd type="none" w="sm" len="sm"/>
              <a:tailEnd type="none" w="sm" len="sm"/>
            </a:ln>
          </a:left>
          <a:right>
            <a:ln w="9525" cap="flat" cmpd="sng">
              <a:solidFill>
                <a:srgbClr val="9E9E9E"/>
              </a:solidFill>
              <a:prstDash val="solid"/>
              <a:round/>
              <a:headEnd type="none" w="sm" len="sm"/>
              <a:tailEnd type="none" w="sm" len="sm"/>
            </a:ln>
          </a:right>
          <a:top>
            <a:ln w="9525" cap="flat" cmpd="sng">
              <a:solidFill>
                <a:srgbClr val="9E9E9E"/>
              </a:solidFill>
              <a:prstDash val="solid"/>
              <a:round/>
              <a:headEnd type="none" w="sm" len="sm"/>
              <a:tailEnd type="none" w="sm" len="sm"/>
            </a:ln>
          </a:top>
          <a:bottom>
            <a:ln w="9525" cap="flat" cmpd="sng">
              <a:solidFill>
                <a:srgbClr val="9E9E9E"/>
              </a:solidFill>
              <a:prstDash val="solid"/>
              <a:round/>
              <a:headEnd type="none" w="sm" len="sm"/>
              <a:tailEnd type="none" w="sm" len="sm"/>
            </a:ln>
          </a:bottom>
          <a:insideH>
            <a:ln w="9525" cap="flat" cmpd="sng">
              <a:solidFill>
                <a:srgbClr val="9E9E9E"/>
              </a:solidFill>
              <a:prstDash val="solid"/>
              <a:round/>
              <a:headEnd type="none" w="sm" len="sm"/>
              <a:tailEnd type="none" w="sm" len="sm"/>
            </a:ln>
          </a:insideH>
          <a:insideV>
            <a:ln w="9525" cap="flat" cmpd="sng">
              <a:solidFill>
                <a:srgbClr val="9E9E9E"/>
              </a:solidFill>
              <a:prstDash val="solid"/>
              <a:round/>
              <a:headEnd type="none" w="sm" len="sm"/>
              <a:tailEnd type="none" w="sm" len="sm"/>
            </a:ln>
          </a:insideV>
        </a:tcBdr>
      </a:tcStyle>
    </a:wholeTbl>
    <a:band1H>
      <a:tcTxStyle/>
      <a:tcStyle>
        <a:tcBdr/>
      </a:tcStyle>
    </a:band1H>
    <a:band2H>
      <a:tcTxStyle/>
      <a:tcStyle>
        <a:tcBdr/>
      </a:tcStyle>
    </a:band2H>
    <a:band1V>
      <a:tcTxStyle/>
      <a:tcStyle>
        <a:tcBdr/>
      </a:tcStyle>
    </a:band1V>
    <a:band2V>
      <a:tcTxStyle/>
      <a:tcStyle>
        <a:tcBdr/>
      </a:tcStyle>
    </a:band2V>
    <a:lastCol>
      <a:tcTxStyle/>
      <a:tcStyle>
        <a:tcBdr/>
      </a:tcStyle>
    </a:lastCol>
    <a:firstCol>
      <a:tcTxStyle/>
      <a:tcStyle>
        <a:tcBdr/>
      </a:tcStyle>
    </a:firstCol>
    <a:lastRow>
      <a:tcTxStyle/>
      <a:tcStyle>
        <a:tcBdr/>
      </a:tcStyle>
    </a:lastRow>
    <a:seCell>
      <a:tcTxStyle/>
      <a:tcStyle>
        <a:tcBdr/>
      </a:tcStyle>
    </a:seCell>
    <a:swCell>
      <a:tcTxStyle/>
      <a:tcStyle>
        <a:tcBdr/>
      </a:tcStyle>
    </a:swCell>
    <a:firstRow>
      <a:tcTxStyle/>
      <a:tcStyle>
        <a:tcBdr/>
      </a:tcStyle>
    </a:firstRow>
    <a:neCell>
      <a:tcTxStyle/>
      <a:tcStyle>
        <a:tcBdr/>
      </a:tcStyle>
    </a:neCell>
    <a:nwCell>
      <a:tcTxStyle/>
      <a:tcStyle>
        <a:tcBdr/>
      </a:tcStyle>
    </a:nwCel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620"/>
    <p:restoredTop sz="94660"/>
  </p:normalViewPr>
  <p:slideViewPr>
    <p:cSldViewPr snapToGrid="0">
      <p:cViewPr varScale="1">
        <p:scale>
          <a:sx n="103" d="100"/>
          <a:sy n="103" d="100"/>
        </p:scale>
        <p:origin x="874" y="77"/>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notesMaster" Target="notesMasters/notesMaster1.xml"/><Relationship Id="rId47" Type="http://schemas.openxmlformats.org/officeDocument/2006/relationships/font" Target="fonts/font5.fntdata"/><Relationship Id="rId50" Type="http://schemas.openxmlformats.org/officeDocument/2006/relationships/font" Target="fonts/font8.fntdata"/><Relationship Id="rId55" Type="http://schemas.openxmlformats.org/officeDocument/2006/relationships/theme" Target="theme/theme1.xml"/><Relationship Id="rId7" Type="http://schemas.openxmlformats.org/officeDocument/2006/relationships/slide" Target="slides/slide5.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font" Target="fonts/font3.fntdata"/><Relationship Id="rId53" Type="http://schemas.openxmlformats.org/officeDocument/2006/relationships/presProps" Target="presProps.xml"/><Relationship Id="rId5" Type="http://schemas.openxmlformats.org/officeDocument/2006/relationships/slide" Target="slides/slide3.xml"/><Relationship Id="rId10" Type="http://schemas.openxmlformats.org/officeDocument/2006/relationships/slide" Target="slides/slide8.xml"/><Relationship Id="rId19" Type="http://schemas.openxmlformats.org/officeDocument/2006/relationships/slide" Target="slides/slide17.xml"/><Relationship Id="rId31" Type="http://schemas.openxmlformats.org/officeDocument/2006/relationships/slide" Target="slides/slide29.xml"/><Relationship Id="rId44" Type="http://schemas.openxmlformats.org/officeDocument/2006/relationships/font" Target="fonts/font2.fntdata"/><Relationship Id="rId52" Type="http://schemas.openxmlformats.org/officeDocument/2006/relationships/font" Target="fonts/font10.fntdata"/><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font" Target="fonts/font1.fntdata"/><Relationship Id="rId48" Type="http://schemas.openxmlformats.org/officeDocument/2006/relationships/font" Target="fonts/font6.fntdata"/><Relationship Id="rId56" Type="http://schemas.openxmlformats.org/officeDocument/2006/relationships/tableStyles" Target="tableStyles.xml"/><Relationship Id="rId8" Type="http://schemas.openxmlformats.org/officeDocument/2006/relationships/slide" Target="slides/slide6.xml"/><Relationship Id="rId51" Type="http://schemas.openxmlformats.org/officeDocument/2006/relationships/font" Target="fonts/font9.fntdata"/><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font" Target="fonts/font4.fntdata"/><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font" Target="fonts/font7.fntdata"/></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Shape 2"/>
        <p:cNvGrpSpPr/>
        <p:nvPr/>
      </p:nvGrpSpPr>
      <p:grpSpPr>
        <a:xfrm>
          <a:off x="0" y="0"/>
          <a:ext cx="0" cy="0"/>
          <a:chOff x="0" y="0"/>
          <a:chExt cx="0" cy="0"/>
        </a:xfrm>
      </p:grpSpPr>
      <p:sp>
        <p:nvSpPr>
          <p:cNvPr id="3" name="Google Shape;3;n"/>
          <p:cNvSpPr>
            <a:spLocks noGrp="1" noRot="1" noChangeAspect="1"/>
          </p:cNvSpPr>
          <p:nvPr>
            <p:ph type="sldImg" idx="2"/>
          </p:nvPr>
        </p:nvSpPr>
        <p:spPr>
          <a:xfrm>
            <a:off x="381300" y="685800"/>
            <a:ext cx="6096075" cy="3429000"/>
          </a:xfrm>
          <a:custGeom>
            <a:avLst/>
            <a:gdLst/>
            <a:ahLst/>
            <a:cxnLst/>
            <a:rect l="l" t="t" r="r" b="b"/>
            <a:pathLst>
              <a:path w="120000" h="120000" extrusionOk="0">
                <a:moveTo>
                  <a:pt x="0" y="0"/>
                </a:moveTo>
                <a:lnTo>
                  <a:pt x="120000" y="0"/>
                </a:lnTo>
                <a:lnTo>
                  <a:pt x="120000" y="120000"/>
                </a:lnTo>
                <a:lnTo>
                  <a:pt x="0" y="120000"/>
                </a:lnTo>
                <a:close/>
              </a:path>
            </a:pathLst>
          </a:custGeom>
          <a:noFill/>
          <a:ln w="9525" cap="flat" cmpd="sng">
            <a:solidFill>
              <a:srgbClr val="000000"/>
            </a:solidFill>
            <a:prstDash val="solid"/>
            <a:round/>
            <a:headEnd type="none" w="sm" len="sm"/>
            <a:tailEnd type="none" w="sm" len="sm"/>
          </a:ln>
        </p:spPr>
      </p:sp>
      <p:sp>
        <p:nvSpPr>
          <p:cNvPr id="4" name="Google Shape;4;n"/>
          <p:cNvSpPr txBox="1">
            <a:spLocks noGrp="1"/>
          </p:cNvSpPr>
          <p:nvPr>
            <p:ph type="body" idx="1"/>
          </p:nvPr>
        </p:nvSpPr>
        <p:spPr>
          <a:xfrm>
            <a:off x="685800" y="4343400"/>
            <a:ext cx="5486400" cy="4114800"/>
          </a:xfrm>
          <a:prstGeom prst="rect">
            <a:avLst/>
          </a:prstGeom>
          <a:noFill/>
          <a:ln>
            <a:noFill/>
          </a:ln>
        </p:spPr>
        <p:txBody>
          <a:bodyPr spcFirstLastPara="1" wrap="square" lIns="91425" tIns="91425" rIns="91425" bIns="91425" anchor="t" anchorCtr="0">
            <a:noAutofit/>
          </a:bodyPr>
          <a:lstStyle>
            <a:lvl1pPr marL="457200" lvl="0" indent="-298450">
              <a:spcBef>
                <a:spcPts val="0"/>
              </a:spcBef>
              <a:spcAft>
                <a:spcPts val="0"/>
              </a:spcAft>
              <a:buSzPts val="1100"/>
              <a:buChar char="●"/>
              <a:defRPr sz="1100"/>
            </a:lvl1pPr>
            <a:lvl2pPr marL="914400" lvl="1" indent="-298450">
              <a:spcBef>
                <a:spcPts val="0"/>
              </a:spcBef>
              <a:spcAft>
                <a:spcPts val="0"/>
              </a:spcAft>
              <a:buSzPts val="1100"/>
              <a:buChar char="○"/>
              <a:defRPr sz="1100"/>
            </a:lvl2pPr>
            <a:lvl3pPr marL="1371600" lvl="2" indent="-298450">
              <a:spcBef>
                <a:spcPts val="0"/>
              </a:spcBef>
              <a:spcAft>
                <a:spcPts val="0"/>
              </a:spcAft>
              <a:buSzPts val="1100"/>
              <a:buChar char="■"/>
              <a:defRPr sz="1100"/>
            </a:lvl3pPr>
            <a:lvl4pPr marL="1828800" lvl="3" indent="-298450">
              <a:spcBef>
                <a:spcPts val="0"/>
              </a:spcBef>
              <a:spcAft>
                <a:spcPts val="0"/>
              </a:spcAft>
              <a:buSzPts val="1100"/>
              <a:buChar char="●"/>
              <a:defRPr sz="1100"/>
            </a:lvl4pPr>
            <a:lvl5pPr marL="2286000" lvl="4" indent="-298450">
              <a:spcBef>
                <a:spcPts val="0"/>
              </a:spcBef>
              <a:spcAft>
                <a:spcPts val="0"/>
              </a:spcAft>
              <a:buSzPts val="1100"/>
              <a:buChar char="○"/>
              <a:defRPr sz="1100"/>
            </a:lvl5pPr>
            <a:lvl6pPr marL="2743200" lvl="5" indent="-298450">
              <a:spcBef>
                <a:spcPts val="0"/>
              </a:spcBef>
              <a:spcAft>
                <a:spcPts val="0"/>
              </a:spcAft>
              <a:buSzPts val="1100"/>
              <a:buChar char="■"/>
              <a:defRPr sz="1100"/>
            </a:lvl6pPr>
            <a:lvl7pPr marL="3200400" lvl="6" indent="-298450">
              <a:spcBef>
                <a:spcPts val="0"/>
              </a:spcBef>
              <a:spcAft>
                <a:spcPts val="0"/>
              </a:spcAft>
              <a:buSzPts val="1100"/>
              <a:buChar char="●"/>
              <a:defRPr sz="1100"/>
            </a:lvl7pPr>
            <a:lvl8pPr marL="3657600" lvl="7" indent="-298450">
              <a:spcBef>
                <a:spcPts val="0"/>
              </a:spcBef>
              <a:spcAft>
                <a:spcPts val="0"/>
              </a:spcAft>
              <a:buSzPts val="1100"/>
              <a:buChar char="○"/>
              <a:defRPr sz="1100"/>
            </a:lvl8pPr>
            <a:lvl9pPr marL="4114800" lvl="8" indent="-298450">
              <a:spcBef>
                <a:spcPts val="0"/>
              </a:spcBef>
              <a:spcAft>
                <a:spcPts val="0"/>
              </a:spcAft>
              <a:buSzPts val="1100"/>
              <a:buChar char="■"/>
              <a:defRPr sz="1100"/>
            </a:lvl9pPr>
          </a:lstStyle>
          <a:p>
            <a:endParaRPr/>
          </a:p>
        </p:txBody>
      </p:sp>
    </p:spTree>
    <p:extLst>
      <p:ext uri="{BB962C8B-B14F-4D97-AF65-F5344CB8AC3E}">
        <p14:creationId xmlns:p14="http://schemas.microsoft.com/office/powerpoint/2010/main" val="673841257"/>
      </p:ext>
    </p:extLst>
  </p:cSld>
  <p:clrMap bg1="lt1" tx1="dk1" bg2="dk2" tx2="lt2" accent1="accent1" accent2="accent2" accent3="accent3" accent4="accent4" accent5="accent5" accent6="accent6" hlink="hlink" folHlink="folHlink"/>
  <p:notes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18.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3.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4.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25.xml.rels><?xml version="1.0" encoding="UTF-8" standalone="yes"?>
<Relationships xmlns="http://schemas.openxmlformats.org/package/2006/relationships"><Relationship Id="rId2" Type="http://schemas.openxmlformats.org/officeDocument/2006/relationships/slide" Target="../slides/slide27.xml"/><Relationship Id="rId1" Type="http://schemas.openxmlformats.org/officeDocument/2006/relationships/notesMaster" Target="../notesMasters/notesMaster1.xml"/></Relationships>
</file>

<file path=ppt/notesSlides/_rels/notesSlide26.xml.rels><?xml version="1.0" encoding="UTF-8" standalone="yes"?>
<Relationships xmlns="http://schemas.openxmlformats.org/package/2006/relationships"><Relationship Id="rId2" Type="http://schemas.openxmlformats.org/officeDocument/2006/relationships/slide" Target="../slides/slide30.xml"/><Relationship Id="rId1" Type="http://schemas.openxmlformats.org/officeDocument/2006/relationships/notesMaster" Target="../notesMasters/notesMaster1.xml"/></Relationships>
</file>

<file path=ppt/notesSlides/_rels/notesSlide27.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_rels/notesSlide28.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29.xml.rels><?xml version="1.0" encoding="UTF-8" standalone="yes"?>
<Relationships xmlns="http://schemas.openxmlformats.org/package/2006/relationships"><Relationship Id="rId2" Type="http://schemas.openxmlformats.org/officeDocument/2006/relationships/slide" Target="../slides/slide3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581771359"/>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84"/>
        <p:cNvGrpSpPr/>
        <p:nvPr/>
      </p:nvGrpSpPr>
      <p:grpSpPr>
        <a:xfrm>
          <a:off x="0" y="0"/>
          <a:ext cx="0" cy="0"/>
          <a:chOff x="0" y="0"/>
          <a:chExt cx="0" cy="0"/>
        </a:xfrm>
      </p:grpSpPr>
      <p:sp>
        <p:nvSpPr>
          <p:cNvPr id="2285" name="Google Shape;2285;ga8768f9383_0_32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86" name="Google Shape;2286;ga8768f9383_0_32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44258072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713"/>
        <p:cNvGrpSpPr/>
        <p:nvPr/>
      </p:nvGrpSpPr>
      <p:grpSpPr>
        <a:xfrm>
          <a:off x="0" y="0"/>
          <a:ext cx="0" cy="0"/>
          <a:chOff x="0" y="0"/>
          <a:chExt cx="0" cy="0"/>
        </a:xfrm>
      </p:grpSpPr>
      <p:sp>
        <p:nvSpPr>
          <p:cNvPr id="2714" name="Google Shape;2714;ga75a9251e8_1_44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715" name="Google Shape;2715;ga75a9251e8_1_44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359727544"/>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7"/>
        <p:cNvGrpSpPr/>
        <p:nvPr/>
      </p:nvGrpSpPr>
      <p:grpSpPr>
        <a:xfrm>
          <a:off x="0" y="0"/>
          <a:ext cx="0" cy="0"/>
          <a:chOff x="0" y="0"/>
          <a:chExt cx="0" cy="0"/>
        </a:xfrm>
      </p:grpSpPr>
      <p:sp>
        <p:nvSpPr>
          <p:cNvPr id="2138" name="Google Shape;2138;ga7274a1822_0_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9" name="Google Shape;2139;ga7274a1822_0_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740851062"/>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74"/>
        <p:cNvGrpSpPr/>
        <p:nvPr/>
      </p:nvGrpSpPr>
      <p:grpSpPr>
        <a:xfrm>
          <a:off x="0" y="0"/>
          <a:ext cx="0" cy="0"/>
          <a:chOff x="0" y="0"/>
          <a:chExt cx="0" cy="0"/>
        </a:xfrm>
      </p:grpSpPr>
      <p:sp>
        <p:nvSpPr>
          <p:cNvPr id="2175" name="Google Shape;2175;ga7274a1822_0_3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76" name="Google Shape;2176;ga7274a1822_0_3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9146143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30"/>
        <p:cNvGrpSpPr/>
        <p:nvPr/>
      </p:nvGrpSpPr>
      <p:grpSpPr>
        <a:xfrm>
          <a:off x="0" y="0"/>
          <a:ext cx="0" cy="0"/>
          <a:chOff x="0" y="0"/>
          <a:chExt cx="0" cy="0"/>
        </a:xfrm>
      </p:grpSpPr>
      <p:sp>
        <p:nvSpPr>
          <p:cNvPr id="2331" name="Google Shape;2331;ga7274a1822_0_763: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32" name="Google Shape;2332;ga7274a1822_0_763: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699508719"/>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12"/>
        <p:cNvGrpSpPr/>
        <p:nvPr/>
      </p:nvGrpSpPr>
      <p:grpSpPr>
        <a:xfrm>
          <a:off x="0" y="0"/>
          <a:ext cx="0" cy="0"/>
          <a:chOff x="0" y="0"/>
          <a:chExt cx="0" cy="0"/>
        </a:xfrm>
      </p:grpSpPr>
      <p:sp>
        <p:nvSpPr>
          <p:cNvPr id="2213" name="Google Shape;2213;ga7274a1822_0_56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14" name="Google Shape;2214;ga7274a1822_0_56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27206430"/>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790393198"/>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248"/>
        <p:cNvGrpSpPr/>
        <p:nvPr/>
      </p:nvGrpSpPr>
      <p:grpSpPr>
        <a:xfrm>
          <a:off x="0" y="0"/>
          <a:ext cx="0" cy="0"/>
          <a:chOff x="0" y="0"/>
          <a:chExt cx="0" cy="0"/>
        </a:xfrm>
      </p:grpSpPr>
      <p:sp>
        <p:nvSpPr>
          <p:cNvPr id="2249" name="Google Shape;2249;ga7274a1822_0_75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250" name="Google Shape;2250;ga7274a1822_0_75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560306905"/>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945484463"/>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43024381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1908445738"/>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2193481103"/>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671623274"/>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457200" marR="0" indent="-298450" algn="l" defTabSz="914400" rtl="0" eaLnBrk="1" fontAlgn="auto" latinLnBrk="0" hangingPunct="1">
              <a:lnSpc>
                <a:spcPct val="100000"/>
              </a:lnSpc>
              <a:spcBef>
                <a:spcPts val="0"/>
              </a:spcBef>
              <a:spcAft>
                <a:spcPts val="0"/>
              </a:spcAft>
              <a:buClr>
                <a:srgbClr val="000000"/>
              </a:buClr>
              <a:buSzPts val="1100"/>
              <a:buFont typeface="Arial"/>
              <a:buChar char="●"/>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endParaRPr lang="en-US" dirty="0"/>
          </a:p>
        </p:txBody>
      </p:sp>
    </p:spTree>
    <p:extLst>
      <p:ext uri="{BB962C8B-B14F-4D97-AF65-F5344CB8AC3E}">
        <p14:creationId xmlns:p14="http://schemas.microsoft.com/office/powerpoint/2010/main" val="3881532727"/>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126244609"/>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59"/>
        <p:cNvGrpSpPr/>
        <p:nvPr/>
      </p:nvGrpSpPr>
      <p:grpSpPr>
        <a:xfrm>
          <a:off x="0" y="0"/>
          <a:ext cx="0" cy="0"/>
          <a:chOff x="0" y="0"/>
          <a:chExt cx="0" cy="0"/>
        </a:xfrm>
      </p:grpSpPr>
      <p:sp>
        <p:nvSpPr>
          <p:cNvPr id="2360" name="Google Shape;2360;ga7274a1822_0_76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61" name="Google Shape;2361;ga7274a1822_0_76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4075092260"/>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8"/>
        <p:cNvGrpSpPr/>
        <p:nvPr/>
      </p:nvGrpSpPr>
      <p:grpSpPr>
        <a:xfrm>
          <a:off x="0" y="0"/>
          <a:ext cx="0" cy="0"/>
          <a:chOff x="0" y="0"/>
          <a:chExt cx="0" cy="0"/>
        </a:xfrm>
      </p:grpSpPr>
      <p:sp>
        <p:nvSpPr>
          <p:cNvPr id="2189" name="Google Shape;2189;ga7274a1822_0_55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90" name="Google Shape;2190;ga7274a1822_0_55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1053775402"/>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392"/>
        <p:cNvGrpSpPr/>
        <p:nvPr/>
      </p:nvGrpSpPr>
      <p:grpSpPr>
        <a:xfrm>
          <a:off x="0" y="0"/>
          <a:ext cx="0" cy="0"/>
          <a:chOff x="0" y="0"/>
          <a:chExt cx="0" cy="0"/>
        </a:xfrm>
      </p:grpSpPr>
      <p:sp>
        <p:nvSpPr>
          <p:cNvPr id="2393" name="Google Shape;2393;ga7274a1822_0_7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394" name="Google Shape;2394;ga7274a1822_0_7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258601808"/>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77"/>
        <p:cNvGrpSpPr/>
        <p:nvPr/>
      </p:nvGrpSpPr>
      <p:grpSpPr>
        <a:xfrm>
          <a:off x="0" y="0"/>
          <a:ext cx="0" cy="0"/>
          <a:chOff x="0" y="0"/>
          <a:chExt cx="0" cy="0"/>
        </a:xfrm>
      </p:grpSpPr>
      <p:sp>
        <p:nvSpPr>
          <p:cNvPr id="2478" name="Google Shape;2478;ga7274a1822_0_77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79" name="Google Shape;2479;ga7274a1822_0_77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1157071253"/>
      </p:ext>
    </p:extLst>
  </p:cSld>
  <p:clrMapOvr>
    <a:masterClrMapping/>
  </p:clrMapOvr>
</p:notes>
</file>

<file path=ppt/notesSlides/notesSlide2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08"/>
        <p:cNvGrpSpPr/>
        <p:nvPr/>
      </p:nvGrpSpPr>
      <p:grpSpPr>
        <a:xfrm>
          <a:off x="0" y="0"/>
          <a:ext cx="0" cy="0"/>
          <a:chOff x="0" y="0"/>
          <a:chExt cx="0" cy="0"/>
        </a:xfrm>
      </p:grpSpPr>
      <p:sp>
        <p:nvSpPr>
          <p:cNvPr id="2809" name="Google Shape;2809;gac2793e5b2_0_814: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0" name="Google Shape;2810;gac2793e5b2_0_81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870244042"/>
      </p:ext>
    </p:extLst>
  </p:cSld>
  <p:clrMapOvr>
    <a:masterClrMapping/>
  </p:clrMapOvr>
</p:notes>
</file>

<file path=ppt/notesSlides/notesSlide2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814"/>
        <p:cNvGrpSpPr/>
        <p:nvPr/>
      </p:nvGrpSpPr>
      <p:grpSpPr>
        <a:xfrm>
          <a:off x="0" y="0"/>
          <a:ext cx="0" cy="0"/>
          <a:chOff x="0" y="0"/>
          <a:chExt cx="0" cy="0"/>
        </a:xfrm>
      </p:grpSpPr>
      <p:sp>
        <p:nvSpPr>
          <p:cNvPr id="2815" name="Google Shape;2815;ga9b21f1572_0_332: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816" name="Google Shape;2816;ga9b21f1572_0_332: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a:t> 0979818956</a:t>
            </a:r>
            <a:endParaRPr lang="en-US"/>
          </a:p>
          <a:p>
            <a:pPr marL="0" lvl="0" indent="0" algn="l" rtl="0">
              <a:spcBef>
                <a:spcPts val="0"/>
              </a:spcBef>
              <a:spcAft>
                <a:spcPts val="0"/>
              </a:spcAft>
              <a:buNone/>
            </a:pPr>
            <a:endParaRPr/>
          </a:p>
        </p:txBody>
      </p:sp>
    </p:spTree>
    <p:extLst>
      <p:ext uri="{BB962C8B-B14F-4D97-AF65-F5344CB8AC3E}">
        <p14:creationId xmlns:p14="http://schemas.microsoft.com/office/powerpoint/2010/main" val="4243841143"/>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66"/>
        <p:cNvGrpSpPr/>
        <p:nvPr/>
      </p:nvGrpSpPr>
      <p:grpSpPr>
        <a:xfrm>
          <a:off x="0" y="0"/>
          <a:ext cx="0" cy="0"/>
          <a:chOff x="0" y="0"/>
          <a:chExt cx="0" cy="0"/>
        </a:xfrm>
      </p:grpSpPr>
      <p:sp>
        <p:nvSpPr>
          <p:cNvPr id="2167" name="Google Shape;2167;ga7274a1822_0_28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68" name="Google Shape;2168;ga7274a1822_0_28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68072087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31"/>
        <p:cNvGrpSpPr/>
        <p:nvPr/>
      </p:nvGrpSpPr>
      <p:grpSpPr>
        <a:xfrm>
          <a:off x="0" y="0"/>
          <a:ext cx="0" cy="0"/>
          <a:chOff x="0" y="0"/>
          <a:chExt cx="0" cy="0"/>
        </a:xfrm>
      </p:grpSpPr>
      <p:sp>
        <p:nvSpPr>
          <p:cNvPr id="2132" name="Google Shape;2132;ga7274a1822_0_5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33" name="Google Shape;2133;ga7274a1822_0_5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9043304"/>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48130095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381000" y="685800"/>
            <a:ext cx="6096000" cy="3429000"/>
          </a:xfrm>
        </p:spPr>
      </p:sp>
      <p:sp>
        <p:nvSpPr>
          <p:cNvPr id="3" name="Notes Placeholder 2"/>
          <p:cNvSpPr>
            <a:spLocks noGrp="1"/>
          </p:cNvSpPr>
          <p:nvPr>
            <p:ph type="body" idx="1"/>
          </p:nvPr>
        </p:nvSpPr>
        <p:spPr/>
        <p:txBody>
          <a:bodyPr/>
          <a:lstStyle/>
          <a:p>
            <a:pPr marL="0" marR="0" indent="0" algn="l" defTabSz="914400" rtl="0" eaLnBrk="1" fontAlgn="auto" latinLnBrk="0" hangingPunct="1">
              <a:lnSpc>
                <a:spcPct val="100000"/>
              </a:lnSpc>
              <a:spcBef>
                <a:spcPts val="0"/>
              </a:spcBef>
              <a:spcAft>
                <a:spcPts val="0"/>
              </a:spcAft>
              <a:buClrTx/>
              <a:buSzTx/>
              <a:buFontTx/>
              <a:buNone/>
              <a:tabLst/>
              <a:defRPr/>
            </a:pPr>
            <a:r>
              <a:rPr lang="en-US" dirty="0"/>
              <a:t>2. I. </a:t>
            </a:r>
            <a:r>
              <a:rPr lang="en-US" dirty="0" err="1"/>
              <a:t>Tìm</a:t>
            </a:r>
            <a:r>
              <a:rPr lang="en-US" baseline="0" dirty="0"/>
              <a:t> </a:t>
            </a:r>
            <a:r>
              <a:rPr lang="en-US" baseline="0" dirty="0" err="1"/>
              <a:t>hiểu</a:t>
            </a:r>
            <a:r>
              <a:rPr lang="en-US" baseline="0" dirty="0"/>
              <a:t> </a:t>
            </a:r>
            <a:r>
              <a:rPr lang="en-US" baseline="0" dirty="0" err="1"/>
              <a:t>chung</a:t>
            </a:r>
            <a:endParaRPr lang="en-US" dirty="0"/>
          </a:p>
          <a:p>
            <a:endParaRPr lang="en-US" dirty="0"/>
          </a:p>
        </p:txBody>
      </p:sp>
      <p:sp>
        <p:nvSpPr>
          <p:cNvPr id="4" name="Slide Number Placeholder 3"/>
          <p:cNvSpPr>
            <a:spLocks noGrp="1"/>
          </p:cNvSpPr>
          <p:nvPr>
            <p:ph type="sldNum" sz="quarter" idx="10"/>
          </p:nvPr>
        </p:nvSpPr>
        <p:spPr/>
        <p:txBody>
          <a:bodyPr/>
          <a:lstStyle/>
          <a:p>
            <a:fld id="{2612A4CA-DFE6-4F1A-9ADF-C91578354E28}" type="slidenum">
              <a:rPr lang="en-US" smtClean="0"/>
              <a:t>6</a:t>
            </a:fld>
            <a:endParaRPr lang="en-US"/>
          </a:p>
        </p:txBody>
      </p:sp>
    </p:spTree>
    <p:extLst>
      <p:ext uri="{BB962C8B-B14F-4D97-AF65-F5344CB8AC3E}">
        <p14:creationId xmlns:p14="http://schemas.microsoft.com/office/powerpoint/2010/main" val="3508948359"/>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438"/>
        <p:cNvGrpSpPr/>
        <p:nvPr/>
      </p:nvGrpSpPr>
      <p:grpSpPr>
        <a:xfrm>
          <a:off x="0" y="0"/>
          <a:ext cx="0" cy="0"/>
          <a:chOff x="0" y="0"/>
          <a:chExt cx="0" cy="0"/>
        </a:xfrm>
      </p:grpSpPr>
      <p:sp>
        <p:nvSpPr>
          <p:cNvPr id="2439" name="Google Shape;2439;ga7274a1822_0_58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440" name="Google Shape;2440;ga7274a1822_0_58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3578085760"/>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181"/>
        <p:cNvGrpSpPr/>
        <p:nvPr/>
      </p:nvGrpSpPr>
      <p:grpSpPr>
        <a:xfrm>
          <a:off x="0" y="0"/>
          <a:ext cx="0" cy="0"/>
          <a:chOff x="0" y="0"/>
          <a:chExt cx="0" cy="0"/>
        </a:xfrm>
      </p:grpSpPr>
      <p:sp>
        <p:nvSpPr>
          <p:cNvPr id="2182" name="Google Shape;2182;ga7274a1822_0_430: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183" name="Google Shape;2183;ga7274a1822_0_430: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2621308355"/>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2649"/>
        <p:cNvGrpSpPr/>
        <p:nvPr/>
      </p:nvGrpSpPr>
      <p:grpSpPr>
        <a:xfrm>
          <a:off x="0" y="0"/>
          <a:ext cx="0" cy="0"/>
          <a:chOff x="0" y="0"/>
          <a:chExt cx="0" cy="0"/>
        </a:xfrm>
      </p:grpSpPr>
      <p:sp>
        <p:nvSpPr>
          <p:cNvPr id="2650" name="Google Shape;2650;ga7274a1822_0_796: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2651" name="Google Shape;2651;ga7274a1822_0_796: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marR="0" lvl="0" indent="0" algn="l" defTabSz="914400" rtl="0" eaLnBrk="1" fontAlgn="auto" latinLnBrk="0" hangingPunct="1">
              <a:lnSpc>
                <a:spcPct val="100000"/>
              </a:lnSpc>
              <a:spcBef>
                <a:spcPts val="0"/>
              </a:spcBef>
              <a:spcAft>
                <a:spcPts val="0"/>
              </a:spcAft>
              <a:buClr>
                <a:srgbClr val="000000"/>
              </a:buClr>
              <a:buSzPts val="1100"/>
              <a:buFont typeface="Arial"/>
              <a:buNone/>
              <a:tabLst/>
              <a:defRPr/>
            </a:pPr>
            <a:r>
              <a:rPr lang="en-US" dirty="0" err="1"/>
              <a:t>Giáo</a:t>
            </a:r>
            <a:r>
              <a:rPr lang="en-US" baseline="0" dirty="0"/>
              <a:t> </a:t>
            </a:r>
            <a:r>
              <a:rPr lang="en-US" baseline="0" dirty="0" err="1"/>
              <a:t>án</a:t>
            </a:r>
            <a:r>
              <a:rPr lang="en-US" baseline="0" dirty="0"/>
              <a:t> </a:t>
            </a:r>
            <a:r>
              <a:rPr lang="en-US" baseline="0" dirty="0" err="1"/>
              <a:t>của</a:t>
            </a:r>
            <a:r>
              <a:rPr lang="en-US" baseline="0" dirty="0"/>
              <a:t> </a:t>
            </a:r>
            <a:r>
              <a:rPr lang="en-US" baseline="0" dirty="0" err="1"/>
              <a:t>Thảo</a:t>
            </a:r>
            <a:r>
              <a:rPr lang="en-US" baseline="0" dirty="0"/>
              <a:t> </a:t>
            </a:r>
            <a:r>
              <a:rPr lang="en-US" baseline="0" dirty="0" err="1"/>
              <a:t>Nguyên</a:t>
            </a:r>
            <a:r>
              <a:rPr lang="en-US" baseline="0" dirty="0"/>
              <a:t> 0979818956</a:t>
            </a:r>
            <a:endParaRPr lang="en-US" dirty="0"/>
          </a:p>
          <a:p>
            <a:pPr marL="0" lvl="0" indent="0" algn="l" rtl="0">
              <a:spcBef>
                <a:spcPts val="0"/>
              </a:spcBef>
              <a:spcAft>
                <a:spcPts val="0"/>
              </a:spcAft>
              <a:buNone/>
            </a:pPr>
            <a:endParaRPr dirty="0"/>
          </a:p>
        </p:txBody>
      </p:sp>
    </p:spTree>
    <p:extLst>
      <p:ext uri="{BB962C8B-B14F-4D97-AF65-F5344CB8AC3E}">
        <p14:creationId xmlns:p14="http://schemas.microsoft.com/office/powerpoint/2010/main" val="877039771"/>
      </p:ext>
    </p:extLst>
  </p:cSld>
  <p:clrMapOvr>
    <a:masterClrMapping/>
  </p:clrMapOvr>
</p:notes>
</file>

<file path=ppt/slideLayouts/_rels/slideLayout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4" Type="http://schemas.openxmlformats.org/officeDocument/2006/relationships/image" Target="../media/image8.png"/></Relationships>
</file>

<file path=ppt/slideLayouts/_rels/slideLayout1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4.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1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12.png"/></Relationships>
</file>

<file path=ppt/slideLayouts/_rels/slideLayout1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7.xml.rels><?xml version="1.0" encoding="UTF-8" standalone="yes"?>
<Relationships xmlns="http://schemas.openxmlformats.org/package/2006/relationships"><Relationship Id="rId3" Type="http://schemas.openxmlformats.org/officeDocument/2006/relationships/image" Target="../media/image14.png"/><Relationship Id="rId2" Type="http://schemas.openxmlformats.org/officeDocument/2006/relationships/image" Target="../media/image11.png"/><Relationship Id="rId1" Type="http://schemas.openxmlformats.org/officeDocument/2006/relationships/slideMaster" Target="../slideMasters/slideMaster1.xml"/><Relationship Id="rId4" Type="http://schemas.openxmlformats.org/officeDocument/2006/relationships/image" Target="../media/image15.png"/></Relationships>
</file>

<file path=ppt/slideLayouts/_rels/slideLayout1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1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6.png"/></Relationships>
</file>

<file path=ppt/slideLayouts/_rels/slideLayout20.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image" Target="../media/image13.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9.png"/></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2.xml.rels><?xml version="1.0" encoding="UTF-8" standalone="yes"?>
<Relationships xmlns="http://schemas.openxmlformats.org/package/2006/relationships"><Relationship Id="rId3" Type="http://schemas.openxmlformats.org/officeDocument/2006/relationships/image" Target="../media/image16.png"/><Relationship Id="rId2" Type="http://schemas.openxmlformats.org/officeDocument/2006/relationships/image" Target="../media/image5.png"/><Relationship Id="rId1" Type="http://schemas.openxmlformats.org/officeDocument/2006/relationships/slideMaster" Target="../slideMasters/slideMaster1.xml"/><Relationship Id="rId6" Type="http://schemas.openxmlformats.org/officeDocument/2006/relationships/image" Target="../media/image18.png"/><Relationship Id="rId5" Type="http://schemas.openxmlformats.org/officeDocument/2006/relationships/image" Target="../media/image8.png"/><Relationship Id="rId4" Type="http://schemas.openxmlformats.org/officeDocument/2006/relationships/image" Target="../media/image17.png"/></Relationships>
</file>

<file path=ppt/slideLayouts/_rels/slideLayout23.xml.rels><?xml version="1.0" encoding="UTF-8" standalone="yes"?>
<Relationships xmlns="http://schemas.openxmlformats.org/package/2006/relationships"><Relationship Id="rId3" Type="http://schemas.openxmlformats.org/officeDocument/2006/relationships/image" Target="../media/image6.png"/><Relationship Id="rId2" Type="http://schemas.openxmlformats.org/officeDocument/2006/relationships/image" Target="../media/image19.png"/><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3.png"/><Relationship Id="rId1" Type="http://schemas.openxmlformats.org/officeDocument/2006/relationships/slideMaster" Target="../slideMasters/slideMaster1.xml"/><Relationship Id="rId6" Type="http://schemas.openxmlformats.org/officeDocument/2006/relationships/image" Target="../media/image8.png"/><Relationship Id="rId5" Type="http://schemas.openxmlformats.org/officeDocument/2006/relationships/image" Target="../media/image2.png"/><Relationship Id="rId4" Type="http://schemas.openxmlformats.org/officeDocument/2006/relationships/image" Target="../media/image7.png"/></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5.png"/></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png"/><Relationship Id="rId1" Type="http://schemas.openxmlformats.org/officeDocument/2006/relationships/slideMaster" Target="../slideMasters/slideMaster1.xml"/><Relationship Id="rId4" Type="http://schemas.openxmlformats.org/officeDocument/2006/relationships/image" Target="../media/image2.png"/></Relationships>
</file>

<file path=ppt/slideLayouts/_rels/slideLayout9.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10.png"/><Relationship Id="rId1" Type="http://schemas.openxmlformats.org/officeDocument/2006/relationships/slideMaster" Target="../slideMasters/slideMaster1.xml"/><Relationship Id="rId4" Type="http://schemas.openxmlformats.org/officeDocument/2006/relationships/image" Target="../media/image11.png"/></Relationships>
</file>

<file path=ppt/slideLayouts/slideLayout1.xml><?xml version="1.0" encoding="utf-8"?>
<p:sldLayout xmlns:a="http://schemas.openxmlformats.org/drawingml/2006/main" xmlns:r="http://schemas.openxmlformats.org/officeDocument/2006/relationships" xmlns:p="http://schemas.openxmlformats.org/presentationml/2006/main" matchingName="Section header" type="secHead">
  <p:cSld name="SECTION_HEADER">
    <p:spTree>
      <p:nvGrpSpPr>
        <p:cNvPr id="1" name="Shape 89"/>
        <p:cNvGrpSpPr/>
        <p:nvPr/>
      </p:nvGrpSpPr>
      <p:grpSpPr>
        <a:xfrm>
          <a:off x="0" y="0"/>
          <a:ext cx="0" cy="0"/>
          <a:chOff x="0" y="0"/>
          <a:chExt cx="0" cy="0"/>
        </a:xfrm>
      </p:grpSpPr>
      <p:pic>
        <p:nvPicPr>
          <p:cNvPr id="90" name="Google Shape;90;p3"/>
          <p:cNvPicPr preferRelativeResize="0"/>
          <p:nvPr/>
        </p:nvPicPr>
        <p:blipFill>
          <a:blip r:embed="rId2">
            <a:alphaModFix amt="76000"/>
          </a:blip>
          <a:stretch>
            <a:fillRect/>
          </a:stretch>
        </p:blipFill>
        <p:spPr>
          <a:xfrm>
            <a:off x="345175" y="3258079"/>
            <a:ext cx="8158656" cy="3038275"/>
          </a:xfrm>
          <a:prstGeom prst="rect">
            <a:avLst/>
          </a:prstGeom>
          <a:noFill/>
          <a:ln>
            <a:noFill/>
          </a:ln>
        </p:spPr>
      </p:pic>
      <p:pic>
        <p:nvPicPr>
          <p:cNvPr id="91" name="Google Shape;91;p3"/>
          <p:cNvPicPr preferRelativeResize="0"/>
          <p:nvPr/>
        </p:nvPicPr>
        <p:blipFill>
          <a:blip r:embed="rId3">
            <a:alphaModFix amt="47000"/>
          </a:blip>
          <a:stretch>
            <a:fillRect/>
          </a:stretch>
        </p:blipFill>
        <p:spPr>
          <a:xfrm>
            <a:off x="1630988" y="143888"/>
            <a:ext cx="5882026" cy="4855727"/>
          </a:xfrm>
          <a:prstGeom prst="rect">
            <a:avLst/>
          </a:prstGeom>
          <a:noFill/>
          <a:ln>
            <a:noFill/>
          </a:ln>
        </p:spPr>
      </p:pic>
      <p:sp>
        <p:nvSpPr>
          <p:cNvPr id="92" name="Google Shape;92;p3"/>
          <p:cNvSpPr/>
          <p:nvPr/>
        </p:nvSpPr>
        <p:spPr>
          <a:xfrm>
            <a:off x="4379243" y="-2465274"/>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93" name="Google Shape;93;p3"/>
          <p:cNvGrpSpPr/>
          <p:nvPr/>
        </p:nvGrpSpPr>
        <p:grpSpPr>
          <a:xfrm rot="-2700000">
            <a:off x="473130" y="2695837"/>
            <a:ext cx="1344349" cy="2469678"/>
            <a:chOff x="272875" y="1419395"/>
            <a:chExt cx="255950" cy="563168"/>
          </a:xfrm>
        </p:grpSpPr>
        <p:sp>
          <p:nvSpPr>
            <p:cNvPr id="94" name="Google Shape;94;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95;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96;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97;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98;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99;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00;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01;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02;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03;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04;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05;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06;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07;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08;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09;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10;p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11;p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12;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13;p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14;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15;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16;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17;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18;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19;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20;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21;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22;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23;p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24;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25;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26;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27;p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28;p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29" name="Google Shape;129;p3"/>
          <p:cNvGrpSpPr/>
          <p:nvPr/>
        </p:nvGrpSpPr>
        <p:grpSpPr>
          <a:xfrm rot="-2700000">
            <a:off x="8026513" y="-183341"/>
            <a:ext cx="1344349" cy="1995327"/>
            <a:chOff x="272875" y="1527563"/>
            <a:chExt cx="255950" cy="455000"/>
          </a:xfrm>
        </p:grpSpPr>
        <p:sp>
          <p:nvSpPr>
            <p:cNvPr id="130" name="Google Shape;130;p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31;p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32;p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33;p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34;p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35;p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36;p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37;p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38;p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39;p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40;p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41;p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 name="Google Shape;142;p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 name="Google Shape;143;p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4" name="Google Shape;144;p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 name="Google Shape;145;p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 name="Google Shape;146;p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 name="Google Shape;147;p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 name="Google Shape;148;p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 name="Google Shape;149;p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 name="Google Shape;150;p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 name="Google Shape;151;p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 name="Google Shape;152;p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 name="Google Shape;153;p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4" name="Google Shape;154;p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 name="Google Shape;155;p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 name="Google Shape;156;p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 name="Google Shape;157;p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 name="Google Shape;158;p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9" name="Google Shape;159;p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0" name="Google Shape;160;p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1" name="Google Shape;161;p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2" name="Google Shape;162;p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3" name="Google Shape;163;p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4" name="Google Shape;164;p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65" name="Google Shape;165;p3"/>
          <p:cNvSpPr txBox="1">
            <a:spLocks noGrp="1"/>
          </p:cNvSpPr>
          <p:nvPr>
            <p:ph type="subTitle" idx="1"/>
          </p:nvPr>
        </p:nvSpPr>
        <p:spPr>
          <a:xfrm>
            <a:off x="2646000" y="3114137"/>
            <a:ext cx="3852000" cy="862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66" name="Google Shape;166;p3"/>
          <p:cNvSpPr txBox="1">
            <a:spLocks noGrp="1"/>
          </p:cNvSpPr>
          <p:nvPr>
            <p:ph type="ctrTitle"/>
          </p:nvPr>
        </p:nvSpPr>
        <p:spPr>
          <a:xfrm>
            <a:off x="2646000" y="2594236"/>
            <a:ext cx="3852000" cy="7929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solidFill>
                  <a:srgbClr val="1C4587"/>
                </a:solidFill>
              </a:defRPr>
            </a:lvl1pPr>
            <a:lvl2pPr lvl="1" algn="ctr" rtl="0">
              <a:spcBef>
                <a:spcPts val="0"/>
              </a:spcBef>
              <a:spcAft>
                <a:spcPts val="0"/>
              </a:spcAft>
              <a:buClr>
                <a:srgbClr val="3C78D8"/>
              </a:buClr>
              <a:buSzPts val="800"/>
              <a:buNone/>
              <a:defRPr sz="800">
                <a:solidFill>
                  <a:srgbClr val="3C78D8"/>
                </a:solidFill>
              </a:defRPr>
            </a:lvl2pPr>
            <a:lvl3pPr lvl="2" algn="ctr" rtl="0">
              <a:spcBef>
                <a:spcPts val="0"/>
              </a:spcBef>
              <a:spcAft>
                <a:spcPts val="0"/>
              </a:spcAft>
              <a:buClr>
                <a:srgbClr val="3C78D8"/>
              </a:buClr>
              <a:buSzPts val="800"/>
              <a:buNone/>
              <a:defRPr sz="800">
                <a:solidFill>
                  <a:srgbClr val="3C78D8"/>
                </a:solidFill>
              </a:defRPr>
            </a:lvl3pPr>
            <a:lvl4pPr lvl="3" algn="ctr" rtl="0">
              <a:spcBef>
                <a:spcPts val="0"/>
              </a:spcBef>
              <a:spcAft>
                <a:spcPts val="0"/>
              </a:spcAft>
              <a:buClr>
                <a:srgbClr val="3C78D8"/>
              </a:buClr>
              <a:buSzPts val="800"/>
              <a:buNone/>
              <a:defRPr sz="800">
                <a:solidFill>
                  <a:srgbClr val="3C78D8"/>
                </a:solidFill>
              </a:defRPr>
            </a:lvl4pPr>
            <a:lvl5pPr lvl="4" algn="ctr" rtl="0">
              <a:spcBef>
                <a:spcPts val="0"/>
              </a:spcBef>
              <a:spcAft>
                <a:spcPts val="0"/>
              </a:spcAft>
              <a:buClr>
                <a:srgbClr val="3C78D8"/>
              </a:buClr>
              <a:buSzPts val="800"/>
              <a:buNone/>
              <a:defRPr sz="800">
                <a:solidFill>
                  <a:srgbClr val="3C78D8"/>
                </a:solidFill>
              </a:defRPr>
            </a:lvl5pPr>
            <a:lvl6pPr lvl="5" algn="ctr" rtl="0">
              <a:spcBef>
                <a:spcPts val="0"/>
              </a:spcBef>
              <a:spcAft>
                <a:spcPts val="0"/>
              </a:spcAft>
              <a:buClr>
                <a:srgbClr val="3C78D8"/>
              </a:buClr>
              <a:buSzPts val="800"/>
              <a:buNone/>
              <a:defRPr sz="800">
                <a:solidFill>
                  <a:srgbClr val="3C78D8"/>
                </a:solidFill>
              </a:defRPr>
            </a:lvl6pPr>
            <a:lvl7pPr lvl="6" algn="ctr" rtl="0">
              <a:spcBef>
                <a:spcPts val="0"/>
              </a:spcBef>
              <a:spcAft>
                <a:spcPts val="0"/>
              </a:spcAft>
              <a:buClr>
                <a:srgbClr val="3C78D8"/>
              </a:buClr>
              <a:buSzPts val="800"/>
              <a:buNone/>
              <a:defRPr sz="800">
                <a:solidFill>
                  <a:srgbClr val="3C78D8"/>
                </a:solidFill>
              </a:defRPr>
            </a:lvl7pPr>
            <a:lvl8pPr lvl="7" algn="ctr" rtl="0">
              <a:spcBef>
                <a:spcPts val="0"/>
              </a:spcBef>
              <a:spcAft>
                <a:spcPts val="0"/>
              </a:spcAft>
              <a:buClr>
                <a:srgbClr val="3C78D8"/>
              </a:buClr>
              <a:buSzPts val="800"/>
              <a:buNone/>
              <a:defRPr sz="800">
                <a:solidFill>
                  <a:srgbClr val="3C78D8"/>
                </a:solidFill>
              </a:defRPr>
            </a:lvl8pPr>
            <a:lvl9pPr lvl="8" algn="ctr" rtl="0">
              <a:spcBef>
                <a:spcPts val="0"/>
              </a:spcBef>
              <a:spcAft>
                <a:spcPts val="0"/>
              </a:spcAft>
              <a:buClr>
                <a:srgbClr val="3C78D8"/>
              </a:buClr>
              <a:buSzPts val="800"/>
              <a:buNone/>
              <a:defRPr sz="800">
                <a:solidFill>
                  <a:srgbClr val="3C78D8"/>
                </a:solidFill>
              </a:defRPr>
            </a:lvl9pPr>
          </a:lstStyle>
          <a:p>
            <a:endParaRPr/>
          </a:p>
        </p:txBody>
      </p:sp>
      <p:sp>
        <p:nvSpPr>
          <p:cNvPr id="167" name="Google Shape;167;p3"/>
          <p:cNvSpPr txBox="1">
            <a:spLocks noGrp="1"/>
          </p:cNvSpPr>
          <p:nvPr>
            <p:ph type="title" idx="2" hasCustomPrompt="1"/>
          </p:nvPr>
        </p:nvSpPr>
        <p:spPr>
          <a:xfrm>
            <a:off x="2646000" y="894175"/>
            <a:ext cx="3852000" cy="20319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15000">
                <a:solidFill>
                  <a:srgbClr val="1C4587"/>
                </a:solidFill>
              </a:defRPr>
            </a:lvl1pPr>
            <a:lvl2pPr lvl="1"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Clr>
                <a:srgbClr val="FDB2AD"/>
              </a:buClr>
              <a:buSzPts val="4800"/>
              <a:buFont typeface="Fira Sans Extra Condensed Medium"/>
              <a:buNone/>
              <a:defRPr sz="4800">
                <a:solidFill>
                  <a:srgbClr val="FDB2AD"/>
                </a:solidFill>
                <a:latin typeface="Fira Sans Extra Condensed Medium"/>
                <a:ea typeface="Fira Sans Extra Condensed Medium"/>
                <a:cs typeface="Fira Sans Extra Condensed Medium"/>
                <a:sym typeface="Fira Sans Extra Condensed Medium"/>
              </a:defRPr>
            </a:lvl9pPr>
          </a:lstStyle>
          <a:p>
            <a:r>
              <a:t>xx%</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matchingName="Title and four columns">
  <p:cSld name="BLANK_1_1_1_1">
    <p:spTree>
      <p:nvGrpSpPr>
        <p:cNvPr id="1" name="Shape 1097"/>
        <p:cNvGrpSpPr/>
        <p:nvPr/>
      </p:nvGrpSpPr>
      <p:grpSpPr>
        <a:xfrm>
          <a:off x="0" y="0"/>
          <a:ext cx="0" cy="0"/>
          <a:chOff x="0" y="0"/>
          <a:chExt cx="0" cy="0"/>
        </a:xfrm>
      </p:grpSpPr>
      <p:sp>
        <p:nvSpPr>
          <p:cNvPr id="1098" name="Google Shape;1098;p20"/>
          <p:cNvSpPr txBox="1">
            <a:spLocks noGrp="1"/>
          </p:cNvSpPr>
          <p:nvPr>
            <p:ph type="title"/>
          </p:nvPr>
        </p:nvSpPr>
        <p:spPr>
          <a:xfrm>
            <a:off x="1224826" y="143546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9" name="Google Shape;1099;p20"/>
          <p:cNvSpPr txBox="1">
            <a:spLocks noGrp="1"/>
          </p:cNvSpPr>
          <p:nvPr>
            <p:ph type="subTitle" idx="1"/>
          </p:nvPr>
        </p:nvSpPr>
        <p:spPr>
          <a:xfrm>
            <a:off x="1224829" y="1914654"/>
            <a:ext cx="2127000" cy="9120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0" name="Google Shape;1100;p20"/>
          <p:cNvSpPr txBox="1">
            <a:spLocks noGrp="1"/>
          </p:cNvSpPr>
          <p:nvPr>
            <p:ph type="title" idx="2"/>
          </p:nvPr>
        </p:nvSpPr>
        <p:spPr>
          <a:xfrm>
            <a:off x="5826912" y="143546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1" name="Google Shape;1101;p20"/>
          <p:cNvSpPr txBox="1">
            <a:spLocks noGrp="1"/>
          </p:cNvSpPr>
          <p:nvPr>
            <p:ph type="subTitle" idx="3"/>
          </p:nvPr>
        </p:nvSpPr>
        <p:spPr>
          <a:xfrm>
            <a:off x="5826914" y="1914654"/>
            <a:ext cx="2127000" cy="9120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2" name="Google Shape;1102;p20"/>
          <p:cNvSpPr txBox="1">
            <a:spLocks noGrp="1"/>
          </p:cNvSpPr>
          <p:nvPr>
            <p:ph type="title" idx="4"/>
          </p:nvPr>
        </p:nvSpPr>
        <p:spPr>
          <a:xfrm>
            <a:off x="1224826" y="2945751"/>
            <a:ext cx="21270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3" name="Google Shape;1103;p20"/>
          <p:cNvSpPr txBox="1">
            <a:spLocks noGrp="1"/>
          </p:cNvSpPr>
          <p:nvPr>
            <p:ph type="subTitle" idx="5"/>
          </p:nvPr>
        </p:nvSpPr>
        <p:spPr>
          <a:xfrm>
            <a:off x="1224829" y="3473670"/>
            <a:ext cx="2127000" cy="841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04" name="Google Shape;1104;p20"/>
          <p:cNvSpPr txBox="1">
            <a:spLocks noGrp="1"/>
          </p:cNvSpPr>
          <p:nvPr>
            <p:ph type="title" idx="6"/>
          </p:nvPr>
        </p:nvSpPr>
        <p:spPr>
          <a:xfrm>
            <a:off x="5826864" y="2945751"/>
            <a:ext cx="21270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05" name="Google Shape;1105;p20"/>
          <p:cNvSpPr txBox="1">
            <a:spLocks noGrp="1"/>
          </p:cNvSpPr>
          <p:nvPr>
            <p:ph type="subTitle" idx="7"/>
          </p:nvPr>
        </p:nvSpPr>
        <p:spPr>
          <a:xfrm>
            <a:off x="5826914" y="3473670"/>
            <a:ext cx="2127000" cy="841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06" name="Google Shape;1106;p20"/>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107" name="Google Shape;1107;p20"/>
          <p:cNvGrpSpPr/>
          <p:nvPr/>
        </p:nvGrpSpPr>
        <p:grpSpPr>
          <a:xfrm rot="-8099954">
            <a:off x="15431" y="-572435"/>
            <a:ext cx="1344367" cy="1995327"/>
            <a:chOff x="272875" y="1527563"/>
            <a:chExt cx="255950" cy="455000"/>
          </a:xfrm>
        </p:grpSpPr>
        <p:sp>
          <p:nvSpPr>
            <p:cNvPr id="1108" name="Google Shape;1108;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9" name="Google Shape;1109;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0" name="Google Shape;1110;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1" name="Google Shape;1111;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2" name="Google Shape;1112;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3" name="Google Shape;1113;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4" name="Google Shape;1114;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5" name="Google Shape;1115;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6" name="Google Shape;1116;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7" name="Google Shape;1117;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8" name="Google Shape;1118;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9" name="Google Shape;1119;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0" name="Google Shape;1120;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1" name="Google Shape;1121;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2" name="Google Shape;1122;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3" name="Google Shape;1123;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4" name="Google Shape;1124;p20"/>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5" name="Google Shape;1125;p20"/>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6" name="Google Shape;1126;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7" name="Google Shape;1127;p20"/>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8" name="Google Shape;1128;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9" name="Google Shape;1129;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0" name="Google Shape;1130;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1" name="Google Shape;1131;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2" name="Google Shape;1132;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3" name="Google Shape;1133;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4" name="Google Shape;1134;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5" name="Google Shape;1135;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6" name="Google Shape;1136;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7" name="Google Shape;1137;p20"/>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8" name="Google Shape;1138;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9" name="Google Shape;1139;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0" name="Google Shape;1140;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1" name="Google Shape;1141;p20"/>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2" name="Google Shape;1142;p20"/>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143" name="Google Shape;1143;p20"/>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144" name="Google Shape;1144;p20"/>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145" name="Google Shape;1145;p20"/>
          <p:cNvGrpSpPr/>
          <p:nvPr/>
        </p:nvGrpSpPr>
        <p:grpSpPr>
          <a:xfrm flipH="1">
            <a:off x="-624375" y="3487614"/>
            <a:ext cx="1344377" cy="2469659"/>
            <a:chOff x="272875" y="1419395"/>
            <a:chExt cx="255950" cy="563168"/>
          </a:xfrm>
        </p:grpSpPr>
        <p:sp>
          <p:nvSpPr>
            <p:cNvPr id="1146" name="Google Shape;1146;p20"/>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7" name="Google Shape;1147;p20"/>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8" name="Google Shape;1148;p20"/>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9" name="Google Shape;1149;p20"/>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0" name="Google Shape;1150;p20"/>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1" name="Google Shape;1151;p20"/>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2" name="Google Shape;1152;p20"/>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3" name="Google Shape;1153;p20"/>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4" name="Google Shape;1154;p20"/>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5" name="Google Shape;1155;p20"/>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6" name="Google Shape;1156;p20"/>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7" name="Google Shape;1157;p20"/>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8" name="Google Shape;1158;p20"/>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9" name="Google Shape;1159;p20"/>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0" name="Google Shape;1160;p20"/>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1" name="Google Shape;1161;p20"/>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2" name="Google Shape;1162;p20"/>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3" name="Google Shape;1163;p20"/>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4" name="Google Shape;1164;p20"/>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5" name="Google Shape;1165;p20"/>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6" name="Google Shape;1166;p20"/>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7" name="Google Shape;1167;p20"/>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8" name="Google Shape;1168;p20"/>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9" name="Google Shape;1169;p20"/>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0" name="Google Shape;1170;p20"/>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1" name="Google Shape;1171;p20"/>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2" name="Google Shape;1172;p20"/>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3" name="Google Shape;1173;p20"/>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4" name="Google Shape;1174;p20"/>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5" name="Google Shape;1175;p20"/>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6" name="Google Shape;1176;p20"/>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7" name="Google Shape;1177;p20"/>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8" name="Google Shape;1178;p20"/>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9" name="Google Shape;1179;p20"/>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0" name="Google Shape;1180;p20"/>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181" name="Google Shape;1181;p20"/>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182" name="Google Shape;1182;p20"/>
          <p:cNvSpPr/>
          <p:nvPr/>
        </p:nvSpPr>
        <p:spPr>
          <a:xfrm rot="3176794">
            <a:off x="7710596" y="4065984"/>
            <a:ext cx="2264986" cy="2165743"/>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matchingName="Title and four columns 1">
  <p:cSld name="BLANK_1_1_1_1_2">
    <p:spTree>
      <p:nvGrpSpPr>
        <p:cNvPr id="1" name="Shape 1183"/>
        <p:cNvGrpSpPr/>
        <p:nvPr/>
      </p:nvGrpSpPr>
      <p:grpSpPr>
        <a:xfrm>
          <a:off x="0" y="0"/>
          <a:ext cx="0" cy="0"/>
          <a:chOff x="0" y="0"/>
          <a:chExt cx="0" cy="0"/>
        </a:xfrm>
      </p:grpSpPr>
      <p:sp>
        <p:nvSpPr>
          <p:cNvPr id="1184" name="Google Shape;1184;p21"/>
          <p:cNvSpPr txBox="1">
            <a:spLocks noGrp="1"/>
          </p:cNvSpPr>
          <p:nvPr>
            <p:ph type="title"/>
          </p:nvPr>
        </p:nvSpPr>
        <p:spPr>
          <a:xfrm>
            <a:off x="1698617" y="1400049"/>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5" name="Google Shape;1185;p21"/>
          <p:cNvSpPr txBox="1">
            <a:spLocks noGrp="1"/>
          </p:cNvSpPr>
          <p:nvPr>
            <p:ph type="subTitle" idx="1"/>
          </p:nvPr>
        </p:nvSpPr>
        <p:spPr>
          <a:xfrm>
            <a:off x="1698617" y="2015470"/>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6" name="Google Shape;1186;p21"/>
          <p:cNvSpPr txBox="1">
            <a:spLocks noGrp="1"/>
          </p:cNvSpPr>
          <p:nvPr>
            <p:ph type="title" idx="2"/>
          </p:nvPr>
        </p:nvSpPr>
        <p:spPr>
          <a:xfrm flipH="1">
            <a:off x="4593236" y="1400049"/>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7" name="Google Shape;1187;p21"/>
          <p:cNvSpPr txBox="1">
            <a:spLocks noGrp="1"/>
          </p:cNvSpPr>
          <p:nvPr>
            <p:ph type="subTitle" idx="3"/>
          </p:nvPr>
        </p:nvSpPr>
        <p:spPr>
          <a:xfrm>
            <a:off x="4593236" y="2015470"/>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88" name="Google Shape;1188;p21"/>
          <p:cNvSpPr txBox="1">
            <a:spLocks noGrp="1"/>
          </p:cNvSpPr>
          <p:nvPr>
            <p:ph type="title" idx="4"/>
          </p:nvPr>
        </p:nvSpPr>
        <p:spPr>
          <a:xfrm>
            <a:off x="1698617" y="3004407"/>
            <a:ext cx="2867100" cy="527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89" name="Google Shape;1189;p21"/>
          <p:cNvSpPr txBox="1">
            <a:spLocks noGrp="1"/>
          </p:cNvSpPr>
          <p:nvPr>
            <p:ph type="subTitle" idx="5"/>
          </p:nvPr>
        </p:nvSpPr>
        <p:spPr>
          <a:xfrm>
            <a:off x="1698617" y="3619626"/>
            <a:ext cx="2867100" cy="912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190" name="Google Shape;1190;p21"/>
          <p:cNvSpPr txBox="1">
            <a:spLocks noGrp="1"/>
          </p:cNvSpPr>
          <p:nvPr>
            <p:ph type="title" idx="6"/>
          </p:nvPr>
        </p:nvSpPr>
        <p:spPr>
          <a:xfrm flipH="1">
            <a:off x="4593236" y="3004407"/>
            <a:ext cx="2867100" cy="5277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191" name="Google Shape;1191;p21"/>
          <p:cNvSpPr txBox="1">
            <a:spLocks noGrp="1"/>
          </p:cNvSpPr>
          <p:nvPr>
            <p:ph type="subTitle" idx="7"/>
          </p:nvPr>
        </p:nvSpPr>
        <p:spPr>
          <a:xfrm>
            <a:off x="4593236" y="3619626"/>
            <a:ext cx="2867100" cy="9120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1400"/>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pic>
        <p:nvPicPr>
          <p:cNvPr id="1192" name="Google Shape;1192;p21"/>
          <p:cNvPicPr preferRelativeResize="0"/>
          <p:nvPr/>
        </p:nvPicPr>
        <p:blipFill>
          <a:blip r:embed="rId2">
            <a:alphaModFix amt="47000"/>
          </a:blip>
          <a:stretch>
            <a:fillRect/>
          </a:stretch>
        </p:blipFill>
        <p:spPr>
          <a:xfrm rot="1331770">
            <a:off x="-1977764" y="3821949"/>
            <a:ext cx="2989902" cy="2468226"/>
          </a:xfrm>
          <a:prstGeom prst="rect">
            <a:avLst/>
          </a:prstGeom>
          <a:noFill/>
          <a:ln>
            <a:noFill/>
          </a:ln>
        </p:spPr>
      </p:pic>
      <p:grpSp>
        <p:nvGrpSpPr>
          <p:cNvPr id="1193" name="Google Shape;1193;p21"/>
          <p:cNvGrpSpPr/>
          <p:nvPr/>
        </p:nvGrpSpPr>
        <p:grpSpPr>
          <a:xfrm rot="-987768">
            <a:off x="-733895" y="3875634"/>
            <a:ext cx="1344359" cy="1995308"/>
            <a:chOff x="272875" y="1527563"/>
            <a:chExt cx="255950" cy="455000"/>
          </a:xfrm>
        </p:grpSpPr>
        <p:sp>
          <p:nvSpPr>
            <p:cNvPr id="1194" name="Google Shape;1194;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5" name="Google Shape;1195;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6" name="Google Shape;1196;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7" name="Google Shape;1197;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8" name="Google Shape;1198;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9" name="Google Shape;1199;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0" name="Google Shape;1200;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1" name="Google Shape;1201;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2" name="Google Shape;1202;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3" name="Google Shape;1203;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4" name="Google Shape;1204;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5" name="Google Shape;1205;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6" name="Google Shape;1206;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7" name="Google Shape;1207;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8" name="Google Shape;1208;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9" name="Google Shape;1209;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0" name="Google Shape;1210;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1" name="Google Shape;1211;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2" name="Google Shape;1212;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3" name="Google Shape;1213;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4" name="Google Shape;1214;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5" name="Google Shape;1215;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6" name="Google Shape;1216;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7" name="Google Shape;1217;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8" name="Google Shape;1218;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9" name="Google Shape;1219;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0" name="Google Shape;1220;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1" name="Google Shape;1221;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2" name="Google Shape;1222;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3" name="Google Shape;1223;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4" name="Google Shape;1224;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5" name="Google Shape;1225;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6" name="Google Shape;1226;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7" name="Google Shape;1227;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8" name="Google Shape;1228;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29" name="Google Shape;1229;p21"/>
          <p:cNvPicPr preferRelativeResize="0"/>
          <p:nvPr/>
        </p:nvPicPr>
        <p:blipFill>
          <a:blip r:embed="rId3">
            <a:alphaModFix amt="74000"/>
          </a:blip>
          <a:stretch>
            <a:fillRect/>
          </a:stretch>
        </p:blipFill>
        <p:spPr>
          <a:xfrm flipH="1">
            <a:off x="7809444" y="4139664"/>
            <a:ext cx="2894870" cy="2593321"/>
          </a:xfrm>
          <a:prstGeom prst="rect">
            <a:avLst/>
          </a:prstGeom>
          <a:noFill/>
          <a:ln>
            <a:noFill/>
          </a:ln>
        </p:spPr>
      </p:pic>
      <p:pic>
        <p:nvPicPr>
          <p:cNvPr id="1230" name="Google Shape;1230;p21"/>
          <p:cNvPicPr preferRelativeResize="0"/>
          <p:nvPr/>
        </p:nvPicPr>
        <p:blipFill>
          <a:blip r:embed="rId4">
            <a:alphaModFix amt="62000"/>
          </a:blip>
          <a:stretch>
            <a:fillRect/>
          </a:stretch>
        </p:blipFill>
        <p:spPr>
          <a:xfrm rot="9368145" flipH="1">
            <a:off x="-1509155" y="-1246007"/>
            <a:ext cx="2894870" cy="2593321"/>
          </a:xfrm>
          <a:prstGeom prst="rect">
            <a:avLst/>
          </a:prstGeom>
          <a:noFill/>
          <a:ln>
            <a:noFill/>
          </a:ln>
        </p:spPr>
      </p:pic>
      <p:grpSp>
        <p:nvGrpSpPr>
          <p:cNvPr id="1231" name="Google Shape;1231;p21"/>
          <p:cNvGrpSpPr/>
          <p:nvPr/>
        </p:nvGrpSpPr>
        <p:grpSpPr>
          <a:xfrm rot="5400065">
            <a:off x="8667137" y="-1129839"/>
            <a:ext cx="1344377" cy="1995312"/>
            <a:chOff x="272875" y="1527563"/>
            <a:chExt cx="255950" cy="455000"/>
          </a:xfrm>
        </p:grpSpPr>
        <p:sp>
          <p:nvSpPr>
            <p:cNvPr id="1232" name="Google Shape;1232;p2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3" name="Google Shape;1233;p2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4" name="Google Shape;1234;p2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5" name="Google Shape;1235;p2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6" name="Google Shape;1236;p2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7" name="Google Shape;1237;p2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8" name="Google Shape;1238;p2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9" name="Google Shape;1239;p2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0" name="Google Shape;1240;p2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1" name="Google Shape;1241;p2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2" name="Google Shape;1242;p2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3" name="Google Shape;1243;p2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4" name="Google Shape;1244;p2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5" name="Google Shape;1245;p2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6" name="Google Shape;1246;p2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7" name="Google Shape;1247;p2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8" name="Google Shape;1248;p2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9" name="Google Shape;1249;p2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0" name="Google Shape;1250;p2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1" name="Google Shape;1251;p2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2" name="Google Shape;1252;p2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3" name="Google Shape;1253;p2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4" name="Google Shape;1254;p2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5" name="Google Shape;1255;p2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6" name="Google Shape;1256;p2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7" name="Google Shape;1257;p2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8" name="Google Shape;1258;p2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9" name="Google Shape;1259;p2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0" name="Google Shape;1260;p2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1" name="Google Shape;1261;p2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2" name="Google Shape;1262;p2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3" name="Google Shape;1263;p2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4" name="Google Shape;1264;p2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5" name="Google Shape;1265;p2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6" name="Google Shape;1266;p2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267" name="Google Shape;1267;p21"/>
          <p:cNvPicPr preferRelativeResize="0"/>
          <p:nvPr/>
        </p:nvPicPr>
        <p:blipFill>
          <a:blip r:embed="rId2">
            <a:alphaModFix amt="47000"/>
          </a:blip>
          <a:stretch>
            <a:fillRect/>
          </a:stretch>
        </p:blipFill>
        <p:spPr>
          <a:xfrm rot="-10643014">
            <a:off x="7943421" y="-1509312"/>
            <a:ext cx="2989903" cy="2468227"/>
          </a:xfrm>
          <a:prstGeom prst="rect">
            <a:avLst/>
          </a:prstGeom>
          <a:noFill/>
          <a:ln>
            <a:noFill/>
          </a:ln>
        </p:spPr>
      </p:pic>
      <p:sp>
        <p:nvSpPr>
          <p:cNvPr id="1268" name="Google Shape;1268;p21"/>
          <p:cNvSpPr txBox="1">
            <a:spLocks noGrp="1"/>
          </p:cNvSpPr>
          <p:nvPr>
            <p:ph type="ctrTitle" idx="8"/>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269" name="Google Shape;1269;p21"/>
          <p:cNvSpPr/>
          <p:nvPr/>
        </p:nvSpPr>
        <p:spPr>
          <a:xfrm rot="-7373435">
            <a:off x="-1518218" y="3027895"/>
            <a:ext cx="2265005" cy="216576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matchingName="Title only 5">
  <p:cSld name="BLANK_1_1_1_1_1">
    <p:spTree>
      <p:nvGrpSpPr>
        <p:cNvPr id="1" name="Shape 1360"/>
        <p:cNvGrpSpPr/>
        <p:nvPr/>
      </p:nvGrpSpPr>
      <p:grpSpPr>
        <a:xfrm>
          <a:off x="0" y="0"/>
          <a:ext cx="0" cy="0"/>
          <a:chOff x="0" y="0"/>
          <a:chExt cx="0" cy="0"/>
        </a:xfrm>
      </p:grpSpPr>
      <p:pic>
        <p:nvPicPr>
          <p:cNvPr id="1361" name="Google Shape;1361;p23"/>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362" name="Google Shape;1362;p23"/>
          <p:cNvGrpSpPr/>
          <p:nvPr/>
        </p:nvGrpSpPr>
        <p:grpSpPr>
          <a:xfrm rot="-8099954">
            <a:off x="-459577" y="-1021623"/>
            <a:ext cx="1344367" cy="1995327"/>
            <a:chOff x="272875" y="1527563"/>
            <a:chExt cx="255950" cy="455000"/>
          </a:xfrm>
        </p:grpSpPr>
        <p:sp>
          <p:nvSpPr>
            <p:cNvPr id="1363" name="Google Shape;1363;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4" name="Google Shape;1364;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5" name="Google Shape;1365;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6" name="Google Shape;1366;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7" name="Google Shape;1367;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8" name="Google Shape;1368;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9" name="Google Shape;1369;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0" name="Google Shape;1370;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1" name="Google Shape;1371;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2" name="Google Shape;1372;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3" name="Google Shape;1373;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4" name="Google Shape;1374;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5" name="Google Shape;1375;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6" name="Google Shape;1376;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7" name="Google Shape;1377;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8" name="Google Shape;1378;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9" name="Google Shape;1379;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0" name="Google Shape;1380;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1" name="Google Shape;1381;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2" name="Google Shape;1382;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3" name="Google Shape;1383;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4" name="Google Shape;1384;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5" name="Google Shape;1385;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6" name="Google Shape;1386;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7" name="Google Shape;1387;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8" name="Google Shape;1388;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9" name="Google Shape;1389;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0" name="Google Shape;1390;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1" name="Google Shape;1391;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2" name="Google Shape;1392;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3" name="Google Shape;1393;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4" name="Google Shape;1394;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5" name="Google Shape;1395;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6" name="Google Shape;1396;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7" name="Google Shape;1397;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398" name="Google Shape;1398;p23"/>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399" name="Google Shape;1399;p23"/>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400" name="Google Shape;1400;p23"/>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401" name="Google Shape;1401;p23"/>
          <p:cNvSpPr/>
          <p:nvPr/>
        </p:nvSpPr>
        <p:spPr>
          <a:xfrm rot="231922" flipH="1">
            <a:off x="7473457" y="-6437207"/>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402" name="Google Shape;1402;p23"/>
          <p:cNvPicPr preferRelativeResize="0"/>
          <p:nvPr/>
        </p:nvPicPr>
        <p:blipFill>
          <a:blip r:embed="rId2">
            <a:alphaModFix amt="66000"/>
          </a:blip>
          <a:stretch>
            <a:fillRect/>
          </a:stretch>
        </p:blipFill>
        <p:spPr>
          <a:xfrm rot="-2343514" flipH="1">
            <a:off x="7272347" y="3430567"/>
            <a:ext cx="3297389" cy="2276638"/>
          </a:xfrm>
          <a:prstGeom prst="rect">
            <a:avLst/>
          </a:prstGeom>
          <a:noFill/>
          <a:ln>
            <a:noFill/>
          </a:ln>
        </p:spPr>
      </p:pic>
      <p:grpSp>
        <p:nvGrpSpPr>
          <p:cNvPr id="1403" name="Google Shape;1403;p23"/>
          <p:cNvGrpSpPr/>
          <p:nvPr/>
        </p:nvGrpSpPr>
        <p:grpSpPr>
          <a:xfrm rot="-8099954">
            <a:off x="8454323" y="4128852"/>
            <a:ext cx="1344367" cy="1995327"/>
            <a:chOff x="272875" y="1527563"/>
            <a:chExt cx="255950" cy="455000"/>
          </a:xfrm>
        </p:grpSpPr>
        <p:sp>
          <p:nvSpPr>
            <p:cNvPr id="1404" name="Google Shape;1404;p2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5" name="Google Shape;1405;p2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6" name="Google Shape;1406;p2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7" name="Google Shape;1407;p2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8" name="Google Shape;1408;p2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9" name="Google Shape;1409;p2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0" name="Google Shape;1410;p2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1" name="Google Shape;1411;p2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2" name="Google Shape;1412;p2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3" name="Google Shape;1413;p2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4" name="Google Shape;1414;p2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5" name="Google Shape;1415;p2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6" name="Google Shape;1416;p2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7" name="Google Shape;1417;p2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8" name="Google Shape;1418;p2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9" name="Google Shape;1419;p2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0" name="Google Shape;1420;p2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1" name="Google Shape;1421;p2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2" name="Google Shape;1422;p2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3" name="Google Shape;1423;p2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4" name="Google Shape;1424;p2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5" name="Google Shape;1425;p2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6" name="Google Shape;1426;p2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7" name="Google Shape;1427;p2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8" name="Google Shape;1428;p2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29" name="Google Shape;1429;p2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0" name="Google Shape;1430;p2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1" name="Google Shape;1431;p2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2" name="Google Shape;1432;p2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3" name="Google Shape;1433;p2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4" name="Google Shape;1434;p2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5" name="Google Shape;1435;p2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6" name="Google Shape;1436;p2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7" name="Google Shape;1437;p2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38" name="Google Shape;1438;p2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matchingName="Number and text">
  <p:cSld name="BLANK_1_1_1_1_1_1">
    <p:spTree>
      <p:nvGrpSpPr>
        <p:cNvPr id="1" name="Shape 1439"/>
        <p:cNvGrpSpPr/>
        <p:nvPr/>
      </p:nvGrpSpPr>
      <p:grpSpPr>
        <a:xfrm>
          <a:off x="0" y="0"/>
          <a:ext cx="0" cy="0"/>
          <a:chOff x="0" y="0"/>
          <a:chExt cx="0" cy="0"/>
        </a:xfrm>
      </p:grpSpPr>
      <p:sp>
        <p:nvSpPr>
          <p:cNvPr id="1440" name="Google Shape;1440;p24"/>
          <p:cNvSpPr txBox="1">
            <a:spLocks noGrp="1"/>
          </p:cNvSpPr>
          <p:nvPr>
            <p:ph type="title" hasCustomPrompt="1"/>
          </p:nvPr>
        </p:nvSpPr>
        <p:spPr>
          <a:xfrm>
            <a:off x="3040947"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1" name="Google Shape;1441;p24"/>
          <p:cNvSpPr txBox="1">
            <a:spLocks noGrp="1"/>
          </p:cNvSpPr>
          <p:nvPr>
            <p:ph type="subTitle" idx="1"/>
          </p:nvPr>
        </p:nvSpPr>
        <p:spPr>
          <a:xfrm>
            <a:off x="4570802" y="3295975"/>
            <a:ext cx="19134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2" name="Google Shape;1442;p24"/>
          <p:cNvSpPr txBox="1">
            <a:spLocks noGrp="1"/>
          </p:cNvSpPr>
          <p:nvPr>
            <p:ph type="title" idx="2" hasCustomPrompt="1"/>
          </p:nvPr>
        </p:nvSpPr>
        <p:spPr>
          <a:xfrm>
            <a:off x="4959602" y="1992075"/>
            <a:ext cx="11358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3" name="Google Shape;1443;p24"/>
          <p:cNvSpPr txBox="1">
            <a:spLocks noGrp="1"/>
          </p:cNvSpPr>
          <p:nvPr>
            <p:ph type="subTitle" idx="3"/>
          </p:nvPr>
        </p:nvSpPr>
        <p:spPr>
          <a:xfrm>
            <a:off x="2645697"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4" name="Google Shape;1444;p24"/>
          <p:cNvSpPr txBox="1">
            <a:spLocks noGrp="1"/>
          </p:cNvSpPr>
          <p:nvPr>
            <p:ph type="title" idx="4" hasCustomPrompt="1"/>
          </p:nvPr>
        </p:nvSpPr>
        <p:spPr>
          <a:xfrm>
            <a:off x="692645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5" name="Google Shape;1445;p24"/>
          <p:cNvSpPr txBox="1">
            <a:spLocks noGrp="1"/>
          </p:cNvSpPr>
          <p:nvPr>
            <p:ph type="subTitle" idx="5"/>
          </p:nvPr>
        </p:nvSpPr>
        <p:spPr>
          <a:xfrm>
            <a:off x="6507950" y="3295975"/>
            <a:ext cx="19200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6" name="Google Shape;1446;p24"/>
          <p:cNvSpPr txBox="1">
            <a:spLocks noGrp="1"/>
          </p:cNvSpPr>
          <p:nvPr>
            <p:ph type="title" idx="6" hasCustomPrompt="1"/>
          </p:nvPr>
        </p:nvSpPr>
        <p:spPr>
          <a:xfrm>
            <a:off x="1146160" y="1992075"/>
            <a:ext cx="1083000" cy="445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5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447" name="Google Shape;1447;p24"/>
          <p:cNvSpPr txBox="1">
            <a:spLocks noGrp="1"/>
          </p:cNvSpPr>
          <p:nvPr>
            <p:ph type="subTitle" idx="7"/>
          </p:nvPr>
        </p:nvSpPr>
        <p:spPr>
          <a:xfrm>
            <a:off x="724510" y="3295975"/>
            <a:ext cx="1926300" cy="445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000">
                <a:latin typeface="Overpass Black"/>
                <a:ea typeface="Overpass Black"/>
                <a:cs typeface="Overpass Black"/>
                <a:sym typeface="Overpass Black"/>
              </a:defRPr>
            </a:lvl1pPr>
            <a:lvl2pPr lvl="1" algn="ctr" rtl="0">
              <a:lnSpc>
                <a:spcPct val="100000"/>
              </a:lnSpc>
              <a:spcBef>
                <a:spcPts val="160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448" name="Google Shape;1448;p24"/>
          <p:cNvSpPr txBox="1">
            <a:spLocks noGrp="1"/>
          </p:cNvSpPr>
          <p:nvPr>
            <p:ph type="subTitle" idx="8"/>
          </p:nvPr>
        </p:nvSpPr>
        <p:spPr>
          <a:xfrm>
            <a:off x="722260"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49" name="Google Shape;1449;p24"/>
          <p:cNvSpPr txBox="1">
            <a:spLocks noGrp="1"/>
          </p:cNvSpPr>
          <p:nvPr>
            <p:ph type="subTitle" idx="9"/>
          </p:nvPr>
        </p:nvSpPr>
        <p:spPr>
          <a:xfrm>
            <a:off x="2643447"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0" name="Google Shape;1450;p24"/>
          <p:cNvSpPr txBox="1">
            <a:spLocks noGrp="1"/>
          </p:cNvSpPr>
          <p:nvPr>
            <p:ph type="subTitle" idx="13"/>
          </p:nvPr>
        </p:nvSpPr>
        <p:spPr>
          <a:xfrm>
            <a:off x="4562102" y="3632696"/>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451" name="Google Shape;1451;p24"/>
          <p:cNvSpPr txBox="1">
            <a:spLocks noGrp="1"/>
          </p:cNvSpPr>
          <p:nvPr>
            <p:ph type="subTitle" idx="14"/>
          </p:nvPr>
        </p:nvSpPr>
        <p:spPr>
          <a:xfrm>
            <a:off x="6502550" y="3632700"/>
            <a:ext cx="1930800" cy="806700"/>
          </a:xfrm>
          <a:prstGeom prst="rect">
            <a:avLst/>
          </a:prstGeom>
        </p:spPr>
        <p:txBody>
          <a:bodyPr spcFirstLastPara="1" wrap="square" lIns="91425" tIns="91425" rIns="91425" bIns="91425" anchor="b"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pic>
        <p:nvPicPr>
          <p:cNvPr id="1452" name="Google Shape;1452;p2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453" name="Google Shape;1453;p24"/>
          <p:cNvGrpSpPr/>
          <p:nvPr/>
        </p:nvGrpSpPr>
        <p:grpSpPr>
          <a:xfrm rot="-987768">
            <a:off x="7751817" y="-266278"/>
            <a:ext cx="1344359" cy="1995308"/>
            <a:chOff x="272875" y="1527563"/>
            <a:chExt cx="255950" cy="455000"/>
          </a:xfrm>
        </p:grpSpPr>
        <p:sp>
          <p:nvSpPr>
            <p:cNvPr id="1454" name="Google Shape;1454;p2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5" name="Google Shape;1455;p2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6" name="Google Shape;1456;p2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7" name="Google Shape;1457;p2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8" name="Google Shape;1458;p2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59" name="Google Shape;1459;p2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0" name="Google Shape;1460;p2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1" name="Google Shape;1461;p2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2" name="Google Shape;1462;p2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3" name="Google Shape;1463;p2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4" name="Google Shape;1464;p2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5" name="Google Shape;1465;p2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6" name="Google Shape;1466;p2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7" name="Google Shape;1467;p2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8" name="Google Shape;1468;p2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69" name="Google Shape;1469;p2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0" name="Google Shape;1470;p2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1" name="Google Shape;1471;p2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2" name="Google Shape;1472;p2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3" name="Google Shape;1473;p2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4" name="Google Shape;1474;p2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5" name="Google Shape;1475;p2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6" name="Google Shape;1476;p2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7" name="Google Shape;1477;p2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8" name="Google Shape;1478;p2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79" name="Google Shape;1479;p2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0" name="Google Shape;1480;p2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1" name="Google Shape;1481;p2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2" name="Google Shape;1482;p2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3" name="Google Shape;1483;p2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4" name="Google Shape;1484;p2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5" name="Google Shape;1485;p2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6" name="Google Shape;1486;p2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7" name="Google Shape;1487;p2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88" name="Google Shape;1488;p2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489" name="Google Shape;1489;p2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490" name="Google Shape;1490;p2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491" name="Google Shape;1491;p2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92" name="Google Shape;1492;p24"/>
          <p:cNvSpPr txBox="1">
            <a:spLocks noGrp="1"/>
          </p:cNvSpPr>
          <p:nvPr>
            <p:ph type="ctrTitle" idx="15"/>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matchingName="Section title and description 1">
  <p:cSld name="CUSTOM_1">
    <p:spTree>
      <p:nvGrpSpPr>
        <p:cNvPr id="1" name="Shape 1493"/>
        <p:cNvGrpSpPr/>
        <p:nvPr/>
      </p:nvGrpSpPr>
      <p:grpSpPr>
        <a:xfrm>
          <a:off x="0" y="0"/>
          <a:ext cx="0" cy="0"/>
          <a:chOff x="0" y="0"/>
          <a:chExt cx="0" cy="0"/>
        </a:xfrm>
      </p:grpSpPr>
      <p:sp>
        <p:nvSpPr>
          <p:cNvPr id="1494" name="Google Shape;1494;p25"/>
          <p:cNvSpPr txBox="1">
            <a:spLocks noGrp="1"/>
          </p:cNvSpPr>
          <p:nvPr>
            <p:ph type="subTitle" idx="1"/>
          </p:nvPr>
        </p:nvSpPr>
        <p:spPr>
          <a:xfrm>
            <a:off x="671450" y="2555700"/>
            <a:ext cx="3566700" cy="11661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1495" name="Google Shape;1495;p25"/>
          <p:cNvSpPr txBox="1">
            <a:spLocks noGrp="1"/>
          </p:cNvSpPr>
          <p:nvPr>
            <p:ph type="ctrTitle"/>
          </p:nvPr>
        </p:nvSpPr>
        <p:spPr>
          <a:xfrm>
            <a:off x="671450" y="1875052"/>
            <a:ext cx="2604300" cy="5730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1496" name="Google Shape;1496;p25"/>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1497" name="Google Shape;1497;p25"/>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1498" name="Google Shape;1498;p25"/>
          <p:cNvGrpSpPr/>
          <p:nvPr/>
        </p:nvGrpSpPr>
        <p:grpSpPr>
          <a:xfrm rot="-2700000">
            <a:off x="8026513" y="-183341"/>
            <a:ext cx="1344349" cy="1995327"/>
            <a:chOff x="272875" y="1527563"/>
            <a:chExt cx="255950" cy="455000"/>
          </a:xfrm>
        </p:grpSpPr>
        <p:sp>
          <p:nvSpPr>
            <p:cNvPr id="1499" name="Google Shape;1499;p2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0" name="Google Shape;1500;p2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1" name="Google Shape;1501;p2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2" name="Google Shape;1502;p2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3" name="Google Shape;1503;p2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4" name="Google Shape;1504;p2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5" name="Google Shape;1505;p2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6" name="Google Shape;1506;p2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7" name="Google Shape;1507;p2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8" name="Google Shape;1508;p2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09" name="Google Shape;1509;p2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0" name="Google Shape;1510;p2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1" name="Google Shape;1511;p2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2" name="Google Shape;1512;p2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3" name="Google Shape;1513;p2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4" name="Google Shape;1514;p2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5" name="Google Shape;1515;p2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6" name="Google Shape;1516;p2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7" name="Google Shape;1517;p2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8" name="Google Shape;1518;p2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19" name="Google Shape;1519;p2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0" name="Google Shape;1520;p2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1" name="Google Shape;1521;p2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2" name="Google Shape;1522;p2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3" name="Google Shape;1523;p2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4" name="Google Shape;1524;p2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5" name="Google Shape;1525;p2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6" name="Google Shape;1526;p2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7" name="Google Shape;1527;p2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8" name="Google Shape;1528;p2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29" name="Google Shape;1529;p2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0" name="Google Shape;1530;p2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1" name="Google Shape;1531;p2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2" name="Google Shape;1532;p2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33" name="Google Shape;1533;p2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534" name="Google Shape;1534;p25"/>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1535" name="Google Shape;1535;p25"/>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1536" name="Google Shape;1536;p25"/>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matchingName="Title and three columns">
  <p:cSld name="CUSTOM_2">
    <p:spTree>
      <p:nvGrpSpPr>
        <p:cNvPr id="1" name="Shape 1537"/>
        <p:cNvGrpSpPr/>
        <p:nvPr/>
      </p:nvGrpSpPr>
      <p:grpSpPr>
        <a:xfrm>
          <a:off x="0" y="0"/>
          <a:ext cx="0" cy="0"/>
          <a:chOff x="0" y="0"/>
          <a:chExt cx="0" cy="0"/>
        </a:xfrm>
      </p:grpSpPr>
      <p:sp>
        <p:nvSpPr>
          <p:cNvPr id="1538" name="Google Shape;1538;p26"/>
          <p:cNvSpPr txBox="1">
            <a:spLocks noGrp="1"/>
          </p:cNvSpPr>
          <p:nvPr>
            <p:ph type="subTitle" idx="1"/>
          </p:nvPr>
        </p:nvSpPr>
        <p:spPr>
          <a:xfrm>
            <a:off x="544025" y="3120381"/>
            <a:ext cx="22860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39" name="Google Shape;1539;p26"/>
          <p:cNvSpPr txBox="1">
            <a:spLocks noGrp="1"/>
          </p:cNvSpPr>
          <p:nvPr>
            <p:ph type="subTitle" idx="2"/>
          </p:nvPr>
        </p:nvSpPr>
        <p:spPr>
          <a:xfrm>
            <a:off x="544025"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0" name="Google Shape;1540;p26"/>
          <p:cNvSpPr txBox="1">
            <a:spLocks noGrp="1"/>
          </p:cNvSpPr>
          <p:nvPr>
            <p:ph type="subTitle" idx="3"/>
          </p:nvPr>
        </p:nvSpPr>
        <p:spPr>
          <a:xfrm>
            <a:off x="3147280"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1" name="Google Shape;1541;p26"/>
          <p:cNvSpPr txBox="1">
            <a:spLocks noGrp="1"/>
          </p:cNvSpPr>
          <p:nvPr>
            <p:ph type="subTitle" idx="4"/>
          </p:nvPr>
        </p:nvSpPr>
        <p:spPr>
          <a:xfrm>
            <a:off x="323803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2" name="Google Shape;1542;p26"/>
          <p:cNvSpPr txBox="1">
            <a:spLocks noGrp="1"/>
          </p:cNvSpPr>
          <p:nvPr>
            <p:ph type="subTitle" idx="5"/>
          </p:nvPr>
        </p:nvSpPr>
        <p:spPr>
          <a:xfrm>
            <a:off x="5784651" y="3120381"/>
            <a:ext cx="2467500" cy="476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None/>
              <a:defRPr sz="1600">
                <a:latin typeface="Overpass Black"/>
                <a:ea typeface="Overpass Black"/>
                <a:cs typeface="Overpass Black"/>
                <a:sym typeface="Overpass Black"/>
              </a:defRPr>
            </a:lvl1pPr>
            <a:lvl2pPr lvl="1" algn="ctr" rtl="0">
              <a:lnSpc>
                <a:spcPct val="100000"/>
              </a:lnSpc>
              <a:spcBef>
                <a:spcPts val="0"/>
              </a:spcBef>
              <a:spcAft>
                <a:spcPts val="0"/>
              </a:spcAft>
              <a:buNone/>
              <a:defRPr sz="1600">
                <a:latin typeface="Overpass Black"/>
                <a:ea typeface="Overpass Black"/>
                <a:cs typeface="Overpass Black"/>
                <a:sym typeface="Overpass Black"/>
              </a:defRPr>
            </a:lvl2pPr>
            <a:lvl3pPr lvl="2" algn="ctr" rtl="0">
              <a:lnSpc>
                <a:spcPct val="100000"/>
              </a:lnSpc>
              <a:spcBef>
                <a:spcPts val="0"/>
              </a:spcBef>
              <a:spcAft>
                <a:spcPts val="0"/>
              </a:spcAft>
              <a:buNone/>
              <a:defRPr sz="1600">
                <a:latin typeface="Overpass Black"/>
                <a:ea typeface="Overpass Black"/>
                <a:cs typeface="Overpass Black"/>
                <a:sym typeface="Overpass Black"/>
              </a:defRPr>
            </a:lvl3pPr>
            <a:lvl4pPr lvl="3" algn="ctr" rtl="0">
              <a:lnSpc>
                <a:spcPct val="100000"/>
              </a:lnSpc>
              <a:spcBef>
                <a:spcPts val="0"/>
              </a:spcBef>
              <a:spcAft>
                <a:spcPts val="0"/>
              </a:spcAft>
              <a:buNone/>
              <a:defRPr sz="1600">
                <a:latin typeface="Overpass Black"/>
                <a:ea typeface="Overpass Black"/>
                <a:cs typeface="Overpass Black"/>
                <a:sym typeface="Overpass Black"/>
              </a:defRPr>
            </a:lvl4pPr>
            <a:lvl5pPr lvl="4" algn="ctr" rtl="0">
              <a:lnSpc>
                <a:spcPct val="100000"/>
              </a:lnSpc>
              <a:spcBef>
                <a:spcPts val="0"/>
              </a:spcBef>
              <a:spcAft>
                <a:spcPts val="0"/>
              </a:spcAft>
              <a:buNone/>
              <a:defRPr sz="1600">
                <a:latin typeface="Overpass Black"/>
                <a:ea typeface="Overpass Black"/>
                <a:cs typeface="Overpass Black"/>
                <a:sym typeface="Overpass Black"/>
              </a:defRPr>
            </a:lvl5pPr>
            <a:lvl6pPr lvl="5" algn="ctr" rtl="0">
              <a:lnSpc>
                <a:spcPct val="100000"/>
              </a:lnSpc>
              <a:spcBef>
                <a:spcPts val="0"/>
              </a:spcBef>
              <a:spcAft>
                <a:spcPts val="0"/>
              </a:spcAft>
              <a:buNone/>
              <a:defRPr sz="1600">
                <a:latin typeface="Overpass Black"/>
                <a:ea typeface="Overpass Black"/>
                <a:cs typeface="Overpass Black"/>
                <a:sym typeface="Overpass Black"/>
              </a:defRPr>
            </a:lvl6pPr>
            <a:lvl7pPr lvl="6" algn="ctr" rtl="0">
              <a:lnSpc>
                <a:spcPct val="100000"/>
              </a:lnSpc>
              <a:spcBef>
                <a:spcPts val="0"/>
              </a:spcBef>
              <a:spcAft>
                <a:spcPts val="0"/>
              </a:spcAft>
              <a:buNone/>
              <a:defRPr sz="1600">
                <a:latin typeface="Overpass Black"/>
                <a:ea typeface="Overpass Black"/>
                <a:cs typeface="Overpass Black"/>
                <a:sym typeface="Overpass Black"/>
              </a:defRPr>
            </a:lvl7pPr>
            <a:lvl8pPr lvl="7" algn="ctr" rtl="0">
              <a:lnSpc>
                <a:spcPct val="100000"/>
              </a:lnSpc>
              <a:spcBef>
                <a:spcPts val="0"/>
              </a:spcBef>
              <a:spcAft>
                <a:spcPts val="0"/>
              </a:spcAft>
              <a:buNone/>
              <a:defRPr sz="1600">
                <a:latin typeface="Overpass Black"/>
                <a:ea typeface="Overpass Black"/>
                <a:cs typeface="Overpass Black"/>
                <a:sym typeface="Overpass Black"/>
              </a:defRPr>
            </a:lvl8pPr>
            <a:lvl9pPr lvl="8" algn="ctr" rtl="0">
              <a:lnSpc>
                <a:spcPct val="100000"/>
              </a:lnSpc>
              <a:spcBef>
                <a:spcPts val="0"/>
              </a:spcBef>
              <a:spcAft>
                <a:spcPts val="0"/>
              </a:spcAft>
              <a:buNone/>
              <a:defRPr sz="1600">
                <a:latin typeface="Overpass Black"/>
                <a:ea typeface="Overpass Black"/>
                <a:cs typeface="Overpass Black"/>
                <a:sym typeface="Overpass Black"/>
              </a:defRPr>
            </a:lvl9pPr>
          </a:lstStyle>
          <a:p>
            <a:endParaRPr/>
          </a:p>
        </p:txBody>
      </p:sp>
      <p:sp>
        <p:nvSpPr>
          <p:cNvPr id="1543" name="Google Shape;1543;p26"/>
          <p:cNvSpPr txBox="1">
            <a:spLocks noGrp="1"/>
          </p:cNvSpPr>
          <p:nvPr>
            <p:ph type="subTitle" idx="6"/>
          </p:nvPr>
        </p:nvSpPr>
        <p:spPr>
          <a:xfrm>
            <a:off x="5875400" y="3429595"/>
            <a:ext cx="2286000" cy="8463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a:lvl1pPr>
            <a:lvl2pPr lvl="1" algn="ctr" rtl="0">
              <a:lnSpc>
                <a:spcPct val="100000"/>
              </a:lnSpc>
              <a:spcBef>
                <a:spcPts val="0"/>
              </a:spcBef>
              <a:spcAft>
                <a:spcPts val="0"/>
              </a:spcAft>
              <a:buNone/>
              <a:defRPr/>
            </a:lvl2pPr>
            <a:lvl3pPr lvl="2" algn="ctr" rtl="0">
              <a:lnSpc>
                <a:spcPct val="100000"/>
              </a:lnSpc>
              <a:spcBef>
                <a:spcPts val="0"/>
              </a:spcBef>
              <a:spcAft>
                <a:spcPts val="0"/>
              </a:spcAft>
              <a:buNone/>
              <a:defRPr/>
            </a:lvl3pPr>
            <a:lvl4pPr lvl="3" algn="ctr" rtl="0">
              <a:lnSpc>
                <a:spcPct val="100000"/>
              </a:lnSpc>
              <a:spcBef>
                <a:spcPts val="0"/>
              </a:spcBef>
              <a:spcAft>
                <a:spcPts val="0"/>
              </a:spcAft>
              <a:buNone/>
              <a:defRPr/>
            </a:lvl4pPr>
            <a:lvl5pPr lvl="4" algn="ctr" rtl="0">
              <a:lnSpc>
                <a:spcPct val="100000"/>
              </a:lnSpc>
              <a:spcBef>
                <a:spcPts val="0"/>
              </a:spcBef>
              <a:spcAft>
                <a:spcPts val="0"/>
              </a:spcAft>
              <a:buNone/>
              <a:defRPr/>
            </a:lvl5pPr>
            <a:lvl6pPr lvl="5" algn="ctr" rtl="0">
              <a:lnSpc>
                <a:spcPct val="100000"/>
              </a:lnSpc>
              <a:spcBef>
                <a:spcPts val="0"/>
              </a:spcBef>
              <a:spcAft>
                <a:spcPts val="0"/>
              </a:spcAft>
              <a:buNone/>
              <a:defRPr/>
            </a:lvl6pPr>
            <a:lvl7pPr lvl="6" algn="ctr" rtl="0">
              <a:lnSpc>
                <a:spcPct val="100000"/>
              </a:lnSpc>
              <a:spcBef>
                <a:spcPts val="0"/>
              </a:spcBef>
              <a:spcAft>
                <a:spcPts val="0"/>
              </a:spcAft>
              <a:buNone/>
              <a:defRPr/>
            </a:lvl7pPr>
            <a:lvl8pPr lvl="7" algn="ctr" rtl="0">
              <a:lnSpc>
                <a:spcPct val="100000"/>
              </a:lnSpc>
              <a:spcBef>
                <a:spcPts val="0"/>
              </a:spcBef>
              <a:spcAft>
                <a:spcPts val="0"/>
              </a:spcAft>
              <a:buNone/>
              <a:defRPr/>
            </a:lvl8pPr>
            <a:lvl9pPr lvl="8" algn="ctr" rtl="0">
              <a:lnSpc>
                <a:spcPct val="100000"/>
              </a:lnSpc>
              <a:spcBef>
                <a:spcPts val="0"/>
              </a:spcBef>
              <a:spcAft>
                <a:spcPts val="0"/>
              </a:spcAft>
              <a:buNone/>
              <a:defRPr/>
            </a:lvl9pPr>
          </a:lstStyle>
          <a:p>
            <a:endParaRPr/>
          </a:p>
        </p:txBody>
      </p:sp>
      <p:sp>
        <p:nvSpPr>
          <p:cNvPr id="1544" name="Google Shape;1544;p26"/>
          <p:cNvSpPr txBox="1">
            <a:spLocks noGrp="1"/>
          </p:cNvSpPr>
          <p:nvPr>
            <p:ph type="title" hasCustomPrompt="1"/>
          </p:nvPr>
        </p:nvSpPr>
        <p:spPr>
          <a:xfrm>
            <a:off x="3450130"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5" name="Google Shape;1545;p26"/>
          <p:cNvSpPr txBox="1">
            <a:spLocks noGrp="1"/>
          </p:cNvSpPr>
          <p:nvPr>
            <p:ph type="title" idx="7" hasCustomPrompt="1"/>
          </p:nvPr>
        </p:nvSpPr>
        <p:spPr>
          <a:xfrm>
            <a:off x="6087501"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sp>
        <p:nvSpPr>
          <p:cNvPr id="1546" name="Google Shape;1546;p26"/>
          <p:cNvSpPr txBox="1">
            <a:spLocks noGrp="1"/>
          </p:cNvSpPr>
          <p:nvPr>
            <p:ph type="title" idx="8" hasCustomPrompt="1"/>
          </p:nvPr>
        </p:nvSpPr>
        <p:spPr>
          <a:xfrm>
            <a:off x="756125" y="2341726"/>
            <a:ext cx="1861800" cy="5427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6200"/>
              <a:buNone/>
              <a:defRPr sz="2300"/>
            </a:lvl1pPr>
            <a:lvl2pPr lvl="1" algn="ctr" rtl="0">
              <a:spcBef>
                <a:spcPts val="0"/>
              </a:spcBef>
              <a:spcAft>
                <a:spcPts val="0"/>
              </a:spcAft>
              <a:buSzPts val="6200"/>
              <a:buNone/>
              <a:defRPr sz="6200"/>
            </a:lvl2pPr>
            <a:lvl3pPr lvl="2" algn="ctr" rtl="0">
              <a:spcBef>
                <a:spcPts val="0"/>
              </a:spcBef>
              <a:spcAft>
                <a:spcPts val="0"/>
              </a:spcAft>
              <a:buSzPts val="6200"/>
              <a:buNone/>
              <a:defRPr sz="6200"/>
            </a:lvl3pPr>
            <a:lvl4pPr lvl="3" algn="ctr" rtl="0">
              <a:spcBef>
                <a:spcPts val="0"/>
              </a:spcBef>
              <a:spcAft>
                <a:spcPts val="0"/>
              </a:spcAft>
              <a:buSzPts val="6200"/>
              <a:buNone/>
              <a:defRPr sz="6200"/>
            </a:lvl4pPr>
            <a:lvl5pPr lvl="4" algn="ctr" rtl="0">
              <a:spcBef>
                <a:spcPts val="0"/>
              </a:spcBef>
              <a:spcAft>
                <a:spcPts val="0"/>
              </a:spcAft>
              <a:buSzPts val="6200"/>
              <a:buNone/>
              <a:defRPr sz="6200"/>
            </a:lvl5pPr>
            <a:lvl6pPr lvl="5" algn="ctr" rtl="0">
              <a:spcBef>
                <a:spcPts val="0"/>
              </a:spcBef>
              <a:spcAft>
                <a:spcPts val="0"/>
              </a:spcAft>
              <a:buSzPts val="6200"/>
              <a:buNone/>
              <a:defRPr sz="6200"/>
            </a:lvl6pPr>
            <a:lvl7pPr lvl="6" algn="ctr" rtl="0">
              <a:spcBef>
                <a:spcPts val="0"/>
              </a:spcBef>
              <a:spcAft>
                <a:spcPts val="0"/>
              </a:spcAft>
              <a:buSzPts val="6200"/>
              <a:buNone/>
              <a:defRPr sz="6200"/>
            </a:lvl7pPr>
            <a:lvl8pPr lvl="7" algn="ctr" rtl="0">
              <a:spcBef>
                <a:spcPts val="0"/>
              </a:spcBef>
              <a:spcAft>
                <a:spcPts val="0"/>
              </a:spcAft>
              <a:buSzPts val="6200"/>
              <a:buNone/>
              <a:defRPr sz="6200"/>
            </a:lvl8pPr>
            <a:lvl9pPr lvl="8" algn="ctr" rtl="0">
              <a:spcBef>
                <a:spcPts val="0"/>
              </a:spcBef>
              <a:spcAft>
                <a:spcPts val="0"/>
              </a:spcAft>
              <a:buSzPts val="6200"/>
              <a:buNone/>
              <a:defRPr sz="6200"/>
            </a:lvl9pPr>
          </a:lstStyle>
          <a:p>
            <a:r>
              <a:t>xx%</a:t>
            </a:r>
          </a:p>
        </p:txBody>
      </p:sp>
      <p:pic>
        <p:nvPicPr>
          <p:cNvPr id="1547" name="Google Shape;1547;p26"/>
          <p:cNvPicPr preferRelativeResize="0"/>
          <p:nvPr/>
        </p:nvPicPr>
        <p:blipFill>
          <a:blip r:embed="rId2">
            <a:alphaModFix amt="66000"/>
          </a:blip>
          <a:stretch>
            <a:fillRect/>
          </a:stretch>
        </p:blipFill>
        <p:spPr>
          <a:xfrm rot="-2343514" flipH="1">
            <a:off x="-1641553" y="-1719908"/>
            <a:ext cx="3297389" cy="2276638"/>
          </a:xfrm>
          <a:prstGeom prst="rect">
            <a:avLst/>
          </a:prstGeom>
          <a:noFill/>
          <a:ln>
            <a:noFill/>
          </a:ln>
        </p:spPr>
      </p:pic>
      <p:grpSp>
        <p:nvGrpSpPr>
          <p:cNvPr id="1548" name="Google Shape;1548;p26"/>
          <p:cNvGrpSpPr/>
          <p:nvPr/>
        </p:nvGrpSpPr>
        <p:grpSpPr>
          <a:xfrm rot="-8099954">
            <a:off x="-459577" y="-1021623"/>
            <a:ext cx="1344367" cy="1995327"/>
            <a:chOff x="272875" y="1527563"/>
            <a:chExt cx="255950" cy="455000"/>
          </a:xfrm>
        </p:grpSpPr>
        <p:sp>
          <p:nvSpPr>
            <p:cNvPr id="1549" name="Google Shape;1549;p2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0" name="Google Shape;1550;p2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1" name="Google Shape;1551;p2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2" name="Google Shape;1552;p2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3" name="Google Shape;1553;p2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4" name="Google Shape;1554;p2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5" name="Google Shape;1555;p2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6" name="Google Shape;1556;p2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7" name="Google Shape;1557;p2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8" name="Google Shape;1558;p2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59" name="Google Shape;1559;p2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0" name="Google Shape;1560;p2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1" name="Google Shape;1561;p2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2" name="Google Shape;1562;p2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3" name="Google Shape;1563;p2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4" name="Google Shape;1564;p2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5" name="Google Shape;1565;p2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6" name="Google Shape;1566;p2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7" name="Google Shape;1567;p2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8" name="Google Shape;1568;p2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69" name="Google Shape;1569;p2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0" name="Google Shape;1570;p2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1" name="Google Shape;1571;p2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2" name="Google Shape;1572;p2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3" name="Google Shape;1573;p2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4" name="Google Shape;1574;p2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5" name="Google Shape;1575;p2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6" name="Google Shape;1576;p2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7" name="Google Shape;1577;p2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8" name="Google Shape;1578;p2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79" name="Google Shape;1579;p2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0" name="Google Shape;1580;p2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1" name="Google Shape;1581;p2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2" name="Google Shape;1582;p2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583" name="Google Shape;1583;p2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584" name="Google Shape;1584;p26"/>
          <p:cNvPicPr preferRelativeResize="0"/>
          <p:nvPr/>
        </p:nvPicPr>
        <p:blipFill>
          <a:blip r:embed="rId3">
            <a:alphaModFix amt="74000"/>
          </a:blip>
          <a:stretch>
            <a:fillRect/>
          </a:stretch>
        </p:blipFill>
        <p:spPr>
          <a:xfrm rot="4990199" flipH="1">
            <a:off x="-1127360" y="4108621"/>
            <a:ext cx="2894870" cy="2593321"/>
          </a:xfrm>
          <a:prstGeom prst="rect">
            <a:avLst/>
          </a:prstGeom>
          <a:noFill/>
          <a:ln>
            <a:noFill/>
          </a:ln>
        </p:spPr>
      </p:pic>
      <p:pic>
        <p:nvPicPr>
          <p:cNvPr id="1585" name="Google Shape;1585;p26"/>
          <p:cNvPicPr preferRelativeResize="0"/>
          <p:nvPr/>
        </p:nvPicPr>
        <p:blipFill>
          <a:blip r:embed="rId4">
            <a:alphaModFix amt="74000"/>
          </a:blip>
          <a:stretch>
            <a:fillRect/>
          </a:stretch>
        </p:blipFill>
        <p:spPr>
          <a:xfrm rot="4990199" flipH="1">
            <a:off x="7307615" y="-922016"/>
            <a:ext cx="2894870" cy="2593321"/>
          </a:xfrm>
          <a:prstGeom prst="rect">
            <a:avLst/>
          </a:prstGeom>
          <a:noFill/>
          <a:ln>
            <a:noFill/>
          </a:ln>
        </p:spPr>
      </p:pic>
      <p:sp>
        <p:nvSpPr>
          <p:cNvPr id="1586" name="Google Shape;1586;p26"/>
          <p:cNvSpPr txBox="1">
            <a:spLocks noGrp="1"/>
          </p:cNvSpPr>
          <p:nvPr>
            <p:ph type="ctrTitle" idx="9"/>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1587" name="Google Shape;1587;p26"/>
          <p:cNvSpPr/>
          <p:nvPr/>
        </p:nvSpPr>
        <p:spPr>
          <a:xfrm rot="-2136675">
            <a:off x="7291512" y="4066884"/>
            <a:ext cx="2264977" cy="2165734"/>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matchingName="Title and text 1">
  <p:cSld name="CUSTOM_4_1">
    <p:spTree>
      <p:nvGrpSpPr>
        <p:cNvPr id="1" name="Shape 1668"/>
        <p:cNvGrpSpPr/>
        <p:nvPr/>
      </p:nvGrpSpPr>
      <p:grpSpPr>
        <a:xfrm>
          <a:off x="0" y="0"/>
          <a:ext cx="0" cy="0"/>
          <a:chOff x="0" y="0"/>
          <a:chExt cx="0" cy="0"/>
        </a:xfrm>
      </p:grpSpPr>
      <p:pic>
        <p:nvPicPr>
          <p:cNvPr id="1669" name="Google Shape;1669;p28"/>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670" name="Google Shape;1670;p28"/>
          <p:cNvGrpSpPr/>
          <p:nvPr/>
        </p:nvGrpSpPr>
        <p:grpSpPr>
          <a:xfrm rot="-987768">
            <a:off x="7751817" y="-266278"/>
            <a:ext cx="1344359" cy="1995308"/>
            <a:chOff x="272875" y="1527563"/>
            <a:chExt cx="255950" cy="455000"/>
          </a:xfrm>
        </p:grpSpPr>
        <p:sp>
          <p:nvSpPr>
            <p:cNvPr id="1671" name="Google Shape;1671;p2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2" name="Google Shape;1672;p2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3" name="Google Shape;1673;p2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4" name="Google Shape;1674;p2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5" name="Google Shape;1675;p2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6" name="Google Shape;1676;p2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7" name="Google Shape;1677;p2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8" name="Google Shape;1678;p2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79" name="Google Shape;1679;p2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0" name="Google Shape;1680;p2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1" name="Google Shape;1681;p2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2" name="Google Shape;1682;p2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3" name="Google Shape;1683;p2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4" name="Google Shape;1684;p2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5" name="Google Shape;1685;p2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6" name="Google Shape;1686;p2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7" name="Google Shape;1687;p2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8" name="Google Shape;1688;p2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89" name="Google Shape;1689;p2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0" name="Google Shape;1690;p2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1" name="Google Shape;1691;p2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2" name="Google Shape;1692;p2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3" name="Google Shape;1693;p2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4" name="Google Shape;1694;p2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5" name="Google Shape;1695;p2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6" name="Google Shape;1696;p2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7" name="Google Shape;1697;p2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8" name="Google Shape;1698;p2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699" name="Google Shape;1699;p2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0" name="Google Shape;1700;p2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1" name="Google Shape;1701;p2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2" name="Google Shape;1702;p2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3" name="Google Shape;1703;p2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4" name="Google Shape;1704;p2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5" name="Google Shape;1705;p2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706" name="Google Shape;1706;p28"/>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707" name="Google Shape;1707;p28"/>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708" name="Google Shape;1708;p28"/>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09" name="Google Shape;1709;p28"/>
          <p:cNvSpPr txBox="1">
            <a:spLocks noGrp="1"/>
          </p:cNvSpPr>
          <p:nvPr>
            <p:ph type="title"/>
          </p:nvPr>
        </p:nvSpPr>
        <p:spPr>
          <a:xfrm>
            <a:off x="732375"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0" name="Google Shape;1710;p28"/>
          <p:cNvSpPr txBox="1">
            <a:spLocks noGrp="1"/>
          </p:cNvSpPr>
          <p:nvPr>
            <p:ph type="subTitle" idx="1"/>
          </p:nvPr>
        </p:nvSpPr>
        <p:spPr>
          <a:xfrm>
            <a:off x="475175" y="2194825"/>
            <a:ext cx="4096800" cy="2490300"/>
          </a:xfrm>
          <a:prstGeom prst="rect">
            <a:avLst/>
          </a:prstGeom>
        </p:spPr>
        <p:txBody>
          <a:bodyPr spcFirstLastPara="1" wrap="square" lIns="91425" tIns="91425" rIns="91425" bIns="91425" anchor="t" anchorCtr="0">
            <a:noAutofit/>
          </a:bodyPr>
          <a:lstStyle>
            <a:lvl1pPr marR="50800"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1" name="Google Shape;1711;p28"/>
          <p:cNvSpPr txBox="1">
            <a:spLocks noGrp="1"/>
          </p:cNvSpPr>
          <p:nvPr>
            <p:ph type="title" idx="2"/>
          </p:nvPr>
        </p:nvSpPr>
        <p:spPr>
          <a:xfrm>
            <a:off x="4578150" y="1637495"/>
            <a:ext cx="3839700" cy="5727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712" name="Google Shape;1712;p28"/>
          <p:cNvSpPr txBox="1">
            <a:spLocks noGrp="1"/>
          </p:cNvSpPr>
          <p:nvPr>
            <p:ph type="subTitle" idx="3"/>
          </p:nvPr>
        </p:nvSpPr>
        <p:spPr>
          <a:xfrm>
            <a:off x="4578150" y="2194825"/>
            <a:ext cx="4096800" cy="24903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Clr>
                <a:schemeClr val="lt2"/>
              </a:buClr>
              <a:buSzPts val="1400"/>
              <a:buChar char="●"/>
              <a:defRPr sz="1200"/>
            </a:lvl1pPr>
            <a:lvl2pPr lvl="1" algn="ctr" rtl="0">
              <a:lnSpc>
                <a:spcPct val="100000"/>
              </a:lnSpc>
              <a:spcBef>
                <a:spcPts val="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1713" name="Google Shape;1713;p28"/>
          <p:cNvSpPr txBox="1">
            <a:spLocks noGrp="1"/>
          </p:cNvSpPr>
          <p:nvPr>
            <p:ph type="ctrTitle" idx="4"/>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matchingName="Background">
  <p:cSld name="CUSTOM_5">
    <p:spTree>
      <p:nvGrpSpPr>
        <p:cNvPr id="1" name="Shape 1839"/>
        <p:cNvGrpSpPr/>
        <p:nvPr/>
      </p:nvGrpSpPr>
      <p:grpSpPr>
        <a:xfrm>
          <a:off x="0" y="0"/>
          <a:ext cx="0" cy="0"/>
          <a:chOff x="0" y="0"/>
          <a:chExt cx="0" cy="0"/>
        </a:xfrm>
      </p:grpSpPr>
      <p:pic>
        <p:nvPicPr>
          <p:cNvPr id="1840" name="Google Shape;1840;p31"/>
          <p:cNvPicPr preferRelativeResize="0"/>
          <p:nvPr/>
        </p:nvPicPr>
        <p:blipFill>
          <a:blip r:embed="rId2">
            <a:alphaModFix amt="76000"/>
          </a:blip>
          <a:stretch>
            <a:fillRect/>
          </a:stretch>
        </p:blipFill>
        <p:spPr>
          <a:xfrm rot="2453973">
            <a:off x="1248590" y="2532214"/>
            <a:ext cx="4232748" cy="1576274"/>
          </a:xfrm>
          <a:prstGeom prst="rect">
            <a:avLst/>
          </a:prstGeom>
          <a:noFill/>
          <a:ln>
            <a:noFill/>
          </a:ln>
        </p:spPr>
      </p:pic>
      <p:pic>
        <p:nvPicPr>
          <p:cNvPr id="1841" name="Google Shape;1841;p31"/>
          <p:cNvPicPr preferRelativeResize="0"/>
          <p:nvPr/>
        </p:nvPicPr>
        <p:blipFill>
          <a:blip r:embed="rId2">
            <a:alphaModFix amt="76000"/>
          </a:blip>
          <a:stretch>
            <a:fillRect/>
          </a:stretch>
        </p:blipFill>
        <p:spPr>
          <a:xfrm rot="2453973">
            <a:off x="-1738310" y="4081814"/>
            <a:ext cx="4232748" cy="1576274"/>
          </a:xfrm>
          <a:prstGeom prst="rect">
            <a:avLst/>
          </a:prstGeom>
          <a:noFill/>
          <a:ln>
            <a:noFill/>
          </a:ln>
        </p:spPr>
      </p:pic>
      <p:pic>
        <p:nvPicPr>
          <p:cNvPr id="1842" name="Google Shape;1842;p31"/>
          <p:cNvPicPr preferRelativeResize="0"/>
          <p:nvPr/>
        </p:nvPicPr>
        <p:blipFill>
          <a:blip r:embed="rId3">
            <a:alphaModFix amt="76000"/>
          </a:blip>
          <a:stretch>
            <a:fillRect/>
          </a:stretch>
        </p:blipFill>
        <p:spPr>
          <a:xfrm rot="2453973">
            <a:off x="6716115" y="-248136"/>
            <a:ext cx="4232748" cy="1576274"/>
          </a:xfrm>
          <a:prstGeom prst="rect">
            <a:avLst/>
          </a:prstGeom>
          <a:noFill/>
          <a:ln>
            <a:noFill/>
          </a:ln>
        </p:spPr>
      </p:pic>
      <p:pic>
        <p:nvPicPr>
          <p:cNvPr id="1843" name="Google Shape;1843;p31"/>
          <p:cNvPicPr preferRelativeResize="0"/>
          <p:nvPr/>
        </p:nvPicPr>
        <p:blipFill>
          <a:blip r:embed="rId4">
            <a:alphaModFix amt="47000"/>
          </a:blip>
          <a:stretch>
            <a:fillRect/>
          </a:stretch>
        </p:blipFill>
        <p:spPr>
          <a:xfrm rot="10800000">
            <a:off x="1630988" y="143888"/>
            <a:ext cx="5882026" cy="4855727"/>
          </a:xfrm>
          <a:prstGeom prst="rect">
            <a:avLst/>
          </a:prstGeom>
          <a:noFill/>
          <a:ln>
            <a:noFill/>
          </a:ln>
        </p:spPr>
      </p:pic>
      <p:grpSp>
        <p:nvGrpSpPr>
          <p:cNvPr id="1844" name="Google Shape;1844;p31"/>
          <p:cNvGrpSpPr/>
          <p:nvPr/>
        </p:nvGrpSpPr>
        <p:grpSpPr>
          <a:xfrm rot="-2700000">
            <a:off x="167955" y="3080962"/>
            <a:ext cx="1344349" cy="2469678"/>
            <a:chOff x="272875" y="1419395"/>
            <a:chExt cx="255950" cy="563168"/>
          </a:xfrm>
        </p:grpSpPr>
        <p:sp>
          <p:nvSpPr>
            <p:cNvPr id="1845" name="Google Shape;1845;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6" name="Google Shape;1846;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7" name="Google Shape;1847;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8" name="Google Shape;1848;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9" name="Google Shape;1849;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0" name="Google Shape;1850;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1" name="Google Shape;1851;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2" name="Google Shape;1852;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3" name="Google Shape;1853;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4" name="Google Shape;1854;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5" name="Google Shape;1855;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6" name="Google Shape;1856;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7" name="Google Shape;1857;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8" name="Google Shape;1858;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9" name="Google Shape;1859;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0" name="Google Shape;1860;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1" name="Google Shape;1861;p3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2" name="Google Shape;1862;p3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3" name="Google Shape;1863;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4" name="Google Shape;1864;p3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5" name="Google Shape;1865;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6" name="Google Shape;1866;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7" name="Google Shape;1867;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8" name="Google Shape;1868;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9" name="Google Shape;1869;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0" name="Google Shape;1870;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1" name="Google Shape;1871;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2" name="Google Shape;1872;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3" name="Google Shape;1873;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4" name="Google Shape;1874;p3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5" name="Google Shape;1875;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6" name="Google Shape;1876;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7" name="Google Shape;1877;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8" name="Google Shape;1878;p3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9" name="Google Shape;1879;p3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1880" name="Google Shape;1880;p31"/>
          <p:cNvGrpSpPr/>
          <p:nvPr/>
        </p:nvGrpSpPr>
        <p:grpSpPr>
          <a:xfrm rot="-2700000">
            <a:off x="8026513" y="-183341"/>
            <a:ext cx="1344349" cy="1995327"/>
            <a:chOff x="272875" y="1527563"/>
            <a:chExt cx="255950" cy="455000"/>
          </a:xfrm>
        </p:grpSpPr>
        <p:sp>
          <p:nvSpPr>
            <p:cNvPr id="1881" name="Google Shape;1881;p3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2" name="Google Shape;1882;p3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3" name="Google Shape;1883;p3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4" name="Google Shape;1884;p3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5" name="Google Shape;1885;p3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6" name="Google Shape;1886;p3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7" name="Google Shape;1887;p3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8" name="Google Shape;1888;p3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9" name="Google Shape;1889;p3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0" name="Google Shape;1890;p3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1" name="Google Shape;1891;p3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2" name="Google Shape;1892;p3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3" name="Google Shape;1893;p3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4" name="Google Shape;1894;p3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5" name="Google Shape;1895;p3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6" name="Google Shape;1896;p3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7" name="Google Shape;1897;p3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8" name="Google Shape;1898;p3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9" name="Google Shape;1899;p3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0" name="Google Shape;1900;p3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1" name="Google Shape;1901;p3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2" name="Google Shape;1902;p3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3" name="Google Shape;1903;p3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4" name="Google Shape;1904;p3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5" name="Google Shape;1905;p3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6" name="Google Shape;1906;p3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7" name="Google Shape;1907;p3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8" name="Google Shape;1908;p3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9" name="Google Shape;1909;p3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0" name="Google Shape;1910;p3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1" name="Google Shape;1911;p3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2" name="Google Shape;1912;p3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3" name="Google Shape;1913;p3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4" name="Google Shape;1914;p3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5" name="Google Shape;1915;p3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16" name="Google Shape;1916;p31"/>
          <p:cNvSpPr/>
          <p:nvPr/>
        </p:nvSpPr>
        <p:spPr>
          <a:xfrm>
            <a:off x="5570568" y="-2413037"/>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matchingName="Background 1">
  <p:cSld name="CUSTOM_5_1">
    <p:spTree>
      <p:nvGrpSpPr>
        <p:cNvPr id="1" name="Shape 1917"/>
        <p:cNvGrpSpPr/>
        <p:nvPr/>
      </p:nvGrpSpPr>
      <p:grpSpPr>
        <a:xfrm>
          <a:off x="0" y="0"/>
          <a:ext cx="0" cy="0"/>
          <a:chOff x="0" y="0"/>
          <a:chExt cx="0" cy="0"/>
        </a:xfrm>
      </p:grpSpPr>
      <p:pic>
        <p:nvPicPr>
          <p:cNvPr id="1918" name="Google Shape;1918;p32"/>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1919" name="Google Shape;1919;p32"/>
          <p:cNvGrpSpPr/>
          <p:nvPr/>
        </p:nvGrpSpPr>
        <p:grpSpPr>
          <a:xfrm rot="-987768">
            <a:off x="7751817" y="-266278"/>
            <a:ext cx="1344359" cy="1995308"/>
            <a:chOff x="272875" y="1527563"/>
            <a:chExt cx="255950" cy="455000"/>
          </a:xfrm>
        </p:grpSpPr>
        <p:sp>
          <p:nvSpPr>
            <p:cNvPr id="1920" name="Google Shape;1920;p32"/>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1" name="Google Shape;1921;p32"/>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2" name="Google Shape;1922;p32"/>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3" name="Google Shape;1923;p32"/>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4" name="Google Shape;1924;p32"/>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5" name="Google Shape;1925;p32"/>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6" name="Google Shape;1926;p32"/>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7" name="Google Shape;1927;p32"/>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8" name="Google Shape;1928;p32"/>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9" name="Google Shape;1929;p32"/>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0" name="Google Shape;1930;p32"/>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1" name="Google Shape;1931;p32"/>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2" name="Google Shape;1932;p32"/>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3" name="Google Shape;1933;p32"/>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4" name="Google Shape;1934;p32"/>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5" name="Google Shape;1935;p32"/>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6" name="Google Shape;1936;p32"/>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7" name="Google Shape;1937;p32"/>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8" name="Google Shape;1938;p32"/>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9" name="Google Shape;1939;p32"/>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0" name="Google Shape;1940;p32"/>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1" name="Google Shape;1941;p32"/>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2" name="Google Shape;1942;p32"/>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3" name="Google Shape;1943;p32"/>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4" name="Google Shape;1944;p32"/>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5" name="Google Shape;1945;p32"/>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6" name="Google Shape;1946;p32"/>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7" name="Google Shape;1947;p32"/>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8" name="Google Shape;1948;p32"/>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9" name="Google Shape;1949;p32"/>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0" name="Google Shape;1950;p32"/>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1" name="Google Shape;1951;p32"/>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2" name="Google Shape;1952;p32"/>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3" name="Google Shape;1953;p32"/>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4" name="Google Shape;1954;p32"/>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55" name="Google Shape;1955;p32"/>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1956" name="Google Shape;1956;p32"/>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1957" name="Google Shape;1957;p32"/>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matchingName="Background 2">
  <p:cSld name="CUSTOM_5_1_1">
    <p:spTree>
      <p:nvGrpSpPr>
        <p:cNvPr id="1" name="Shape 1958"/>
        <p:cNvGrpSpPr/>
        <p:nvPr/>
      </p:nvGrpSpPr>
      <p:grpSpPr>
        <a:xfrm>
          <a:off x="0" y="0"/>
          <a:ext cx="0" cy="0"/>
          <a:chOff x="0" y="0"/>
          <a:chExt cx="0" cy="0"/>
        </a:xfrm>
      </p:grpSpPr>
      <p:pic>
        <p:nvPicPr>
          <p:cNvPr id="1959" name="Google Shape;1959;p33"/>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1960" name="Google Shape;1960;p33"/>
          <p:cNvGrpSpPr/>
          <p:nvPr/>
        </p:nvGrpSpPr>
        <p:grpSpPr>
          <a:xfrm rot="-8099954">
            <a:off x="15431" y="-572435"/>
            <a:ext cx="1344367" cy="1995327"/>
            <a:chOff x="272875" y="1527563"/>
            <a:chExt cx="255950" cy="455000"/>
          </a:xfrm>
        </p:grpSpPr>
        <p:sp>
          <p:nvSpPr>
            <p:cNvPr id="1961" name="Google Shape;1961;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2" name="Google Shape;1962;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3" name="Google Shape;1963;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4" name="Google Shape;1964;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5" name="Google Shape;1965;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6" name="Google Shape;1966;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7" name="Google Shape;1967;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8" name="Google Shape;1968;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9" name="Google Shape;1969;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0" name="Google Shape;1970;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1" name="Google Shape;1971;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2" name="Google Shape;1972;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3" name="Google Shape;1973;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4" name="Google Shape;1974;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5" name="Google Shape;1975;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6" name="Google Shape;1976;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7" name="Google Shape;1977;p3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8" name="Google Shape;1978;p3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9" name="Google Shape;1979;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0" name="Google Shape;1980;p3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1" name="Google Shape;1981;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2" name="Google Shape;1982;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3" name="Google Shape;1983;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4" name="Google Shape;1984;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5" name="Google Shape;1985;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6" name="Google Shape;1986;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7" name="Google Shape;1987;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8" name="Google Shape;1988;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9" name="Google Shape;1989;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0" name="Google Shape;1990;p3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1" name="Google Shape;1991;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2" name="Google Shape;1992;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3" name="Google Shape;1993;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4" name="Google Shape;1994;p3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5" name="Google Shape;1995;p3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996" name="Google Shape;1996;p33"/>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1997" name="Google Shape;1997;p33"/>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1998" name="Google Shape;1998;p33"/>
          <p:cNvGrpSpPr/>
          <p:nvPr/>
        </p:nvGrpSpPr>
        <p:grpSpPr>
          <a:xfrm flipH="1">
            <a:off x="-624375" y="3487614"/>
            <a:ext cx="1344377" cy="2469659"/>
            <a:chOff x="272875" y="1419395"/>
            <a:chExt cx="255950" cy="563168"/>
          </a:xfrm>
        </p:grpSpPr>
        <p:sp>
          <p:nvSpPr>
            <p:cNvPr id="1999" name="Google Shape;1999;p3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0" name="Google Shape;2000;p3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1" name="Google Shape;2001;p3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2" name="Google Shape;2002;p3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3" name="Google Shape;2003;p3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4" name="Google Shape;2004;p3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5" name="Google Shape;2005;p3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6" name="Google Shape;2006;p3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7" name="Google Shape;2007;p3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8" name="Google Shape;2008;p3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9" name="Google Shape;2009;p3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0" name="Google Shape;2010;p3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1" name="Google Shape;2011;p3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2" name="Google Shape;2012;p3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3" name="Google Shape;2013;p3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4" name="Google Shape;2014;p3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5" name="Google Shape;2015;p33"/>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6" name="Google Shape;2016;p33"/>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7" name="Google Shape;2017;p3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8" name="Google Shape;2018;p33"/>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9" name="Google Shape;2019;p3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0" name="Google Shape;2020;p3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1" name="Google Shape;2021;p3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2" name="Google Shape;2022;p3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3" name="Google Shape;2023;p3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4" name="Google Shape;2024;p3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5" name="Google Shape;2025;p3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6" name="Google Shape;2026;p3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7" name="Google Shape;2027;p3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8" name="Google Shape;2028;p33"/>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9" name="Google Shape;2029;p3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0" name="Google Shape;2030;p3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1" name="Google Shape;2031;p3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2" name="Google Shape;2032;p33"/>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3" name="Google Shape;2033;p33"/>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matchingName="Title and body" type="tx">
  <p:cSld name="TITLE_AND_BODY">
    <p:spTree>
      <p:nvGrpSpPr>
        <p:cNvPr id="1" name="Shape 168"/>
        <p:cNvGrpSpPr/>
        <p:nvPr/>
      </p:nvGrpSpPr>
      <p:grpSpPr>
        <a:xfrm>
          <a:off x="0" y="0"/>
          <a:ext cx="0" cy="0"/>
          <a:chOff x="0" y="0"/>
          <a:chExt cx="0" cy="0"/>
        </a:xfrm>
      </p:grpSpPr>
      <p:sp>
        <p:nvSpPr>
          <p:cNvPr id="169" name="Google Shape;169;p4"/>
          <p:cNvSpPr txBox="1">
            <a:spLocks noGrp="1"/>
          </p:cNvSpPr>
          <p:nvPr>
            <p:ph type="body" idx="1"/>
          </p:nvPr>
        </p:nvSpPr>
        <p:spPr>
          <a:xfrm>
            <a:off x="720000" y="1055850"/>
            <a:ext cx="7704000" cy="3513000"/>
          </a:xfrm>
          <a:prstGeom prst="rect">
            <a:avLst/>
          </a:prstGeom>
        </p:spPr>
        <p:txBody>
          <a:bodyPr spcFirstLastPara="1" wrap="square" lIns="91425" tIns="91425" rIns="91425" bIns="91425" anchor="t" anchorCtr="0">
            <a:noAutofit/>
          </a:bodyPr>
          <a:lstStyle>
            <a:lvl1pPr marL="457200" lvl="0" indent="-317500" rtl="0">
              <a:lnSpc>
                <a:spcPct val="100000"/>
              </a:lnSpc>
              <a:spcBef>
                <a:spcPts val="0"/>
              </a:spcBef>
              <a:spcAft>
                <a:spcPts val="0"/>
              </a:spcAft>
              <a:buClr>
                <a:schemeClr val="accent1"/>
              </a:buClr>
              <a:buSzPts val="1400"/>
              <a:buChar char="●"/>
              <a:defRPr sz="1200">
                <a:solidFill>
                  <a:srgbClr val="434343"/>
                </a:solidFill>
              </a:defRPr>
            </a:lvl1pPr>
            <a:lvl2pPr marL="914400" lvl="1" indent="-317500" rtl="0">
              <a:lnSpc>
                <a:spcPct val="100000"/>
              </a:lnSpc>
              <a:spcBef>
                <a:spcPts val="1600"/>
              </a:spcBef>
              <a:spcAft>
                <a:spcPts val="0"/>
              </a:spcAft>
              <a:buClr>
                <a:srgbClr val="434343"/>
              </a:buClr>
              <a:buSzPts val="1400"/>
              <a:buChar char="○"/>
              <a:defRPr>
                <a:solidFill>
                  <a:srgbClr val="434343"/>
                </a:solidFill>
              </a:defRPr>
            </a:lvl2pPr>
            <a:lvl3pPr marL="1371600" lvl="2" indent="-317500" rtl="0">
              <a:lnSpc>
                <a:spcPct val="100000"/>
              </a:lnSpc>
              <a:spcBef>
                <a:spcPts val="1600"/>
              </a:spcBef>
              <a:spcAft>
                <a:spcPts val="0"/>
              </a:spcAft>
              <a:buClr>
                <a:srgbClr val="434343"/>
              </a:buClr>
              <a:buSzPts val="1400"/>
              <a:buChar char="■"/>
              <a:defRPr>
                <a:solidFill>
                  <a:srgbClr val="434343"/>
                </a:solidFill>
              </a:defRPr>
            </a:lvl3pPr>
            <a:lvl4pPr marL="1828800" lvl="3" indent="-317500" rtl="0">
              <a:lnSpc>
                <a:spcPct val="100000"/>
              </a:lnSpc>
              <a:spcBef>
                <a:spcPts val="1600"/>
              </a:spcBef>
              <a:spcAft>
                <a:spcPts val="0"/>
              </a:spcAft>
              <a:buClr>
                <a:srgbClr val="434343"/>
              </a:buClr>
              <a:buSzPts val="1400"/>
              <a:buChar char="●"/>
              <a:defRPr>
                <a:solidFill>
                  <a:srgbClr val="434343"/>
                </a:solidFill>
              </a:defRPr>
            </a:lvl4pPr>
            <a:lvl5pPr marL="2286000" lvl="4" indent="-317500" rtl="0">
              <a:lnSpc>
                <a:spcPct val="100000"/>
              </a:lnSpc>
              <a:spcBef>
                <a:spcPts val="1600"/>
              </a:spcBef>
              <a:spcAft>
                <a:spcPts val="0"/>
              </a:spcAft>
              <a:buClr>
                <a:srgbClr val="434343"/>
              </a:buClr>
              <a:buSzPts val="1400"/>
              <a:buChar char="○"/>
              <a:defRPr>
                <a:solidFill>
                  <a:srgbClr val="434343"/>
                </a:solidFill>
              </a:defRPr>
            </a:lvl5pPr>
            <a:lvl6pPr marL="2743200" lvl="5" indent="-317500" rtl="0">
              <a:lnSpc>
                <a:spcPct val="100000"/>
              </a:lnSpc>
              <a:spcBef>
                <a:spcPts val="1600"/>
              </a:spcBef>
              <a:spcAft>
                <a:spcPts val="0"/>
              </a:spcAft>
              <a:buClr>
                <a:srgbClr val="434343"/>
              </a:buClr>
              <a:buSzPts val="1400"/>
              <a:buChar char="■"/>
              <a:defRPr>
                <a:solidFill>
                  <a:srgbClr val="434343"/>
                </a:solidFill>
              </a:defRPr>
            </a:lvl6pPr>
            <a:lvl7pPr marL="3200400" lvl="6" indent="-317500" rtl="0">
              <a:lnSpc>
                <a:spcPct val="100000"/>
              </a:lnSpc>
              <a:spcBef>
                <a:spcPts val="1600"/>
              </a:spcBef>
              <a:spcAft>
                <a:spcPts val="0"/>
              </a:spcAft>
              <a:buClr>
                <a:srgbClr val="434343"/>
              </a:buClr>
              <a:buSzPts val="1400"/>
              <a:buChar char="●"/>
              <a:defRPr>
                <a:solidFill>
                  <a:srgbClr val="434343"/>
                </a:solidFill>
              </a:defRPr>
            </a:lvl7pPr>
            <a:lvl8pPr marL="3657600" lvl="7" indent="-317500" rtl="0">
              <a:lnSpc>
                <a:spcPct val="100000"/>
              </a:lnSpc>
              <a:spcBef>
                <a:spcPts val="1600"/>
              </a:spcBef>
              <a:spcAft>
                <a:spcPts val="0"/>
              </a:spcAft>
              <a:buClr>
                <a:srgbClr val="434343"/>
              </a:buClr>
              <a:buSzPts val="1400"/>
              <a:buChar char="○"/>
              <a:defRPr>
                <a:solidFill>
                  <a:srgbClr val="434343"/>
                </a:solidFill>
              </a:defRPr>
            </a:lvl8pPr>
            <a:lvl9pPr marL="4114800" lvl="8" indent="-317500" rtl="0">
              <a:lnSpc>
                <a:spcPct val="100000"/>
              </a:lnSpc>
              <a:spcBef>
                <a:spcPts val="1600"/>
              </a:spcBef>
              <a:spcAft>
                <a:spcPts val="1600"/>
              </a:spcAft>
              <a:buClr>
                <a:srgbClr val="434343"/>
              </a:buClr>
              <a:buSzPts val="1400"/>
              <a:buChar char="■"/>
              <a:defRPr>
                <a:solidFill>
                  <a:srgbClr val="434343"/>
                </a:solidFill>
              </a:defRPr>
            </a:lvl9pPr>
          </a:lstStyle>
          <a:p>
            <a:endParaRPr/>
          </a:p>
        </p:txBody>
      </p:sp>
      <p:pic>
        <p:nvPicPr>
          <p:cNvPr id="170" name="Google Shape;170;p4"/>
          <p:cNvPicPr preferRelativeResize="0"/>
          <p:nvPr/>
        </p:nvPicPr>
        <p:blipFill>
          <a:blip r:embed="rId2">
            <a:alphaModFix amt="66000"/>
          </a:blip>
          <a:stretch>
            <a:fillRect/>
          </a:stretch>
        </p:blipFill>
        <p:spPr>
          <a:xfrm rot="1326165" flipH="1">
            <a:off x="7658780" y="-1091242"/>
            <a:ext cx="3297389" cy="2276634"/>
          </a:xfrm>
          <a:prstGeom prst="rect">
            <a:avLst/>
          </a:prstGeom>
          <a:noFill/>
          <a:ln>
            <a:noFill/>
          </a:ln>
        </p:spPr>
      </p:pic>
      <p:pic>
        <p:nvPicPr>
          <p:cNvPr id="171" name="Google Shape;171;p4"/>
          <p:cNvPicPr preferRelativeResize="0"/>
          <p:nvPr/>
        </p:nvPicPr>
        <p:blipFill>
          <a:blip r:embed="rId3">
            <a:alphaModFix amt="67000"/>
          </a:blip>
          <a:stretch>
            <a:fillRect/>
          </a:stretch>
        </p:blipFill>
        <p:spPr>
          <a:xfrm rot="5400000" flipH="1">
            <a:off x="7116014" y="-515250"/>
            <a:ext cx="2894875" cy="2593326"/>
          </a:xfrm>
          <a:prstGeom prst="rect">
            <a:avLst/>
          </a:prstGeom>
          <a:noFill/>
          <a:ln>
            <a:noFill/>
          </a:ln>
        </p:spPr>
      </p:pic>
      <p:pic>
        <p:nvPicPr>
          <p:cNvPr id="172" name="Google Shape;172;p4"/>
          <p:cNvPicPr preferRelativeResize="0"/>
          <p:nvPr/>
        </p:nvPicPr>
        <p:blipFill>
          <a:blip r:embed="rId2">
            <a:alphaModFix amt="66000"/>
          </a:blip>
          <a:stretch>
            <a:fillRect/>
          </a:stretch>
        </p:blipFill>
        <p:spPr>
          <a:xfrm rot="5547182" flipH="1">
            <a:off x="-1959645" y="2413033"/>
            <a:ext cx="3297391" cy="2276632"/>
          </a:xfrm>
          <a:prstGeom prst="rect">
            <a:avLst/>
          </a:prstGeom>
          <a:noFill/>
          <a:ln>
            <a:noFill/>
          </a:ln>
        </p:spPr>
      </p:pic>
      <p:pic>
        <p:nvPicPr>
          <p:cNvPr id="173" name="Google Shape;173;p4"/>
          <p:cNvPicPr preferRelativeResize="0"/>
          <p:nvPr/>
        </p:nvPicPr>
        <p:blipFill>
          <a:blip r:embed="rId4">
            <a:alphaModFix amt="82000"/>
          </a:blip>
          <a:stretch>
            <a:fillRect/>
          </a:stretch>
        </p:blipFill>
        <p:spPr>
          <a:xfrm rot="7617396">
            <a:off x="7156577" y="3425249"/>
            <a:ext cx="3632874" cy="2999026"/>
          </a:xfrm>
          <a:prstGeom prst="rect">
            <a:avLst/>
          </a:prstGeom>
          <a:noFill/>
          <a:ln>
            <a:noFill/>
          </a:ln>
        </p:spPr>
      </p:pic>
      <p:grpSp>
        <p:nvGrpSpPr>
          <p:cNvPr id="174" name="Google Shape;174;p4"/>
          <p:cNvGrpSpPr/>
          <p:nvPr/>
        </p:nvGrpSpPr>
        <p:grpSpPr>
          <a:xfrm>
            <a:off x="-624370" y="1649584"/>
            <a:ext cx="1344377" cy="1995312"/>
            <a:chOff x="272875" y="1527563"/>
            <a:chExt cx="255950" cy="455000"/>
          </a:xfrm>
        </p:grpSpPr>
        <p:sp>
          <p:nvSpPr>
            <p:cNvPr id="175" name="Google Shape;175;p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6" name="Google Shape;176;p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7" name="Google Shape;177;p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8" name="Google Shape;178;p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79" name="Google Shape;179;p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0" name="Google Shape;180;p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1" name="Google Shape;181;p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2" name="Google Shape;182;p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3" name="Google Shape;183;p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4" name="Google Shape;184;p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5" name="Google Shape;185;p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6" name="Google Shape;186;p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7" name="Google Shape;187;p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8" name="Google Shape;188;p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89" name="Google Shape;189;p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0" name="Google Shape;190;p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1" name="Google Shape;191;p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2" name="Google Shape;192;p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3" name="Google Shape;193;p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4" name="Google Shape;194;p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5" name="Google Shape;195;p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6" name="Google Shape;196;p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7" name="Google Shape;197;p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8" name="Google Shape;198;p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99" name="Google Shape;199;p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0" name="Google Shape;200;p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1" name="Google Shape;201;p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2" name="Google Shape;202;p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 name="Google Shape;203;p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 name="Google Shape;204;p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 name="Google Shape;205;p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 name="Google Shape;206;p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 name="Google Shape;207;p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 name="Google Shape;208;p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 name="Google Shape;209;p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10" name="Google Shape;210;p4"/>
          <p:cNvSpPr/>
          <p:nvPr/>
        </p:nvSpPr>
        <p:spPr>
          <a:xfrm rot="2491995">
            <a:off x="8061861" y="3895420"/>
            <a:ext cx="2265111" cy="2165862"/>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 name="Google Shape;211;p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matchingName="Background 3">
  <p:cSld name="CUSTOM_5_1_1_1">
    <p:spTree>
      <p:nvGrpSpPr>
        <p:cNvPr id="1" name="Shape 2034"/>
        <p:cNvGrpSpPr/>
        <p:nvPr/>
      </p:nvGrpSpPr>
      <p:grpSpPr>
        <a:xfrm>
          <a:off x="0" y="0"/>
          <a:ext cx="0" cy="0"/>
          <a:chOff x="0" y="0"/>
          <a:chExt cx="0" cy="0"/>
        </a:xfrm>
      </p:grpSpPr>
      <p:pic>
        <p:nvPicPr>
          <p:cNvPr id="2035" name="Google Shape;2035;p34"/>
          <p:cNvPicPr preferRelativeResize="0"/>
          <p:nvPr/>
        </p:nvPicPr>
        <p:blipFill>
          <a:blip r:embed="rId2">
            <a:alphaModFix amt="64000"/>
          </a:blip>
          <a:stretch>
            <a:fillRect/>
          </a:stretch>
        </p:blipFill>
        <p:spPr>
          <a:xfrm rot="5400000">
            <a:off x="6963311" y="-630813"/>
            <a:ext cx="3592176" cy="3021600"/>
          </a:xfrm>
          <a:prstGeom prst="rect">
            <a:avLst/>
          </a:prstGeom>
          <a:noFill/>
          <a:ln>
            <a:noFill/>
          </a:ln>
        </p:spPr>
      </p:pic>
      <p:pic>
        <p:nvPicPr>
          <p:cNvPr id="2036" name="Google Shape;2036;p34"/>
          <p:cNvPicPr preferRelativeResize="0"/>
          <p:nvPr/>
        </p:nvPicPr>
        <p:blipFill>
          <a:blip r:embed="rId3">
            <a:alphaModFix amt="66000"/>
          </a:blip>
          <a:stretch>
            <a:fillRect/>
          </a:stretch>
        </p:blipFill>
        <p:spPr>
          <a:xfrm rot="1326165" flipH="1">
            <a:off x="-191445" y="4128883"/>
            <a:ext cx="3297389" cy="2276634"/>
          </a:xfrm>
          <a:prstGeom prst="rect">
            <a:avLst/>
          </a:prstGeom>
          <a:noFill/>
          <a:ln>
            <a:noFill/>
          </a:ln>
        </p:spPr>
      </p:pic>
      <p:grpSp>
        <p:nvGrpSpPr>
          <p:cNvPr id="2037" name="Google Shape;2037;p34"/>
          <p:cNvGrpSpPr/>
          <p:nvPr/>
        </p:nvGrpSpPr>
        <p:grpSpPr>
          <a:xfrm rot="-2700000">
            <a:off x="8026513" y="-183341"/>
            <a:ext cx="1344349" cy="1995327"/>
            <a:chOff x="272875" y="1527563"/>
            <a:chExt cx="255950" cy="455000"/>
          </a:xfrm>
        </p:grpSpPr>
        <p:sp>
          <p:nvSpPr>
            <p:cNvPr id="2038" name="Google Shape;2038;p3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39" name="Google Shape;2039;p3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0" name="Google Shape;2040;p3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1" name="Google Shape;2041;p3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2" name="Google Shape;2042;p3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3" name="Google Shape;2043;p3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4" name="Google Shape;2044;p3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5" name="Google Shape;2045;p3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6" name="Google Shape;2046;p3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7" name="Google Shape;2047;p3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8" name="Google Shape;2048;p3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49" name="Google Shape;2049;p3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0" name="Google Shape;2050;p3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1" name="Google Shape;2051;p3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2" name="Google Shape;2052;p3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3" name="Google Shape;2053;p3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4" name="Google Shape;2054;p3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5" name="Google Shape;2055;p3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6" name="Google Shape;2056;p3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7" name="Google Shape;2057;p3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8" name="Google Shape;2058;p3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59" name="Google Shape;2059;p3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0" name="Google Shape;2060;p3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1" name="Google Shape;2061;p3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2" name="Google Shape;2062;p3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3" name="Google Shape;2063;p3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4" name="Google Shape;2064;p3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5" name="Google Shape;2065;p3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6" name="Google Shape;2066;p3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7" name="Google Shape;2067;p3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8" name="Google Shape;2068;p3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69" name="Google Shape;2069;p3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0" name="Google Shape;2070;p3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1" name="Google Shape;2071;p3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72" name="Google Shape;2072;p3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2073" name="Google Shape;2073;p34"/>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2074" name="Google Shape;2074;p34"/>
          <p:cNvPicPr preferRelativeResize="0"/>
          <p:nvPr/>
        </p:nvPicPr>
        <p:blipFill>
          <a:blip r:embed="rId4">
            <a:alphaModFix amt="74000"/>
          </a:blip>
          <a:stretch>
            <a:fillRect/>
          </a:stretch>
        </p:blipFill>
        <p:spPr>
          <a:xfrm rot="7675040">
            <a:off x="2669916" y="-1516164"/>
            <a:ext cx="2894877" cy="2593327"/>
          </a:xfrm>
          <a:prstGeom prst="rect">
            <a:avLst/>
          </a:prstGeom>
          <a:noFill/>
          <a:ln>
            <a:noFill/>
          </a:ln>
        </p:spPr>
      </p:pic>
      <p:pic>
        <p:nvPicPr>
          <p:cNvPr id="2075" name="Google Shape;2075;p34"/>
          <p:cNvPicPr preferRelativeResize="0"/>
          <p:nvPr/>
        </p:nvPicPr>
        <p:blipFill>
          <a:blip r:embed="rId5">
            <a:alphaModFix amt="74000"/>
          </a:blip>
          <a:stretch>
            <a:fillRect/>
          </a:stretch>
        </p:blipFill>
        <p:spPr>
          <a:xfrm rot="-9631575" flipH="1">
            <a:off x="-1503235" y="-1230424"/>
            <a:ext cx="2894874" cy="2593324"/>
          </a:xfrm>
          <a:prstGeom prst="rect">
            <a:avLst/>
          </a:prstGeom>
          <a:noFill/>
          <a:ln>
            <a:noFill/>
          </a:ln>
        </p:spPr>
      </p:pic>
    </p:spTree>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matchingName="Background 4">
  <p:cSld name="CUSTOM_4_1_1_2">
    <p:spTree>
      <p:nvGrpSpPr>
        <p:cNvPr id="1" name="Shape 2076"/>
        <p:cNvGrpSpPr/>
        <p:nvPr/>
      </p:nvGrpSpPr>
      <p:grpSpPr>
        <a:xfrm>
          <a:off x="0" y="0"/>
          <a:ext cx="0" cy="0"/>
          <a:chOff x="0" y="0"/>
          <a:chExt cx="0" cy="0"/>
        </a:xfrm>
      </p:grpSpPr>
      <p:pic>
        <p:nvPicPr>
          <p:cNvPr id="2077" name="Google Shape;2077;p35"/>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2078" name="Google Shape;2078;p35"/>
          <p:cNvGrpSpPr/>
          <p:nvPr/>
        </p:nvGrpSpPr>
        <p:grpSpPr>
          <a:xfrm rot="-987768">
            <a:off x="7751817" y="-266278"/>
            <a:ext cx="1344359" cy="1995308"/>
            <a:chOff x="272875" y="1527563"/>
            <a:chExt cx="255950" cy="455000"/>
          </a:xfrm>
        </p:grpSpPr>
        <p:sp>
          <p:nvSpPr>
            <p:cNvPr id="2079" name="Google Shape;2079;p3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0" name="Google Shape;2080;p3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1" name="Google Shape;2081;p3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2" name="Google Shape;2082;p3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3" name="Google Shape;2083;p3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4" name="Google Shape;2084;p3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5" name="Google Shape;2085;p3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6" name="Google Shape;2086;p3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7" name="Google Shape;2087;p3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8" name="Google Shape;2088;p3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89" name="Google Shape;2089;p3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0" name="Google Shape;2090;p3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1" name="Google Shape;2091;p3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2" name="Google Shape;2092;p3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3" name="Google Shape;2093;p3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4" name="Google Shape;2094;p3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5" name="Google Shape;2095;p3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6" name="Google Shape;2096;p3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7" name="Google Shape;2097;p3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8" name="Google Shape;2098;p3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099" name="Google Shape;2099;p3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0" name="Google Shape;2100;p3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1" name="Google Shape;2101;p3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2" name="Google Shape;2102;p3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3" name="Google Shape;2103;p3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4" name="Google Shape;2104;p3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5" name="Google Shape;2105;p3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6" name="Google Shape;2106;p3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7" name="Google Shape;2107;p3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8" name="Google Shape;2108;p3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09" name="Google Shape;2109;p3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0" name="Google Shape;2110;p3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1" name="Google Shape;2111;p3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2" name="Google Shape;2112;p3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13" name="Google Shape;2113;p3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2114" name="Google Shape;2114;p35"/>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2115" name="Google Shape;2115;p35"/>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2116" name="Google Shape;2116;p35"/>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459"/>
        <p:cNvGrpSpPr/>
        <p:nvPr/>
      </p:nvGrpSpPr>
      <p:grpSpPr>
        <a:xfrm>
          <a:off x="0" y="0"/>
          <a:ext cx="0" cy="0"/>
          <a:chOff x="0" y="0"/>
          <a:chExt cx="0" cy="0"/>
        </a:xfrm>
      </p:grpSpPr>
      <p:pic>
        <p:nvPicPr>
          <p:cNvPr id="460" name="Google Shape;460;p8"/>
          <p:cNvPicPr preferRelativeResize="0"/>
          <p:nvPr/>
        </p:nvPicPr>
        <p:blipFill>
          <a:blip r:embed="rId2">
            <a:alphaModFix amt="74000"/>
          </a:blip>
          <a:stretch>
            <a:fillRect/>
          </a:stretch>
        </p:blipFill>
        <p:spPr>
          <a:xfrm rot="-10162003" flipH="1">
            <a:off x="301118" y="56641"/>
            <a:ext cx="2894871" cy="2593322"/>
          </a:xfrm>
          <a:prstGeom prst="rect">
            <a:avLst/>
          </a:prstGeom>
          <a:noFill/>
          <a:ln>
            <a:noFill/>
          </a:ln>
        </p:spPr>
      </p:pic>
      <p:pic>
        <p:nvPicPr>
          <p:cNvPr id="461" name="Google Shape;461;p8"/>
          <p:cNvPicPr preferRelativeResize="0"/>
          <p:nvPr/>
        </p:nvPicPr>
        <p:blipFill>
          <a:blip r:embed="rId3">
            <a:alphaModFix amt="33000"/>
          </a:blip>
          <a:stretch>
            <a:fillRect/>
          </a:stretch>
        </p:blipFill>
        <p:spPr>
          <a:xfrm rot="10800000" flipH="1">
            <a:off x="2309117" y="4"/>
            <a:ext cx="6114874" cy="5143500"/>
          </a:xfrm>
          <a:prstGeom prst="rect">
            <a:avLst/>
          </a:prstGeom>
          <a:noFill/>
          <a:ln>
            <a:noFill/>
          </a:ln>
        </p:spPr>
      </p:pic>
      <p:pic>
        <p:nvPicPr>
          <p:cNvPr id="462" name="Google Shape;462;p8"/>
          <p:cNvPicPr preferRelativeResize="0"/>
          <p:nvPr/>
        </p:nvPicPr>
        <p:blipFill>
          <a:blip r:embed="rId4">
            <a:alphaModFix amt="58000"/>
          </a:blip>
          <a:stretch>
            <a:fillRect/>
          </a:stretch>
        </p:blipFill>
        <p:spPr>
          <a:xfrm rot="-8962532">
            <a:off x="7553885" y="2352524"/>
            <a:ext cx="1462806" cy="3509154"/>
          </a:xfrm>
          <a:prstGeom prst="rect">
            <a:avLst/>
          </a:prstGeom>
          <a:noFill/>
          <a:ln>
            <a:noFill/>
          </a:ln>
        </p:spPr>
      </p:pic>
      <p:pic>
        <p:nvPicPr>
          <p:cNvPr id="463" name="Google Shape;463;p8"/>
          <p:cNvPicPr preferRelativeResize="0"/>
          <p:nvPr/>
        </p:nvPicPr>
        <p:blipFill>
          <a:blip r:embed="rId5">
            <a:alphaModFix amt="62000"/>
          </a:blip>
          <a:stretch>
            <a:fillRect/>
          </a:stretch>
        </p:blipFill>
        <p:spPr>
          <a:xfrm rot="-10162003" flipH="1">
            <a:off x="-1091107" y="-1133759"/>
            <a:ext cx="2894871" cy="2593322"/>
          </a:xfrm>
          <a:prstGeom prst="rect">
            <a:avLst/>
          </a:prstGeom>
          <a:noFill/>
          <a:ln>
            <a:noFill/>
          </a:ln>
        </p:spPr>
      </p:pic>
      <p:sp>
        <p:nvSpPr>
          <p:cNvPr id="464" name="Google Shape;464;p8"/>
          <p:cNvSpPr/>
          <p:nvPr/>
        </p:nvSpPr>
        <p:spPr>
          <a:xfrm rot="-6681487">
            <a:off x="8044372" y="2590906"/>
            <a:ext cx="2265023" cy="2165778"/>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465" name="Google Shape;465;p8"/>
          <p:cNvGrpSpPr/>
          <p:nvPr/>
        </p:nvGrpSpPr>
        <p:grpSpPr>
          <a:xfrm rot="8100046">
            <a:off x="-12030" y="3450661"/>
            <a:ext cx="1344367" cy="1995327"/>
            <a:chOff x="272875" y="1527563"/>
            <a:chExt cx="255950" cy="455000"/>
          </a:xfrm>
        </p:grpSpPr>
        <p:sp>
          <p:nvSpPr>
            <p:cNvPr id="466" name="Google Shape;466;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7" name="Google Shape;467;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8" name="Google Shape;468;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9" name="Google Shape;469;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0" name="Google Shape;470;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1" name="Google Shape;471;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2" name="Google Shape;472;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3" name="Google Shape;473;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4" name="Google Shape;474;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5" name="Google Shape;475;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6" name="Google Shape;476;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7" name="Google Shape;477;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8" name="Google Shape;478;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9" name="Google Shape;479;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0" name="Google Shape;480;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1" name="Google Shape;481;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2" name="Google Shape;482;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3" name="Google Shape;483;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4" name="Google Shape;484;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5" name="Google Shape;485;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6" name="Google Shape;486;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7" name="Google Shape;487;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8" name="Google Shape;488;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9" name="Google Shape;489;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0" name="Google Shape;490;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1" name="Google Shape;491;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2" name="Google Shape;492;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3" name="Google Shape;493;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4" name="Google Shape;494;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5" name="Google Shape;495;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6" name="Google Shape;496;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7" name="Google Shape;497;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8" name="Google Shape;498;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9" name="Google Shape;499;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0" name="Google Shape;500;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01" name="Google Shape;501;p8"/>
          <p:cNvGrpSpPr/>
          <p:nvPr/>
        </p:nvGrpSpPr>
        <p:grpSpPr>
          <a:xfrm rot="-987768">
            <a:off x="7751817" y="-266278"/>
            <a:ext cx="1344359" cy="1995308"/>
            <a:chOff x="272875" y="1527563"/>
            <a:chExt cx="255950" cy="455000"/>
          </a:xfrm>
        </p:grpSpPr>
        <p:sp>
          <p:nvSpPr>
            <p:cNvPr id="502" name="Google Shape;502;p8"/>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3" name="Google Shape;503;p8"/>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4" name="Google Shape;504;p8"/>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5" name="Google Shape;505;p8"/>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6" name="Google Shape;506;p8"/>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7" name="Google Shape;507;p8"/>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8" name="Google Shape;508;p8"/>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9" name="Google Shape;509;p8"/>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0" name="Google Shape;510;p8"/>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1" name="Google Shape;511;p8"/>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2" name="Google Shape;512;p8"/>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3" name="Google Shape;513;p8"/>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4" name="Google Shape;514;p8"/>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5" name="Google Shape;515;p8"/>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6" name="Google Shape;516;p8"/>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7" name="Google Shape;517;p8"/>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8" name="Google Shape;518;p8"/>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9" name="Google Shape;519;p8"/>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0" name="Google Shape;520;p8"/>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1" name="Google Shape;521;p8"/>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2" name="Google Shape;522;p8"/>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3" name="Google Shape;523;p8"/>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4" name="Google Shape;524;p8"/>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5" name="Google Shape;525;p8"/>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6" name="Google Shape;526;p8"/>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7" name="Google Shape;527;p8"/>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8" name="Google Shape;528;p8"/>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9" name="Google Shape;529;p8"/>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0" name="Google Shape;530;p8"/>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1" name="Google Shape;531;p8"/>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2" name="Google Shape;532;p8"/>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3" name="Google Shape;533;p8"/>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4" name="Google Shape;534;p8"/>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5" name="Google Shape;535;p8"/>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6" name="Google Shape;536;p8"/>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37" name="Google Shape;537;p8"/>
          <p:cNvPicPr preferRelativeResize="0"/>
          <p:nvPr/>
        </p:nvPicPr>
        <p:blipFill>
          <a:blip r:embed="rId6">
            <a:alphaModFix amt="62000"/>
          </a:blip>
          <a:stretch>
            <a:fillRect/>
          </a:stretch>
        </p:blipFill>
        <p:spPr>
          <a:xfrm rot="5400000">
            <a:off x="1054424" y="-334421"/>
            <a:ext cx="4474637" cy="5143502"/>
          </a:xfrm>
          <a:prstGeom prst="rect">
            <a:avLst/>
          </a:prstGeom>
          <a:noFill/>
          <a:ln>
            <a:noFill/>
          </a:ln>
        </p:spPr>
      </p:pic>
      <p:sp>
        <p:nvSpPr>
          <p:cNvPr id="538" name="Google Shape;538;p8"/>
          <p:cNvSpPr txBox="1">
            <a:spLocks noGrp="1"/>
          </p:cNvSpPr>
          <p:nvPr>
            <p:ph type="title"/>
          </p:nvPr>
        </p:nvSpPr>
        <p:spPr>
          <a:xfrm>
            <a:off x="1388100" y="1307100"/>
            <a:ext cx="6367800" cy="25293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000"/>
            </a:lvl1pPr>
            <a:lvl2pPr lvl="1">
              <a:spcBef>
                <a:spcPts val="0"/>
              </a:spcBef>
              <a:spcAft>
                <a:spcPts val="0"/>
              </a:spcAft>
              <a:buSzPts val="4800"/>
              <a:buNone/>
              <a:defRPr sz="4800"/>
            </a:lvl2pPr>
            <a:lvl3pPr lvl="2">
              <a:spcBef>
                <a:spcPts val="0"/>
              </a:spcBef>
              <a:spcAft>
                <a:spcPts val="0"/>
              </a:spcAft>
              <a:buSzPts val="4800"/>
              <a:buNone/>
              <a:defRPr sz="4800"/>
            </a:lvl3pPr>
            <a:lvl4pPr lvl="3">
              <a:spcBef>
                <a:spcPts val="0"/>
              </a:spcBef>
              <a:spcAft>
                <a:spcPts val="0"/>
              </a:spcAft>
              <a:buSzPts val="4800"/>
              <a:buNone/>
              <a:defRPr sz="4800"/>
            </a:lvl4pPr>
            <a:lvl5pPr lvl="4">
              <a:spcBef>
                <a:spcPts val="0"/>
              </a:spcBef>
              <a:spcAft>
                <a:spcPts val="0"/>
              </a:spcAft>
              <a:buSzPts val="4800"/>
              <a:buNone/>
              <a:defRPr sz="4800"/>
            </a:lvl5pPr>
            <a:lvl6pPr lvl="5">
              <a:spcBef>
                <a:spcPts val="0"/>
              </a:spcBef>
              <a:spcAft>
                <a:spcPts val="0"/>
              </a:spcAft>
              <a:buSzPts val="4800"/>
              <a:buNone/>
              <a:defRPr sz="4800"/>
            </a:lvl6pPr>
            <a:lvl7pPr lvl="6">
              <a:spcBef>
                <a:spcPts val="0"/>
              </a:spcBef>
              <a:spcAft>
                <a:spcPts val="0"/>
              </a:spcAft>
              <a:buSzPts val="4800"/>
              <a:buNone/>
              <a:defRPr sz="4800"/>
            </a:lvl7pPr>
            <a:lvl8pPr lvl="7">
              <a:spcBef>
                <a:spcPts val="0"/>
              </a:spcBef>
              <a:spcAft>
                <a:spcPts val="0"/>
              </a:spcAft>
              <a:buSzPts val="4800"/>
              <a:buNone/>
              <a:defRPr sz="4800"/>
            </a:lvl8pPr>
            <a:lvl9pPr lvl="8">
              <a:spcBef>
                <a:spcPts val="0"/>
              </a:spcBef>
              <a:spcAft>
                <a:spcPts val="0"/>
              </a:spcAft>
              <a:buSzPts val="4800"/>
              <a:buNone/>
              <a:defRPr sz="4800"/>
            </a:lvl9pPr>
          </a:lstStyle>
          <a:p>
            <a:endParaRPr/>
          </a:p>
        </p:txBody>
      </p:sp>
      <p:sp>
        <p:nvSpPr>
          <p:cNvPr id="539" name="Google Shape;539;p8"/>
          <p:cNvSpPr/>
          <p:nvPr/>
        </p:nvSpPr>
        <p:spPr>
          <a:xfrm rot="231922" flipH="1">
            <a:off x="-1189243" y="-346558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719540331"/>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40"/>
        <p:cNvGrpSpPr/>
        <p:nvPr/>
      </p:nvGrpSpPr>
      <p:grpSpPr>
        <a:xfrm>
          <a:off x="0" y="0"/>
          <a:ext cx="0" cy="0"/>
          <a:chOff x="0" y="0"/>
          <a:chExt cx="0" cy="0"/>
        </a:xfrm>
      </p:grpSpPr>
      <p:sp>
        <p:nvSpPr>
          <p:cNvPr id="541" name="Google Shape;541;p9"/>
          <p:cNvSpPr txBox="1">
            <a:spLocks noGrp="1"/>
          </p:cNvSpPr>
          <p:nvPr>
            <p:ph type="subTitle" idx="1"/>
          </p:nvPr>
        </p:nvSpPr>
        <p:spPr>
          <a:xfrm flipH="1">
            <a:off x="5047900" y="2607067"/>
            <a:ext cx="3367800" cy="1063200"/>
          </a:xfrm>
          <a:prstGeom prst="rect">
            <a:avLst/>
          </a:prstGeom>
        </p:spPr>
        <p:txBody>
          <a:bodyPr spcFirstLastPara="1" wrap="square" lIns="91425" tIns="91425" rIns="91425" bIns="91425" anchor="ctr" anchorCtr="0">
            <a:noAutofit/>
          </a:bodyPr>
          <a:lstStyle>
            <a:lvl1pPr lvl="0" algn="r" rtl="0">
              <a:lnSpc>
                <a:spcPct val="100000"/>
              </a:lnSpc>
              <a:spcBef>
                <a:spcPts val="0"/>
              </a:spcBef>
              <a:spcAft>
                <a:spcPts val="0"/>
              </a:spcAft>
              <a:buSzPts val="1400"/>
              <a:buNone/>
              <a:defRPr sz="1600"/>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542" name="Google Shape;542;p9"/>
          <p:cNvSpPr txBox="1">
            <a:spLocks noGrp="1"/>
          </p:cNvSpPr>
          <p:nvPr>
            <p:ph type="ctrTitle"/>
          </p:nvPr>
        </p:nvSpPr>
        <p:spPr>
          <a:xfrm flipH="1">
            <a:off x="4571900" y="1697799"/>
            <a:ext cx="3860400" cy="9342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3000"/>
              <a:buNone/>
              <a:defRPr/>
            </a:lvl1pPr>
            <a:lvl2pPr lvl="1" rtl="0">
              <a:spcBef>
                <a:spcPts val="0"/>
              </a:spcBef>
              <a:spcAft>
                <a:spcPts val="0"/>
              </a:spcAft>
              <a:buSzPts val="1600"/>
              <a:buNone/>
              <a:defRPr sz="1600"/>
            </a:lvl2pPr>
            <a:lvl3pPr lvl="2" rtl="0">
              <a:spcBef>
                <a:spcPts val="0"/>
              </a:spcBef>
              <a:spcAft>
                <a:spcPts val="0"/>
              </a:spcAft>
              <a:buSzPts val="1600"/>
              <a:buNone/>
              <a:defRPr sz="1600"/>
            </a:lvl3pPr>
            <a:lvl4pPr lvl="3" rtl="0">
              <a:spcBef>
                <a:spcPts val="0"/>
              </a:spcBef>
              <a:spcAft>
                <a:spcPts val="0"/>
              </a:spcAft>
              <a:buSzPts val="1600"/>
              <a:buNone/>
              <a:defRPr sz="1600"/>
            </a:lvl4pPr>
            <a:lvl5pPr lvl="4" rtl="0">
              <a:spcBef>
                <a:spcPts val="0"/>
              </a:spcBef>
              <a:spcAft>
                <a:spcPts val="0"/>
              </a:spcAft>
              <a:buSzPts val="1600"/>
              <a:buNone/>
              <a:defRPr sz="1600"/>
            </a:lvl5pPr>
            <a:lvl6pPr lvl="5" rtl="0">
              <a:spcBef>
                <a:spcPts val="0"/>
              </a:spcBef>
              <a:spcAft>
                <a:spcPts val="0"/>
              </a:spcAft>
              <a:buSzPts val="1600"/>
              <a:buNone/>
              <a:defRPr sz="1600"/>
            </a:lvl6pPr>
            <a:lvl7pPr lvl="6" rtl="0">
              <a:spcBef>
                <a:spcPts val="0"/>
              </a:spcBef>
              <a:spcAft>
                <a:spcPts val="0"/>
              </a:spcAft>
              <a:buSzPts val="1600"/>
              <a:buNone/>
              <a:defRPr sz="1600"/>
            </a:lvl7pPr>
            <a:lvl8pPr lvl="7" rtl="0">
              <a:spcBef>
                <a:spcPts val="0"/>
              </a:spcBef>
              <a:spcAft>
                <a:spcPts val="0"/>
              </a:spcAft>
              <a:buSzPts val="1600"/>
              <a:buNone/>
              <a:defRPr sz="1600"/>
            </a:lvl8pPr>
            <a:lvl9pPr lvl="8" rtl="0">
              <a:spcBef>
                <a:spcPts val="0"/>
              </a:spcBef>
              <a:spcAft>
                <a:spcPts val="0"/>
              </a:spcAft>
              <a:buSzPts val="1600"/>
              <a:buNone/>
              <a:defRPr sz="1600"/>
            </a:lvl9pPr>
          </a:lstStyle>
          <a:p>
            <a:endParaRPr/>
          </a:p>
        </p:txBody>
      </p:sp>
      <p:pic>
        <p:nvPicPr>
          <p:cNvPr id="543" name="Google Shape;543;p9"/>
          <p:cNvPicPr preferRelativeResize="0"/>
          <p:nvPr/>
        </p:nvPicPr>
        <p:blipFill>
          <a:blip r:embed="rId2">
            <a:alphaModFix amt="82000"/>
          </a:blip>
          <a:stretch>
            <a:fillRect/>
          </a:stretch>
        </p:blipFill>
        <p:spPr>
          <a:xfrm>
            <a:off x="6498000" y="3581373"/>
            <a:ext cx="3440400" cy="2840126"/>
          </a:xfrm>
          <a:prstGeom prst="rect">
            <a:avLst/>
          </a:prstGeom>
          <a:noFill/>
          <a:ln>
            <a:noFill/>
          </a:ln>
        </p:spPr>
      </p:pic>
      <p:sp>
        <p:nvSpPr>
          <p:cNvPr id="544" name="Google Shape;544;p9"/>
          <p:cNvSpPr/>
          <p:nvPr/>
        </p:nvSpPr>
        <p:spPr>
          <a:xfrm rot="-2569776">
            <a:off x="7774946" y="-1017900"/>
            <a:ext cx="2265043" cy="216579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545" name="Google Shape;545;p9"/>
          <p:cNvGrpSpPr/>
          <p:nvPr/>
        </p:nvGrpSpPr>
        <p:grpSpPr>
          <a:xfrm rot="-6629356">
            <a:off x="7495291" y="3526103"/>
            <a:ext cx="1344346" cy="2469672"/>
            <a:chOff x="272875" y="1419395"/>
            <a:chExt cx="255950" cy="563168"/>
          </a:xfrm>
        </p:grpSpPr>
        <p:sp>
          <p:nvSpPr>
            <p:cNvPr id="546" name="Google Shape;546;p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7" name="Google Shape;547;p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8" name="Google Shape;548;p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9" name="Google Shape;549;p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0" name="Google Shape;550;p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1" name="Google Shape;551;p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2" name="Google Shape;552;p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3" name="Google Shape;553;p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4" name="Google Shape;554;p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5" name="Google Shape;555;p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6" name="Google Shape;556;p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7" name="Google Shape;557;p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8" name="Google Shape;558;p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9" name="Google Shape;559;p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0" name="Google Shape;560;p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1" name="Google Shape;561;p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2" name="Google Shape;562;p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3" name="Google Shape;563;p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4" name="Google Shape;564;p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5" name="Google Shape;565;p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6" name="Google Shape;566;p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7" name="Google Shape;567;p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8" name="Google Shape;568;p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69" name="Google Shape;569;p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0" name="Google Shape;570;p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1" name="Google Shape;571;p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2" name="Google Shape;572;p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3" name="Google Shape;573;p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4" name="Google Shape;574;p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5" name="Google Shape;575;p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6" name="Google Shape;576;p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7" name="Google Shape;577;p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8" name="Google Shape;578;p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79" name="Google Shape;579;p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80" name="Google Shape;580;p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581" name="Google Shape;581;p9"/>
          <p:cNvPicPr preferRelativeResize="0"/>
          <p:nvPr/>
        </p:nvPicPr>
        <p:blipFill>
          <a:blip r:embed="rId3">
            <a:alphaModFix amt="82000"/>
          </a:blip>
          <a:stretch>
            <a:fillRect/>
          </a:stretch>
        </p:blipFill>
        <p:spPr>
          <a:xfrm rot="-5400005">
            <a:off x="-1096437" y="-959501"/>
            <a:ext cx="3632875" cy="2999026"/>
          </a:xfrm>
          <a:prstGeom prst="rect">
            <a:avLst/>
          </a:prstGeom>
          <a:noFill/>
          <a:ln>
            <a:noFill/>
          </a:ln>
        </p:spPr>
      </p:pic>
    </p:spTree>
    <p:extLst>
      <p:ext uri="{BB962C8B-B14F-4D97-AF65-F5344CB8AC3E}">
        <p14:creationId xmlns:p14="http://schemas.microsoft.com/office/powerpoint/2010/main" val="1665790909"/>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1013"/>
        <p:cNvGrpSpPr/>
        <p:nvPr/>
      </p:nvGrpSpPr>
      <p:grpSpPr>
        <a:xfrm>
          <a:off x="0" y="0"/>
          <a:ext cx="0" cy="0"/>
          <a:chOff x="0" y="0"/>
          <a:chExt cx="0" cy="0"/>
        </a:xfrm>
      </p:grpSpPr>
      <p:pic>
        <p:nvPicPr>
          <p:cNvPr id="1014" name="Google Shape;1014;p19"/>
          <p:cNvPicPr preferRelativeResize="0"/>
          <p:nvPr/>
        </p:nvPicPr>
        <p:blipFill>
          <a:blip r:embed="rId2">
            <a:alphaModFix amt="66000"/>
          </a:blip>
          <a:stretch>
            <a:fillRect/>
          </a:stretch>
        </p:blipFill>
        <p:spPr>
          <a:xfrm rot="-2343514" flipH="1">
            <a:off x="-1156226" y="-1467160"/>
            <a:ext cx="3297389" cy="2276638"/>
          </a:xfrm>
          <a:prstGeom prst="rect">
            <a:avLst/>
          </a:prstGeom>
          <a:noFill/>
          <a:ln>
            <a:noFill/>
          </a:ln>
        </p:spPr>
      </p:pic>
      <p:pic>
        <p:nvPicPr>
          <p:cNvPr id="1015" name="Google Shape;1015;p19"/>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grpSp>
        <p:nvGrpSpPr>
          <p:cNvPr id="1016" name="Google Shape;1016;p19"/>
          <p:cNvGrpSpPr/>
          <p:nvPr/>
        </p:nvGrpSpPr>
        <p:grpSpPr>
          <a:xfrm rot="-8099954">
            <a:off x="25750" y="-768875"/>
            <a:ext cx="1344367" cy="1995327"/>
            <a:chOff x="272875" y="1527563"/>
            <a:chExt cx="255950" cy="455000"/>
          </a:xfrm>
        </p:grpSpPr>
        <p:sp>
          <p:nvSpPr>
            <p:cNvPr id="1017" name="Google Shape;1017;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8" name="Google Shape;1018;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9" name="Google Shape;1019;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0" name="Google Shape;1020;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1" name="Google Shape;1021;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2" name="Google Shape;1022;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3" name="Google Shape;1023;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4" name="Google Shape;1024;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5" name="Google Shape;1025;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6" name="Google Shape;1026;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7" name="Google Shape;1027;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8" name="Google Shape;1028;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9" name="Google Shape;1029;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0" name="Google Shape;1030;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1" name="Google Shape;1031;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2" name="Google Shape;1032;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3" name="Google Shape;1033;p19"/>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4" name="Google Shape;1034;p19"/>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5" name="Google Shape;1035;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6" name="Google Shape;1036;p19"/>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7" name="Google Shape;1037;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8" name="Google Shape;1038;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9" name="Google Shape;1039;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0" name="Google Shape;1040;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1" name="Google Shape;1041;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2" name="Google Shape;1042;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3" name="Google Shape;1043;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4" name="Google Shape;1044;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5" name="Google Shape;1045;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6" name="Google Shape;1046;p19"/>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7" name="Google Shape;1047;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8" name="Google Shape;1048;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9" name="Google Shape;1049;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0" name="Google Shape;1050;p19"/>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1" name="Google Shape;1051;p19"/>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1052" name="Google Shape;1052;p19"/>
          <p:cNvPicPr preferRelativeResize="0"/>
          <p:nvPr/>
        </p:nvPicPr>
        <p:blipFill>
          <a:blip r:embed="rId3">
            <a:alphaModFix amt="74000"/>
          </a:blip>
          <a:stretch>
            <a:fillRect/>
          </a:stretch>
        </p:blipFill>
        <p:spPr>
          <a:xfrm rot="-6814727" flipH="1">
            <a:off x="7454267" y="-1182806"/>
            <a:ext cx="2894871" cy="2593322"/>
          </a:xfrm>
          <a:prstGeom prst="rect">
            <a:avLst/>
          </a:prstGeom>
          <a:noFill/>
          <a:ln>
            <a:noFill/>
          </a:ln>
        </p:spPr>
      </p:pic>
      <p:pic>
        <p:nvPicPr>
          <p:cNvPr id="1053" name="Google Shape;1053;p19"/>
          <p:cNvPicPr preferRelativeResize="0"/>
          <p:nvPr/>
        </p:nvPicPr>
        <p:blipFill>
          <a:blip r:embed="rId4">
            <a:alphaModFix amt="76000"/>
          </a:blip>
          <a:stretch>
            <a:fillRect/>
          </a:stretch>
        </p:blipFill>
        <p:spPr>
          <a:xfrm rot="-1136126">
            <a:off x="4365128" y="4231553"/>
            <a:ext cx="7605805" cy="2832382"/>
          </a:xfrm>
          <a:prstGeom prst="rect">
            <a:avLst/>
          </a:prstGeom>
          <a:noFill/>
          <a:ln>
            <a:noFill/>
          </a:ln>
        </p:spPr>
      </p:pic>
      <p:grpSp>
        <p:nvGrpSpPr>
          <p:cNvPr id="1054" name="Google Shape;1054;p19"/>
          <p:cNvGrpSpPr/>
          <p:nvPr/>
        </p:nvGrpSpPr>
        <p:grpSpPr>
          <a:xfrm rot="3618644">
            <a:off x="7686877" y="3841497"/>
            <a:ext cx="1344356" cy="2469645"/>
            <a:chOff x="272875" y="1419395"/>
            <a:chExt cx="255950" cy="563168"/>
          </a:xfrm>
        </p:grpSpPr>
        <p:sp>
          <p:nvSpPr>
            <p:cNvPr id="1055" name="Google Shape;1055;p19"/>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6" name="Google Shape;1056;p19"/>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7" name="Google Shape;1057;p19"/>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8" name="Google Shape;1058;p19"/>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9" name="Google Shape;1059;p19"/>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0" name="Google Shape;1060;p19"/>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1" name="Google Shape;1061;p19"/>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2" name="Google Shape;1062;p19"/>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3" name="Google Shape;1063;p19"/>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4" name="Google Shape;1064;p19"/>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5" name="Google Shape;1065;p19"/>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6" name="Google Shape;1066;p19"/>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7" name="Google Shape;1067;p19"/>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8" name="Google Shape;1068;p19"/>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9" name="Google Shape;1069;p19"/>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0" name="Google Shape;1070;p19"/>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1" name="Google Shape;1071;p19"/>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2" name="Google Shape;1072;p19"/>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3" name="Google Shape;1073;p19"/>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4" name="Google Shape;1074;p19"/>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5" name="Google Shape;1075;p19"/>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6" name="Google Shape;1076;p19"/>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7" name="Google Shape;1077;p19"/>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8" name="Google Shape;1078;p19"/>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9" name="Google Shape;1079;p19"/>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0" name="Google Shape;1080;p19"/>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1" name="Google Shape;1081;p19"/>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2" name="Google Shape;1082;p19"/>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3" name="Google Shape;1083;p19"/>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4" name="Google Shape;1084;p19"/>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5" name="Google Shape;1085;p19"/>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6" name="Google Shape;1086;p19"/>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7" name="Google Shape;1087;p19"/>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8" name="Google Shape;1088;p19"/>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9" name="Google Shape;1089;p19"/>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090" name="Google Shape;1090;p19"/>
          <p:cNvSpPr txBox="1">
            <a:spLocks noGrp="1"/>
          </p:cNvSpPr>
          <p:nvPr>
            <p:ph type="title"/>
          </p:nvPr>
        </p:nvSpPr>
        <p:spPr>
          <a:xfrm>
            <a:off x="7200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1" name="Google Shape;1091;p19"/>
          <p:cNvSpPr txBox="1">
            <a:spLocks noGrp="1"/>
          </p:cNvSpPr>
          <p:nvPr>
            <p:ph type="subTitle" idx="1"/>
          </p:nvPr>
        </p:nvSpPr>
        <p:spPr>
          <a:xfrm>
            <a:off x="7200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2" name="Google Shape;1092;p19"/>
          <p:cNvSpPr txBox="1">
            <a:spLocks noGrp="1"/>
          </p:cNvSpPr>
          <p:nvPr>
            <p:ph type="title" idx="2"/>
          </p:nvPr>
        </p:nvSpPr>
        <p:spPr>
          <a:xfrm>
            <a:off x="3403800" y="2586216"/>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3" name="Google Shape;1093;p19"/>
          <p:cNvSpPr txBox="1">
            <a:spLocks noGrp="1"/>
          </p:cNvSpPr>
          <p:nvPr>
            <p:ph type="subTitle" idx="3"/>
          </p:nvPr>
        </p:nvSpPr>
        <p:spPr>
          <a:xfrm>
            <a:off x="34038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4" name="Google Shape;1094;p19"/>
          <p:cNvSpPr txBox="1">
            <a:spLocks noGrp="1"/>
          </p:cNvSpPr>
          <p:nvPr>
            <p:ph type="title" idx="4"/>
          </p:nvPr>
        </p:nvSpPr>
        <p:spPr>
          <a:xfrm>
            <a:off x="6100400" y="2586209"/>
            <a:ext cx="2336400" cy="8925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1600"/>
            </a:lvl1pPr>
            <a:lvl2pPr lvl="1" algn="ctr" rtl="0">
              <a:spcBef>
                <a:spcPts val="0"/>
              </a:spcBef>
              <a:spcAft>
                <a:spcPts val="0"/>
              </a:spcAft>
              <a:buSzPts val="2400"/>
              <a:buNone/>
              <a:defRPr sz="2400"/>
            </a:lvl2pPr>
            <a:lvl3pPr lvl="2" algn="ctr" rtl="0">
              <a:spcBef>
                <a:spcPts val="0"/>
              </a:spcBef>
              <a:spcAft>
                <a:spcPts val="0"/>
              </a:spcAft>
              <a:buSzPts val="2400"/>
              <a:buNone/>
              <a:defRPr sz="2400"/>
            </a:lvl3pPr>
            <a:lvl4pPr lvl="3" algn="ctr" rtl="0">
              <a:spcBef>
                <a:spcPts val="0"/>
              </a:spcBef>
              <a:spcAft>
                <a:spcPts val="0"/>
              </a:spcAft>
              <a:buSzPts val="2400"/>
              <a:buNone/>
              <a:defRPr sz="2400"/>
            </a:lvl4pPr>
            <a:lvl5pPr lvl="4" algn="ctr" rtl="0">
              <a:spcBef>
                <a:spcPts val="0"/>
              </a:spcBef>
              <a:spcAft>
                <a:spcPts val="0"/>
              </a:spcAft>
              <a:buSzPts val="2400"/>
              <a:buNone/>
              <a:defRPr sz="2400"/>
            </a:lvl5pPr>
            <a:lvl6pPr lvl="5" algn="ctr" rtl="0">
              <a:spcBef>
                <a:spcPts val="0"/>
              </a:spcBef>
              <a:spcAft>
                <a:spcPts val="0"/>
              </a:spcAft>
              <a:buSzPts val="2400"/>
              <a:buNone/>
              <a:defRPr sz="2400"/>
            </a:lvl6pPr>
            <a:lvl7pPr lvl="6" algn="ctr" rtl="0">
              <a:spcBef>
                <a:spcPts val="0"/>
              </a:spcBef>
              <a:spcAft>
                <a:spcPts val="0"/>
              </a:spcAft>
              <a:buSzPts val="2400"/>
              <a:buNone/>
              <a:defRPr sz="2400"/>
            </a:lvl7pPr>
            <a:lvl8pPr lvl="7" algn="ctr" rtl="0">
              <a:spcBef>
                <a:spcPts val="0"/>
              </a:spcBef>
              <a:spcAft>
                <a:spcPts val="0"/>
              </a:spcAft>
              <a:buSzPts val="2400"/>
              <a:buNone/>
              <a:defRPr sz="2400"/>
            </a:lvl8pPr>
            <a:lvl9pPr lvl="8" algn="ctr" rtl="0">
              <a:spcBef>
                <a:spcPts val="0"/>
              </a:spcBef>
              <a:spcAft>
                <a:spcPts val="0"/>
              </a:spcAft>
              <a:buSzPts val="2400"/>
              <a:buNone/>
              <a:defRPr sz="2400"/>
            </a:lvl9pPr>
          </a:lstStyle>
          <a:p>
            <a:endParaRPr/>
          </a:p>
        </p:txBody>
      </p:sp>
      <p:sp>
        <p:nvSpPr>
          <p:cNvPr id="1095" name="Google Shape;1095;p19"/>
          <p:cNvSpPr txBox="1">
            <a:spLocks noGrp="1"/>
          </p:cNvSpPr>
          <p:nvPr>
            <p:ph type="subTitle" idx="5"/>
          </p:nvPr>
        </p:nvSpPr>
        <p:spPr>
          <a:xfrm>
            <a:off x="6100400" y="3321129"/>
            <a:ext cx="2336400" cy="8925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1400"/>
            </a:lvl1pPr>
            <a:lvl2pPr lvl="1" algn="ctr" rtl="0">
              <a:lnSpc>
                <a:spcPct val="100000"/>
              </a:lnSpc>
              <a:spcBef>
                <a:spcPts val="0"/>
              </a:spcBef>
              <a:spcAft>
                <a:spcPts val="0"/>
              </a:spcAft>
              <a:buSzPts val="1400"/>
              <a:buNone/>
              <a:defRPr/>
            </a:lvl2pPr>
            <a:lvl3pPr lvl="2" algn="ctr" rtl="0">
              <a:lnSpc>
                <a:spcPct val="100000"/>
              </a:lnSpc>
              <a:spcBef>
                <a:spcPts val="1600"/>
              </a:spcBef>
              <a:spcAft>
                <a:spcPts val="0"/>
              </a:spcAft>
              <a:buSzPts val="1400"/>
              <a:buNone/>
              <a:defRPr/>
            </a:lvl3pPr>
            <a:lvl4pPr lvl="3" algn="ctr" rtl="0">
              <a:lnSpc>
                <a:spcPct val="100000"/>
              </a:lnSpc>
              <a:spcBef>
                <a:spcPts val="1600"/>
              </a:spcBef>
              <a:spcAft>
                <a:spcPts val="0"/>
              </a:spcAft>
              <a:buSzPts val="1400"/>
              <a:buNone/>
              <a:defRPr/>
            </a:lvl4pPr>
            <a:lvl5pPr lvl="4" algn="ctr" rtl="0">
              <a:lnSpc>
                <a:spcPct val="100000"/>
              </a:lnSpc>
              <a:spcBef>
                <a:spcPts val="1600"/>
              </a:spcBef>
              <a:spcAft>
                <a:spcPts val="0"/>
              </a:spcAft>
              <a:buSzPts val="1400"/>
              <a:buNone/>
              <a:defRPr/>
            </a:lvl5pPr>
            <a:lvl6pPr lvl="5" algn="ctr" rtl="0">
              <a:lnSpc>
                <a:spcPct val="100000"/>
              </a:lnSpc>
              <a:spcBef>
                <a:spcPts val="1600"/>
              </a:spcBef>
              <a:spcAft>
                <a:spcPts val="0"/>
              </a:spcAft>
              <a:buSzPts val="1400"/>
              <a:buNone/>
              <a:defRPr/>
            </a:lvl6pPr>
            <a:lvl7pPr lvl="6" algn="ctr" rtl="0">
              <a:lnSpc>
                <a:spcPct val="100000"/>
              </a:lnSpc>
              <a:spcBef>
                <a:spcPts val="1600"/>
              </a:spcBef>
              <a:spcAft>
                <a:spcPts val="0"/>
              </a:spcAft>
              <a:buSzPts val="1400"/>
              <a:buNone/>
              <a:defRPr/>
            </a:lvl7pPr>
            <a:lvl8pPr lvl="7" algn="ctr" rtl="0">
              <a:lnSpc>
                <a:spcPct val="100000"/>
              </a:lnSpc>
              <a:spcBef>
                <a:spcPts val="1600"/>
              </a:spcBef>
              <a:spcAft>
                <a:spcPts val="0"/>
              </a:spcAft>
              <a:buSzPts val="1400"/>
              <a:buNone/>
              <a:defRPr/>
            </a:lvl8pPr>
            <a:lvl9pPr lvl="8" algn="ctr" rtl="0">
              <a:lnSpc>
                <a:spcPct val="100000"/>
              </a:lnSpc>
              <a:spcBef>
                <a:spcPts val="1600"/>
              </a:spcBef>
              <a:spcAft>
                <a:spcPts val="1600"/>
              </a:spcAft>
              <a:buSzPts val="1400"/>
              <a:buNone/>
              <a:defRPr/>
            </a:lvl9pPr>
          </a:lstStyle>
          <a:p>
            <a:endParaRPr/>
          </a:p>
        </p:txBody>
      </p:sp>
      <p:sp>
        <p:nvSpPr>
          <p:cNvPr id="1096" name="Google Shape;1096;p19"/>
          <p:cNvSpPr txBox="1">
            <a:spLocks noGrp="1"/>
          </p:cNvSpPr>
          <p:nvPr>
            <p:ph type="ctrTitle" idx="6"/>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extLst>
      <p:ext uri="{BB962C8B-B14F-4D97-AF65-F5344CB8AC3E}">
        <p14:creationId xmlns:p14="http://schemas.microsoft.com/office/powerpoint/2010/main" val="18940660"/>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43000" y="841772"/>
            <a:ext cx="6858000" cy="1790700"/>
          </a:xfrm>
        </p:spPr>
        <p:txBody>
          <a:bodyPr anchor="b"/>
          <a:lstStyle>
            <a:lvl1pPr algn="ctr">
              <a:defRPr sz="4500"/>
            </a:lvl1pPr>
          </a:lstStyle>
          <a:p>
            <a:r>
              <a:rPr lang="en-US"/>
              <a:t>Click to edit Master title style</a:t>
            </a:r>
          </a:p>
        </p:txBody>
      </p:sp>
      <p:sp>
        <p:nvSpPr>
          <p:cNvPr id="3" name="Subtitle 2"/>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02868127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57789613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99461327"/>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201575472"/>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8" name="Footer Placeholder 7"/>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2192190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matchingName="One column text">
  <p:cSld name="ONE_COLUMN_TEXT">
    <p:spTree>
      <p:nvGrpSpPr>
        <p:cNvPr id="1" name="Shape 377"/>
        <p:cNvGrpSpPr/>
        <p:nvPr/>
      </p:nvGrpSpPr>
      <p:grpSpPr>
        <a:xfrm>
          <a:off x="0" y="0"/>
          <a:ext cx="0" cy="0"/>
          <a:chOff x="0" y="0"/>
          <a:chExt cx="0" cy="0"/>
        </a:xfrm>
      </p:grpSpPr>
      <p:sp>
        <p:nvSpPr>
          <p:cNvPr id="378" name="Google Shape;378;p7"/>
          <p:cNvSpPr txBox="1">
            <a:spLocks noGrp="1"/>
          </p:cNvSpPr>
          <p:nvPr>
            <p:ph type="subTitle" idx="1"/>
          </p:nvPr>
        </p:nvSpPr>
        <p:spPr>
          <a:xfrm>
            <a:off x="720000" y="1475700"/>
            <a:ext cx="7704000" cy="26577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1400"/>
              <a:buChar char="●"/>
              <a:defRPr/>
            </a:lvl1pPr>
            <a:lvl2pPr lvl="1" algn="ctr" rtl="0">
              <a:lnSpc>
                <a:spcPct val="100000"/>
              </a:lnSpc>
              <a:spcBef>
                <a:spcPts val="1000"/>
              </a:spcBef>
              <a:spcAft>
                <a:spcPts val="0"/>
              </a:spcAft>
              <a:buSzPts val="1400"/>
              <a:buChar char="○"/>
              <a:defRPr/>
            </a:lvl2pPr>
            <a:lvl3pPr lvl="2" algn="ctr" rtl="0">
              <a:lnSpc>
                <a:spcPct val="100000"/>
              </a:lnSpc>
              <a:spcBef>
                <a:spcPts val="1600"/>
              </a:spcBef>
              <a:spcAft>
                <a:spcPts val="0"/>
              </a:spcAft>
              <a:buSzPts val="1400"/>
              <a:buChar char="■"/>
              <a:defRPr/>
            </a:lvl3pPr>
            <a:lvl4pPr lvl="3" algn="ctr" rtl="0">
              <a:lnSpc>
                <a:spcPct val="100000"/>
              </a:lnSpc>
              <a:spcBef>
                <a:spcPts val="1600"/>
              </a:spcBef>
              <a:spcAft>
                <a:spcPts val="0"/>
              </a:spcAft>
              <a:buSzPts val="1400"/>
              <a:buChar char="●"/>
              <a:defRPr/>
            </a:lvl4pPr>
            <a:lvl5pPr lvl="4" algn="ctr" rtl="0">
              <a:lnSpc>
                <a:spcPct val="100000"/>
              </a:lnSpc>
              <a:spcBef>
                <a:spcPts val="1600"/>
              </a:spcBef>
              <a:spcAft>
                <a:spcPts val="0"/>
              </a:spcAft>
              <a:buSzPts val="1400"/>
              <a:buChar char="○"/>
              <a:defRPr/>
            </a:lvl5pPr>
            <a:lvl6pPr lvl="5" algn="ctr" rtl="0">
              <a:lnSpc>
                <a:spcPct val="100000"/>
              </a:lnSpc>
              <a:spcBef>
                <a:spcPts val="1600"/>
              </a:spcBef>
              <a:spcAft>
                <a:spcPts val="0"/>
              </a:spcAft>
              <a:buSzPts val="1400"/>
              <a:buChar char="■"/>
              <a:defRPr/>
            </a:lvl6pPr>
            <a:lvl7pPr lvl="6" algn="ctr" rtl="0">
              <a:lnSpc>
                <a:spcPct val="100000"/>
              </a:lnSpc>
              <a:spcBef>
                <a:spcPts val="1600"/>
              </a:spcBef>
              <a:spcAft>
                <a:spcPts val="0"/>
              </a:spcAft>
              <a:buSzPts val="1400"/>
              <a:buChar char="●"/>
              <a:defRPr/>
            </a:lvl7pPr>
            <a:lvl8pPr lvl="7" algn="ctr" rtl="0">
              <a:lnSpc>
                <a:spcPct val="100000"/>
              </a:lnSpc>
              <a:spcBef>
                <a:spcPts val="1600"/>
              </a:spcBef>
              <a:spcAft>
                <a:spcPts val="0"/>
              </a:spcAft>
              <a:buSzPts val="1400"/>
              <a:buChar char="○"/>
              <a:defRPr/>
            </a:lvl8pPr>
            <a:lvl9pPr lvl="8" algn="ctr" rtl="0">
              <a:lnSpc>
                <a:spcPct val="100000"/>
              </a:lnSpc>
              <a:spcBef>
                <a:spcPts val="1600"/>
              </a:spcBef>
              <a:spcAft>
                <a:spcPts val="1600"/>
              </a:spcAft>
              <a:buSzPts val="1400"/>
              <a:buChar char="■"/>
              <a:defRPr/>
            </a:lvl9pPr>
          </a:lstStyle>
          <a:p>
            <a:endParaRPr/>
          </a:p>
        </p:txBody>
      </p:sp>
      <p:sp>
        <p:nvSpPr>
          <p:cNvPr id="379" name="Google Shape;379;p7"/>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pic>
        <p:nvPicPr>
          <p:cNvPr id="380" name="Google Shape;380;p7"/>
          <p:cNvPicPr preferRelativeResize="0"/>
          <p:nvPr/>
        </p:nvPicPr>
        <p:blipFill>
          <a:blip r:embed="rId2">
            <a:alphaModFix amt="47000"/>
          </a:blip>
          <a:stretch>
            <a:fillRect/>
          </a:stretch>
        </p:blipFill>
        <p:spPr>
          <a:xfrm rot="4139108">
            <a:off x="-1716814" y="3950736"/>
            <a:ext cx="2989903" cy="2468227"/>
          </a:xfrm>
          <a:prstGeom prst="rect">
            <a:avLst/>
          </a:prstGeom>
          <a:noFill/>
          <a:ln>
            <a:noFill/>
          </a:ln>
        </p:spPr>
      </p:pic>
      <p:grpSp>
        <p:nvGrpSpPr>
          <p:cNvPr id="381" name="Google Shape;381;p7"/>
          <p:cNvGrpSpPr/>
          <p:nvPr/>
        </p:nvGrpSpPr>
        <p:grpSpPr>
          <a:xfrm rot="-987768">
            <a:off x="-414533" y="3230134"/>
            <a:ext cx="1344359" cy="1995308"/>
            <a:chOff x="272875" y="1527563"/>
            <a:chExt cx="255950" cy="455000"/>
          </a:xfrm>
        </p:grpSpPr>
        <p:sp>
          <p:nvSpPr>
            <p:cNvPr id="382" name="Google Shape;38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3" name="Google Shape;38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4" name="Google Shape;38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5" name="Google Shape;38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6" name="Google Shape;38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7" name="Google Shape;38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8" name="Google Shape;38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9" name="Google Shape;38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0" name="Google Shape;39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1" name="Google Shape;39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2" name="Google Shape;39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3" name="Google Shape;39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4" name="Google Shape;39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5" name="Google Shape;39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6" name="Google Shape;39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7" name="Google Shape;39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8" name="Google Shape;39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9" name="Google Shape;39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0" name="Google Shape;40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1" name="Google Shape;40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2" name="Google Shape;40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3" name="Google Shape;40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4" name="Google Shape;40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5" name="Google Shape;40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6" name="Google Shape;40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7" name="Google Shape;40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8" name="Google Shape;40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9" name="Google Shape;40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0" name="Google Shape;41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1" name="Google Shape;41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2" name="Google Shape;41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3" name="Google Shape;41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4" name="Google Shape;41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5" name="Google Shape;41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6" name="Google Shape;41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417" name="Google Shape;417;p7"/>
          <p:cNvPicPr preferRelativeResize="0"/>
          <p:nvPr/>
        </p:nvPicPr>
        <p:blipFill>
          <a:blip r:embed="rId3">
            <a:alphaModFix amt="74000"/>
          </a:blip>
          <a:stretch>
            <a:fillRect/>
          </a:stretch>
        </p:blipFill>
        <p:spPr>
          <a:xfrm rot="-1197527" flipH="1">
            <a:off x="8254668" y="3888189"/>
            <a:ext cx="2894871" cy="2593322"/>
          </a:xfrm>
          <a:prstGeom prst="rect">
            <a:avLst/>
          </a:prstGeom>
          <a:noFill/>
          <a:ln>
            <a:noFill/>
          </a:ln>
        </p:spPr>
      </p:pic>
      <p:pic>
        <p:nvPicPr>
          <p:cNvPr id="418" name="Google Shape;418;p7"/>
          <p:cNvPicPr preferRelativeResize="0"/>
          <p:nvPr/>
        </p:nvPicPr>
        <p:blipFill>
          <a:blip r:embed="rId4">
            <a:alphaModFix amt="58000"/>
          </a:blip>
          <a:stretch>
            <a:fillRect/>
          </a:stretch>
        </p:blipFill>
        <p:spPr>
          <a:xfrm rot="-9314708">
            <a:off x="-1515506" y="-1274402"/>
            <a:ext cx="1787180" cy="4287365"/>
          </a:xfrm>
          <a:prstGeom prst="rect">
            <a:avLst/>
          </a:prstGeom>
          <a:noFill/>
          <a:ln>
            <a:noFill/>
          </a:ln>
        </p:spPr>
      </p:pic>
      <p:pic>
        <p:nvPicPr>
          <p:cNvPr id="419" name="Google Shape;419;p7"/>
          <p:cNvPicPr preferRelativeResize="0"/>
          <p:nvPr/>
        </p:nvPicPr>
        <p:blipFill>
          <a:blip r:embed="rId5">
            <a:alphaModFix amt="76000"/>
          </a:blip>
          <a:stretch>
            <a:fillRect/>
          </a:stretch>
        </p:blipFill>
        <p:spPr>
          <a:xfrm rot="394092">
            <a:off x="2157624" y="-1359156"/>
            <a:ext cx="5296602" cy="1972438"/>
          </a:xfrm>
          <a:prstGeom prst="rect">
            <a:avLst/>
          </a:prstGeom>
          <a:noFill/>
          <a:ln>
            <a:noFill/>
          </a:ln>
        </p:spPr>
      </p:pic>
      <p:pic>
        <p:nvPicPr>
          <p:cNvPr id="420" name="Google Shape;420;p7"/>
          <p:cNvPicPr preferRelativeResize="0"/>
          <p:nvPr/>
        </p:nvPicPr>
        <p:blipFill>
          <a:blip r:embed="rId6">
            <a:alphaModFix amt="62000"/>
          </a:blip>
          <a:stretch>
            <a:fillRect/>
          </a:stretch>
        </p:blipFill>
        <p:spPr>
          <a:xfrm rot="6551349" flipH="1">
            <a:off x="7493893" y="-756657"/>
            <a:ext cx="2894870" cy="2593321"/>
          </a:xfrm>
          <a:prstGeom prst="rect">
            <a:avLst/>
          </a:prstGeom>
          <a:noFill/>
          <a:ln>
            <a:noFill/>
          </a:ln>
        </p:spPr>
      </p:pic>
      <p:grpSp>
        <p:nvGrpSpPr>
          <p:cNvPr id="421" name="Google Shape;421;p7"/>
          <p:cNvGrpSpPr/>
          <p:nvPr/>
        </p:nvGrpSpPr>
        <p:grpSpPr>
          <a:xfrm rot="8100046">
            <a:off x="8172668" y="-457651"/>
            <a:ext cx="1344367" cy="1995327"/>
            <a:chOff x="272875" y="1527563"/>
            <a:chExt cx="255950" cy="455000"/>
          </a:xfrm>
        </p:grpSpPr>
        <p:sp>
          <p:nvSpPr>
            <p:cNvPr id="422" name="Google Shape;422;p7"/>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3" name="Google Shape;423;p7"/>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4" name="Google Shape;424;p7"/>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5" name="Google Shape;425;p7"/>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6" name="Google Shape;426;p7"/>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7" name="Google Shape;427;p7"/>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8" name="Google Shape;428;p7"/>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9" name="Google Shape;429;p7"/>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0" name="Google Shape;430;p7"/>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1" name="Google Shape;431;p7"/>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2" name="Google Shape;432;p7"/>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3" name="Google Shape;433;p7"/>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4" name="Google Shape;434;p7"/>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5" name="Google Shape;435;p7"/>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6" name="Google Shape;436;p7"/>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7" name="Google Shape;437;p7"/>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8" name="Google Shape;438;p7"/>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9" name="Google Shape;439;p7"/>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0" name="Google Shape;440;p7"/>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1" name="Google Shape;441;p7"/>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2" name="Google Shape;442;p7"/>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3" name="Google Shape;443;p7"/>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4" name="Google Shape;444;p7"/>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5" name="Google Shape;445;p7"/>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6" name="Google Shape;446;p7"/>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7" name="Google Shape;447;p7"/>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8" name="Google Shape;448;p7"/>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9" name="Google Shape;449;p7"/>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0" name="Google Shape;450;p7"/>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1" name="Google Shape;451;p7"/>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2" name="Google Shape;452;p7"/>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3" name="Google Shape;453;p7"/>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4" name="Google Shape;454;p7"/>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5" name="Google Shape;455;p7"/>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6" name="Google Shape;456;p7"/>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457" name="Google Shape;457;p7"/>
          <p:cNvSpPr/>
          <p:nvPr/>
        </p:nvSpPr>
        <p:spPr>
          <a:xfrm rot="-6477098" flipH="1">
            <a:off x="-3963735" y="-3524095"/>
            <a:ext cx="4623929" cy="7256942"/>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8" name="Google Shape;458;p7"/>
          <p:cNvSpPr/>
          <p:nvPr/>
        </p:nvSpPr>
        <p:spPr>
          <a:xfrm rot="-7689947">
            <a:off x="8072325" y="4598041"/>
            <a:ext cx="2264989" cy="2165745"/>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4" name="Footer Placeholder 3"/>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811929898"/>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3" name="Footer Placeholder 2"/>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118903408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595176637"/>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6" name="Footer Placeholder 5"/>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2396191436"/>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032863372"/>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E8AFF1FC-8BB6-4DBB-9940-F696B5579502}" type="datetimeFigureOut">
              <a:rPr lang="en-US" smtClean="0">
                <a:solidFill>
                  <a:prstClr val="black">
                    <a:tint val="75000"/>
                  </a:prstClr>
                </a:solidFill>
              </a:rPr>
              <a:pPr/>
              <a:t>10/9/2025</a:t>
            </a:fld>
            <a:endParaRPr lang="en-US">
              <a:solidFill>
                <a:prstClr val="black">
                  <a:tint val="75000"/>
                </a:prstClr>
              </a:solidFill>
            </a:endParaRPr>
          </a:p>
        </p:txBody>
      </p:sp>
      <p:sp>
        <p:nvSpPr>
          <p:cNvPr id="5" name="Footer Placeholder 4"/>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p:cNvSpPr>
            <a:spLocks noGrp="1"/>
          </p:cNvSpPr>
          <p:nvPr>
            <p:ph type="sldNum" sz="quarter" idx="12"/>
          </p:nvPr>
        </p:nvSpPr>
        <p:spPr/>
        <p:txBody>
          <a:bodyPr/>
          <a:lstStyle/>
          <a:p>
            <a:fld id="{8416283F-E79A-4174-97F4-305C981B4A88}"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366396551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matchingName="Big number">
  <p:cSld name="BIG_NUMBER">
    <p:spTree>
      <p:nvGrpSpPr>
        <p:cNvPr id="1" name="Shape 584"/>
        <p:cNvGrpSpPr/>
        <p:nvPr/>
      </p:nvGrpSpPr>
      <p:grpSpPr>
        <a:xfrm>
          <a:off x="0" y="0"/>
          <a:ext cx="0" cy="0"/>
          <a:chOff x="0" y="0"/>
          <a:chExt cx="0" cy="0"/>
        </a:xfrm>
      </p:grpSpPr>
      <p:pic>
        <p:nvPicPr>
          <p:cNvPr id="585" name="Google Shape;585;p11"/>
          <p:cNvPicPr preferRelativeResize="0"/>
          <p:nvPr/>
        </p:nvPicPr>
        <p:blipFill>
          <a:blip r:embed="rId2">
            <a:alphaModFix amt="66000"/>
          </a:blip>
          <a:stretch>
            <a:fillRect/>
          </a:stretch>
        </p:blipFill>
        <p:spPr>
          <a:xfrm rot="8456486" flipH="1">
            <a:off x="4213816" y="1684455"/>
            <a:ext cx="3297389" cy="2276638"/>
          </a:xfrm>
          <a:prstGeom prst="rect">
            <a:avLst/>
          </a:prstGeom>
          <a:noFill/>
          <a:ln>
            <a:noFill/>
          </a:ln>
        </p:spPr>
      </p:pic>
      <p:pic>
        <p:nvPicPr>
          <p:cNvPr id="586" name="Google Shape;586;p11"/>
          <p:cNvPicPr preferRelativeResize="0"/>
          <p:nvPr/>
        </p:nvPicPr>
        <p:blipFill>
          <a:blip r:embed="rId3">
            <a:alphaModFix amt="74000"/>
          </a:blip>
          <a:stretch>
            <a:fillRect/>
          </a:stretch>
        </p:blipFill>
        <p:spPr>
          <a:xfrm rot="-5809801" flipH="1">
            <a:off x="2079893" y="1275092"/>
            <a:ext cx="2894870" cy="2593321"/>
          </a:xfrm>
          <a:prstGeom prst="rect">
            <a:avLst/>
          </a:prstGeom>
          <a:noFill/>
          <a:ln>
            <a:noFill/>
          </a:ln>
        </p:spPr>
      </p:pic>
      <p:pic>
        <p:nvPicPr>
          <p:cNvPr id="587" name="Google Shape;587;p11"/>
          <p:cNvPicPr preferRelativeResize="0"/>
          <p:nvPr/>
        </p:nvPicPr>
        <p:blipFill>
          <a:blip r:embed="rId4">
            <a:alphaModFix amt="76000"/>
          </a:blip>
          <a:stretch>
            <a:fillRect/>
          </a:stretch>
        </p:blipFill>
        <p:spPr>
          <a:xfrm rot="9663874">
            <a:off x="-831963" y="211855"/>
            <a:ext cx="9577978" cy="3566814"/>
          </a:xfrm>
          <a:prstGeom prst="rect">
            <a:avLst/>
          </a:prstGeom>
          <a:noFill/>
          <a:ln>
            <a:noFill/>
          </a:ln>
        </p:spPr>
      </p:pic>
      <p:sp>
        <p:nvSpPr>
          <p:cNvPr id="588" name="Google Shape;588;p11"/>
          <p:cNvSpPr txBox="1">
            <a:spLocks noGrp="1"/>
          </p:cNvSpPr>
          <p:nvPr>
            <p:ph type="title" hasCustomPrompt="1"/>
          </p:nvPr>
        </p:nvSpPr>
        <p:spPr>
          <a:xfrm>
            <a:off x="1284000" y="1558475"/>
            <a:ext cx="6576000" cy="1511100"/>
          </a:xfrm>
          <a:prstGeom prst="rect">
            <a:avLst/>
          </a:prstGeom>
        </p:spPr>
        <p:txBody>
          <a:bodyPr spcFirstLastPara="1" wrap="square" lIns="91425" tIns="91425" rIns="91425" bIns="91425" anchor="b" anchorCtr="0">
            <a:noAutofit/>
          </a:bodyPr>
          <a:lstStyle>
            <a:lvl1pPr lvl="0" algn="ctr">
              <a:spcBef>
                <a:spcPts val="0"/>
              </a:spcBef>
              <a:spcAft>
                <a:spcPts val="0"/>
              </a:spcAft>
              <a:buSzPts val="9600"/>
              <a:buNone/>
              <a:defRPr sz="9600"/>
            </a:lvl1pPr>
            <a:lvl2pPr lvl="1" algn="ctr">
              <a:spcBef>
                <a:spcPts val="0"/>
              </a:spcBef>
              <a:spcAft>
                <a:spcPts val="0"/>
              </a:spcAft>
              <a:buSzPts val="9600"/>
              <a:buNone/>
              <a:defRPr sz="9600"/>
            </a:lvl2pPr>
            <a:lvl3pPr lvl="2" algn="ctr">
              <a:spcBef>
                <a:spcPts val="0"/>
              </a:spcBef>
              <a:spcAft>
                <a:spcPts val="0"/>
              </a:spcAft>
              <a:buSzPts val="9600"/>
              <a:buNone/>
              <a:defRPr sz="9600"/>
            </a:lvl3pPr>
            <a:lvl4pPr lvl="3" algn="ctr">
              <a:spcBef>
                <a:spcPts val="0"/>
              </a:spcBef>
              <a:spcAft>
                <a:spcPts val="0"/>
              </a:spcAft>
              <a:buSzPts val="9600"/>
              <a:buNone/>
              <a:defRPr sz="9600"/>
            </a:lvl4pPr>
            <a:lvl5pPr lvl="4" algn="ctr">
              <a:spcBef>
                <a:spcPts val="0"/>
              </a:spcBef>
              <a:spcAft>
                <a:spcPts val="0"/>
              </a:spcAft>
              <a:buSzPts val="9600"/>
              <a:buNone/>
              <a:defRPr sz="9600"/>
            </a:lvl5pPr>
            <a:lvl6pPr lvl="5" algn="ctr">
              <a:spcBef>
                <a:spcPts val="0"/>
              </a:spcBef>
              <a:spcAft>
                <a:spcPts val="0"/>
              </a:spcAft>
              <a:buSzPts val="9600"/>
              <a:buNone/>
              <a:defRPr sz="9600"/>
            </a:lvl6pPr>
            <a:lvl7pPr lvl="6" algn="ctr">
              <a:spcBef>
                <a:spcPts val="0"/>
              </a:spcBef>
              <a:spcAft>
                <a:spcPts val="0"/>
              </a:spcAft>
              <a:buSzPts val="9600"/>
              <a:buNone/>
              <a:defRPr sz="9600"/>
            </a:lvl7pPr>
            <a:lvl8pPr lvl="7" algn="ctr">
              <a:spcBef>
                <a:spcPts val="0"/>
              </a:spcBef>
              <a:spcAft>
                <a:spcPts val="0"/>
              </a:spcAft>
              <a:buSzPts val="9600"/>
              <a:buNone/>
              <a:defRPr sz="9600"/>
            </a:lvl8pPr>
            <a:lvl9pPr lvl="8" algn="ctr">
              <a:spcBef>
                <a:spcPts val="0"/>
              </a:spcBef>
              <a:spcAft>
                <a:spcPts val="0"/>
              </a:spcAft>
              <a:buSzPts val="9600"/>
              <a:buNone/>
              <a:defRPr sz="9600"/>
            </a:lvl9pPr>
          </a:lstStyle>
          <a:p>
            <a:r>
              <a:t>xx%</a:t>
            </a:r>
          </a:p>
        </p:txBody>
      </p:sp>
      <p:sp>
        <p:nvSpPr>
          <p:cNvPr id="589" name="Google Shape;589;p11"/>
          <p:cNvSpPr txBox="1">
            <a:spLocks noGrp="1"/>
          </p:cNvSpPr>
          <p:nvPr>
            <p:ph type="subTitle" idx="1"/>
          </p:nvPr>
        </p:nvSpPr>
        <p:spPr>
          <a:xfrm>
            <a:off x="1284000" y="3069625"/>
            <a:ext cx="6576000" cy="713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1900"/>
            </a:lvl1pPr>
            <a:lvl2pPr lvl="1" algn="ctr" rtl="0">
              <a:lnSpc>
                <a:spcPct val="100000"/>
              </a:lnSpc>
              <a:spcBef>
                <a:spcPts val="0"/>
              </a:spcBef>
              <a:spcAft>
                <a:spcPts val="0"/>
              </a:spcAft>
              <a:buSzPts val="1600"/>
              <a:buNone/>
              <a:defRPr sz="1600"/>
            </a:lvl2pPr>
            <a:lvl3pPr lvl="2" algn="ctr" rtl="0">
              <a:lnSpc>
                <a:spcPct val="100000"/>
              </a:lnSpc>
              <a:spcBef>
                <a:spcPts val="1600"/>
              </a:spcBef>
              <a:spcAft>
                <a:spcPts val="0"/>
              </a:spcAft>
              <a:buSzPts val="1600"/>
              <a:buNone/>
              <a:defRPr sz="1600"/>
            </a:lvl3pPr>
            <a:lvl4pPr lvl="3" algn="ctr" rtl="0">
              <a:lnSpc>
                <a:spcPct val="100000"/>
              </a:lnSpc>
              <a:spcBef>
                <a:spcPts val="1600"/>
              </a:spcBef>
              <a:spcAft>
                <a:spcPts val="0"/>
              </a:spcAft>
              <a:buSzPts val="1600"/>
              <a:buNone/>
              <a:defRPr sz="1600"/>
            </a:lvl4pPr>
            <a:lvl5pPr lvl="4" algn="ctr" rtl="0">
              <a:lnSpc>
                <a:spcPct val="100000"/>
              </a:lnSpc>
              <a:spcBef>
                <a:spcPts val="1600"/>
              </a:spcBef>
              <a:spcAft>
                <a:spcPts val="0"/>
              </a:spcAft>
              <a:buSzPts val="1600"/>
              <a:buNone/>
              <a:defRPr sz="1600"/>
            </a:lvl5pPr>
            <a:lvl6pPr lvl="5" algn="ctr" rtl="0">
              <a:lnSpc>
                <a:spcPct val="100000"/>
              </a:lnSpc>
              <a:spcBef>
                <a:spcPts val="1600"/>
              </a:spcBef>
              <a:spcAft>
                <a:spcPts val="0"/>
              </a:spcAft>
              <a:buSzPts val="1600"/>
              <a:buNone/>
              <a:defRPr sz="1600"/>
            </a:lvl6pPr>
            <a:lvl7pPr lvl="6" algn="ctr" rtl="0">
              <a:lnSpc>
                <a:spcPct val="100000"/>
              </a:lnSpc>
              <a:spcBef>
                <a:spcPts val="1600"/>
              </a:spcBef>
              <a:spcAft>
                <a:spcPts val="0"/>
              </a:spcAft>
              <a:buSzPts val="1600"/>
              <a:buNone/>
              <a:defRPr sz="1600"/>
            </a:lvl7pPr>
            <a:lvl8pPr lvl="7" algn="ctr" rtl="0">
              <a:lnSpc>
                <a:spcPct val="100000"/>
              </a:lnSpc>
              <a:spcBef>
                <a:spcPts val="1600"/>
              </a:spcBef>
              <a:spcAft>
                <a:spcPts val="0"/>
              </a:spcAft>
              <a:buSzPts val="1600"/>
              <a:buNone/>
              <a:defRPr sz="1600"/>
            </a:lvl8pPr>
            <a:lvl9pPr lvl="8" algn="ctr" rtl="0">
              <a:lnSpc>
                <a:spcPct val="100000"/>
              </a:lnSpc>
              <a:spcBef>
                <a:spcPts val="1600"/>
              </a:spcBef>
              <a:spcAft>
                <a:spcPts val="1600"/>
              </a:spcAft>
              <a:buSzPts val="1600"/>
              <a:buNone/>
              <a:defRPr sz="1600"/>
            </a:lvl9pPr>
          </a:lstStyle>
          <a:p>
            <a:endParaRPr/>
          </a:p>
        </p:txBody>
      </p:sp>
      <p:pic>
        <p:nvPicPr>
          <p:cNvPr id="590" name="Google Shape;590;p11"/>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591" name="Google Shape;591;p11"/>
          <p:cNvGrpSpPr/>
          <p:nvPr/>
        </p:nvGrpSpPr>
        <p:grpSpPr>
          <a:xfrm rot="2700046">
            <a:off x="8023488" y="3760130"/>
            <a:ext cx="1344367" cy="1995327"/>
            <a:chOff x="272875" y="1527563"/>
            <a:chExt cx="255950" cy="455000"/>
          </a:xfrm>
        </p:grpSpPr>
        <p:sp>
          <p:nvSpPr>
            <p:cNvPr id="592" name="Google Shape;592;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3" name="Google Shape;593;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4" name="Google Shape;594;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5" name="Google Shape;595;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6" name="Google Shape;596;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7" name="Google Shape;597;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8" name="Google Shape;598;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9" name="Google Shape;599;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0" name="Google Shape;600;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1" name="Google Shape;601;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2" name="Google Shape;602;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3" name="Google Shape;603;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4" name="Google Shape;604;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5" name="Google Shape;605;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6" name="Google Shape;606;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7" name="Google Shape;607;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8" name="Google Shape;608;p11"/>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9" name="Google Shape;609;p11"/>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0" name="Google Shape;610;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1" name="Google Shape;611;p11"/>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2" name="Google Shape;612;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3" name="Google Shape;613;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4" name="Google Shape;614;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5" name="Google Shape;615;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6" name="Google Shape;616;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7" name="Google Shape;617;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8" name="Google Shape;618;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9" name="Google Shape;619;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0" name="Google Shape;620;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1" name="Google Shape;621;p11"/>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2" name="Google Shape;622;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3" name="Google Shape;623;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4" name="Google Shape;624;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5" name="Google Shape;625;p11"/>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6" name="Google Shape;626;p11"/>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627" name="Google Shape;627;p11"/>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628" name="Google Shape;628;p11"/>
          <p:cNvGrpSpPr/>
          <p:nvPr/>
        </p:nvGrpSpPr>
        <p:grpSpPr>
          <a:xfrm rot="-7181356">
            <a:off x="474922" y="-1462434"/>
            <a:ext cx="1344356" cy="2469645"/>
            <a:chOff x="272875" y="1419395"/>
            <a:chExt cx="255950" cy="563168"/>
          </a:xfrm>
        </p:grpSpPr>
        <p:sp>
          <p:nvSpPr>
            <p:cNvPr id="629" name="Google Shape;629;p11"/>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0" name="Google Shape;630;p11"/>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1" name="Google Shape;631;p11"/>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2" name="Google Shape;632;p11"/>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3" name="Google Shape;633;p11"/>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4" name="Google Shape;634;p11"/>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5" name="Google Shape;635;p11"/>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6" name="Google Shape;636;p11"/>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7" name="Google Shape;637;p11"/>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8" name="Google Shape;638;p11"/>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9" name="Google Shape;639;p11"/>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0" name="Google Shape;640;p11"/>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1" name="Google Shape;641;p11"/>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2" name="Google Shape;642;p11"/>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3" name="Google Shape;643;p11"/>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4" name="Google Shape;644;p11"/>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5" name="Google Shape;645;p11"/>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6" name="Google Shape;646;p11"/>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7" name="Google Shape;647;p11"/>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8" name="Google Shape;648;p11"/>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9" name="Google Shape;649;p11"/>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0" name="Google Shape;650;p11"/>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1" name="Google Shape;651;p11"/>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2" name="Google Shape;652;p11"/>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3" name="Google Shape;653;p11"/>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4" name="Google Shape;654;p11"/>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5" name="Google Shape;655;p11"/>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6" name="Google Shape;656;p11"/>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7" name="Google Shape;657;p11"/>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8" name="Google Shape;658;p11"/>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9" name="Google Shape;659;p11"/>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0" name="Google Shape;660;p11"/>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1" name="Google Shape;661;p11"/>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2" name="Google Shape;662;p11"/>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3" name="Google Shape;663;p11"/>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664" name="Google Shape;664;p11"/>
          <p:cNvSpPr/>
          <p:nvPr/>
        </p:nvSpPr>
        <p:spPr>
          <a:xfrm rot="3011561">
            <a:off x="7155837" y="485431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5" name="Google Shape;665;p11"/>
          <p:cNvSpPr/>
          <p:nvPr/>
        </p:nvSpPr>
        <p:spPr>
          <a:xfrm rot="-9900083">
            <a:off x="-1242749" y="2125430"/>
            <a:ext cx="3386946" cy="5315794"/>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666"/>
        <p:cNvGrpSpPr/>
        <p:nvPr/>
      </p:nvGrpSpPr>
      <p:grpSpPr>
        <a:xfrm>
          <a:off x="0" y="0"/>
          <a:ext cx="0" cy="0"/>
          <a:chOff x="0" y="0"/>
          <a:chExt cx="0" cy="0"/>
        </a:xfrm>
      </p:grpSpPr>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matchingName="Table of contents">
  <p:cSld name="BLANK_1">
    <p:spTree>
      <p:nvGrpSpPr>
        <p:cNvPr id="1" name="Shape 667"/>
        <p:cNvGrpSpPr/>
        <p:nvPr/>
      </p:nvGrpSpPr>
      <p:grpSpPr>
        <a:xfrm>
          <a:off x="0" y="0"/>
          <a:ext cx="0" cy="0"/>
          <a:chOff x="0" y="0"/>
          <a:chExt cx="0" cy="0"/>
        </a:xfrm>
      </p:grpSpPr>
      <p:pic>
        <p:nvPicPr>
          <p:cNvPr id="668" name="Google Shape;668;p13"/>
          <p:cNvPicPr preferRelativeResize="0"/>
          <p:nvPr/>
        </p:nvPicPr>
        <p:blipFill>
          <a:blip r:embed="rId2">
            <a:alphaModFix amt="66000"/>
          </a:blip>
          <a:stretch>
            <a:fillRect/>
          </a:stretch>
        </p:blipFill>
        <p:spPr>
          <a:xfrm rot="-1538275" flipH="1">
            <a:off x="-1241959" y="-985041"/>
            <a:ext cx="3297390" cy="2276635"/>
          </a:xfrm>
          <a:prstGeom prst="rect">
            <a:avLst/>
          </a:prstGeom>
          <a:noFill/>
          <a:ln>
            <a:noFill/>
          </a:ln>
        </p:spPr>
      </p:pic>
      <p:sp>
        <p:nvSpPr>
          <p:cNvPr id="669" name="Google Shape;669;p13"/>
          <p:cNvSpPr/>
          <p:nvPr/>
        </p:nvSpPr>
        <p:spPr>
          <a:xfrm rot="3011561">
            <a:off x="8474812" y="4330185"/>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nvGrpSpPr>
          <p:cNvPr id="670" name="Google Shape;670;p13"/>
          <p:cNvGrpSpPr/>
          <p:nvPr/>
        </p:nvGrpSpPr>
        <p:grpSpPr>
          <a:xfrm rot="3559955">
            <a:off x="-42012" y="-631342"/>
            <a:ext cx="1344348" cy="1995332"/>
            <a:chOff x="272875" y="1527563"/>
            <a:chExt cx="255950" cy="455000"/>
          </a:xfrm>
        </p:grpSpPr>
        <p:sp>
          <p:nvSpPr>
            <p:cNvPr id="671" name="Google Shape;671;p13"/>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2" name="Google Shape;672;p13"/>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3" name="Google Shape;673;p13"/>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4" name="Google Shape;674;p13"/>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5" name="Google Shape;675;p13"/>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6" name="Google Shape;676;p13"/>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7" name="Google Shape;677;p13"/>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8" name="Google Shape;678;p13"/>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9" name="Google Shape;679;p13"/>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0" name="Google Shape;680;p13"/>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1" name="Google Shape;681;p13"/>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2" name="Google Shape;682;p13"/>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3" name="Google Shape;683;p13"/>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4" name="Google Shape;684;p13"/>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5" name="Google Shape;685;p13"/>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6" name="Google Shape;686;p13"/>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7" name="Google Shape;687;p13"/>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8" name="Google Shape;688;p13"/>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9" name="Google Shape;689;p13"/>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0" name="Google Shape;690;p13"/>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1" name="Google Shape;691;p13"/>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2" name="Google Shape;692;p13"/>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3" name="Google Shape;693;p13"/>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4" name="Google Shape;694;p13"/>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5" name="Google Shape;695;p13"/>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6" name="Google Shape;696;p13"/>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7" name="Google Shape;697;p13"/>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8" name="Google Shape;698;p13"/>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9" name="Google Shape;699;p13"/>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0" name="Google Shape;700;p13"/>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1" name="Google Shape;701;p13"/>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2" name="Google Shape;702;p13"/>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3" name="Google Shape;703;p13"/>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4" name="Google Shape;704;p13"/>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5" name="Google Shape;705;p13"/>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06" name="Google Shape;706;p13"/>
          <p:cNvPicPr preferRelativeResize="0"/>
          <p:nvPr/>
        </p:nvPicPr>
        <p:blipFill>
          <a:blip r:embed="rId3">
            <a:alphaModFix amt="74000"/>
          </a:blip>
          <a:stretch>
            <a:fillRect/>
          </a:stretch>
        </p:blipFill>
        <p:spPr>
          <a:xfrm rot="-10024386">
            <a:off x="7156213" y="-1143378"/>
            <a:ext cx="2894879" cy="2593329"/>
          </a:xfrm>
          <a:prstGeom prst="rect">
            <a:avLst/>
          </a:prstGeom>
          <a:noFill/>
          <a:ln>
            <a:noFill/>
          </a:ln>
        </p:spPr>
      </p:pic>
      <p:pic>
        <p:nvPicPr>
          <p:cNvPr id="707" name="Google Shape;707;p13"/>
          <p:cNvPicPr preferRelativeResize="0"/>
          <p:nvPr/>
        </p:nvPicPr>
        <p:blipFill>
          <a:blip r:embed="rId4">
            <a:alphaModFix amt="74000"/>
          </a:blip>
          <a:stretch>
            <a:fillRect/>
          </a:stretch>
        </p:blipFill>
        <p:spPr>
          <a:xfrm rot="-7120613" flipH="1">
            <a:off x="5305666" y="-1758350"/>
            <a:ext cx="2894876" cy="2593327"/>
          </a:xfrm>
          <a:prstGeom prst="rect">
            <a:avLst/>
          </a:prstGeom>
          <a:noFill/>
          <a:ln>
            <a:noFill/>
          </a:ln>
        </p:spPr>
      </p:pic>
      <p:sp>
        <p:nvSpPr>
          <p:cNvPr id="708" name="Google Shape;708;p13"/>
          <p:cNvSpPr txBox="1">
            <a:spLocks noGrp="1"/>
          </p:cNvSpPr>
          <p:nvPr>
            <p:ph type="title" hasCustomPrompt="1"/>
          </p:nvPr>
        </p:nvSpPr>
        <p:spPr>
          <a:xfrm>
            <a:off x="3170031"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09" name="Google Shape;709;p13"/>
          <p:cNvSpPr txBox="1">
            <a:spLocks noGrp="1"/>
          </p:cNvSpPr>
          <p:nvPr>
            <p:ph type="title" idx="2" hasCustomPrompt="1"/>
          </p:nvPr>
        </p:nvSpPr>
        <p:spPr>
          <a:xfrm>
            <a:off x="5686543" y="34174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0" name="Google Shape;710;p13"/>
          <p:cNvSpPr txBox="1">
            <a:spLocks noGrp="1"/>
          </p:cNvSpPr>
          <p:nvPr>
            <p:ph type="title" idx="3" hasCustomPrompt="1"/>
          </p:nvPr>
        </p:nvSpPr>
        <p:spPr>
          <a:xfrm>
            <a:off x="5697526"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1" name="Google Shape;711;p13"/>
          <p:cNvSpPr txBox="1">
            <a:spLocks noGrp="1"/>
          </p:cNvSpPr>
          <p:nvPr>
            <p:ph type="title" idx="4" hasCustomPrompt="1"/>
          </p:nvPr>
        </p:nvSpPr>
        <p:spPr>
          <a:xfrm>
            <a:off x="637282" y="3444201"/>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2" name="Google Shape;712;p13"/>
          <p:cNvSpPr txBox="1">
            <a:spLocks noGrp="1"/>
          </p:cNvSpPr>
          <p:nvPr>
            <p:ph type="title" idx="5" hasCustomPrompt="1"/>
          </p:nvPr>
        </p:nvSpPr>
        <p:spPr>
          <a:xfrm>
            <a:off x="637282"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3" name="Google Shape;713;p13"/>
          <p:cNvSpPr txBox="1">
            <a:spLocks noGrp="1"/>
          </p:cNvSpPr>
          <p:nvPr>
            <p:ph type="title" idx="6" hasCustomPrompt="1"/>
          </p:nvPr>
        </p:nvSpPr>
        <p:spPr>
          <a:xfrm>
            <a:off x="3170031" y="1667000"/>
            <a:ext cx="1036800" cy="5778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4800"/>
              <a:buNone/>
              <a:defRPr sz="2500"/>
            </a:lvl1pPr>
            <a:lvl2pPr lvl="1"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2pPr>
            <a:lvl3pPr lvl="2"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3pPr>
            <a:lvl4pPr lvl="3"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4pPr>
            <a:lvl5pPr lvl="4"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5pPr>
            <a:lvl6pPr lvl="5"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6pPr>
            <a:lvl7pPr lvl="6"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7pPr>
            <a:lvl8pPr lvl="7"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8pPr>
            <a:lvl9pPr lvl="8" algn="ctr" rtl="0">
              <a:spcBef>
                <a:spcPts val="0"/>
              </a:spcBef>
              <a:spcAft>
                <a:spcPts val="0"/>
              </a:spcAft>
              <a:buSzPts val="4800"/>
              <a:buFont typeface="Fira Sans Extra Condensed Medium"/>
              <a:buNone/>
              <a:defRPr sz="4800">
                <a:latin typeface="Fira Sans Extra Condensed Medium"/>
                <a:ea typeface="Fira Sans Extra Condensed Medium"/>
                <a:cs typeface="Fira Sans Extra Condensed Medium"/>
                <a:sym typeface="Fira Sans Extra Condensed Medium"/>
              </a:defRPr>
            </a:lvl9pPr>
          </a:lstStyle>
          <a:p>
            <a:r>
              <a:t>xx%</a:t>
            </a:r>
          </a:p>
        </p:txBody>
      </p:sp>
      <p:sp>
        <p:nvSpPr>
          <p:cNvPr id="714" name="Google Shape;714;p13"/>
          <p:cNvSpPr txBox="1">
            <a:spLocks noGrp="1"/>
          </p:cNvSpPr>
          <p:nvPr>
            <p:ph type="ctrTitle" idx="7"/>
          </p:nvPr>
        </p:nvSpPr>
        <p:spPr>
          <a:xfrm>
            <a:off x="416024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5" name="Google Shape;715;p13"/>
          <p:cNvSpPr txBox="1">
            <a:spLocks noGrp="1"/>
          </p:cNvSpPr>
          <p:nvPr>
            <p:ph type="subTitle" idx="1"/>
          </p:nvPr>
        </p:nvSpPr>
        <p:spPr>
          <a:xfrm>
            <a:off x="4160247"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6" name="Google Shape;716;p13"/>
          <p:cNvSpPr txBox="1">
            <a:spLocks noGrp="1"/>
          </p:cNvSpPr>
          <p:nvPr>
            <p:ph type="ctrTitle" idx="8"/>
          </p:nvPr>
        </p:nvSpPr>
        <p:spPr>
          <a:xfrm>
            <a:off x="6688381"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17" name="Google Shape;717;p13"/>
          <p:cNvSpPr txBox="1">
            <a:spLocks noGrp="1"/>
          </p:cNvSpPr>
          <p:nvPr>
            <p:ph type="subTitle" idx="9"/>
          </p:nvPr>
        </p:nvSpPr>
        <p:spPr>
          <a:xfrm>
            <a:off x="6688378"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18" name="Google Shape;718;p13"/>
          <p:cNvSpPr/>
          <p:nvPr/>
        </p:nvSpPr>
        <p:spPr>
          <a:xfrm>
            <a:off x="1150175" y="2700900"/>
            <a:ext cx="2525" cy="25"/>
          </a:xfrm>
          <a:custGeom>
            <a:avLst/>
            <a:gdLst/>
            <a:ahLst/>
            <a:cxnLst/>
            <a:rect l="l" t="t" r="r" b="b"/>
            <a:pathLst>
              <a:path w="101" h="1" extrusionOk="0">
                <a:moveTo>
                  <a:pt x="101" y="1"/>
                </a:moveTo>
                <a:lnTo>
                  <a:pt x="0" y="1"/>
                </a:lnTo>
                <a:lnTo>
                  <a:pt x="0" y="1"/>
                </a:lnTo>
                <a:close/>
              </a:path>
            </a:pathLst>
          </a:custGeom>
          <a:solidFill>
            <a:srgbClr val="CEF2F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solidFill>
                <a:schemeClr val="dk2"/>
              </a:solidFill>
            </a:endParaRPr>
          </a:p>
        </p:txBody>
      </p:sp>
      <p:sp>
        <p:nvSpPr>
          <p:cNvPr id="719" name="Google Shape;719;p13"/>
          <p:cNvSpPr txBox="1">
            <a:spLocks noGrp="1"/>
          </p:cNvSpPr>
          <p:nvPr>
            <p:ph type="ctrTitle" idx="13"/>
          </p:nvPr>
        </p:nvSpPr>
        <p:spPr>
          <a:xfrm>
            <a:off x="6688650"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0" name="Google Shape;720;p13"/>
          <p:cNvSpPr txBox="1">
            <a:spLocks noGrp="1"/>
          </p:cNvSpPr>
          <p:nvPr>
            <p:ph type="subTitle" idx="14"/>
          </p:nvPr>
        </p:nvSpPr>
        <p:spPr>
          <a:xfrm>
            <a:off x="6688665"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1" name="Google Shape;721;p13"/>
          <p:cNvSpPr txBox="1">
            <a:spLocks noGrp="1"/>
          </p:cNvSpPr>
          <p:nvPr>
            <p:ph type="ctrTitle" idx="15"/>
          </p:nvPr>
        </p:nvSpPr>
        <p:spPr>
          <a:xfrm>
            <a:off x="1622668" y="326740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2" name="Google Shape;722;p13"/>
          <p:cNvSpPr txBox="1">
            <a:spLocks noGrp="1"/>
          </p:cNvSpPr>
          <p:nvPr>
            <p:ph type="subTitle" idx="16"/>
          </p:nvPr>
        </p:nvSpPr>
        <p:spPr>
          <a:xfrm>
            <a:off x="1622669" y="3572896"/>
            <a:ext cx="1821000" cy="817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3" name="Google Shape;723;p13"/>
          <p:cNvSpPr txBox="1">
            <a:spLocks noGrp="1"/>
          </p:cNvSpPr>
          <p:nvPr>
            <p:ph type="ctrTitle" idx="17"/>
          </p:nvPr>
        </p:nvSpPr>
        <p:spPr>
          <a:xfrm>
            <a:off x="1622668"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4" name="Google Shape;724;p13"/>
          <p:cNvSpPr txBox="1">
            <a:spLocks noGrp="1"/>
          </p:cNvSpPr>
          <p:nvPr>
            <p:ph type="subTitle" idx="18"/>
          </p:nvPr>
        </p:nvSpPr>
        <p:spPr>
          <a:xfrm>
            <a:off x="1622669"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5" name="Google Shape;725;p13"/>
          <p:cNvSpPr txBox="1">
            <a:spLocks noGrp="1"/>
          </p:cNvSpPr>
          <p:nvPr>
            <p:ph type="ctrTitle" idx="19"/>
          </p:nvPr>
        </p:nvSpPr>
        <p:spPr>
          <a:xfrm>
            <a:off x="4160243" y="1490050"/>
            <a:ext cx="1821000" cy="450000"/>
          </a:xfrm>
          <a:prstGeom prst="rect">
            <a:avLst/>
          </a:prstGeom>
        </p:spPr>
        <p:txBody>
          <a:bodyPr spcFirstLastPara="1" wrap="square" lIns="91425" tIns="91425" rIns="91425" bIns="91425" anchor="b" anchorCtr="0">
            <a:noAutofit/>
          </a:bodyPr>
          <a:lstStyle>
            <a:lvl1pPr lvl="0" rtl="0">
              <a:spcBef>
                <a:spcPts val="0"/>
              </a:spcBef>
              <a:spcAft>
                <a:spcPts val="0"/>
              </a:spcAft>
              <a:buSzPts val="1200"/>
              <a:buNone/>
              <a:defRPr sz="1600"/>
            </a:lvl1pPr>
            <a:lvl2pPr lvl="1" rtl="0">
              <a:spcBef>
                <a:spcPts val="0"/>
              </a:spcBef>
              <a:spcAft>
                <a:spcPts val="0"/>
              </a:spcAft>
              <a:buSzPts val="1200"/>
              <a:buNone/>
              <a:defRPr sz="1200"/>
            </a:lvl2pPr>
            <a:lvl3pPr lvl="2" rtl="0">
              <a:spcBef>
                <a:spcPts val="0"/>
              </a:spcBef>
              <a:spcAft>
                <a:spcPts val="0"/>
              </a:spcAft>
              <a:buSzPts val="1200"/>
              <a:buNone/>
              <a:defRPr sz="1200"/>
            </a:lvl3pPr>
            <a:lvl4pPr lvl="3" rtl="0">
              <a:spcBef>
                <a:spcPts val="0"/>
              </a:spcBef>
              <a:spcAft>
                <a:spcPts val="0"/>
              </a:spcAft>
              <a:buSzPts val="1200"/>
              <a:buNone/>
              <a:defRPr sz="1200"/>
            </a:lvl4pPr>
            <a:lvl5pPr lvl="4" rtl="0">
              <a:spcBef>
                <a:spcPts val="0"/>
              </a:spcBef>
              <a:spcAft>
                <a:spcPts val="0"/>
              </a:spcAft>
              <a:buSzPts val="1200"/>
              <a:buNone/>
              <a:defRPr sz="1200"/>
            </a:lvl5pPr>
            <a:lvl6pPr lvl="5" rtl="0">
              <a:spcBef>
                <a:spcPts val="0"/>
              </a:spcBef>
              <a:spcAft>
                <a:spcPts val="0"/>
              </a:spcAft>
              <a:buSzPts val="1200"/>
              <a:buNone/>
              <a:defRPr sz="1200"/>
            </a:lvl6pPr>
            <a:lvl7pPr lvl="6" rtl="0">
              <a:spcBef>
                <a:spcPts val="0"/>
              </a:spcBef>
              <a:spcAft>
                <a:spcPts val="0"/>
              </a:spcAft>
              <a:buSzPts val="1200"/>
              <a:buNone/>
              <a:defRPr sz="1200"/>
            </a:lvl7pPr>
            <a:lvl8pPr lvl="7" rtl="0">
              <a:spcBef>
                <a:spcPts val="0"/>
              </a:spcBef>
              <a:spcAft>
                <a:spcPts val="0"/>
              </a:spcAft>
              <a:buSzPts val="1200"/>
              <a:buNone/>
              <a:defRPr sz="1200"/>
            </a:lvl8pPr>
            <a:lvl9pPr lvl="8" rtl="0">
              <a:spcBef>
                <a:spcPts val="0"/>
              </a:spcBef>
              <a:spcAft>
                <a:spcPts val="0"/>
              </a:spcAft>
              <a:buSzPts val="1200"/>
              <a:buNone/>
              <a:defRPr sz="1200"/>
            </a:lvl9pPr>
          </a:lstStyle>
          <a:p>
            <a:endParaRPr/>
          </a:p>
        </p:txBody>
      </p:sp>
      <p:sp>
        <p:nvSpPr>
          <p:cNvPr id="726" name="Google Shape;726;p13"/>
          <p:cNvSpPr txBox="1">
            <a:spLocks noGrp="1"/>
          </p:cNvSpPr>
          <p:nvPr>
            <p:ph type="subTitle" idx="20"/>
          </p:nvPr>
        </p:nvSpPr>
        <p:spPr>
          <a:xfrm>
            <a:off x="4160258" y="1791550"/>
            <a:ext cx="1821000" cy="79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1400"/>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727" name="Google Shape;727;p13"/>
          <p:cNvSpPr txBox="1">
            <a:spLocks noGrp="1"/>
          </p:cNvSpPr>
          <p:nvPr>
            <p:ph type="ctrTitle" idx="21"/>
          </p:nvPr>
        </p:nvSpPr>
        <p:spPr>
          <a:xfrm>
            <a:off x="720000" y="342524"/>
            <a:ext cx="7704000" cy="5778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matchingName="Title only 1">
  <p:cSld name="CUSTOM_3">
    <p:spTree>
      <p:nvGrpSpPr>
        <p:cNvPr id="1" name="Shape 728"/>
        <p:cNvGrpSpPr/>
        <p:nvPr/>
      </p:nvGrpSpPr>
      <p:grpSpPr>
        <a:xfrm>
          <a:off x="0" y="0"/>
          <a:ext cx="0" cy="0"/>
          <a:chOff x="0" y="0"/>
          <a:chExt cx="0" cy="0"/>
        </a:xfrm>
      </p:grpSpPr>
      <p:pic>
        <p:nvPicPr>
          <p:cNvPr id="729" name="Google Shape;729;p14"/>
          <p:cNvPicPr preferRelativeResize="0"/>
          <p:nvPr/>
        </p:nvPicPr>
        <p:blipFill>
          <a:blip r:embed="rId2">
            <a:alphaModFix amt="66000"/>
          </a:blip>
          <a:stretch>
            <a:fillRect/>
          </a:stretch>
        </p:blipFill>
        <p:spPr>
          <a:xfrm rot="5399990" flipH="1">
            <a:off x="7705516" y="-598319"/>
            <a:ext cx="3297389" cy="2276637"/>
          </a:xfrm>
          <a:prstGeom prst="rect">
            <a:avLst/>
          </a:prstGeom>
          <a:noFill/>
          <a:ln>
            <a:noFill/>
          </a:ln>
        </p:spPr>
      </p:pic>
      <p:grpSp>
        <p:nvGrpSpPr>
          <p:cNvPr id="730" name="Google Shape;730;p14"/>
          <p:cNvGrpSpPr/>
          <p:nvPr/>
        </p:nvGrpSpPr>
        <p:grpSpPr>
          <a:xfrm rot="-987768">
            <a:off x="7751817" y="-266278"/>
            <a:ext cx="1344359" cy="1995308"/>
            <a:chOff x="272875" y="1527563"/>
            <a:chExt cx="255950" cy="455000"/>
          </a:xfrm>
        </p:grpSpPr>
        <p:sp>
          <p:nvSpPr>
            <p:cNvPr id="731" name="Google Shape;731;p14"/>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2" name="Google Shape;732;p14"/>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3" name="Google Shape;733;p14"/>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4" name="Google Shape;734;p14"/>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5" name="Google Shape;735;p14"/>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6" name="Google Shape;736;p14"/>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7" name="Google Shape;737;p14"/>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8" name="Google Shape;738;p14"/>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9" name="Google Shape;739;p14"/>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0" name="Google Shape;740;p14"/>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1" name="Google Shape;741;p14"/>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2" name="Google Shape;742;p14"/>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3" name="Google Shape;743;p14"/>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4" name="Google Shape;744;p14"/>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5" name="Google Shape;745;p14"/>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6" name="Google Shape;746;p14"/>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7" name="Google Shape;747;p14"/>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8" name="Google Shape;748;p14"/>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9" name="Google Shape;749;p14"/>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0" name="Google Shape;750;p14"/>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1" name="Google Shape;751;p14"/>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2" name="Google Shape;752;p14"/>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3" name="Google Shape;753;p14"/>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4" name="Google Shape;754;p14"/>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5" name="Google Shape;755;p14"/>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6" name="Google Shape;756;p14"/>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7" name="Google Shape;757;p14"/>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8" name="Google Shape;758;p14"/>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9" name="Google Shape;759;p14"/>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0" name="Google Shape;760;p14"/>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1" name="Google Shape;761;p14"/>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2" name="Google Shape;762;p14"/>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3" name="Google Shape;763;p14"/>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4" name="Google Shape;764;p14"/>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5" name="Google Shape;765;p14"/>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766" name="Google Shape;766;p14"/>
          <p:cNvPicPr preferRelativeResize="0"/>
          <p:nvPr/>
        </p:nvPicPr>
        <p:blipFill>
          <a:blip r:embed="rId3">
            <a:alphaModFix amt="74000"/>
          </a:blip>
          <a:stretch>
            <a:fillRect/>
          </a:stretch>
        </p:blipFill>
        <p:spPr>
          <a:xfrm rot="-10162003" flipH="1">
            <a:off x="-1091107" y="-1133759"/>
            <a:ext cx="2894871" cy="2593322"/>
          </a:xfrm>
          <a:prstGeom prst="rect">
            <a:avLst/>
          </a:prstGeom>
          <a:noFill/>
          <a:ln>
            <a:noFill/>
          </a:ln>
        </p:spPr>
      </p:pic>
      <p:pic>
        <p:nvPicPr>
          <p:cNvPr id="767" name="Google Shape;767;p14"/>
          <p:cNvPicPr preferRelativeResize="0"/>
          <p:nvPr/>
        </p:nvPicPr>
        <p:blipFill>
          <a:blip r:embed="rId4">
            <a:alphaModFix amt="76000"/>
          </a:blip>
          <a:stretch>
            <a:fillRect/>
          </a:stretch>
        </p:blipFill>
        <p:spPr>
          <a:xfrm rot="363351">
            <a:off x="802621" y="4291783"/>
            <a:ext cx="7605804" cy="2832383"/>
          </a:xfrm>
          <a:prstGeom prst="rect">
            <a:avLst/>
          </a:prstGeom>
          <a:noFill/>
          <a:ln>
            <a:noFill/>
          </a:ln>
        </p:spPr>
      </p:pic>
      <p:sp>
        <p:nvSpPr>
          <p:cNvPr id="768" name="Google Shape;768;p14"/>
          <p:cNvSpPr/>
          <p:nvPr/>
        </p:nvSpPr>
        <p:spPr>
          <a:xfrm rot="9899989">
            <a:off x="-583964" y="4625085"/>
            <a:ext cx="2265015" cy="2165770"/>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9" name="Google Shape;769;p14"/>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matchingName="Title only 2">
  <p:cSld name="CUSTOM_3_1">
    <p:spTree>
      <p:nvGrpSpPr>
        <p:cNvPr id="1" name="Shape 770"/>
        <p:cNvGrpSpPr/>
        <p:nvPr/>
      </p:nvGrpSpPr>
      <p:grpSpPr>
        <a:xfrm>
          <a:off x="0" y="0"/>
          <a:ext cx="0" cy="0"/>
          <a:chOff x="0" y="0"/>
          <a:chExt cx="0" cy="0"/>
        </a:xfrm>
      </p:grpSpPr>
      <p:pic>
        <p:nvPicPr>
          <p:cNvPr id="771" name="Google Shape;771;p15"/>
          <p:cNvPicPr preferRelativeResize="0"/>
          <p:nvPr/>
        </p:nvPicPr>
        <p:blipFill>
          <a:blip r:embed="rId2">
            <a:alphaModFix amt="66000"/>
          </a:blip>
          <a:stretch>
            <a:fillRect/>
          </a:stretch>
        </p:blipFill>
        <p:spPr>
          <a:xfrm rot="8456486" flipH="1">
            <a:off x="7252441" y="4177105"/>
            <a:ext cx="3297389" cy="2276638"/>
          </a:xfrm>
          <a:prstGeom prst="rect">
            <a:avLst/>
          </a:prstGeom>
          <a:noFill/>
          <a:ln>
            <a:noFill/>
          </a:ln>
        </p:spPr>
      </p:pic>
      <p:grpSp>
        <p:nvGrpSpPr>
          <p:cNvPr id="772" name="Google Shape;772;p15"/>
          <p:cNvGrpSpPr/>
          <p:nvPr/>
        </p:nvGrpSpPr>
        <p:grpSpPr>
          <a:xfrm rot="2700046">
            <a:off x="8023488" y="3760130"/>
            <a:ext cx="1344367" cy="1995327"/>
            <a:chOff x="272875" y="1527563"/>
            <a:chExt cx="255950" cy="455000"/>
          </a:xfrm>
        </p:grpSpPr>
        <p:sp>
          <p:nvSpPr>
            <p:cNvPr id="773" name="Google Shape;773;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4" name="Google Shape;774;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5" name="Google Shape;775;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6" name="Google Shape;776;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7" name="Google Shape;777;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8" name="Google Shape;778;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9" name="Google Shape;779;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0" name="Google Shape;780;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1" name="Google Shape;781;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2" name="Google Shape;782;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3" name="Google Shape;783;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4" name="Google Shape;784;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5" name="Google Shape;785;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6" name="Google Shape;786;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7" name="Google Shape;787;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8" name="Google Shape;788;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9" name="Google Shape;789;p15"/>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0" name="Google Shape;790;p15"/>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1" name="Google Shape;791;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2" name="Google Shape;792;p15"/>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3" name="Google Shape;793;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4" name="Google Shape;794;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5" name="Google Shape;795;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6" name="Google Shape;796;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7" name="Google Shape;797;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8" name="Google Shape;798;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9" name="Google Shape;799;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0" name="Google Shape;800;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1" name="Google Shape;801;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2" name="Google Shape;802;p15"/>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3" name="Google Shape;803;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4" name="Google Shape;804;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5" name="Google Shape;805;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6" name="Google Shape;806;p15"/>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7" name="Google Shape;807;p15"/>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08" name="Google Shape;808;p15"/>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09" name="Google Shape;809;p15"/>
          <p:cNvPicPr preferRelativeResize="0"/>
          <p:nvPr/>
        </p:nvPicPr>
        <p:blipFill>
          <a:blip r:embed="rId4">
            <a:alphaModFix amt="76000"/>
          </a:blip>
          <a:stretch>
            <a:fillRect/>
          </a:stretch>
        </p:blipFill>
        <p:spPr>
          <a:xfrm rot="9663874">
            <a:off x="-3354179" y="-1777728"/>
            <a:ext cx="7605805" cy="2832382"/>
          </a:xfrm>
          <a:prstGeom prst="rect">
            <a:avLst/>
          </a:prstGeom>
          <a:noFill/>
          <a:ln>
            <a:noFill/>
          </a:ln>
        </p:spPr>
      </p:pic>
      <p:grpSp>
        <p:nvGrpSpPr>
          <p:cNvPr id="810" name="Google Shape;810;p15"/>
          <p:cNvGrpSpPr/>
          <p:nvPr/>
        </p:nvGrpSpPr>
        <p:grpSpPr>
          <a:xfrm rot="-7181356">
            <a:off x="474922" y="-1462434"/>
            <a:ext cx="1344356" cy="2469645"/>
            <a:chOff x="272875" y="1419395"/>
            <a:chExt cx="255950" cy="563168"/>
          </a:xfrm>
        </p:grpSpPr>
        <p:sp>
          <p:nvSpPr>
            <p:cNvPr id="811" name="Google Shape;811;p15"/>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2" name="Google Shape;812;p15"/>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3" name="Google Shape;813;p15"/>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4" name="Google Shape;814;p15"/>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5" name="Google Shape;815;p15"/>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6" name="Google Shape;816;p15"/>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7" name="Google Shape;817;p15"/>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8" name="Google Shape;818;p15"/>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9" name="Google Shape;819;p15"/>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0" name="Google Shape;820;p15"/>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1" name="Google Shape;821;p15"/>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2" name="Google Shape;822;p15"/>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3" name="Google Shape;823;p15"/>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4" name="Google Shape;824;p15"/>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5" name="Google Shape;825;p15"/>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6" name="Google Shape;826;p15"/>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7" name="Google Shape;827;p15"/>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8" name="Google Shape;828;p15"/>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9" name="Google Shape;829;p15"/>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0" name="Google Shape;830;p15"/>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1" name="Google Shape;831;p15"/>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2" name="Google Shape;832;p15"/>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3" name="Google Shape;833;p15"/>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4" name="Google Shape;834;p15"/>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5" name="Google Shape;835;p15"/>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6" name="Google Shape;836;p15"/>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7" name="Google Shape;837;p15"/>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8" name="Google Shape;838;p15"/>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9" name="Google Shape;839;p15"/>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0" name="Google Shape;840;p15"/>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1" name="Google Shape;841;p15"/>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2" name="Google Shape;842;p15"/>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3" name="Google Shape;843;p15"/>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4" name="Google Shape;844;p15"/>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5" name="Google Shape;845;p15"/>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846" name="Google Shape;846;p15"/>
          <p:cNvSpPr/>
          <p:nvPr/>
        </p:nvSpPr>
        <p:spPr>
          <a:xfrm rot="3011561">
            <a:off x="8384437" y="-796490"/>
            <a:ext cx="1345837" cy="1286867"/>
          </a:xfrm>
          <a:custGeom>
            <a:avLst/>
            <a:gdLst/>
            <a:ahLst/>
            <a:cxnLst/>
            <a:rect l="l" t="t" r="r" b="b"/>
            <a:pathLst>
              <a:path w="21339" h="20404" extrusionOk="0">
                <a:moveTo>
                  <a:pt x="95" y="0"/>
                </a:moveTo>
                <a:cubicBezTo>
                  <a:pt x="50" y="0"/>
                  <a:pt x="0" y="36"/>
                  <a:pt x="12" y="93"/>
                </a:cubicBezTo>
                <a:cubicBezTo>
                  <a:pt x="485" y="2330"/>
                  <a:pt x="1054" y="4567"/>
                  <a:pt x="1680" y="6766"/>
                </a:cubicBezTo>
                <a:cubicBezTo>
                  <a:pt x="2324" y="8965"/>
                  <a:pt x="3045" y="11126"/>
                  <a:pt x="3822" y="13249"/>
                </a:cubicBezTo>
                <a:cubicBezTo>
                  <a:pt x="4220" y="14330"/>
                  <a:pt x="4618" y="15391"/>
                  <a:pt x="5054" y="16453"/>
                </a:cubicBezTo>
                <a:cubicBezTo>
                  <a:pt x="5225" y="16889"/>
                  <a:pt x="5433" y="17287"/>
                  <a:pt x="5699" y="17666"/>
                </a:cubicBezTo>
                <a:cubicBezTo>
                  <a:pt x="5926" y="17988"/>
                  <a:pt x="6267" y="18216"/>
                  <a:pt x="6646" y="18348"/>
                </a:cubicBezTo>
                <a:cubicBezTo>
                  <a:pt x="6705" y="18361"/>
                  <a:pt x="6764" y="18368"/>
                  <a:pt x="6823" y="18368"/>
                </a:cubicBezTo>
                <a:cubicBezTo>
                  <a:pt x="7107" y="18368"/>
                  <a:pt x="7384" y="18221"/>
                  <a:pt x="7556" y="17969"/>
                </a:cubicBezTo>
                <a:cubicBezTo>
                  <a:pt x="7746" y="17609"/>
                  <a:pt x="7784" y="17173"/>
                  <a:pt x="7708" y="16775"/>
                </a:cubicBezTo>
                <a:cubicBezTo>
                  <a:pt x="7519" y="15770"/>
                  <a:pt x="7253" y="14784"/>
                  <a:pt x="6893" y="13837"/>
                </a:cubicBezTo>
                <a:cubicBezTo>
                  <a:pt x="6248" y="11941"/>
                  <a:pt x="5414" y="9969"/>
                  <a:pt x="5528" y="7922"/>
                </a:cubicBezTo>
                <a:cubicBezTo>
                  <a:pt x="5543" y="7707"/>
                  <a:pt x="5559" y="7504"/>
                  <a:pt x="5594" y="7294"/>
                </a:cubicBezTo>
                <a:lnTo>
                  <a:pt x="5594" y="7294"/>
                </a:lnTo>
                <a:cubicBezTo>
                  <a:pt x="6312" y="7702"/>
                  <a:pt x="6661" y="8502"/>
                  <a:pt x="6893" y="9268"/>
                </a:cubicBezTo>
                <a:cubicBezTo>
                  <a:pt x="7234" y="10349"/>
                  <a:pt x="7519" y="11467"/>
                  <a:pt x="7822" y="12567"/>
                </a:cubicBezTo>
                <a:lnTo>
                  <a:pt x="8789" y="16036"/>
                </a:lnTo>
                <a:cubicBezTo>
                  <a:pt x="8940" y="16604"/>
                  <a:pt x="9111" y="17173"/>
                  <a:pt x="9263" y="17742"/>
                </a:cubicBezTo>
                <a:cubicBezTo>
                  <a:pt x="9376" y="18216"/>
                  <a:pt x="9509" y="18652"/>
                  <a:pt x="9699" y="19107"/>
                </a:cubicBezTo>
                <a:cubicBezTo>
                  <a:pt x="9966" y="19713"/>
                  <a:pt x="10452" y="20404"/>
                  <a:pt x="11172" y="20404"/>
                </a:cubicBezTo>
                <a:cubicBezTo>
                  <a:pt x="11217" y="20404"/>
                  <a:pt x="11263" y="20401"/>
                  <a:pt x="11310" y="20396"/>
                </a:cubicBezTo>
                <a:cubicBezTo>
                  <a:pt x="11708" y="20339"/>
                  <a:pt x="12068" y="20092"/>
                  <a:pt x="12258" y="19732"/>
                </a:cubicBezTo>
                <a:cubicBezTo>
                  <a:pt x="12485" y="19334"/>
                  <a:pt x="12580" y="18860"/>
                  <a:pt x="12504" y="18405"/>
                </a:cubicBezTo>
                <a:cubicBezTo>
                  <a:pt x="12390" y="17855"/>
                  <a:pt x="12239" y="17306"/>
                  <a:pt x="12030" y="16794"/>
                </a:cubicBezTo>
                <a:cubicBezTo>
                  <a:pt x="11841" y="16263"/>
                  <a:pt x="11651" y="15713"/>
                  <a:pt x="11462" y="15183"/>
                </a:cubicBezTo>
                <a:cubicBezTo>
                  <a:pt x="11101" y="14083"/>
                  <a:pt x="10779" y="12965"/>
                  <a:pt x="10457" y="11865"/>
                </a:cubicBezTo>
                <a:cubicBezTo>
                  <a:pt x="10154" y="10766"/>
                  <a:pt x="9869" y="9628"/>
                  <a:pt x="9623" y="8491"/>
                </a:cubicBezTo>
                <a:cubicBezTo>
                  <a:pt x="9414" y="7486"/>
                  <a:pt x="9168" y="6424"/>
                  <a:pt x="9414" y="5420"/>
                </a:cubicBezTo>
                <a:cubicBezTo>
                  <a:pt x="9462" y="5197"/>
                  <a:pt x="9536" y="5002"/>
                  <a:pt x="9626" y="4810"/>
                </a:cubicBezTo>
                <a:lnTo>
                  <a:pt x="9626" y="4810"/>
                </a:lnTo>
                <a:cubicBezTo>
                  <a:pt x="11118" y="5773"/>
                  <a:pt x="11814" y="7472"/>
                  <a:pt x="12239" y="9135"/>
                </a:cubicBezTo>
                <a:cubicBezTo>
                  <a:pt x="12485" y="10026"/>
                  <a:pt x="12637" y="10936"/>
                  <a:pt x="12807" y="11846"/>
                </a:cubicBezTo>
                <a:cubicBezTo>
                  <a:pt x="13035" y="13040"/>
                  <a:pt x="13300" y="14216"/>
                  <a:pt x="13623" y="15391"/>
                </a:cubicBezTo>
                <a:cubicBezTo>
                  <a:pt x="13945" y="16547"/>
                  <a:pt x="14324" y="17723"/>
                  <a:pt x="14741" y="18879"/>
                </a:cubicBezTo>
                <a:cubicBezTo>
                  <a:pt x="14912" y="19315"/>
                  <a:pt x="15063" y="19827"/>
                  <a:pt x="15480" y="20092"/>
                </a:cubicBezTo>
                <a:cubicBezTo>
                  <a:pt x="15595" y="20165"/>
                  <a:pt x="15723" y="20199"/>
                  <a:pt x="15849" y="20199"/>
                </a:cubicBezTo>
                <a:cubicBezTo>
                  <a:pt x="16119" y="20199"/>
                  <a:pt x="16382" y="20042"/>
                  <a:pt x="16485" y="19770"/>
                </a:cubicBezTo>
                <a:cubicBezTo>
                  <a:pt x="16694" y="19334"/>
                  <a:pt x="16675" y="18765"/>
                  <a:pt x="16656" y="18292"/>
                </a:cubicBezTo>
                <a:cubicBezTo>
                  <a:pt x="16637" y="17723"/>
                  <a:pt x="16542" y="17154"/>
                  <a:pt x="16428" y="16585"/>
                </a:cubicBezTo>
                <a:cubicBezTo>
                  <a:pt x="16125" y="15467"/>
                  <a:pt x="15746" y="14348"/>
                  <a:pt x="15291" y="13268"/>
                </a:cubicBezTo>
                <a:cubicBezTo>
                  <a:pt x="14419" y="10993"/>
                  <a:pt x="13793" y="8623"/>
                  <a:pt x="13433" y="6216"/>
                </a:cubicBezTo>
                <a:cubicBezTo>
                  <a:pt x="13360" y="5689"/>
                  <a:pt x="13392" y="4465"/>
                  <a:pt x="14163" y="4465"/>
                </a:cubicBezTo>
                <a:cubicBezTo>
                  <a:pt x="14197" y="4465"/>
                  <a:pt x="14231" y="4467"/>
                  <a:pt x="14267" y="4472"/>
                </a:cubicBezTo>
                <a:cubicBezTo>
                  <a:pt x="14741" y="4548"/>
                  <a:pt x="15025" y="5060"/>
                  <a:pt x="15234" y="5439"/>
                </a:cubicBezTo>
                <a:cubicBezTo>
                  <a:pt x="15499" y="5913"/>
                  <a:pt x="15727" y="6406"/>
                  <a:pt x="15935" y="6898"/>
                </a:cubicBezTo>
                <a:cubicBezTo>
                  <a:pt x="16732" y="8946"/>
                  <a:pt x="17111" y="11107"/>
                  <a:pt x="17452" y="13268"/>
                </a:cubicBezTo>
                <a:cubicBezTo>
                  <a:pt x="17623" y="14348"/>
                  <a:pt x="17793" y="15429"/>
                  <a:pt x="18002" y="16510"/>
                </a:cubicBezTo>
                <a:cubicBezTo>
                  <a:pt x="18096" y="17040"/>
                  <a:pt x="18229" y="17590"/>
                  <a:pt x="18362" y="18121"/>
                </a:cubicBezTo>
                <a:cubicBezTo>
                  <a:pt x="18476" y="18557"/>
                  <a:pt x="18627" y="19031"/>
                  <a:pt x="18968" y="19334"/>
                </a:cubicBezTo>
                <a:cubicBezTo>
                  <a:pt x="19197" y="19533"/>
                  <a:pt x="19456" y="19618"/>
                  <a:pt x="19715" y="19618"/>
                </a:cubicBezTo>
                <a:cubicBezTo>
                  <a:pt x="20273" y="19618"/>
                  <a:pt x="20833" y="19220"/>
                  <a:pt x="21092" y="18690"/>
                </a:cubicBezTo>
                <a:cubicBezTo>
                  <a:pt x="21300" y="18178"/>
                  <a:pt x="21338" y="17628"/>
                  <a:pt x="21205" y="17078"/>
                </a:cubicBezTo>
                <a:cubicBezTo>
                  <a:pt x="21111" y="16472"/>
                  <a:pt x="20902" y="15884"/>
                  <a:pt x="20731" y="15277"/>
                </a:cubicBezTo>
                <a:lnTo>
                  <a:pt x="18684" y="7903"/>
                </a:lnTo>
                <a:cubicBezTo>
                  <a:pt x="18514" y="7315"/>
                  <a:pt x="18362" y="6728"/>
                  <a:pt x="18191" y="6102"/>
                </a:cubicBezTo>
                <a:cubicBezTo>
                  <a:pt x="18162" y="6043"/>
                  <a:pt x="18106" y="6015"/>
                  <a:pt x="18051" y="6015"/>
                </a:cubicBezTo>
                <a:cubicBezTo>
                  <a:pt x="17966" y="6015"/>
                  <a:pt x="17884" y="6082"/>
                  <a:pt x="17907" y="6197"/>
                </a:cubicBezTo>
                <a:cubicBezTo>
                  <a:pt x="18589" y="8623"/>
                  <a:pt x="19253" y="11050"/>
                  <a:pt x="19935" y="13476"/>
                </a:cubicBezTo>
                <a:lnTo>
                  <a:pt x="20428" y="15315"/>
                </a:lnTo>
                <a:cubicBezTo>
                  <a:pt x="20599" y="15903"/>
                  <a:pt x="20788" y="16491"/>
                  <a:pt x="20902" y="17078"/>
                </a:cubicBezTo>
                <a:cubicBezTo>
                  <a:pt x="21016" y="17609"/>
                  <a:pt x="21035" y="18216"/>
                  <a:pt x="20750" y="18690"/>
                </a:cubicBezTo>
                <a:cubicBezTo>
                  <a:pt x="20542" y="19050"/>
                  <a:pt x="20144" y="19296"/>
                  <a:pt x="19727" y="19334"/>
                </a:cubicBezTo>
                <a:cubicBezTo>
                  <a:pt x="19253" y="19334"/>
                  <a:pt x="18950" y="18917"/>
                  <a:pt x="18798" y="18519"/>
                </a:cubicBezTo>
                <a:cubicBezTo>
                  <a:pt x="18627" y="18026"/>
                  <a:pt x="18495" y="17533"/>
                  <a:pt x="18400" y="17040"/>
                </a:cubicBezTo>
                <a:cubicBezTo>
                  <a:pt x="18172" y="15979"/>
                  <a:pt x="17983" y="14898"/>
                  <a:pt x="17812" y="13837"/>
                </a:cubicBezTo>
                <a:cubicBezTo>
                  <a:pt x="17452" y="11713"/>
                  <a:pt x="17130" y="9571"/>
                  <a:pt x="16428" y="7524"/>
                </a:cubicBezTo>
                <a:cubicBezTo>
                  <a:pt x="16239" y="7031"/>
                  <a:pt x="16049" y="6538"/>
                  <a:pt x="15822" y="6064"/>
                </a:cubicBezTo>
                <a:cubicBezTo>
                  <a:pt x="15632" y="5590"/>
                  <a:pt x="15386" y="5154"/>
                  <a:pt x="15082" y="4756"/>
                </a:cubicBezTo>
                <a:cubicBezTo>
                  <a:pt x="14841" y="4446"/>
                  <a:pt x="14506" y="4199"/>
                  <a:pt x="14120" y="4199"/>
                </a:cubicBezTo>
                <a:cubicBezTo>
                  <a:pt x="14081" y="4199"/>
                  <a:pt x="14042" y="4201"/>
                  <a:pt x="14002" y="4207"/>
                </a:cubicBezTo>
                <a:cubicBezTo>
                  <a:pt x="13661" y="4282"/>
                  <a:pt x="13395" y="4529"/>
                  <a:pt x="13281" y="4851"/>
                </a:cubicBezTo>
                <a:cubicBezTo>
                  <a:pt x="13149" y="5230"/>
                  <a:pt x="13092" y="5609"/>
                  <a:pt x="13130" y="6007"/>
                </a:cubicBezTo>
                <a:cubicBezTo>
                  <a:pt x="13187" y="6538"/>
                  <a:pt x="13281" y="7088"/>
                  <a:pt x="13395" y="7619"/>
                </a:cubicBezTo>
                <a:cubicBezTo>
                  <a:pt x="13623" y="8794"/>
                  <a:pt x="13907" y="9969"/>
                  <a:pt x="14267" y="11126"/>
                </a:cubicBezTo>
                <a:cubicBezTo>
                  <a:pt x="14608" y="12244"/>
                  <a:pt x="15044" y="13344"/>
                  <a:pt x="15442" y="14443"/>
                </a:cubicBezTo>
                <a:cubicBezTo>
                  <a:pt x="15879" y="15524"/>
                  <a:pt x="16182" y="16642"/>
                  <a:pt x="16333" y="17799"/>
                </a:cubicBezTo>
                <a:cubicBezTo>
                  <a:pt x="16409" y="18329"/>
                  <a:pt x="16390" y="18879"/>
                  <a:pt x="16296" y="19410"/>
                </a:cubicBezTo>
                <a:cubicBezTo>
                  <a:pt x="16277" y="19618"/>
                  <a:pt x="16144" y="19789"/>
                  <a:pt x="15973" y="19884"/>
                </a:cubicBezTo>
                <a:cubicBezTo>
                  <a:pt x="15943" y="19889"/>
                  <a:pt x="15912" y="19892"/>
                  <a:pt x="15882" y="19892"/>
                </a:cubicBezTo>
                <a:cubicBezTo>
                  <a:pt x="15710" y="19892"/>
                  <a:pt x="15558" y="19802"/>
                  <a:pt x="15461" y="19656"/>
                </a:cubicBezTo>
                <a:cubicBezTo>
                  <a:pt x="15329" y="19467"/>
                  <a:pt x="15215" y="19258"/>
                  <a:pt x="15139" y="19031"/>
                </a:cubicBezTo>
                <a:cubicBezTo>
                  <a:pt x="15025" y="18746"/>
                  <a:pt x="14912" y="18481"/>
                  <a:pt x="14817" y="18197"/>
                </a:cubicBezTo>
                <a:cubicBezTo>
                  <a:pt x="14608" y="17628"/>
                  <a:pt x="14419" y="17059"/>
                  <a:pt x="14248" y="16491"/>
                </a:cubicBezTo>
                <a:cubicBezTo>
                  <a:pt x="13888" y="15353"/>
                  <a:pt x="13566" y="14178"/>
                  <a:pt x="13300" y="13003"/>
                </a:cubicBezTo>
                <a:cubicBezTo>
                  <a:pt x="13073" y="12017"/>
                  <a:pt x="12921" y="11031"/>
                  <a:pt x="12694" y="10045"/>
                </a:cubicBezTo>
                <a:cubicBezTo>
                  <a:pt x="12334" y="8377"/>
                  <a:pt x="11822" y="6576"/>
                  <a:pt x="10590" y="5306"/>
                </a:cubicBezTo>
                <a:cubicBezTo>
                  <a:pt x="10305" y="5022"/>
                  <a:pt x="9983" y="4756"/>
                  <a:pt x="9623" y="4548"/>
                </a:cubicBezTo>
                <a:cubicBezTo>
                  <a:pt x="9603" y="4534"/>
                  <a:pt x="9580" y="4528"/>
                  <a:pt x="9558" y="4528"/>
                </a:cubicBezTo>
                <a:cubicBezTo>
                  <a:pt x="9517" y="4528"/>
                  <a:pt x="9477" y="4549"/>
                  <a:pt x="9452" y="4586"/>
                </a:cubicBezTo>
                <a:cubicBezTo>
                  <a:pt x="8978" y="5458"/>
                  <a:pt x="9016" y="6481"/>
                  <a:pt x="9168" y="7448"/>
                </a:cubicBezTo>
                <a:cubicBezTo>
                  <a:pt x="9338" y="8510"/>
                  <a:pt x="9604" y="9571"/>
                  <a:pt x="9869" y="10633"/>
                </a:cubicBezTo>
                <a:cubicBezTo>
                  <a:pt x="10438" y="12832"/>
                  <a:pt x="11101" y="14993"/>
                  <a:pt x="11879" y="17135"/>
                </a:cubicBezTo>
                <a:cubicBezTo>
                  <a:pt x="12182" y="18007"/>
                  <a:pt x="12618" y="19182"/>
                  <a:pt x="11784" y="19922"/>
                </a:cubicBezTo>
                <a:cubicBezTo>
                  <a:pt x="11612" y="20082"/>
                  <a:pt x="11386" y="20166"/>
                  <a:pt x="11158" y="20166"/>
                </a:cubicBezTo>
                <a:cubicBezTo>
                  <a:pt x="11008" y="20166"/>
                  <a:pt x="10858" y="20130"/>
                  <a:pt x="10722" y="20055"/>
                </a:cubicBezTo>
                <a:cubicBezTo>
                  <a:pt x="10400" y="19827"/>
                  <a:pt x="10172" y="19524"/>
                  <a:pt x="10021" y="19182"/>
                </a:cubicBezTo>
                <a:cubicBezTo>
                  <a:pt x="9831" y="18784"/>
                  <a:pt x="9699" y="18367"/>
                  <a:pt x="9585" y="17950"/>
                </a:cubicBezTo>
                <a:lnTo>
                  <a:pt x="9111" y="16244"/>
                </a:lnTo>
                <a:lnTo>
                  <a:pt x="8125" y="12832"/>
                </a:lnTo>
                <a:cubicBezTo>
                  <a:pt x="7822" y="11732"/>
                  <a:pt x="7519" y="10614"/>
                  <a:pt x="7177" y="9514"/>
                </a:cubicBezTo>
                <a:cubicBezTo>
                  <a:pt x="6950" y="8737"/>
                  <a:pt x="6665" y="7903"/>
                  <a:pt x="6059" y="7353"/>
                </a:cubicBezTo>
                <a:cubicBezTo>
                  <a:pt x="5907" y="7221"/>
                  <a:pt x="5737" y="7107"/>
                  <a:pt x="5547" y="7012"/>
                </a:cubicBezTo>
                <a:cubicBezTo>
                  <a:pt x="5534" y="7008"/>
                  <a:pt x="5519" y="7005"/>
                  <a:pt x="5505" y="7005"/>
                </a:cubicBezTo>
                <a:cubicBezTo>
                  <a:pt x="5457" y="7005"/>
                  <a:pt x="5410" y="7030"/>
                  <a:pt x="5395" y="7088"/>
                </a:cubicBezTo>
                <a:cubicBezTo>
                  <a:pt x="5054" y="9041"/>
                  <a:pt x="5661" y="10936"/>
                  <a:pt x="6305" y="12775"/>
                </a:cubicBezTo>
                <a:cubicBezTo>
                  <a:pt x="6628" y="13723"/>
                  <a:pt x="6988" y="14671"/>
                  <a:pt x="7253" y="15638"/>
                </a:cubicBezTo>
                <a:cubicBezTo>
                  <a:pt x="7386" y="16093"/>
                  <a:pt x="7481" y="16566"/>
                  <a:pt x="7537" y="17059"/>
                </a:cubicBezTo>
                <a:cubicBezTo>
                  <a:pt x="7556" y="17457"/>
                  <a:pt x="7481" y="17969"/>
                  <a:pt x="7064" y="18121"/>
                </a:cubicBezTo>
                <a:cubicBezTo>
                  <a:pt x="6994" y="18147"/>
                  <a:pt x="6924" y="18158"/>
                  <a:pt x="6855" y="18158"/>
                </a:cubicBezTo>
                <a:cubicBezTo>
                  <a:pt x="6568" y="18158"/>
                  <a:pt x="6295" y="17959"/>
                  <a:pt x="6097" y="17761"/>
                </a:cubicBezTo>
                <a:cubicBezTo>
                  <a:pt x="5774" y="17438"/>
                  <a:pt x="5547" y="17059"/>
                  <a:pt x="5376" y="16642"/>
                </a:cubicBezTo>
                <a:cubicBezTo>
                  <a:pt x="4959" y="15619"/>
                  <a:pt x="4561" y="14595"/>
                  <a:pt x="4182" y="13571"/>
                </a:cubicBezTo>
                <a:cubicBezTo>
                  <a:pt x="3405" y="11505"/>
                  <a:pt x="2703" y="9401"/>
                  <a:pt x="2059" y="7278"/>
                </a:cubicBezTo>
                <a:cubicBezTo>
                  <a:pt x="1414" y="5154"/>
                  <a:pt x="846" y="3012"/>
                  <a:pt x="334" y="851"/>
                </a:cubicBezTo>
                <a:cubicBezTo>
                  <a:pt x="277" y="586"/>
                  <a:pt x="220" y="320"/>
                  <a:pt x="163" y="55"/>
                </a:cubicBezTo>
                <a:cubicBezTo>
                  <a:pt x="156" y="17"/>
                  <a:pt x="126" y="0"/>
                  <a:pt x="95"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7" name="Google Shape;847;p15"/>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matchingName="Title only 3">
  <p:cSld name="CUSTOM_3_1_1">
    <p:spTree>
      <p:nvGrpSpPr>
        <p:cNvPr id="1" name="Shape 848"/>
        <p:cNvGrpSpPr/>
        <p:nvPr/>
      </p:nvGrpSpPr>
      <p:grpSpPr>
        <a:xfrm>
          <a:off x="0" y="0"/>
          <a:ext cx="0" cy="0"/>
          <a:chOff x="0" y="0"/>
          <a:chExt cx="0" cy="0"/>
        </a:xfrm>
      </p:grpSpPr>
      <p:pic>
        <p:nvPicPr>
          <p:cNvPr id="849" name="Google Shape;849;p16"/>
          <p:cNvPicPr preferRelativeResize="0"/>
          <p:nvPr/>
        </p:nvPicPr>
        <p:blipFill>
          <a:blip r:embed="rId2">
            <a:alphaModFix amt="66000"/>
          </a:blip>
          <a:stretch>
            <a:fillRect/>
          </a:stretch>
        </p:blipFill>
        <p:spPr>
          <a:xfrm rot="-2343514" flipH="1">
            <a:off x="-1166545" y="-1270720"/>
            <a:ext cx="3297389" cy="2276638"/>
          </a:xfrm>
          <a:prstGeom prst="rect">
            <a:avLst/>
          </a:prstGeom>
          <a:noFill/>
          <a:ln>
            <a:noFill/>
          </a:ln>
        </p:spPr>
      </p:pic>
      <p:grpSp>
        <p:nvGrpSpPr>
          <p:cNvPr id="850" name="Google Shape;850;p16"/>
          <p:cNvGrpSpPr/>
          <p:nvPr/>
        </p:nvGrpSpPr>
        <p:grpSpPr>
          <a:xfrm rot="-8099954">
            <a:off x="15431" y="-572435"/>
            <a:ext cx="1344367" cy="1995327"/>
            <a:chOff x="272875" y="1527563"/>
            <a:chExt cx="255950" cy="455000"/>
          </a:xfrm>
        </p:grpSpPr>
        <p:sp>
          <p:nvSpPr>
            <p:cNvPr id="851" name="Google Shape;851;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2" name="Google Shape;852;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3" name="Google Shape;853;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4" name="Google Shape;854;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5" name="Google Shape;855;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6" name="Google Shape;856;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7" name="Google Shape;857;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8" name="Google Shape;858;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9" name="Google Shape;859;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0" name="Google Shape;860;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1" name="Google Shape;861;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2" name="Google Shape;862;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3" name="Google Shape;863;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4" name="Google Shape;864;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5" name="Google Shape;865;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6" name="Google Shape;866;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7" name="Google Shape;867;p16"/>
            <p:cNvSpPr/>
            <p:nvPr/>
          </p:nvSpPr>
          <p:spPr>
            <a:xfrm>
              <a:off x="338275" y="1701963"/>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8" name="Google Shape;868;p16"/>
            <p:cNvSpPr/>
            <p:nvPr/>
          </p:nvSpPr>
          <p:spPr>
            <a:xfrm>
              <a:off x="388050" y="1631363"/>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9" name="Google Shape;869;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0" name="Google Shape;870;p16"/>
            <p:cNvSpPr/>
            <p:nvPr/>
          </p:nvSpPr>
          <p:spPr>
            <a:xfrm>
              <a:off x="356275" y="1585363"/>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1" name="Google Shape;871;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2" name="Google Shape;872;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3" name="Google Shape;873;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4" name="Google Shape;874;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5" name="Google Shape;875;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6" name="Google Shape;876;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7" name="Google Shape;877;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8" name="Google Shape;878;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9" name="Google Shape;879;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0" name="Google Shape;880;p16"/>
            <p:cNvSpPr/>
            <p:nvPr/>
          </p:nvSpPr>
          <p:spPr>
            <a:xfrm>
              <a:off x="360075" y="188016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1" name="Google Shape;881;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2" name="Google Shape;882;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3" name="Google Shape;883;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4" name="Google Shape;884;p16"/>
            <p:cNvSpPr/>
            <p:nvPr/>
          </p:nvSpPr>
          <p:spPr>
            <a:xfrm>
              <a:off x="445850" y="1622338"/>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5" name="Google Shape;885;p16"/>
            <p:cNvSpPr/>
            <p:nvPr/>
          </p:nvSpPr>
          <p:spPr>
            <a:xfrm>
              <a:off x="418850" y="1542263"/>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pic>
        <p:nvPicPr>
          <p:cNvPr id="886" name="Google Shape;886;p16"/>
          <p:cNvPicPr preferRelativeResize="0"/>
          <p:nvPr/>
        </p:nvPicPr>
        <p:blipFill>
          <a:blip r:embed="rId3">
            <a:alphaModFix amt="74000"/>
          </a:blip>
          <a:stretch>
            <a:fillRect/>
          </a:stretch>
        </p:blipFill>
        <p:spPr>
          <a:xfrm rot="-5809801" flipH="1">
            <a:off x="7609918" y="-1097658"/>
            <a:ext cx="2894870" cy="2593321"/>
          </a:xfrm>
          <a:prstGeom prst="rect">
            <a:avLst/>
          </a:prstGeom>
          <a:noFill/>
          <a:ln>
            <a:noFill/>
          </a:ln>
        </p:spPr>
      </p:pic>
      <p:pic>
        <p:nvPicPr>
          <p:cNvPr id="887" name="Google Shape;887;p16"/>
          <p:cNvPicPr preferRelativeResize="0"/>
          <p:nvPr/>
        </p:nvPicPr>
        <p:blipFill>
          <a:blip r:embed="rId4">
            <a:alphaModFix amt="76000"/>
          </a:blip>
          <a:stretch>
            <a:fillRect/>
          </a:stretch>
        </p:blipFill>
        <p:spPr>
          <a:xfrm rot="10754694">
            <a:off x="2497948" y="4487275"/>
            <a:ext cx="7605809" cy="2832381"/>
          </a:xfrm>
          <a:prstGeom prst="rect">
            <a:avLst/>
          </a:prstGeom>
          <a:noFill/>
          <a:ln>
            <a:noFill/>
          </a:ln>
        </p:spPr>
      </p:pic>
      <p:grpSp>
        <p:nvGrpSpPr>
          <p:cNvPr id="888" name="Google Shape;888;p16"/>
          <p:cNvGrpSpPr/>
          <p:nvPr/>
        </p:nvGrpSpPr>
        <p:grpSpPr>
          <a:xfrm flipH="1">
            <a:off x="-624375" y="3487614"/>
            <a:ext cx="1344377" cy="2469659"/>
            <a:chOff x="272875" y="1419395"/>
            <a:chExt cx="255950" cy="563168"/>
          </a:xfrm>
        </p:grpSpPr>
        <p:sp>
          <p:nvSpPr>
            <p:cNvPr id="889" name="Google Shape;889;p16"/>
            <p:cNvSpPr/>
            <p:nvPr/>
          </p:nvSpPr>
          <p:spPr>
            <a:xfrm>
              <a:off x="471925" y="1963988"/>
              <a:ext cx="26575" cy="18575"/>
            </a:xfrm>
            <a:custGeom>
              <a:avLst/>
              <a:gdLst/>
              <a:ahLst/>
              <a:cxnLst/>
              <a:rect l="l" t="t" r="r" b="b"/>
              <a:pathLst>
                <a:path w="1063" h="743" extrusionOk="0">
                  <a:moveTo>
                    <a:pt x="724" y="0"/>
                  </a:moveTo>
                  <a:cubicBezTo>
                    <a:pt x="636" y="0"/>
                    <a:pt x="547" y="14"/>
                    <a:pt x="512" y="41"/>
                  </a:cubicBezTo>
                  <a:cubicBezTo>
                    <a:pt x="323" y="230"/>
                    <a:pt x="152" y="420"/>
                    <a:pt x="0" y="628"/>
                  </a:cubicBezTo>
                  <a:lnTo>
                    <a:pt x="57" y="742"/>
                  </a:lnTo>
                  <a:cubicBezTo>
                    <a:pt x="247" y="742"/>
                    <a:pt x="436" y="704"/>
                    <a:pt x="626" y="647"/>
                  </a:cubicBezTo>
                  <a:cubicBezTo>
                    <a:pt x="929" y="496"/>
                    <a:pt x="1062" y="249"/>
                    <a:pt x="948" y="60"/>
                  </a:cubicBezTo>
                  <a:cubicBezTo>
                    <a:pt x="928" y="19"/>
                    <a:pt x="826" y="0"/>
                    <a:pt x="72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0" name="Google Shape;890;p16"/>
            <p:cNvSpPr/>
            <p:nvPr/>
          </p:nvSpPr>
          <p:spPr>
            <a:xfrm>
              <a:off x="366725" y="1787738"/>
              <a:ext cx="29875" cy="22300"/>
            </a:xfrm>
            <a:custGeom>
              <a:avLst/>
              <a:gdLst/>
              <a:ahLst/>
              <a:cxnLst/>
              <a:rect l="l" t="t" r="r" b="b"/>
              <a:pathLst>
                <a:path w="1195" h="892" extrusionOk="0">
                  <a:moveTo>
                    <a:pt x="607" y="1"/>
                  </a:moveTo>
                  <a:cubicBezTo>
                    <a:pt x="0" y="1"/>
                    <a:pt x="0" y="892"/>
                    <a:pt x="607" y="892"/>
                  </a:cubicBezTo>
                  <a:cubicBezTo>
                    <a:pt x="1194" y="892"/>
                    <a:pt x="1194" y="1"/>
                    <a:pt x="60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1" name="Google Shape;891;p16"/>
            <p:cNvSpPr/>
            <p:nvPr/>
          </p:nvSpPr>
          <p:spPr>
            <a:xfrm>
              <a:off x="380450" y="1835613"/>
              <a:ext cx="9975" cy="8550"/>
            </a:xfrm>
            <a:custGeom>
              <a:avLst/>
              <a:gdLst/>
              <a:ahLst/>
              <a:cxnLst/>
              <a:rect l="l" t="t" r="r" b="b"/>
              <a:pathLst>
                <a:path w="399" h="342" extrusionOk="0">
                  <a:moveTo>
                    <a:pt x="209" y="1"/>
                  </a:moveTo>
                  <a:cubicBezTo>
                    <a:pt x="1" y="38"/>
                    <a:pt x="1" y="323"/>
                    <a:pt x="209" y="342"/>
                  </a:cubicBezTo>
                  <a:cubicBezTo>
                    <a:pt x="399" y="323"/>
                    <a:pt x="399" y="38"/>
                    <a:pt x="209"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2" name="Google Shape;892;p16"/>
            <p:cNvSpPr/>
            <p:nvPr/>
          </p:nvSpPr>
          <p:spPr>
            <a:xfrm>
              <a:off x="416475" y="1837513"/>
              <a:ext cx="5700" cy="4750"/>
            </a:xfrm>
            <a:custGeom>
              <a:avLst/>
              <a:gdLst/>
              <a:ahLst/>
              <a:cxnLst/>
              <a:rect l="l" t="t" r="r" b="b"/>
              <a:pathLst>
                <a:path w="228" h="190" extrusionOk="0">
                  <a:moveTo>
                    <a:pt x="114" y="0"/>
                  </a:moveTo>
                  <a:cubicBezTo>
                    <a:pt x="0" y="19"/>
                    <a:pt x="0" y="171"/>
                    <a:pt x="114" y="190"/>
                  </a:cubicBezTo>
                  <a:cubicBezTo>
                    <a:pt x="228" y="171"/>
                    <a:pt x="228" y="19"/>
                    <a:pt x="11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3" name="Google Shape;893;p16"/>
            <p:cNvSpPr/>
            <p:nvPr/>
          </p:nvSpPr>
          <p:spPr>
            <a:xfrm>
              <a:off x="415525" y="1877788"/>
              <a:ext cx="7600" cy="10675"/>
            </a:xfrm>
            <a:custGeom>
              <a:avLst/>
              <a:gdLst/>
              <a:ahLst/>
              <a:cxnLst/>
              <a:rect l="l" t="t" r="r" b="b"/>
              <a:pathLst>
                <a:path w="304" h="427" extrusionOk="0">
                  <a:moveTo>
                    <a:pt x="171" y="1"/>
                  </a:moveTo>
                  <a:cubicBezTo>
                    <a:pt x="133" y="1"/>
                    <a:pt x="95" y="20"/>
                    <a:pt x="76" y="39"/>
                  </a:cubicBezTo>
                  <a:lnTo>
                    <a:pt x="57" y="77"/>
                  </a:lnTo>
                  <a:cubicBezTo>
                    <a:pt x="38" y="95"/>
                    <a:pt x="38" y="114"/>
                    <a:pt x="38" y="133"/>
                  </a:cubicBezTo>
                  <a:lnTo>
                    <a:pt x="20" y="133"/>
                  </a:lnTo>
                  <a:cubicBezTo>
                    <a:pt x="20" y="190"/>
                    <a:pt x="20" y="228"/>
                    <a:pt x="1" y="285"/>
                  </a:cubicBezTo>
                  <a:cubicBezTo>
                    <a:pt x="1" y="304"/>
                    <a:pt x="1" y="323"/>
                    <a:pt x="20" y="342"/>
                  </a:cubicBezTo>
                  <a:cubicBezTo>
                    <a:pt x="20" y="361"/>
                    <a:pt x="38" y="380"/>
                    <a:pt x="38" y="380"/>
                  </a:cubicBezTo>
                  <a:cubicBezTo>
                    <a:pt x="57" y="399"/>
                    <a:pt x="76" y="418"/>
                    <a:pt x="95" y="418"/>
                  </a:cubicBezTo>
                  <a:cubicBezTo>
                    <a:pt x="108" y="418"/>
                    <a:pt x="121" y="426"/>
                    <a:pt x="133" y="426"/>
                  </a:cubicBezTo>
                  <a:cubicBezTo>
                    <a:pt x="140" y="426"/>
                    <a:pt x="146" y="424"/>
                    <a:pt x="152" y="418"/>
                  </a:cubicBezTo>
                  <a:lnTo>
                    <a:pt x="190" y="418"/>
                  </a:lnTo>
                  <a:cubicBezTo>
                    <a:pt x="209" y="418"/>
                    <a:pt x="228" y="418"/>
                    <a:pt x="247" y="399"/>
                  </a:cubicBezTo>
                  <a:cubicBezTo>
                    <a:pt x="285" y="361"/>
                    <a:pt x="285" y="323"/>
                    <a:pt x="285" y="285"/>
                  </a:cubicBezTo>
                  <a:lnTo>
                    <a:pt x="285" y="133"/>
                  </a:lnTo>
                  <a:cubicBezTo>
                    <a:pt x="304" y="114"/>
                    <a:pt x="304" y="95"/>
                    <a:pt x="285" y="95"/>
                  </a:cubicBezTo>
                  <a:cubicBezTo>
                    <a:pt x="285" y="77"/>
                    <a:pt x="285" y="58"/>
                    <a:pt x="266" y="39"/>
                  </a:cubicBezTo>
                  <a:cubicBezTo>
                    <a:pt x="228" y="20"/>
                    <a:pt x="209" y="1"/>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4" name="Google Shape;894;p16"/>
            <p:cNvSpPr/>
            <p:nvPr/>
          </p:nvSpPr>
          <p:spPr>
            <a:xfrm>
              <a:off x="432600" y="1937038"/>
              <a:ext cx="10450" cy="8075"/>
            </a:xfrm>
            <a:custGeom>
              <a:avLst/>
              <a:gdLst/>
              <a:ahLst/>
              <a:cxnLst/>
              <a:rect l="l" t="t" r="r" b="b"/>
              <a:pathLst>
                <a:path w="418" h="323" extrusionOk="0">
                  <a:moveTo>
                    <a:pt x="209" y="0"/>
                  </a:moveTo>
                  <a:cubicBezTo>
                    <a:pt x="0" y="0"/>
                    <a:pt x="0" y="323"/>
                    <a:pt x="209" y="323"/>
                  </a:cubicBezTo>
                  <a:cubicBezTo>
                    <a:pt x="417" y="323"/>
                    <a:pt x="417" y="0"/>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5" name="Google Shape;895;p16"/>
            <p:cNvSpPr/>
            <p:nvPr/>
          </p:nvSpPr>
          <p:spPr>
            <a:xfrm>
              <a:off x="452025" y="1974938"/>
              <a:ext cx="9500" cy="7150"/>
            </a:xfrm>
            <a:custGeom>
              <a:avLst/>
              <a:gdLst/>
              <a:ahLst/>
              <a:cxnLst/>
              <a:rect l="l" t="t" r="r" b="b"/>
              <a:pathLst>
                <a:path w="380" h="286" extrusionOk="0">
                  <a:moveTo>
                    <a:pt x="190" y="1"/>
                  </a:moveTo>
                  <a:cubicBezTo>
                    <a:pt x="0" y="1"/>
                    <a:pt x="0" y="285"/>
                    <a:pt x="190" y="285"/>
                  </a:cubicBezTo>
                  <a:cubicBezTo>
                    <a:pt x="379" y="285"/>
                    <a:pt x="379" y="1"/>
                    <a:pt x="19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6" name="Google Shape;896;p16"/>
            <p:cNvSpPr/>
            <p:nvPr/>
          </p:nvSpPr>
          <p:spPr>
            <a:xfrm>
              <a:off x="472875" y="1918538"/>
              <a:ext cx="19925" cy="15200"/>
            </a:xfrm>
            <a:custGeom>
              <a:avLst/>
              <a:gdLst/>
              <a:ahLst/>
              <a:cxnLst/>
              <a:rect l="l" t="t" r="r" b="b"/>
              <a:pathLst>
                <a:path w="797" h="608" extrusionOk="0">
                  <a:moveTo>
                    <a:pt x="398" y="1"/>
                  </a:moveTo>
                  <a:cubicBezTo>
                    <a:pt x="0" y="1"/>
                    <a:pt x="0" y="608"/>
                    <a:pt x="398" y="608"/>
                  </a:cubicBezTo>
                  <a:cubicBezTo>
                    <a:pt x="797" y="608"/>
                    <a:pt x="797" y="1"/>
                    <a:pt x="398"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7" name="Google Shape;897;p16"/>
            <p:cNvSpPr/>
            <p:nvPr/>
          </p:nvSpPr>
          <p:spPr>
            <a:xfrm>
              <a:off x="444900" y="1890113"/>
              <a:ext cx="16150" cy="11875"/>
            </a:xfrm>
            <a:custGeom>
              <a:avLst/>
              <a:gdLst/>
              <a:ahLst/>
              <a:cxnLst/>
              <a:rect l="l" t="t" r="r" b="b"/>
              <a:pathLst>
                <a:path w="646" h="475" extrusionOk="0">
                  <a:moveTo>
                    <a:pt x="323" y="1"/>
                  </a:moveTo>
                  <a:cubicBezTo>
                    <a:pt x="1" y="1"/>
                    <a:pt x="1" y="475"/>
                    <a:pt x="323" y="475"/>
                  </a:cubicBezTo>
                  <a:cubicBezTo>
                    <a:pt x="645" y="475"/>
                    <a:pt x="645"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8" name="Google Shape;898;p16"/>
            <p:cNvSpPr/>
            <p:nvPr/>
          </p:nvSpPr>
          <p:spPr>
            <a:xfrm>
              <a:off x="398475" y="1905288"/>
              <a:ext cx="11875" cy="11400"/>
            </a:xfrm>
            <a:custGeom>
              <a:avLst/>
              <a:gdLst/>
              <a:ahLst/>
              <a:cxnLst/>
              <a:rect l="l" t="t" r="r" b="b"/>
              <a:pathLst>
                <a:path w="475" h="456" extrusionOk="0">
                  <a:moveTo>
                    <a:pt x="228" y="0"/>
                  </a:moveTo>
                  <a:cubicBezTo>
                    <a:pt x="0" y="57"/>
                    <a:pt x="0" y="398"/>
                    <a:pt x="228" y="455"/>
                  </a:cubicBezTo>
                  <a:cubicBezTo>
                    <a:pt x="474" y="398"/>
                    <a:pt x="474" y="57"/>
                    <a:pt x="22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9" name="Google Shape;899;p16"/>
            <p:cNvSpPr/>
            <p:nvPr/>
          </p:nvSpPr>
          <p:spPr>
            <a:xfrm>
              <a:off x="454400" y="1849363"/>
              <a:ext cx="11850" cy="11400"/>
            </a:xfrm>
            <a:custGeom>
              <a:avLst/>
              <a:gdLst/>
              <a:ahLst/>
              <a:cxnLst/>
              <a:rect l="l" t="t" r="r" b="b"/>
              <a:pathLst>
                <a:path w="474" h="456" extrusionOk="0">
                  <a:moveTo>
                    <a:pt x="246" y="0"/>
                  </a:moveTo>
                  <a:cubicBezTo>
                    <a:pt x="0" y="57"/>
                    <a:pt x="0" y="398"/>
                    <a:pt x="246" y="455"/>
                  </a:cubicBezTo>
                  <a:cubicBezTo>
                    <a:pt x="474" y="398"/>
                    <a:pt x="474" y="57"/>
                    <a:pt x="24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0" name="Google Shape;900;p16"/>
            <p:cNvSpPr/>
            <p:nvPr/>
          </p:nvSpPr>
          <p:spPr>
            <a:xfrm>
              <a:off x="428800" y="1830863"/>
              <a:ext cx="14725" cy="11400"/>
            </a:xfrm>
            <a:custGeom>
              <a:avLst/>
              <a:gdLst/>
              <a:ahLst/>
              <a:cxnLst/>
              <a:rect l="l" t="t" r="r" b="b"/>
              <a:pathLst>
                <a:path w="589" h="456" extrusionOk="0">
                  <a:moveTo>
                    <a:pt x="228" y="1"/>
                  </a:moveTo>
                  <a:cubicBezTo>
                    <a:pt x="190" y="1"/>
                    <a:pt x="171" y="1"/>
                    <a:pt x="133" y="20"/>
                  </a:cubicBezTo>
                  <a:cubicBezTo>
                    <a:pt x="114" y="39"/>
                    <a:pt x="76" y="39"/>
                    <a:pt x="57" y="77"/>
                  </a:cubicBezTo>
                  <a:cubicBezTo>
                    <a:pt x="38" y="96"/>
                    <a:pt x="19" y="115"/>
                    <a:pt x="19" y="153"/>
                  </a:cubicBezTo>
                  <a:cubicBezTo>
                    <a:pt x="0" y="172"/>
                    <a:pt x="0" y="209"/>
                    <a:pt x="0" y="228"/>
                  </a:cubicBezTo>
                  <a:lnTo>
                    <a:pt x="0" y="285"/>
                  </a:lnTo>
                  <a:cubicBezTo>
                    <a:pt x="0" y="323"/>
                    <a:pt x="19" y="361"/>
                    <a:pt x="57" y="399"/>
                  </a:cubicBezTo>
                  <a:lnTo>
                    <a:pt x="95" y="437"/>
                  </a:lnTo>
                  <a:cubicBezTo>
                    <a:pt x="133" y="456"/>
                    <a:pt x="171" y="456"/>
                    <a:pt x="209" y="456"/>
                  </a:cubicBezTo>
                  <a:lnTo>
                    <a:pt x="209" y="437"/>
                  </a:lnTo>
                  <a:lnTo>
                    <a:pt x="361" y="437"/>
                  </a:lnTo>
                  <a:cubicBezTo>
                    <a:pt x="398" y="437"/>
                    <a:pt x="417" y="437"/>
                    <a:pt x="455" y="418"/>
                  </a:cubicBezTo>
                  <a:cubicBezTo>
                    <a:pt x="474" y="418"/>
                    <a:pt x="493" y="399"/>
                    <a:pt x="531" y="380"/>
                  </a:cubicBezTo>
                  <a:cubicBezTo>
                    <a:pt x="550" y="361"/>
                    <a:pt x="569" y="342"/>
                    <a:pt x="569" y="304"/>
                  </a:cubicBezTo>
                  <a:cubicBezTo>
                    <a:pt x="588" y="285"/>
                    <a:pt x="588" y="247"/>
                    <a:pt x="588" y="228"/>
                  </a:cubicBezTo>
                  <a:lnTo>
                    <a:pt x="588" y="172"/>
                  </a:lnTo>
                  <a:cubicBezTo>
                    <a:pt x="569" y="134"/>
                    <a:pt x="550" y="96"/>
                    <a:pt x="531" y="58"/>
                  </a:cubicBezTo>
                  <a:lnTo>
                    <a:pt x="493" y="39"/>
                  </a:lnTo>
                  <a:cubicBezTo>
                    <a:pt x="455" y="20"/>
                    <a:pt x="417" y="1"/>
                    <a:pt x="38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1" name="Google Shape;901;p16"/>
            <p:cNvSpPr/>
            <p:nvPr/>
          </p:nvSpPr>
          <p:spPr>
            <a:xfrm>
              <a:off x="440175" y="1765463"/>
              <a:ext cx="18025" cy="14725"/>
            </a:xfrm>
            <a:custGeom>
              <a:avLst/>
              <a:gdLst/>
              <a:ahLst/>
              <a:cxnLst/>
              <a:rect l="l" t="t" r="r" b="b"/>
              <a:pathLst>
                <a:path w="721" h="589" extrusionOk="0">
                  <a:moveTo>
                    <a:pt x="361" y="1"/>
                  </a:moveTo>
                  <a:cubicBezTo>
                    <a:pt x="0" y="20"/>
                    <a:pt x="0" y="551"/>
                    <a:pt x="361" y="589"/>
                  </a:cubicBezTo>
                  <a:cubicBezTo>
                    <a:pt x="721" y="551"/>
                    <a:pt x="721" y="20"/>
                    <a:pt x="36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2" name="Google Shape;902;p16"/>
            <p:cNvSpPr/>
            <p:nvPr/>
          </p:nvSpPr>
          <p:spPr>
            <a:xfrm>
              <a:off x="385200" y="1777313"/>
              <a:ext cx="15650" cy="13300"/>
            </a:xfrm>
            <a:custGeom>
              <a:avLst/>
              <a:gdLst/>
              <a:ahLst/>
              <a:cxnLst/>
              <a:rect l="l" t="t" r="r" b="b"/>
              <a:pathLst>
                <a:path w="626" h="532" extrusionOk="0">
                  <a:moveTo>
                    <a:pt x="323" y="1"/>
                  </a:moveTo>
                  <a:cubicBezTo>
                    <a:pt x="0" y="39"/>
                    <a:pt x="0" y="494"/>
                    <a:pt x="323" y="532"/>
                  </a:cubicBezTo>
                  <a:cubicBezTo>
                    <a:pt x="626" y="494"/>
                    <a:pt x="626" y="39"/>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3" name="Google Shape;903;p16"/>
            <p:cNvSpPr/>
            <p:nvPr/>
          </p:nvSpPr>
          <p:spPr>
            <a:xfrm>
              <a:off x="399875" y="1703388"/>
              <a:ext cx="16150" cy="11875"/>
            </a:xfrm>
            <a:custGeom>
              <a:avLst/>
              <a:gdLst/>
              <a:ahLst/>
              <a:cxnLst/>
              <a:rect l="l" t="t" r="r" b="b"/>
              <a:pathLst>
                <a:path w="646" h="475" extrusionOk="0">
                  <a:moveTo>
                    <a:pt x="323" y="1"/>
                  </a:moveTo>
                  <a:cubicBezTo>
                    <a:pt x="1" y="1"/>
                    <a:pt x="1" y="474"/>
                    <a:pt x="323" y="474"/>
                  </a:cubicBezTo>
                  <a:cubicBezTo>
                    <a:pt x="646" y="474"/>
                    <a:pt x="646" y="1"/>
                    <a:pt x="32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4" name="Google Shape;904;p16"/>
            <p:cNvSpPr/>
            <p:nvPr/>
          </p:nvSpPr>
          <p:spPr>
            <a:xfrm>
              <a:off x="354400" y="1709538"/>
              <a:ext cx="17550" cy="14250"/>
            </a:xfrm>
            <a:custGeom>
              <a:avLst/>
              <a:gdLst/>
              <a:ahLst/>
              <a:cxnLst/>
              <a:rect l="l" t="t" r="r" b="b"/>
              <a:pathLst>
                <a:path w="702" h="570" extrusionOk="0">
                  <a:moveTo>
                    <a:pt x="341" y="1"/>
                  </a:moveTo>
                  <a:cubicBezTo>
                    <a:pt x="0" y="20"/>
                    <a:pt x="0" y="532"/>
                    <a:pt x="341" y="570"/>
                  </a:cubicBezTo>
                  <a:cubicBezTo>
                    <a:pt x="702" y="532"/>
                    <a:pt x="702" y="20"/>
                    <a:pt x="34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5" name="Google Shape;905;p16"/>
            <p:cNvSpPr/>
            <p:nvPr/>
          </p:nvSpPr>
          <p:spPr>
            <a:xfrm>
              <a:off x="369050" y="1615955"/>
              <a:ext cx="19450" cy="14250"/>
            </a:xfrm>
            <a:custGeom>
              <a:avLst/>
              <a:gdLst/>
              <a:ahLst/>
              <a:cxnLst/>
              <a:rect l="l" t="t" r="r" b="b"/>
              <a:pathLst>
                <a:path w="778" h="570" extrusionOk="0">
                  <a:moveTo>
                    <a:pt x="416" y="0"/>
                  </a:moveTo>
                  <a:cubicBezTo>
                    <a:pt x="411" y="0"/>
                    <a:pt x="405" y="0"/>
                    <a:pt x="399" y="1"/>
                  </a:cubicBezTo>
                  <a:cubicBezTo>
                    <a:pt x="1" y="1"/>
                    <a:pt x="1" y="569"/>
                    <a:pt x="399" y="569"/>
                  </a:cubicBezTo>
                  <a:cubicBezTo>
                    <a:pt x="772" y="569"/>
                    <a:pt x="778" y="0"/>
                    <a:pt x="41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6" name="Google Shape;906;p16"/>
            <p:cNvSpPr/>
            <p:nvPr/>
          </p:nvSpPr>
          <p:spPr>
            <a:xfrm>
              <a:off x="490635" y="1582215"/>
              <a:ext cx="17550" cy="13750"/>
            </a:xfrm>
            <a:custGeom>
              <a:avLst/>
              <a:gdLst/>
              <a:ahLst/>
              <a:cxnLst/>
              <a:rect l="l" t="t" r="r" b="b"/>
              <a:pathLst>
                <a:path w="702" h="550" extrusionOk="0">
                  <a:moveTo>
                    <a:pt x="360" y="0"/>
                  </a:moveTo>
                  <a:cubicBezTo>
                    <a:pt x="0" y="0"/>
                    <a:pt x="0" y="550"/>
                    <a:pt x="360" y="550"/>
                  </a:cubicBezTo>
                  <a:cubicBezTo>
                    <a:pt x="701" y="550"/>
                    <a:pt x="701" y="0"/>
                    <a:pt x="360"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7" name="Google Shape;907;p16"/>
            <p:cNvSpPr/>
            <p:nvPr/>
          </p:nvSpPr>
          <p:spPr>
            <a:xfrm>
              <a:off x="297525" y="1637988"/>
              <a:ext cx="18975" cy="14725"/>
            </a:xfrm>
            <a:custGeom>
              <a:avLst/>
              <a:gdLst/>
              <a:ahLst/>
              <a:cxnLst/>
              <a:rect l="l" t="t" r="r" b="b"/>
              <a:pathLst>
                <a:path w="759" h="589" extrusionOk="0">
                  <a:moveTo>
                    <a:pt x="379" y="0"/>
                  </a:moveTo>
                  <a:cubicBezTo>
                    <a:pt x="0" y="0"/>
                    <a:pt x="0" y="588"/>
                    <a:pt x="379" y="588"/>
                  </a:cubicBezTo>
                  <a:cubicBezTo>
                    <a:pt x="759" y="588"/>
                    <a:pt x="759" y="0"/>
                    <a:pt x="37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8" name="Google Shape;908;p16"/>
            <p:cNvSpPr/>
            <p:nvPr/>
          </p:nvSpPr>
          <p:spPr>
            <a:xfrm>
              <a:off x="438343" y="1487068"/>
              <a:ext cx="20875" cy="15675"/>
            </a:xfrm>
            <a:custGeom>
              <a:avLst/>
              <a:gdLst/>
              <a:ahLst/>
              <a:cxnLst/>
              <a:rect l="l" t="t" r="r" b="b"/>
              <a:pathLst>
                <a:path w="835" h="627" extrusionOk="0">
                  <a:moveTo>
                    <a:pt x="436" y="1"/>
                  </a:moveTo>
                  <a:cubicBezTo>
                    <a:pt x="430" y="1"/>
                    <a:pt x="424" y="1"/>
                    <a:pt x="418" y="1"/>
                  </a:cubicBezTo>
                  <a:cubicBezTo>
                    <a:pt x="1" y="1"/>
                    <a:pt x="1" y="627"/>
                    <a:pt x="418" y="627"/>
                  </a:cubicBezTo>
                  <a:cubicBezTo>
                    <a:pt x="829" y="627"/>
                    <a:pt x="835" y="1"/>
                    <a:pt x="43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9" name="Google Shape;909;p16"/>
            <p:cNvSpPr/>
            <p:nvPr/>
          </p:nvSpPr>
          <p:spPr>
            <a:xfrm>
              <a:off x="311750" y="1588238"/>
              <a:ext cx="12800" cy="9500"/>
            </a:xfrm>
            <a:custGeom>
              <a:avLst/>
              <a:gdLst/>
              <a:ahLst/>
              <a:cxnLst/>
              <a:rect l="l" t="t" r="r" b="b"/>
              <a:pathLst>
                <a:path w="512" h="380" extrusionOk="0">
                  <a:moveTo>
                    <a:pt x="265" y="0"/>
                  </a:moveTo>
                  <a:cubicBezTo>
                    <a:pt x="0" y="0"/>
                    <a:pt x="0" y="379"/>
                    <a:pt x="265" y="379"/>
                  </a:cubicBezTo>
                  <a:cubicBezTo>
                    <a:pt x="512" y="379"/>
                    <a:pt x="512" y="0"/>
                    <a:pt x="265"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0" name="Google Shape;910;p16"/>
            <p:cNvSpPr/>
            <p:nvPr/>
          </p:nvSpPr>
          <p:spPr>
            <a:xfrm>
              <a:off x="285675" y="1574488"/>
              <a:ext cx="20400" cy="15175"/>
            </a:xfrm>
            <a:custGeom>
              <a:avLst/>
              <a:gdLst/>
              <a:ahLst/>
              <a:cxnLst/>
              <a:rect l="l" t="t" r="r" b="b"/>
              <a:pathLst>
                <a:path w="816" h="607" extrusionOk="0">
                  <a:moveTo>
                    <a:pt x="398" y="0"/>
                  </a:moveTo>
                  <a:cubicBezTo>
                    <a:pt x="0" y="0"/>
                    <a:pt x="0" y="607"/>
                    <a:pt x="398" y="607"/>
                  </a:cubicBezTo>
                  <a:cubicBezTo>
                    <a:pt x="816" y="607"/>
                    <a:pt x="816" y="0"/>
                    <a:pt x="39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1" name="Google Shape;911;p16"/>
            <p:cNvSpPr/>
            <p:nvPr/>
          </p:nvSpPr>
          <p:spPr>
            <a:xfrm>
              <a:off x="354400" y="1551263"/>
              <a:ext cx="9975" cy="8550"/>
            </a:xfrm>
            <a:custGeom>
              <a:avLst/>
              <a:gdLst/>
              <a:ahLst/>
              <a:cxnLst/>
              <a:rect l="l" t="t" r="r" b="b"/>
              <a:pathLst>
                <a:path w="399" h="342" extrusionOk="0">
                  <a:moveTo>
                    <a:pt x="209" y="0"/>
                  </a:moveTo>
                  <a:cubicBezTo>
                    <a:pt x="0" y="38"/>
                    <a:pt x="0" y="323"/>
                    <a:pt x="209" y="342"/>
                  </a:cubicBezTo>
                  <a:cubicBezTo>
                    <a:pt x="398" y="323"/>
                    <a:pt x="398" y="38"/>
                    <a:pt x="209"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2" name="Google Shape;912;p16"/>
            <p:cNvSpPr/>
            <p:nvPr/>
          </p:nvSpPr>
          <p:spPr>
            <a:xfrm>
              <a:off x="337800" y="1527563"/>
              <a:ext cx="13300" cy="11400"/>
            </a:xfrm>
            <a:custGeom>
              <a:avLst/>
              <a:gdLst/>
              <a:ahLst/>
              <a:cxnLst/>
              <a:rect l="l" t="t" r="r" b="b"/>
              <a:pathLst>
                <a:path w="532" h="456" extrusionOk="0">
                  <a:moveTo>
                    <a:pt x="266" y="1"/>
                  </a:moveTo>
                  <a:cubicBezTo>
                    <a:pt x="1" y="38"/>
                    <a:pt x="1" y="418"/>
                    <a:pt x="266" y="455"/>
                  </a:cubicBezTo>
                  <a:cubicBezTo>
                    <a:pt x="531" y="418"/>
                    <a:pt x="531" y="38"/>
                    <a:pt x="266"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3" name="Google Shape;913;p16"/>
            <p:cNvSpPr/>
            <p:nvPr/>
          </p:nvSpPr>
          <p:spPr>
            <a:xfrm>
              <a:off x="272875" y="1700063"/>
              <a:ext cx="23250" cy="18050"/>
            </a:xfrm>
            <a:custGeom>
              <a:avLst/>
              <a:gdLst/>
              <a:ahLst/>
              <a:cxnLst/>
              <a:rect l="l" t="t" r="r" b="b"/>
              <a:pathLst>
                <a:path w="930" h="722" extrusionOk="0">
                  <a:moveTo>
                    <a:pt x="474" y="1"/>
                  </a:moveTo>
                  <a:cubicBezTo>
                    <a:pt x="0" y="1"/>
                    <a:pt x="0" y="721"/>
                    <a:pt x="474" y="721"/>
                  </a:cubicBezTo>
                  <a:cubicBezTo>
                    <a:pt x="929" y="721"/>
                    <a:pt x="929" y="1"/>
                    <a:pt x="474"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4" name="Google Shape;914;p16"/>
            <p:cNvSpPr/>
            <p:nvPr/>
          </p:nvSpPr>
          <p:spPr>
            <a:xfrm>
              <a:off x="507000" y="1726138"/>
              <a:ext cx="3800" cy="3350"/>
            </a:xfrm>
            <a:custGeom>
              <a:avLst/>
              <a:gdLst/>
              <a:ahLst/>
              <a:cxnLst/>
              <a:rect l="l" t="t" r="r" b="b"/>
              <a:pathLst>
                <a:path w="152" h="134" extrusionOk="0">
                  <a:moveTo>
                    <a:pt x="76" y="0"/>
                  </a:moveTo>
                  <a:cubicBezTo>
                    <a:pt x="0" y="0"/>
                    <a:pt x="0" y="114"/>
                    <a:pt x="76" y="133"/>
                  </a:cubicBezTo>
                  <a:cubicBezTo>
                    <a:pt x="152" y="114"/>
                    <a:pt x="152" y="0"/>
                    <a:pt x="7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5" name="Google Shape;915;p16"/>
            <p:cNvSpPr/>
            <p:nvPr/>
          </p:nvSpPr>
          <p:spPr>
            <a:xfrm>
              <a:off x="485200" y="1780638"/>
              <a:ext cx="18025" cy="13775"/>
            </a:xfrm>
            <a:custGeom>
              <a:avLst/>
              <a:gdLst/>
              <a:ahLst/>
              <a:cxnLst/>
              <a:rect l="l" t="t" r="r" b="b"/>
              <a:pathLst>
                <a:path w="721" h="551" extrusionOk="0">
                  <a:moveTo>
                    <a:pt x="360" y="1"/>
                  </a:moveTo>
                  <a:cubicBezTo>
                    <a:pt x="0" y="1"/>
                    <a:pt x="0" y="550"/>
                    <a:pt x="360" y="550"/>
                  </a:cubicBezTo>
                  <a:cubicBezTo>
                    <a:pt x="721" y="550"/>
                    <a:pt x="721" y="1"/>
                    <a:pt x="360"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6" name="Google Shape;916;p16"/>
            <p:cNvSpPr/>
            <p:nvPr/>
          </p:nvSpPr>
          <p:spPr>
            <a:xfrm>
              <a:off x="502250" y="1829463"/>
              <a:ext cx="9500" cy="6175"/>
            </a:xfrm>
            <a:custGeom>
              <a:avLst/>
              <a:gdLst/>
              <a:ahLst/>
              <a:cxnLst/>
              <a:rect l="l" t="t" r="r" b="b"/>
              <a:pathLst>
                <a:path w="380" h="247" extrusionOk="0">
                  <a:moveTo>
                    <a:pt x="114" y="0"/>
                  </a:moveTo>
                  <a:cubicBezTo>
                    <a:pt x="77" y="0"/>
                    <a:pt x="39" y="19"/>
                    <a:pt x="20" y="38"/>
                  </a:cubicBezTo>
                  <a:cubicBezTo>
                    <a:pt x="20" y="38"/>
                    <a:pt x="1" y="57"/>
                    <a:pt x="1" y="76"/>
                  </a:cubicBezTo>
                  <a:cubicBezTo>
                    <a:pt x="1" y="95"/>
                    <a:pt x="1" y="114"/>
                    <a:pt x="1" y="114"/>
                  </a:cubicBezTo>
                  <a:cubicBezTo>
                    <a:pt x="1" y="152"/>
                    <a:pt x="20" y="190"/>
                    <a:pt x="39" y="209"/>
                  </a:cubicBezTo>
                  <a:cubicBezTo>
                    <a:pt x="58" y="228"/>
                    <a:pt x="95" y="247"/>
                    <a:pt x="114" y="247"/>
                  </a:cubicBezTo>
                  <a:lnTo>
                    <a:pt x="266" y="247"/>
                  </a:lnTo>
                  <a:cubicBezTo>
                    <a:pt x="304" y="247"/>
                    <a:pt x="342" y="228"/>
                    <a:pt x="361" y="209"/>
                  </a:cubicBezTo>
                  <a:cubicBezTo>
                    <a:pt x="361" y="190"/>
                    <a:pt x="380" y="190"/>
                    <a:pt x="380" y="171"/>
                  </a:cubicBezTo>
                  <a:cubicBezTo>
                    <a:pt x="380" y="152"/>
                    <a:pt x="380" y="133"/>
                    <a:pt x="380" y="114"/>
                  </a:cubicBezTo>
                  <a:cubicBezTo>
                    <a:pt x="380" y="95"/>
                    <a:pt x="361" y="57"/>
                    <a:pt x="342" y="38"/>
                  </a:cubicBezTo>
                  <a:cubicBezTo>
                    <a:pt x="323" y="19"/>
                    <a:pt x="285" y="0"/>
                    <a:pt x="266"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7" name="Google Shape;917;p16"/>
            <p:cNvSpPr/>
            <p:nvPr/>
          </p:nvSpPr>
          <p:spPr>
            <a:xfrm>
              <a:off x="504150" y="1867838"/>
              <a:ext cx="24675" cy="18975"/>
            </a:xfrm>
            <a:custGeom>
              <a:avLst/>
              <a:gdLst/>
              <a:ahLst/>
              <a:cxnLst/>
              <a:rect l="l" t="t" r="r" b="b"/>
              <a:pathLst>
                <a:path w="987" h="759" extrusionOk="0">
                  <a:moveTo>
                    <a:pt x="493" y="1"/>
                  </a:moveTo>
                  <a:cubicBezTo>
                    <a:pt x="1" y="1"/>
                    <a:pt x="1" y="759"/>
                    <a:pt x="493" y="759"/>
                  </a:cubicBezTo>
                  <a:cubicBezTo>
                    <a:pt x="986" y="759"/>
                    <a:pt x="986" y="1"/>
                    <a:pt x="493"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8" name="Google Shape;918;p16"/>
            <p:cNvSpPr/>
            <p:nvPr/>
          </p:nvSpPr>
          <p:spPr>
            <a:xfrm>
              <a:off x="360075" y="1953883"/>
              <a:ext cx="20875" cy="17075"/>
            </a:xfrm>
            <a:custGeom>
              <a:avLst/>
              <a:gdLst/>
              <a:ahLst/>
              <a:cxnLst/>
              <a:rect l="l" t="t" r="r" b="b"/>
              <a:pathLst>
                <a:path w="835" h="683" extrusionOk="0">
                  <a:moveTo>
                    <a:pt x="418" y="0"/>
                  </a:moveTo>
                  <a:cubicBezTo>
                    <a:pt x="1" y="38"/>
                    <a:pt x="1" y="645"/>
                    <a:pt x="418" y="683"/>
                  </a:cubicBezTo>
                  <a:cubicBezTo>
                    <a:pt x="835" y="645"/>
                    <a:pt x="835" y="38"/>
                    <a:pt x="418"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9" name="Google Shape;919;p16"/>
            <p:cNvSpPr/>
            <p:nvPr/>
          </p:nvSpPr>
          <p:spPr>
            <a:xfrm>
              <a:off x="319325" y="1860263"/>
              <a:ext cx="16125" cy="12350"/>
            </a:xfrm>
            <a:custGeom>
              <a:avLst/>
              <a:gdLst/>
              <a:ahLst/>
              <a:cxnLst/>
              <a:rect l="l" t="t" r="r" b="b"/>
              <a:pathLst>
                <a:path w="645" h="494" extrusionOk="0">
                  <a:moveTo>
                    <a:pt x="247" y="0"/>
                  </a:moveTo>
                  <a:cubicBezTo>
                    <a:pt x="228" y="0"/>
                    <a:pt x="190" y="0"/>
                    <a:pt x="152" y="19"/>
                  </a:cubicBezTo>
                  <a:cubicBezTo>
                    <a:pt x="133" y="19"/>
                    <a:pt x="95" y="38"/>
                    <a:pt x="76" y="76"/>
                  </a:cubicBezTo>
                  <a:cubicBezTo>
                    <a:pt x="38" y="114"/>
                    <a:pt x="0" y="171"/>
                    <a:pt x="0" y="247"/>
                  </a:cubicBezTo>
                  <a:lnTo>
                    <a:pt x="0" y="304"/>
                  </a:lnTo>
                  <a:cubicBezTo>
                    <a:pt x="19" y="342"/>
                    <a:pt x="38" y="379"/>
                    <a:pt x="76" y="417"/>
                  </a:cubicBezTo>
                  <a:lnTo>
                    <a:pt x="114" y="455"/>
                  </a:lnTo>
                  <a:cubicBezTo>
                    <a:pt x="152" y="474"/>
                    <a:pt x="209" y="493"/>
                    <a:pt x="247" y="493"/>
                  </a:cubicBezTo>
                  <a:lnTo>
                    <a:pt x="398" y="493"/>
                  </a:lnTo>
                  <a:cubicBezTo>
                    <a:pt x="436" y="493"/>
                    <a:pt x="455" y="493"/>
                    <a:pt x="493" y="474"/>
                  </a:cubicBezTo>
                  <a:cubicBezTo>
                    <a:pt x="550" y="455"/>
                    <a:pt x="588" y="398"/>
                    <a:pt x="607" y="342"/>
                  </a:cubicBezTo>
                  <a:cubicBezTo>
                    <a:pt x="626" y="323"/>
                    <a:pt x="645" y="285"/>
                    <a:pt x="626" y="247"/>
                  </a:cubicBezTo>
                  <a:lnTo>
                    <a:pt x="626" y="190"/>
                  </a:lnTo>
                  <a:cubicBezTo>
                    <a:pt x="626" y="152"/>
                    <a:pt x="607" y="114"/>
                    <a:pt x="569" y="76"/>
                  </a:cubicBezTo>
                  <a:lnTo>
                    <a:pt x="531" y="38"/>
                  </a:lnTo>
                  <a:cubicBezTo>
                    <a:pt x="493" y="19"/>
                    <a:pt x="436" y="19"/>
                    <a:pt x="398" y="19"/>
                  </a:cubicBezTo>
                  <a:lnTo>
                    <a:pt x="398" y="0"/>
                  </a:ln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0" name="Google Shape;920;p16"/>
            <p:cNvSpPr/>
            <p:nvPr/>
          </p:nvSpPr>
          <p:spPr>
            <a:xfrm>
              <a:off x="325475" y="1808138"/>
              <a:ext cx="15675" cy="11850"/>
            </a:xfrm>
            <a:custGeom>
              <a:avLst/>
              <a:gdLst/>
              <a:ahLst/>
              <a:cxnLst/>
              <a:rect l="l" t="t" r="r" b="b"/>
              <a:pathLst>
                <a:path w="627" h="474" extrusionOk="0">
                  <a:moveTo>
                    <a:pt x="304" y="0"/>
                  </a:moveTo>
                  <a:cubicBezTo>
                    <a:pt x="1" y="0"/>
                    <a:pt x="1" y="474"/>
                    <a:pt x="304" y="474"/>
                  </a:cubicBezTo>
                  <a:cubicBezTo>
                    <a:pt x="626" y="474"/>
                    <a:pt x="626" y="0"/>
                    <a:pt x="30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1" name="Google Shape;921;p16"/>
            <p:cNvSpPr/>
            <p:nvPr/>
          </p:nvSpPr>
          <p:spPr>
            <a:xfrm>
              <a:off x="298950" y="1787738"/>
              <a:ext cx="8550" cy="7150"/>
            </a:xfrm>
            <a:custGeom>
              <a:avLst/>
              <a:gdLst/>
              <a:ahLst/>
              <a:cxnLst/>
              <a:rect l="l" t="t" r="r" b="b"/>
              <a:pathLst>
                <a:path w="342" h="286" extrusionOk="0">
                  <a:moveTo>
                    <a:pt x="171" y="1"/>
                  </a:moveTo>
                  <a:cubicBezTo>
                    <a:pt x="0" y="20"/>
                    <a:pt x="0" y="266"/>
                    <a:pt x="171" y="285"/>
                  </a:cubicBezTo>
                  <a:cubicBezTo>
                    <a:pt x="341" y="266"/>
                    <a:pt x="341" y="20"/>
                    <a:pt x="171"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2" name="Google Shape;922;p16"/>
            <p:cNvSpPr/>
            <p:nvPr/>
          </p:nvSpPr>
          <p:spPr>
            <a:xfrm>
              <a:off x="394558" y="1560904"/>
              <a:ext cx="21825" cy="16625"/>
            </a:xfrm>
            <a:custGeom>
              <a:avLst/>
              <a:gdLst/>
              <a:ahLst/>
              <a:cxnLst/>
              <a:rect l="l" t="t" r="r" b="b"/>
              <a:pathLst>
                <a:path w="873" h="665" extrusionOk="0">
                  <a:moveTo>
                    <a:pt x="437" y="1"/>
                  </a:moveTo>
                  <a:cubicBezTo>
                    <a:pt x="1" y="1"/>
                    <a:pt x="1" y="664"/>
                    <a:pt x="437" y="664"/>
                  </a:cubicBezTo>
                  <a:cubicBezTo>
                    <a:pt x="873" y="664"/>
                    <a:pt x="873" y="1"/>
                    <a:pt x="437" y="1"/>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3" name="Google Shape;923;p16"/>
            <p:cNvSpPr/>
            <p:nvPr/>
          </p:nvSpPr>
          <p:spPr>
            <a:xfrm>
              <a:off x="418850" y="1419395"/>
              <a:ext cx="23250" cy="18975"/>
            </a:xfrm>
            <a:custGeom>
              <a:avLst/>
              <a:gdLst/>
              <a:ahLst/>
              <a:cxnLst/>
              <a:rect l="l" t="t" r="r" b="b"/>
              <a:pathLst>
                <a:path w="930" h="759" extrusionOk="0">
                  <a:moveTo>
                    <a:pt x="474" y="0"/>
                  </a:moveTo>
                  <a:cubicBezTo>
                    <a:pt x="0" y="38"/>
                    <a:pt x="0" y="721"/>
                    <a:pt x="474" y="758"/>
                  </a:cubicBezTo>
                  <a:cubicBezTo>
                    <a:pt x="929" y="721"/>
                    <a:pt x="929" y="38"/>
                    <a:pt x="474" y="0"/>
                  </a:cubicBezTo>
                  <a:close/>
                </a:path>
              </a:pathLst>
            </a:custGeom>
            <a:solidFill>
              <a:srgbClr val="3C8DA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924" name="Google Shape;924;p16"/>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800"/>
              <a:buNone/>
              <a:defRPr/>
            </a:lvl1pPr>
            <a:lvl2pPr lvl="1" algn="ctr" rtl="0">
              <a:spcBef>
                <a:spcPts val="0"/>
              </a:spcBef>
              <a:spcAft>
                <a:spcPts val="0"/>
              </a:spcAft>
              <a:buSzPts val="800"/>
              <a:buNone/>
              <a:defRPr sz="800"/>
            </a:lvl2pPr>
            <a:lvl3pPr lvl="2" algn="ctr" rtl="0">
              <a:spcBef>
                <a:spcPts val="0"/>
              </a:spcBef>
              <a:spcAft>
                <a:spcPts val="0"/>
              </a:spcAft>
              <a:buSzPts val="800"/>
              <a:buNone/>
              <a:defRPr sz="800"/>
            </a:lvl3pPr>
            <a:lvl4pPr lvl="3" algn="ctr" rtl="0">
              <a:spcBef>
                <a:spcPts val="0"/>
              </a:spcBef>
              <a:spcAft>
                <a:spcPts val="0"/>
              </a:spcAft>
              <a:buSzPts val="800"/>
              <a:buNone/>
              <a:defRPr sz="800"/>
            </a:lvl4pPr>
            <a:lvl5pPr lvl="4" algn="ctr" rtl="0">
              <a:spcBef>
                <a:spcPts val="0"/>
              </a:spcBef>
              <a:spcAft>
                <a:spcPts val="0"/>
              </a:spcAft>
              <a:buSzPts val="800"/>
              <a:buNone/>
              <a:defRPr sz="800"/>
            </a:lvl5pPr>
            <a:lvl6pPr lvl="5" algn="ctr" rtl="0">
              <a:spcBef>
                <a:spcPts val="0"/>
              </a:spcBef>
              <a:spcAft>
                <a:spcPts val="0"/>
              </a:spcAft>
              <a:buSzPts val="800"/>
              <a:buNone/>
              <a:defRPr sz="800"/>
            </a:lvl6pPr>
            <a:lvl7pPr lvl="6" algn="ctr" rtl="0">
              <a:spcBef>
                <a:spcPts val="0"/>
              </a:spcBef>
              <a:spcAft>
                <a:spcPts val="0"/>
              </a:spcAft>
              <a:buSzPts val="800"/>
              <a:buNone/>
              <a:defRPr sz="800"/>
            </a:lvl7pPr>
            <a:lvl8pPr lvl="7" algn="ctr" rtl="0">
              <a:spcBef>
                <a:spcPts val="0"/>
              </a:spcBef>
              <a:spcAft>
                <a:spcPts val="0"/>
              </a:spcAft>
              <a:buSzPts val="800"/>
              <a:buNone/>
              <a:defRPr sz="800"/>
            </a:lvl8pPr>
            <a:lvl9pPr lvl="8" algn="ctr" rtl="0">
              <a:spcBef>
                <a:spcPts val="0"/>
              </a:spcBef>
              <a:spcAft>
                <a:spcPts val="0"/>
              </a:spcAft>
              <a:buSzPts val="800"/>
              <a:buNone/>
              <a:defRPr sz="800"/>
            </a:lvl9pPr>
          </a:lstStyle>
          <a:p>
            <a:endParaRPr/>
          </a:p>
        </p:txBody>
      </p:sp>
      <p:sp>
        <p:nvSpPr>
          <p:cNvPr id="925" name="Google Shape;925;p16"/>
          <p:cNvSpPr/>
          <p:nvPr/>
        </p:nvSpPr>
        <p:spPr>
          <a:xfrm rot="231922" flipH="1">
            <a:off x="7469257" y="-6453732"/>
            <a:ext cx="4623938" cy="7256951"/>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26" Type="http://schemas.openxmlformats.org/officeDocument/2006/relationships/image" Target="../media/image1.jpg"/><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name="simple-light-2">
    <p:bg>
      <p:bgPr>
        <a:blipFill>
          <a:blip r:embed="rId26">
            <a:alphaModFix/>
          </a:blip>
          <a:stretch>
            <a:fillRect/>
          </a:stretch>
        </a:blip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311700" y="445025"/>
            <a:ext cx="8520600" cy="5727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1pPr>
            <a:lvl2pPr lvl="1"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2pPr>
            <a:lvl3pPr lvl="2"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3pPr>
            <a:lvl4pPr lvl="3"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4pPr>
            <a:lvl5pPr lvl="4"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5pPr>
            <a:lvl6pPr lvl="5"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6pPr>
            <a:lvl7pPr lvl="6"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7pPr>
            <a:lvl8pPr lvl="7"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8pPr>
            <a:lvl9pPr lvl="8" rtl="0">
              <a:spcBef>
                <a:spcPts val="0"/>
              </a:spcBef>
              <a:spcAft>
                <a:spcPts val="0"/>
              </a:spcAft>
              <a:buClr>
                <a:schemeClr val="dk2"/>
              </a:buClr>
              <a:buSzPts val="3000"/>
              <a:buFont typeface="Overpass Black"/>
              <a:buNone/>
              <a:defRPr sz="3000">
                <a:solidFill>
                  <a:schemeClr val="dk2"/>
                </a:solidFill>
                <a:latin typeface="Overpass Black"/>
                <a:ea typeface="Overpass Black"/>
                <a:cs typeface="Overpass Black"/>
                <a:sym typeface="Overpass Black"/>
              </a:defRPr>
            </a:lvl9pPr>
          </a:lstStyle>
          <a:p>
            <a:endParaRPr/>
          </a:p>
        </p:txBody>
      </p:sp>
      <p:sp>
        <p:nvSpPr>
          <p:cNvPr id="7" name="Google Shape;7;p1"/>
          <p:cNvSpPr txBox="1">
            <a:spLocks noGrp="1"/>
          </p:cNvSpPr>
          <p:nvPr>
            <p:ph type="body" idx="1"/>
          </p:nvPr>
        </p:nvSpPr>
        <p:spPr>
          <a:xfrm>
            <a:off x="311700" y="1152475"/>
            <a:ext cx="8520600" cy="3416400"/>
          </a:xfrm>
          <a:prstGeom prst="rect">
            <a:avLst/>
          </a:prstGeom>
          <a:noFill/>
          <a:ln>
            <a:noFill/>
          </a:ln>
        </p:spPr>
        <p:txBody>
          <a:bodyPr spcFirstLastPara="1" wrap="square" lIns="91425" tIns="91425" rIns="91425" bIns="91425" anchor="t" anchorCtr="0">
            <a:noAutofit/>
          </a:bodyPr>
          <a:lstStyle>
            <a:lvl1pPr marL="457200" lvl="0" indent="-317500">
              <a:lnSpc>
                <a:spcPct val="100000"/>
              </a:lnSpc>
              <a:spcBef>
                <a:spcPts val="0"/>
              </a:spcBef>
              <a:spcAft>
                <a:spcPts val="0"/>
              </a:spcAft>
              <a:buClr>
                <a:schemeClr val="dk2"/>
              </a:buClr>
              <a:buSzPts val="1400"/>
              <a:buFont typeface="Open Sans"/>
              <a:buChar char="●"/>
              <a:defRPr>
                <a:solidFill>
                  <a:schemeClr val="dk2"/>
                </a:solidFill>
                <a:latin typeface="Open Sans"/>
                <a:ea typeface="Open Sans"/>
                <a:cs typeface="Open Sans"/>
                <a:sym typeface="Open Sans"/>
              </a:defRPr>
            </a:lvl1pPr>
            <a:lvl2pPr marL="914400" lvl="1"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2pPr>
            <a:lvl3pPr marL="1371600" lvl="2"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3pPr>
            <a:lvl4pPr marL="1828800" lvl="3"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4pPr>
            <a:lvl5pPr marL="2286000" lvl="4"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5pPr>
            <a:lvl6pPr marL="2743200" lvl="5"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6pPr>
            <a:lvl7pPr marL="3200400" lvl="6"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7pPr>
            <a:lvl8pPr marL="3657600" lvl="7" indent="-317500">
              <a:lnSpc>
                <a:spcPct val="100000"/>
              </a:lnSpc>
              <a:spcBef>
                <a:spcPts val="1600"/>
              </a:spcBef>
              <a:spcAft>
                <a:spcPts val="0"/>
              </a:spcAft>
              <a:buClr>
                <a:schemeClr val="dk2"/>
              </a:buClr>
              <a:buSzPts val="1400"/>
              <a:buFont typeface="Open Sans"/>
              <a:buChar char="○"/>
              <a:defRPr>
                <a:solidFill>
                  <a:schemeClr val="dk2"/>
                </a:solidFill>
                <a:latin typeface="Open Sans"/>
                <a:ea typeface="Open Sans"/>
                <a:cs typeface="Open Sans"/>
                <a:sym typeface="Open Sans"/>
              </a:defRPr>
            </a:lvl8pPr>
            <a:lvl9pPr marL="4114800" lvl="8" indent="-317500">
              <a:lnSpc>
                <a:spcPct val="100000"/>
              </a:lnSpc>
              <a:spcBef>
                <a:spcPts val="1600"/>
              </a:spcBef>
              <a:spcAft>
                <a:spcPts val="1600"/>
              </a:spcAft>
              <a:buClr>
                <a:schemeClr val="dk2"/>
              </a:buClr>
              <a:buSzPts val="1400"/>
              <a:buFont typeface="Open Sans"/>
              <a:buChar char="■"/>
              <a:defRPr>
                <a:solidFill>
                  <a:schemeClr val="dk2"/>
                </a:solidFill>
                <a:latin typeface="Open Sans"/>
                <a:ea typeface="Open Sans"/>
                <a:cs typeface="Open Sans"/>
                <a:sym typeface="Open Sans"/>
              </a:defRPr>
            </a:lvl9pPr>
          </a:lstStyle>
          <a:p>
            <a:endParaRPr/>
          </a:p>
        </p:txBody>
      </p:sp>
    </p:spTree>
  </p:cSld>
  <p:clrMap bg1="lt1" tx1="dk1" bg2="dk2" tx2="lt2" accent1="accent1" accent2="accent2" accent3="accent3" accent4="accent4" accent5="accent5" accent6="accent6" hlink="hlink" folHlink="folHlink"/>
  <p:sldLayoutIdLst>
    <p:sldLayoutId id="2147483649" r:id="rId1"/>
    <p:sldLayoutId id="2147483650" r:id="rId2"/>
    <p:sldLayoutId id="2147483653" r:id="rId3"/>
    <p:sldLayoutId id="2147483657" r:id="rId4"/>
    <p:sldLayoutId id="2147483658" r:id="rId5"/>
    <p:sldLayoutId id="2147483659" r:id="rId6"/>
    <p:sldLayoutId id="2147483660" r:id="rId7"/>
    <p:sldLayoutId id="2147483661" r:id="rId8"/>
    <p:sldLayoutId id="2147483662" r:id="rId9"/>
    <p:sldLayoutId id="2147483666" r:id="rId10"/>
    <p:sldLayoutId id="2147483667" r:id="rId11"/>
    <p:sldLayoutId id="2147483669" r:id="rId12"/>
    <p:sldLayoutId id="2147483670" r:id="rId13"/>
    <p:sldLayoutId id="2147483671" r:id="rId14"/>
    <p:sldLayoutId id="2147483672" r:id="rId15"/>
    <p:sldLayoutId id="2147483674" r:id="rId16"/>
    <p:sldLayoutId id="2147483677" r:id="rId17"/>
    <p:sldLayoutId id="2147483678" r:id="rId18"/>
    <p:sldLayoutId id="2147483679" r:id="rId19"/>
    <p:sldLayoutId id="2147483680" r:id="rId20"/>
    <p:sldLayoutId id="2147483681" r:id="rId21"/>
    <p:sldLayoutId id="2147483684" r:id="rId22"/>
    <p:sldLayoutId id="2147483685" r:id="rId23"/>
    <p:sldLayoutId id="2147483686" r:id="rId24"/>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1pPr>
      <a:lvl2pPr marR="0" lvl="1"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2pPr>
      <a:lvl3pPr marR="0" lvl="2"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3pPr>
      <a:lvl4pPr marR="0" lvl="3"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4pPr>
      <a:lvl5pPr marR="0" lvl="4"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5pPr>
      <a:lvl6pPr marR="0" lvl="5"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6pPr>
      <a:lvl7pPr marR="0" lvl="6"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7pPr>
      <a:lvl8pPr marR="0" lvl="7"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8pPr>
      <a:lvl9pPr marR="0" lvl="8" algn="l" rtl="0">
        <a:lnSpc>
          <a:spcPct val="100000"/>
        </a:lnSpc>
        <a:spcBef>
          <a:spcPts val="0"/>
        </a:spcBef>
        <a:spcAft>
          <a:spcPts val="0"/>
        </a:spcAft>
        <a:buClr>
          <a:srgbClr val="000000"/>
        </a:buClr>
        <a:buFont typeface="Arial"/>
        <a:defRPr sz="1400" b="0" i="0" u="none" strike="noStrike" cap="none">
          <a:solidFill>
            <a:srgbClr val="000000"/>
          </a:solidFill>
          <a:latin typeface="Arial"/>
          <a:ea typeface="Arial"/>
          <a:cs typeface="Arial"/>
          <a:sym typeface="Arial"/>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pPr defTabSz="685800">
              <a:buClrTx/>
              <a:buFontTx/>
              <a:buNone/>
            </a:pPr>
            <a:fld id="{E8AFF1FC-8BB6-4DBB-9940-F696B5579502}" type="datetimeFigureOut">
              <a:rPr lang="en-US" kern="1200" smtClean="0">
                <a:solidFill>
                  <a:prstClr val="black">
                    <a:tint val="75000"/>
                  </a:prstClr>
                </a:solidFill>
                <a:latin typeface="Calibri" panose="020F0502020204030204"/>
              </a:rPr>
              <a:pPr defTabSz="685800">
                <a:buClrTx/>
                <a:buFontTx/>
                <a:buNone/>
              </a:pPr>
              <a:t>10/9/2025</a:t>
            </a:fld>
            <a:endParaRPr lang="en-US" kern="1200">
              <a:solidFill>
                <a:prstClr val="black">
                  <a:tint val="75000"/>
                </a:prstClr>
              </a:solidFill>
              <a:latin typeface="Calibri" panose="020F0502020204030204"/>
            </a:endParaRPr>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pPr defTabSz="685800">
              <a:buClrTx/>
              <a:buFontTx/>
              <a:buNone/>
            </a:pPr>
            <a:endParaRPr lang="en-US" kern="1200">
              <a:solidFill>
                <a:prstClr val="black">
                  <a:tint val="75000"/>
                </a:prstClr>
              </a:solidFill>
              <a:latin typeface="Calibri" panose="020F0502020204030204"/>
            </a:endParaRPr>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pPr defTabSz="685800">
              <a:buClrTx/>
              <a:buFontTx/>
              <a:buNone/>
            </a:pPr>
            <a:fld id="{8416283F-E79A-4174-97F4-305C981B4A88}" type="slidenum">
              <a:rPr lang="en-US" kern="1200" smtClean="0">
                <a:solidFill>
                  <a:prstClr val="black">
                    <a:tint val="75000"/>
                  </a:prstClr>
                </a:solidFill>
                <a:latin typeface="Calibri" panose="020F0502020204030204"/>
              </a:rPr>
              <a:pPr defTabSz="685800">
                <a:buClrTx/>
                <a:buFontTx/>
                <a:buNone/>
              </a:pPr>
              <a:t>‹#›</a:t>
            </a:fld>
            <a:endParaRPr lang="en-US" kern="1200">
              <a:solidFill>
                <a:prstClr val="black">
                  <a:tint val="75000"/>
                </a:prstClr>
              </a:solidFill>
              <a:latin typeface="Calibri" panose="020F0502020204030204"/>
            </a:endParaRPr>
          </a:p>
        </p:txBody>
      </p:sp>
    </p:spTree>
    <p:extLst>
      <p:ext uri="{BB962C8B-B14F-4D97-AF65-F5344CB8AC3E}">
        <p14:creationId xmlns:p14="http://schemas.microsoft.com/office/powerpoint/2010/main" val="223708765"/>
      </p:ext>
    </p:extLst>
  </p:cSld>
  <p:clrMap bg1="lt1" tx1="dk1" bg2="lt2" tx2="dk2" accent1="accent1" accent2="accent2" accent3="accent3" accent4="accent4" accent5="accent5" accent6="accent6" hlink="hlink" folHlink="folHlink"/>
  <p:sldLayoutIdLst>
    <p:sldLayoutId id="2147483712" r:id="rId1"/>
    <p:sldLayoutId id="2147483713" r:id="rId2"/>
    <p:sldLayoutId id="2147483714" r:id="rId3"/>
    <p:sldLayoutId id="2147483715" r:id="rId4"/>
    <p:sldLayoutId id="2147483716" r:id="rId5"/>
    <p:sldLayoutId id="2147483717" r:id="rId6"/>
    <p:sldLayoutId id="2147483718" r:id="rId7"/>
    <p:sldLayoutId id="2147483719" r:id="rId8"/>
    <p:sldLayoutId id="2147483720" r:id="rId9"/>
    <p:sldLayoutId id="2147483721" r:id="rId10"/>
    <p:sldLayoutId id="2147483722" r:id="rId11"/>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0.png"/><Relationship Id="rId2" Type="http://schemas.openxmlformats.org/officeDocument/2006/relationships/notesSlide" Target="../notesSlides/notesSlide1.xml"/><Relationship Id="rId1" Type="http://schemas.openxmlformats.org/officeDocument/2006/relationships/slideLayout" Target="../slideLayouts/slideLayout16.xml"/><Relationship Id="rId5" Type="http://schemas.openxmlformats.org/officeDocument/2006/relationships/image" Target="../media/image21.png"/><Relationship Id="rId4" Type="http://schemas.microsoft.com/office/2007/relationships/hdphoto" Target="../media/hdphoto1.wdp"/></Relationships>
</file>

<file path=ppt/slides/_rels/slide10.xml.rels><?xml version="1.0" encoding="UTF-8" standalone="yes"?>
<Relationships xmlns="http://schemas.openxmlformats.org/package/2006/relationships"><Relationship Id="rId2" Type="http://schemas.openxmlformats.org/officeDocument/2006/relationships/notesSlide" Target="../notesSlides/notesSlide10.xml"/><Relationship Id="rId1" Type="http://schemas.openxmlformats.org/officeDocument/2006/relationships/slideLayout" Target="../slideLayouts/slideLayout15.xml"/></Relationships>
</file>

<file path=ppt/slides/_rels/slide11.xml.rels><?xml version="1.0" encoding="UTF-8" standalone="yes"?>
<Relationships xmlns="http://schemas.openxmlformats.org/package/2006/relationships"><Relationship Id="rId3" Type="http://schemas.openxmlformats.org/officeDocument/2006/relationships/image" Target="../media/image38.png"/><Relationship Id="rId7" Type="http://schemas.openxmlformats.org/officeDocument/2006/relationships/image" Target="../media/image40.png"/><Relationship Id="rId2" Type="http://schemas.openxmlformats.org/officeDocument/2006/relationships/notesSlide" Target="../notesSlides/notesSlide11.xml"/><Relationship Id="rId1" Type="http://schemas.openxmlformats.org/officeDocument/2006/relationships/slideLayout" Target="../slideLayouts/slideLayout22.xml"/><Relationship Id="rId6" Type="http://schemas.microsoft.com/office/2007/relationships/hdphoto" Target="../media/hdphoto5.wdp"/><Relationship Id="rId5" Type="http://schemas.openxmlformats.org/officeDocument/2006/relationships/image" Target="../media/image39.png"/><Relationship Id="rId4" Type="http://schemas.microsoft.com/office/2007/relationships/hdphoto" Target="../media/hdphoto4.wdp"/></Relationships>
</file>

<file path=ppt/slides/_rels/slide12.xml.rels><?xml version="1.0" encoding="UTF-8" standalone="yes"?>
<Relationships xmlns="http://schemas.openxmlformats.org/package/2006/relationships"><Relationship Id="rId2" Type="http://schemas.openxmlformats.org/officeDocument/2006/relationships/notesSlide" Target="../notesSlides/notesSlide12.xml"/><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3.xml"/><Relationship Id="rId1" Type="http://schemas.openxmlformats.org/officeDocument/2006/relationships/slideLayout" Target="../slideLayouts/slideLayout23.xml"/><Relationship Id="rId4" Type="http://schemas.openxmlformats.org/officeDocument/2006/relationships/image" Target="../media/image23.png"/></Relationships>
</file>

<file path=ppt/slides/_rels/slide1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14.xml"/><Relationship Id="rId1" Type="http://schemas.openxmlformats.org/officeDocument/2006/relationships/slideLayout" Target="../slideLayouts/slideLayout7.xml"/><Relationship Id="rId4" Type="http://schemas.openxmlformats.org/officeDocument/2006/relationships/image" Target="../media/image23.png"/></Relationships>
</file>

<file path=ppt/slides/_rels/slide15.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notesSlide" Target="../notesSlides/notesSlide15.xml"/><Relationship Id="rId1" Type="http://schemas.openxmlformats.org/officeDocument/2006/relationships/slideLayout" Target="../slideLayouts/slideLayout24.xml"/></Relationships>
</file>

<file path=ppt/slides/_rels/slide16.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notesSlide" Target="../notesSlides/notesSlide16.xml"/><Relationship Id="rId1" Type="http://schemas.openxmlformats.org/officeDocument/2006/relationships/slideLayout" Target="../slideLayouts/slideLayout12.xml"/><Relationship Id="rId4" Type="http://schemas.openxmlformats.org/officeDocument/2006/relationships/image" Target="../media/image44.png"/></Relationships>
</file>

<file path=ppt/slides/_rels/slide17.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notesSlide" Target="../notesSlides/notesSlide17.xml"/><Relationship Id="rId1" Type="http://schemas.openxmlformats.org/officeDocument/2006/relationships/slideLayout" Target="../slideLayouts/slideLayout9.xml"/><Relationship Id="rId6" Type="http://schemas.openxmlformats.org/officeDocument/2006/relationships/image" Target="../media/image47.png"/><Relationship Id="rId5" Type="http://schemas.openxmlformats.org/officeDocument/2006/relationships/image" Target="../media/image46.png"/><Relationship Id="rId4" Type="http://schemas.microsoft.com/office/2007/relationships/hdphoto" Target="../media/hdphoto6.wdp"/></Relationships>
</file>

<file path=ppt/slides/_rels/slide18.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18.xml"/><Relationship Id="rId1" Type="http://schemas.openxmlformats.org/officeDocument/2006/relationships/slideLayout" Target="../slideLayouts/slideLayout22.xml"/><Relationship Id="rId6" Type="http://schemas.openxmlformats.org/officeDocument/2006/relationships/image" Target="../media/image50.png"/><Relationship Id="rId5" Type="http://schemas.microsoft.com/office/2007/relationships/hdphoto" Target="../media/hdphoto7.wdp"/><Relationship Id="rId4" Type="http://schemas.openxmlformats.org/officeDocument/2006/relationships/image" Target="../media/image49.png"/></Relationships>
</file>

<file path=ppt/slides/_rels/slide1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19.xml"/><Relationship Id="rId1" Type="http://schemas.openxmlformats.org/officeDocument/2006/relationships/slideLayout" Target="../slideLayouts/slideLayout8.xml"/><Relationship Id="rId4" Type="http://schemas.openxmlformats.org/officeDocument/2006/relationships/image" Target="../media/image42.png"/></Relationships>
</file>

<file path=ppt/slides/_rels/slide2.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notesSlide" Target="../notesSlides/notesSlide2.xml"/><Relationship Id="rId1" Type="http://schemas.openxmlformats.org/officeDocument/2006/relationships/slideLayout" Target="../slideLayouts/slideLayout2.xml"/><Relationship Id="rId6" Type="http://schemas.openxmlformats.org/officeDocument/2006/relationships/image" Target="../media/image25.png"/><Relationship Id="rId5" Type="http://schemas.openxmlformats.org/officeDocument/2006/relationships/image" Target="../media/image24.png"/><Relationship Id="rId4" Type="http://schemas.openxmlformats.org/officeDocument/2006/relationships/image" Target="../media/image23.png"/></Relationships>
</file>

<file path=ppt/slides/_rels/slide20.xml.rels><?xml version="1.0" encoding="UTF-8" standalone="yes"?>
<Relationships xmlns="http://schemas.openxmlformats.org/package/2006/relationships"><Relationship Id="rId3" Type="http://schemas.openxmlformats.org/officeDocument/2006/relationships/image" Target="../media/image51.png"/><Relationship Id="rId2" Type="http://schemas.openxmlformats.org/officeDocument/2006/relationships/notesSlide" Target="../notesSlides/notesSlide20.xml"/><Relationship Id="rId1" Type="http://schemas.openxmlformats.org/officeDocument/2006/relationships/slideLayout" Target="../slideLayouts/slideLayout8.xml"/><Relationship Id="rId6" Type="http://schemas.openxmlformats.org/officeDocument/2006/relationships/image" Target="../media/image52.png"/><Relationship Id="rId5" Type="http://schemas.openxmlformats.org/officeDocument/2006/relationships/image" Target="../media/image13.png"/><Relationship Id="rId4" Type="http://schemas.microsoft.com/office/2007/relationships/hdphoto" Target="../media/hdphoto8.wdp"/></Relationships>
</file>

<file path=ppt/slides/_rels/slide21.xml.rels><?xml version="1.0" encoding="UTF-8" standalone="yes"?>
<Relationships xmlns="http://schemas.openxmlformats.org/package/2006/relationships"><Relationship Id="rId8" Type="http://schemas.openxmlformats.org/officeDocument/2006/relationships/image" Target="../media/image58.jpeg"/><Relationship Id="rId3" Type="http://schemas.openxmlformats.org/officeDocument/2006/relationships/image" Target="../media/image53.png"/><Relationship Id="rId7" Type="http://schemas.openxmlformats.org/officeDocument/2006/relationships/image" Target="../media/image57.png"/><Relationship Id="rId2" Type="http://schemas.openxmlformats.org/officeDocument/2006/relationships/notesSlide" Target="../notesSlides/notesSlide21.xml"/><Relationship Id="rId1" Type="http://schemas.openxmlformats.org/officeDocument/2006/relationships/slideLayout" Target="../slideLayouts/slideLayout13.xml"/><Relationship Id="rId6" Type="http://schemas.openxmlformats.org/officeDocument/2006/relationships/image" Target="../media/image56.jpeg"/><Relationship Id="rId5" Type="http://schemas.openxmlformats.org/officeDocument/2006/relationships/image" Target="../media/image55.jpeg"/><Relationship Id="rId4" Type="http://schemas.openxmlformats.org/officeDocument/2006/relationships/image" Target="../media/image54.png"/></Relationships>
</file>

<file path=ppt/slides/_rels/slide22.xml.rels><?xml version="1.0" encoding="UTF-8" standalone="yes"?>
<Relationships xmlns="http://schemas.openxmlformats.org/package/2006/relationships"><Relationship Id="rId3" Type="http://schemas.openxmlformats.org/officeDocument/2006/relationships/image" Target="../media/image59.png"/><Relationship Id="rId2" Type="http://schemas.openxmlformats.org/officeDocument/2006/relationships/notesSlide" Target="../notesSlides/notesSlide22.xml"/><Relationship Id="rId1" Type="http://schemas.openxmlformats.org/officeDocument/2006/relationships/slideLayout" Target="../slideLayouts/slideLayout22.xml"/><Relationship Id="rId5" Type="http://schemas.openxmlformats.org/officeDocument/2006/relationships/image" Target="../media/image60.png"/><Relationship Id="rId4" Type="http://schemas.openxmlformats.org/officeDocument/2006/relationships/image" Target="../media/image44.png"/></Relationships>
</file>

<file path=ppt/slides/_rels/slide23.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3.xml"/><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16.xml"/></Relationships>
</file>

<file path=ppt/slides/_rels/slide26.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24.xml"/><Relationship Id="rId1" Type="http://schemas.openxmlformats.org/officeDocument/2006/relationships/slideLayout" Target="../slideLayouts/slideLayout13.xml"/></Relationships>
</file>

<file path=ppt/slides/_rels/slide27.xml.rels><?xml version="1.0" encoding="UTF-8" standalone="yes"?>
<Relationships xmlns="http://schemas.openxmlformats.org/package/2006/relationships"><Relationship Id="rId2" Type="http://schemas.openxmlformats.org/officeDocument/2006/relationships/notesSlide" Target="../notesSlides/notesSlide25.xml"/><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62.PNG"/><Relationship Id="rId1" Type="http://schemas.openxmlformats.org/officeDocument/2006/relationships/slideLayout" Target="../slideLayouts/slideLayout16.xml"/></Relationships>
</file>

<file path=ppt/slides/_rels/slide29.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4.xml"/></Relationships>
</file>

<file path=ppt/slides/_rels/slide3.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notesSlide" Target="../notesSlides/notesSlide3.xml"/><Relationship Id="rId1" Type="http://schemas.openxmlformats.org/officeDocument/2006/relationships/slideLayout" Target="../slideLayouts/slideLayout14.xml"/><Relationship Id="rId6" Type="http://schemas.openxmlformats.org/officeDocument/2006/relationships/image" Target="../media/image28.png"/><Relationship Id="rId5" Type="http://schemas.microsoft.com/office/2007/relationships/hdphoto" Target="../media/hdphoto2.wdp"/><Relationship Id="rId4" Type="http://schemas.openxmlformats.org/officeDocument/2006/relationships/image" Target="../media/image27.png"/></Relationships>
</file>

<file path=ppt/slides/_rels/slide30.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26.xml"/><Relationship Id="rId1" Type="http://schemas.openxmlformats.org/officeDocument/2006/relationships/slideLayout" Target="../slideLayouts/slideLayout11.xml"/><Relationship Id="rId4" Type="http://schemas.openxmlformats.org/officeDocument/2006/relationships/image" Target="../media/image65.png"/></Relationships>
</file>

<file path=ppt/slides/_rels/slide31.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27.xml"/><Relationship Id="rId1" Type="http://schemas.openxmlformats.org/officeDocument/2006/relationships/slideLayout" Target="../slideLayouts/slideLayout10.xml"/><Relationship Id="rId4" Type="http://schemas.openxmlformats.org/officeDocument/2006/relationships/image" Target="../media/image67.png"/></Relationships>
</file>

<file path=ppt/slides/_rels/slide32.xml.rels><?xml version="1.0" encoding="UTF-8" standalone="yes"?>
<Relationships xmlns="http://schemas.openxmlformats.org/package/2006/relationships"><Relationship Id="rId3" Type="http://schemas.openxmlformats.org/officeDocument/2006/relationships/image" Target="../media/image68.png"/><Relationship Id="rId2" Type="http://schemas.openxmlformats.org/officeDocument/2006/relationships/notesSlide" Target="../notesSlides/notesSlide28.xml"/><Relationship Id="rId1" Type="http://schemas.openxmlformats.org/officeDocument/2006/relationships/slideLayout" Target="../slideLayouts/slideLayout3.xml"/></Relationships>
</file>

<file path=ppt/slides/_rels/slide33.xml.rels><?xml version="1.0" encoding="UTF-8" standalone="yes"?>
<Relationships xmlns="http://schemas.openxmlformats.org/package/2006/relationships"><Relationship Id="rId3" Type="http://schemas.openxmlformats.org/officeDocument/2006/relationships/image" Target="../media/image44.png"/><Relationship Id="rId2" Type="http://schemas.openxmlformats.org/officeDocument/2006/relationships/notesSlide" Target="../notesSlides/notesSlide29.xml"/><Relationship Id="rId1" Type="http://schemas.openxmlformats.org/officeDocument/2006/relationships/slideLayout" Target="../slideLayouts/slideLayout9.xml"/><Relationship Id="rId5" Type="http://schemas.openxmlformats.org/officeDocument/2006/relationships/image" Target="../media/image69.png"/><Relationship Id="rId4" Type="http://schemas.openxmlformats.org/officeDocument/2006/relationships/image" Target="../media/image23.png"/></Relationships>
</file>

<file path=ppt/slides/_rels/slide34.xml.rels><?xml version="1.0" encoding="UTF-8" standalone="yes"?>
<Relationships xmlns="http://schemas.openxmlformats.org/package/2006/relationships"><Relationship Id="rId3" Type="http://schemas.openxmlformats.org/officeDocument/2006/relationships/slide" Target="slide36.xml"/><Relationship Id="rId7" Type="http://schemas.openxmlformats.org/officeDocument/2006/relationships/image" Target="../media/image70.gif"/><Relationship Id="rId2" Type="http://schemas.openxmlformats.org/officeDocument/2006/relationships/slide" Target="slide35.xml"/><Relationship Id="rId1" Type="http://schemas.openxmlformats.org/officeDocument/2006/relationships/slideLayout" Target="../slideLayouts/slideLayout25.xml"/><Relationship Id="rId6" Type="http://schemas.openxmlformats.org/officeDocument/2006/relationships/slide" Target="slide37.xml"/><Relationship Id="rId5" Type="http://schemas.openxmlformats.org/officeDocument/2006/relationships/slide" Target="slide39.xml"/><Relationship Id="rId4" Type="http://schemas.openxmlformats.org/officeDocument/2006/relationships/slide" Target="slide38.xml"/></Relationships>
</file>

<file path=ppt/slides/_rels/slide35.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image" Target="../media/image74.png"/><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slide" Target="slide34.xml"/><Relationship Id="rId5" Type="http://schemas.openxmlformats.org/officeDocument/2006/relationships/image" Target="../media/image73.gif"/><Relationship Id="rId4" Type="http://schemas.openxmlformats.org/officeDocument/2006/relationships/image" Target="../media/image72.png"/></Relationships>
</file>

<file path=ppt/slides/_rels/slide36.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image" Target="../media/image72.png"/></Relationships>
</file>

<file path=ppt/slides/_rels/slide37.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image" Target="../media/image72.png"/></Relationships>
</file>

<file path=ppt/slides/_rels/slide38.xml.rels><?xml version="1.0" encoding="UTF-8" standalone="yes"?>
<Relationships xmlns="http://schemas.openxmlformats.org/package/2006/relationships"><Relationship Id="rId3" Type="http://schemas.openxmlformats.org/officeDocument/2006/relationships/image" Target="../media/image71.jpg"/><Relationship Id="rId7" Type="http://schemas.openxmlformats.org/officeDocument/2006/relationships/slide" Target="slide34.xml"/><Relationship Id="rId2" Type="http://schemas.openxmlformats.org/officeDocument/2006/relationships/audio" Target="../media/audio1.wav"/><Relationship Id="rId1" Type="http://schemas.openxmlformats.org/officeDocument/2006/relationships/slideLayout" Target="../slideLayouts/slideLayout26.xml"/><Relationship Id="rId6" Type="http://schemas.openxmlformats.org/officeDocument/2006/relationships/image" Target="../media/image74.png"/><Relationship Id="rId5" Type="http://schemas.openxmlformats.org/officeDocument/2006/relationships/image" Target="../media/image73.gif"/><Relationship Id="rId4" Type="http://schemas.openxmlformats.org/officeDocument/2006/relationships/image" Target="../media/image72.png"/></Relationships>
</file>

<file path=ppt/slides/_rels/slide39.xml.rels><?xml version="1.0" encoding="UTF-8" standalone="yes"?>
<Relationships xmlns="http://schemas.openxmlformats.org/package/2006/relationships"><Relationship Id="rId3" Type="http://schemas.openxmlformats.org/officeDocument/2006/relationships/image" Target="../media/image72.png"/><Relationship Id="rId2" Type="http://schemas.openxmlformats.org/officeDocument/2006/relationships/image" Target="../media/image71.jpg"/><Relationship Id="rId1" Type="http://schemas.openxmlformats.org/officeDocument/2006/relationships/slideLayout" Target="../slideLayouts/slideLayout26.xml"/><Relationship Id="rId5" Type="http://schemas.openxmlformats.org/officeDocument/2006/relationships/image" Target="../media/image74.png"/><Relationship Id="rId4" Type="http://schemas.openxmlformats.org/officeDocument/2006/relationships/image" Target="../media/image73.gif"/></Relationships>
</file>

<file path=ppt/slides/_rels/slide4.xml.rels><?xml version="1.0" encoding="UTF-8" standalone="yes"?>
<Relationships xmlns="http://schemas.openxmlformats.org/package/2006/relationships"><Relationship Id="rId2" Type="http://schemas.openxmlformats.org/officeDocument/2006/relationships/notesSlide" Target="../notesSlides/notesSlide4.xml"/><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notesSlide" Target="../notesSlides/notesSlide5.xml"/><Relationship Id="rId1" Type="http://schemas.openxmlformats.org/officeDocument/2006/relationships/slideLayout" Target="../slideLayouts/slideLayout7.xml"/><Relationship Id="rId4" Type="http://schemas.microsoft.com/office/2007/relationships/hdphoto" Target="../media/hdphoto3.wdp"/></Relationships>
</file>

<file path=ppt/slides/_rels/slide6.xml.rels><?xml version="1.0" encoding="UTF-8" standalone="yes"?>
<Relationships xmlns="http://schemas.openxmlformats.org/package/2006/relationships"><Relationship Id="rId3" Type="http://schemas.openxmlformats.org/officeDocument/2006/relationships/image" Target="../media/image30.jpeg"/><Relationship Id="rId7" Type="http://schemas.openxmlformats.org/officeDocument/2006/relationships/image" Target="../media/image34.jpeg"/><Relationship Id="rId2" Type="http://schemas.openxmlformats.org/officeDocument/2006/relationships/notesSlide" Target="../notesSlides/notesSlide6.xml"/><Relationship Id="rId1" Type="http://schemas.openxmlformats.org/officeDocument/2006/relationships/slideLayout" Target="../slideLayouts/slideLayout5.xml"/><Relationship Id="rId6" Type="http://schemas.openxmlformats.org/officeDocument/2006/relationships/image" Target="../media/image33.PNG"/><Relationship Id="rId5" Type="http://schemas.openxmlformats.org/officeDocument/2006/relationships/image" Target="../media/image32.PNG"/><Relationship Id="rId4" Type="http://schemas.openxmlformats.org/officeDocument/2006/relationships/image" Target="../media/image31.PNG"/></Relationships>
</file>

<file path=ppt/slides/_rels/slide7.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notesSlide" Target="../notesSlides/notesSlide7.xml"/><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8.xml.rels><?xml version="1.0" encoding="UTF-8" standalone="yes"?>
<Relationships xmlns="http://schemas.openxmlformats.org/package/2006/relationships"><Relationship Id="rId3" Type="http://schemas.openxmlformats.org/officeDocument/2006/relationships/image" Target="../media/image36.png"/><Relationship Id="rId2" Type="http://schemas.openxmlformats.org/officeDocument/2006/relationships/notesSlide" Target="../notesSlides/notesSlide8.xml"/><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3" Type="http://schemas.openxmlformats.org/officeDocument/2006/relationships/image" Target="../media/image37.png"/><Relationship Id="rId2" Type="http://schemas.openxmlformats.org/officeDocument/2006/relationships/notesSlide" Target="../notesSlides/notesSlide9.xml"/><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780830" y="1609485"/>
            <a:ext cx="4344288" cy="2419124"/>
          </a:xfrm>
          <a:prstGeom prst="rect">
            <a:avLst/>
          </a:prstGeom>
          <a:noFill/>
        </p:spPr>
        <p:txBody>
          <a:bodyPr wrap="square" rtlCol="0">
            <a:spAutoFit/>
          </a:bodyPr>
          <a:lstStyle/>
          <a:p>
            <a:pPr algn="just" defTabSz="684270" fontAlgn="base">
              <a:lnSpc>
                <a:spcPct val="90000"/>
              </a:lnSpc>
              <a:spcBef>
                <a:spcPct val="40000"/>
              </a:spcBef>
              <a:spcAft>
                <a:spcPct val="0"/>
              </a:spcAft>
              <a:buClrTx/>
              <a:buFontTx/>
              <a:buNone/>
              <a:defRPr/>
            </a:pPr>
            <a:r>
              <a:rPr lang="vi-VN" sz="2400" kern="1200" dirty="0">
                <a:solidFill>
                  <a:prstClr val="black"/>
                </a:solidFill>
                <a:latin typeface="Times New Roman" pitchFamily="18" charset="0"/>
                <a:cs typeface="Times New Roman" pitchFamily="18" charset="0"/>
              </a:rPr>
              <a:t>Một lần, em được mẹ cho phép đến nhà bạn chơi. Trò chơi rất vui, em rất muốn chơi tiếp, nhưng chợt nhớ ra lời mẹ dặn: «Con sang chơi với bạn, 9 giờ nhớ về con nhé!». Trong tình huống đó, em sẽ làm gì?</a:t>
            </a:r>
            <a:endParaRPr lang="en-US" sz="2400" kern="1200" dirty="0">
              <a:solidFill>
                <a:prstClr val="black"/>
              </a:solidFill>
              <a:latin typeface="Times New Roman" pitchFamily="18" charset="0"/>
              <a:cs typeface="Times New Roman" pitchFamily="18" charset="0"/>
            </a:endParaRPr>
          </a:p>
        </p:txBody>
      </p:sp>
      <p:pic>
        <p:nvPicPr>
          <p:cNvPr id="2" name="Picture 1"/>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Layer>
                </a14:imgProps>
              </a:ext>
            </a:extLst>
          </a:blip>
          <a:stretch>
            <a:fillRect/>
          </a:stretch>
        </p:blipFill>
        <p:spPr>
          <a:xfrm>
            <a:off x="980747" y="540829"/>
            <a:ext cx="3944454" cy="1286367"/>
          </a:xfrm>
          <a:prstGeom prst="rect">
            <a:avLst/>
          </a:prstGeom>
        </p:spPr>
      </p:pic>
      <p:pic>
        <p:nvPicPr>
          <p:cNvPr id="4" name="Picture 3"/>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410635" y="1086522"/>
            <a:ext cx="5143500" cy="5143500"/>
          </a:xfrm>
          <a:prstGeom prst="rect">
            <a:avLst/>
          </a:prstGeom>
        </p:spPr>
      </p:pic>
    </p:spTree>
    <p:extLst>
      <p:ext uri="{BB962C8B-B14F-4D97-AF65-F5344CB8AC3E}">
        <p14:creationId xmlns:p14="http://schemas.microsoft.com/office/powerpoint/2010/main" val="3738783574"/>
      </p:ext>
    </p:extLst>
  </p:cSld>
  <p:clrMapOvr>
    <a:masterClrMapping/>
  </p:clrMapOvr>
  <mc:AlternateContent xmlns:mc="http://schemas.openxmlformats.org/markup-compatibility/2006" xmlns:p14="http://schemas.microsoft.com/office/powerpoint/2010/main">
    <mc:Choice Requires="p14">
      <p:transition spd="slow" p14:dur="800">
        <p:circle/>
      </p:transition>
    </mc:Choice>
    <mc:Fallback xmlns="">
      <p:transition spd="slow">
        <p:circl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Shape 2287"/>
        <p:cNvGrpSpPr/>
        <p:nvPr/>
      </p:nvGrpSpPr>
      <p:grpSpPr>
        <a:xfrm>
          <a:off x="0" y="0"/>
          <a:ext cx="0" cy="0"/>
          <a:chOff x="0" y="0"/>
          <a:chExt cx="0" cy="0"/>
        </a:xfrm>
      </p:grpSpPr>
      <p:graphicFrame>
        <p:nvGraphicFramePr>
          <p:cNvPr id="25" name="Table 24"/>
          <p:cNvGraphicFramePr>
            <a:graphicFrameLocks noGrp="1"/>
          </p:cNvGraphicFramePr>
          <p:nvPr>
            <p:extLst>
              <p:ext uri="{D42A27DB-BD31-4B8C-83A1-F6EECF244321}">
                <p14:modId xmlns:p14="http://schemas.microsoft.com/office/powerpoint/2010/main" val="2603589275"/>
              </p:ext>
            </p:extLst>
          </p:nvPr>
        </p:nvGraphicFramePr>
        <p:xfrm>
          <a:off x="352493" y="564395"/>
          <a:ext cx="8308813" cy="4160520"/>
        </p:xfrm>
        <a:graphic>
          <a:graphicData uri="http://schemas.openxmlformats.org/drawingml/2006/table">
            <a:tbl>
              <a:tblPr firstRow="1" bandRow="1">
                <a:tableStyleId>{5940675A-B579-460E-94D1-54222C63F5DA}</a:tableStyleId>
              </a:tblPr>
              <a:tblGrid>
                <a:gridCol w="1040372">
                  <a:extLst>
                    <a:ext uri="{9D8B030D-6E8A-4147-A177-3AD203B41FA5}">
                      <a16:colId xmlns:a16="http://schemas.microsoft.com/office/drawing/2014/main" val="20000"/>
                    </a:ext>
                  </a:extLst>
                </a:gridCol>
                <a:gridCol w="7268441">
                  <a:extLst>
                    <a:ext uri="{9D8B030D-6E8A-4147-A177-3AD203B41FA5}">
                      <a16:colId xmlns:a16="http://schemas.microsoft.com/office/drawing/2014/main" val="20001"/>
                    </a:ext>
                  </a:extLst>
                </a:gridCol>
              </a:tblGrid>
              <a:tr h="2200070">
                <a:tc>
                  <a:txBody>
                    <a:bodyPr/>
                    <a:lstStyle/>
                    <a:p>
                      <a:pPr algn="just"/>
                      <a:r>
                        <a:rPr lang="en-US" sz="2200" dirty="0" err="1">
                          <a:solidFill>
                            <a:srgbClr val="FF0000"/>
                          </a:solidFill>
                          <a:latin typeface="Times New Roman" panose="02020603050405020304" pitchFamily="18" charset="0"/>
                          <a:cs typeface="Times New Roman" panose="02020603050405020304" pitchFamily="18" charset="0"/>
                        </a:rPr>
                        <a:t>Sự</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việc</a:t>
                      </a:r>
                      <a:r>
                        <a:rPr lang="en-US" sz="2200" baseline="0" dirty="0">
                          <a:solidFill>
                            <a:srgbClr val="FF0000"/>
                          </a:solidFill>
                          <a:latin typeface="Times New Roman" panose="02020603050405020304" pitchFamily="18" charset="0"/>
                          <a:cs typeface="Times New Roman" panose="02020603050405020304" pitchFamily="18" charset="0"/>
                        </a:rPr>
                        <a:t> </a:t>
                      </a:r>
                      <a:r>
                        <a:rPr lang="en-US" sz="2200" baseline="0" dirty="0" err="1">
                          <a:solidFill>
                            <a:srgbClr val="FF0000"/>
                          </a:solidFill>
                          <a:latin typeface="Times New Roman" panose="02020603050405020304" pitchFamily="18" charset="0"/>
                          <a:cs typeface="Times New Roman" panose="02020603050405020304" pitchFamily="18" charset="0"/>
                        </a:rPr>
                        <a:t>chính</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indent="0" algn="just">
                        <a:buFontTx/>
                        <a:buNone/>
                      </a:pP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Người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trên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mây</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rủ</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hỏi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nào</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để</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đến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đó</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sau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khi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trả</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thì</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từ</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nghĩ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trò</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cùng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hóa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thân</a:t>
                      </a:r>
                      <a:r>
                        <a:rPr lang="en-US" sz="2200"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mây</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trăng</a:t>
                      </a:r>
                      <a:r>
                        <a:rPr lang="en-US" sz="2200" b="1" baseline="0" dirty="0">
                          <a:latin typeface="Times New Roman" panose="02020603050405020304" pitchFamily="18" charset="0"/>
                          <a:cs typeface="Times New Roman" panose="02020603050405020304" pitchFamily="18" charset="0"/>
                        </a:rPr>
                        <a:t>.</a:t>
                      </a:r>
                    </a:p>
                    <a:p>
                      <a:pPr marL="0" indent="0" algn="just">
                        <a:buFontTx/>
                        <a:buNone/>
                      </a:pP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Người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trong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sóng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rủ</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hỏi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cách</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nào</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để</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đến</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đó</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sau</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khi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trả</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lời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thì</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từ</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chối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họ</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bé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nghĩ</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ra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trò</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chơi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cùng</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em</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với</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mẹ</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hóa</a:t>
                      </a:r>
                      <a:r>
                        <a:rPr lang="en-US" sz="2200" baseline="0" dirty="0">
                          <a:latin typeface="Times New Roman" panose="02020603050405020304" pitchFamily="18" charset="0"/>
                          <a:cs typeface="Times New Roman" panose="02020603050405020304" pitchFamily="18" charset="0"/>
                        </a:rPr>
                        <a:t> </a:t>
                      </a:r>
                      <a:r>
                        <a:rPr lang="en-US" sz="2200" baseline="0" dirty="0" err="1">
                          <a:latin typeface="Times New Roman" panose="02020603050405020304" pitchFamily="18" charset="0"/>
                          <a:cs typeface="Times New Roman" panose="02020603050405020304" pitchFamily="18" charset="0"/>
                        </a:rPr>
                        <a:t>thân</a:t>
                      </a:r>
                      <a:r>
                        <a:rPr lang="en-US" sz="2200"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sóng</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làm</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bến</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bờ</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kì</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lạ</a:t>
                      </a:r>
                      <a:r>
                        <a:rPr lang="en-US" sz="2200" b="1" baseline="0" dirty="0">
                          <a:latin typeface="Times New Roman" panose="02020603050405020304" pitchFamily="18" charset="0"/>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1348740">
                <a:tc>
                  <a:txBody>
                    <a:bodyPr/>
                    <a:lstStyle/>
                    <a:p>
                      <a:pPr algn="just"/>
                      <a:r>
                        <a:rPr lang="en-US" sz="2200" dirty="0" err="1">
                          <a:solidFill>
                            <a:srgbClr val="FF0000"/>
                          </a:solidFill>
                          <a:latin typeface="Times New Roman" panose="02020603050405020304" pitchFamily="18" charset="0"/>
                          <a:cs typeface="Times New Roman" panose="02020603050405020304" pitchFamily="18" charset="0"/>
                        </a:rPr>
                        <a:t>Bố</a:t>
                      </a:r>
                      <a:r>
                        <a:rPr lang="en-US" sz="2200" dirty="0">
                          <a:solidFill>
                            <a:srgbClr val="FF0000"/>
                          </a:solidFill>
                          <a:latin typeface="Times New Roman" panose="02020603050405020304" pitchFamily="18" charset="0"/>
                          <a:cs typeface="Times New Roman" panose="02020603050405020304" pitchFamily="18" charset="0"/>
                        </a:rPr>
                        <a:t> </a:t>
                      </a:r>
                      <a:r>
                        <a:rPr lang="en-US" sz="2200" dirty="0" err="1">
                          <a:solidFill>
                            <a:srgbClr val="FF0000"/>
                          </a:solidFill>
                          <a:latin typeface="Times New Roman" panose="02020603050405020304" pitchFamily="18" charset="0"/>
                          <a:cs typeface="Times New Roman" panose="02020603050405020304" pitchFamily="18" charset="0"/>
                        </a:rPr>
                        <a:t>cục</a:t>
                      </a:r>
                      <a:endParaRPr lang="en-US" sz="22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Phần</a:t>
                      </a:r>
                      <a:r>
                        <a:rPr lang="en-US" sz="2200" b="1" baseline="0" dirty="0">
                          <a:latin typeface="Times New Roman" panose="02020603050405020304" pitchFamily="18" charset="0"/>
                          <a:cs typeface="Times New Roman" panose="02020603050405020304" pitchFamily="18" charset="0"/>
                        </a:rPr>
                        <a:t> 1: </a:t>
                      </a:r>
                      <a:r>
                        <a:rPr lang="en-US" sz="2200" b="1" dirty="0" err="1">
                          <a:latin typeface="Times New Roman" panose="02020603050405020304" pitchFamily="18" charset="0"/>
                          <a:cs typeface="Times New Roman" panose="02020603050405020304" pitchFamily="18" charset="0"/>
                        </a:rPr>
                        <a:t>Từ</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đến</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bầu</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trời</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xanh</a:t>
                      </a: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thẳm</a:t>
                      </a:r>
                      <a:r>
                        <a:rPr lang="en-US" sz="2200" b="1" dirty="0">
                          <a:latin typeface="Times New Roman" panose="02020603050405020304" pitchFamily="18" charset="0"/>
                          <a:cs typeface="Times New Roman" panose="02020603050405020304" pitchFamily="18" charset="0"/>
                        </a:rPr>
                        <a:t>” </a:t>
                      </a:r>
                      <a:r>
                        <a:rPr lang="en-US" sz="2200" b="1" dirty="0">
                          <a:latin typeface="Times New Roman" panose="02020603050405020304" pitchFamily="18" charset="0"/>
                          <a:cs typeface="Times New Roman" panose="02020603050405020304" pitchFamily="18" charset="0"/>
                          <a:sym typeface="Wingdings" panose="05000000000000000000" pitchFamily="2" charset="2"/>
                        </a:rPr>
                        <a:t> </a:t>
                      </a:r>
                      <a:r>
                        <a:rPr lang="vi-VN" sz="2200" dirty="0">
                          <a:solidFill>
                            <a:schemeClr val="tx1">
                              <a:lumMod val="50000"/>
                            </a:schemeClr>
                          </a:solidFill>
                          <a:latin typeface="Times New Roman" panose="02020603050405020304" pitchFamily="18" charset="0"/>
                          <a:cs typeface="Times New Roman" panose="02020603050405020304" pitchFamily="18" charset="0"/>
                        </a:rPr>
                        <a:t>Em bé kể cho mẹ nghe về cuộc trò chuyện với những người “trên mây”</a:t>
                      </a:r>
                    </a:p>
                    <a:p>
                      <a:pPr marL="0" marR="0" lvl="0" indent="0" algn="just" defTabSz="457223" rtl="0" eaLnBrk="1" fontAlgn="auto" latinLnBrk="0" hangingPunct="1">
                        <a:lnSpc>
                          <a:spcPct val="100000"/>
                        </a:lnSpc>
                        <a:spcBef>
                          <a:spcPts val="0"/>
                        </a:spcBef>
                        <a:spcAft>
                          <a:spcPts val="0"/>
                        </a:spcAft>
                        <a:buClrTx/>
                        <a:buSzTx/>
                        <a:buFontTx/>
                        <a:buNone/>
                        <a:tabLst/>
                        <a:defRPr/>
                      </a:pPr>
                      <a:r>
                        <a:rPr lang="en-US" sz="2200" b="1" dirty="0">
                          <a:latin typeface="Times New Roman" panose="02020603050405020304" pitchFamily="18" charset="0"/>
                          <a:cs typeface="Times New Roman" panose="02020603050405020304" pitchFamily="18" charset="0"/>
                        </a:rPr>
                        <a:t>+ </a:t>
                      </a:r>
                      <a:r>
                        <a:rPr lang="en-US" sz="2200" b="1" dirty="0" err="1">
                          <a:latin typeface="Times New Roman" panose="02020603050405020304" pitchFamily="18" charset="0"/>
                          <a:cs typeface="Times New Roman" panose="02020603050405020304" pitchFamily="18" charset="0"/>
                        </a:rPr>
                        <a:t>Phần</a:t>
                      </a:r>
                      <a:r>
                        <a:rPr lang="en-US" sz="2200" b="1" baseline="0" dirty="0">
                          <a:latin typeface="Times New Roman" panose="02020603050405020304" pitchFamily="18" charset="0"/>
                          <a:cs typeface="Times New Roman" panose="02020603050405020304" pitchFamily="18" charset="0"/>
                        </a:rPr>
                        <a:t> 2: </a:t>
                      </a:r>
                      <a:r>
                        <a:rPr lang="en-US" sz="2200" b="1" baseline="0" dirty="0" err="1">
                          <a:latin typeface="Times New Roman" panose="02020603050405020304" pitchFamily="18" charset="0"/>
                          <a:cs typeface="Times New Roman" panose="02020603050405020304" pitchFamily="18" charset="0"/>
                        </a:rPr>
                        <a:t>còn</a:t>
                      </a:r>
                      <a:r>
                        <a:rPr lang="en-US" sz="2200" b="1" baseline="0" dirty="0">
                          <a:latin typeface="Times New Roman" panose="02020603050405020304" pitchFamily="18" charset="0"/>
                          <a:cs typeface="Times New Roman" panose="02020603050405020304" pitchFamily="18" charset="0"/>
                        </a:rPr>
                        <a:t> </a:t>
                      </a:r>
                      <a:r>
                        <a:rPr lang="en-US" sz="2200" b="1" baseline="0" dirty="0" err="1">
                          <a:latin typeface="Times New Roman" panose="02020603050405020304" pitchFamily="18" charset="0"/>
                          <a:cs typeface="Times New Roman" panose="02020603050405020304" pitchFamily="18" charset="0"/>
                        </a:rPr>
                        <a:t>lại</a:t>
                      </a:r>
                      <a:r>
                        <a:rPr lang="en-US" sz="2200" b="1" baseline="0" dirty="0">
                          <a:latin typeface="Times New Roman" panose="02020603050405020304" pitchFamily="18" charset="0"/>
                          <a:cs typeface="Times New Roman" panose="02020603050405020304" pitchFamily="18" charset="0"/>
                        </a:rPr>
                        <a:t> </a:t>
                      </a:r>
                      <a:r>
                        <a:rPr lang="en-US" sz="2200" b="1" baseline="0" dirty="0">
                          <a:latin typeface="Times New Roman" panose="02020603050405020304" pitchFamily="18" charset="0"/>
                          <a:cs typeface="Times New Roman" panose="02020603050405020304" pitchFamily="18" charset="0"/>
                          <a:sym typeface="Wingdings" panose="05000000000000000000" pitchFamily="2" charset="2"/>
                        </a:rPr>
                        <a:t> </a:t>
                      </a:r>
                      <a:r>
                        <a:rPr lang="vi-VN" sz="2200" kern="1200" dirty="0">
                          <a:solidFill>
                            <a:schemeClr val="tx1">
                              <a:lumMod val="50000"/>
                            </a:schemeClr>
                          </a:solidFill>
                          <a:latin typeface="Times New Roman" panose="02020603050405020304" pitchFamily="18" charset="0"/>
                          <a:ea typeface="+mn-ea"/>
                          <a:cs typeface="Times New Roman" panose="02020603050405020304" pitchFamily="18" charset="0"/>
                        </a:rPr>
                        <a:t>Em bé kể cho mẹ nghe về cuộc trò chuyện với những người “tr</a:t>
                      </a:r>
                      <a:r>
                        <a:rPr lang="en-US" sz="2200" dirty="0" err="1">
                          <a:solidFill>
                            <a:schemeClr val="tx1">
                              <a:lumMod val="50000"/>
                            </a:schemeClr>
                          </a:solidFill>
                          <a:latin typeface="Times New Roman" panose="02020603050405020304" pitchFamily="18" charset="0"/>
                          <a:cs typeface="Times New Roman" panose="02020603050405020304" pitchFamily="18" charset="0"/>
                        </a:rPr>
                        <a:t>ong</a:t>
                      </a:r>
                      <a:r>
                        <a:rPr lang="en-US" sz="2200" dirty="0">
                          <a:solidFill>
                            <a:schemeClr val="tx1">
                              <a:lumMod val="50000"/>
                            </a:schemeClr>
                          </a:solidFill>
                          <a:latin typeface="Times New Roman" panose="02020603050405020304" pitchFamily="18" charset="0"/>
                          <a:cs typeface="Times New Roman" panose="02020603050405020304" pitchFamily="18" charset="0"/>
                        </a:rPr>
                        <a:t> </a:t>
                      </a:r>
                      <a:r>
                        <a:rPr lang="en-US" sz="2200" dirty="0" err="1">
                          <a:solidFill>
                            <a:schemeClr val="tx1">
                              <a:lumMod val="50000"/>
                            </a:schemeClr>
                          </a:solidFill>
                          <a:latin typeface="Times New Roman" panose="02020603050405020304" pitchFamily="18" charset="0"/>
                          <a:cs typeface="Times New Roman" panose="02020603050405020304" pitchFamily="18" charset="0"/>
                        </a:rPr>
                        <a:t>sóng</a:t>
                      </a:r>
                      <a:r>
                        <a:rPr lang="vi-VN" sz="2200" kern="1200" dirty="0">
                          <a:solidFill>
                            <a:schemeClr val="tx1">
                              <a:lumMod val="50000"/>
                            </a:schemeClr>
                          </a:solidFill>
                          <a:latin typeface="Times New Roman" panose="02020603050405020304" pitchFamily="18" charset="0"/>
                          <a:ea typeface="+mn-ea"/>
                          <a:cs typeface="Times New Roman" panose="02020603050405020304" pitchFamily="18" charset="0"/>
                        </a:rPr>
                        <a:t>”</a:t>
                      </a:r>
                      <a:endParaRPr lang="en-US" sz="2200" b="1" dirty="0">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25"/>
                                        </p:tgtEl>
                                        <p:attrNameLst>
                                          <p:attrName>style.visibility</p:attrName>
                                        </p:attrNameLst>
                                      </p:cBhvr>
                                      <p:to>
                                        <p:strVal val="visible"/>
                                      </p:to>
                                    </p:set>
                                    <p:animEffect transition="in" filter="wipe(down)">
                                      <p:cBhvr>
                                        <p:cTn id="7" dur="500"/>
                                        <p:tgtEl>
                                          <p:spTgt spid="2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2716"/>
        <p:cNvGrpSpPr/>
        <p:nvPr/>
      </p:nvGrpSpPr>
      <p:grpSpPr>
        <a:xfrm>
          <a:off x="0" y="0"/>
          <a:ext cx="0" cy="0"/>
          <a:chOff x="0" y="0"/>
          <a:chExt cx="0" cy="0"/>
        </a:xfrm>
      </p:grpSpPr>
      <p:pic>
        <p:nvPicPr>
          <p:cNvPr id="5" name="Picture 4"/>
          <p:cNvPicPr>
            <a:picLocks noChangeAspect="1"/>
          </p:cNvPicPr>
          <p:nvPr/>
        </p:nvPicPr>
        <p:blipFill>
          <a:blip r:embed="rId3">
            <a:extLst>
              <a:ext uri="{BEBA8EAE-BF5A-486C-A8C5-ECC9F3942E4B}">
                <a14:imgProps xmlns:a14="http://schemas.microsoft.com/office/drawing/2010/main">
                  <a14:imgLayer r:embed="rId4">
                    <a14:imgEffect>
                      <a14:artisticLineDrawing/>
                    </a14:imgEffect>
                  </a14:imgLayer>
                </a14:imgProps>
              </a:ext>
              <a:ext uri="{28A0092B-C50C-407E-A947-70E740481C1C}">
                <a14:useLocalDpi xmlns:a14="http://schemas.microsoft.com/office/drawing/2010/main" val="0"/>
              </a:ext>
            </a:extLst>
          </a:blip>
          <a:srcRect/>
          <a:stretch>
            <a:fillRect/>
          </a:stretch>
        </p:blipFill>
        <p:spPr>
          <a:xfrm>
            <a:off x="194778" y="-142038"/>
            <a:ext cx="2493818" cy="2057400"/>
          </a:xfrm>
          <a:prstGeom prst="rect">
            <a:avLst/>
          </a:prstGeom>
        </p:spPr>
      </p:pic>
      <p:pic>
        <p:nvPicPr>
          <p:cNvPr id="6" name="Picture 5"/>
          <p:cNvPicPr>
            <a:picLocks noChangeAspect="1"/>
          </p:cNvPicPr>
          <p:nvPr/>
        </p:nvPicPr>
        <p:blipFill>
          <a:blip r:embed="rId5">
            <a:extLst>
              <a:ext uri="{BEBA8EAE-BF5A-486C-A8C5-ECC9F3942E4B}">
                <a14:imgProps xmlns:a14="http://schemas.microsoft.com/office/drawing/2010/main">
                  <a14:imgLayer r:embed="rId6">
                    <a14:imgEffect>
                      <a14:artisticLineDrawing/>
                    </a14:imgEffect>
                  </a14:imgLayer>
                </a14:imgProps>
              </a:ext>
              <a:ext uri="{28A0092B-C50C-407E-A947-70E740481C1C}">
                <a14:useLocalDpi xmlns:a14="http://schemas.microsoft.com/office/drawing/2010/main" val="0"/>
              </a:ext>
            </a:extLst>
          </a:blip>
          <a:srcRect/>
          <a:stretch>
            <a:fillRect/>
          </a:stretch>
        </p:blipFill>
        <p:spPr>
          <a:xfrm>
            <a:off x="6766752" y="3178630"/>
            <a:ext cx="2377248" cy="2057400"/>
          </a:xfrm>
          <a:prstGeom prst="rect">
            <a:avLst/>
          </a:prstGeom>
        </p:spPr>
      </p:pic>
      <p:pic>
        <p:nvPicPr>
          <p:cNvPr id="2" name="Picture 1"/>
          <p:cNvPicPr>
            <a:picLocks noChangeAspect="1"/>
          </p:cNvPicPr>
          <p:nvPr/>
        </p:nvPicPr>
        <p:blipFill>
          <a:blip r:embed="rId7"/>
          <a:stretch>
            <a:fillRect/>
          </a:stretch>
        </p:blipFill>
        <p:spPr>
          <a:xfrm>
            <a:off x="1992442" y="1562701"/>
            <a:ext cx="5584420" cy="2060627"/>
          </a:xfrm>
          <a:prstGeom prst="rect">
            <a:avLst/>
          </a:prstGeom>
        </p:spPr>
      </p:pic>
    </p:spTree>
    <p:extLst>
      <p:ext uri="{BB962C8B-B14F-4D97-AF65-F5344CB8AC3E}">
        <p14:creationId xmlns:p14="http://schemas.microsoft.com/office/powerpoint/2010/main" val="839724263"/>
      </p:ext>
    </p:extLst>
  </p:cSld>
  <p:clrMapOvr>
    <a:masterClrMapping/>
  </p:clrMapOvr>
  <p:transition spd="slow">
    <p:wipe/>
  </p:transition>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Shape 2140"/>
        <p:cNvGrpSpPr/>
        <p:nvPr/>
      </p:nvGrpSpPr>
      <p:grpSpPr>
        <a:xfrm>
          <a:off x="0" y="0"/>
          <a:ext cx="0" cy="0"/>
          <a:chOff x="0" y="0"/>
          <a:chExt cx="0" cy="0"/>
        </a:xfrm>
      </p:grpSpPr>
      <p:sp>
        <p:nvSpPr>
          <p:cNvPr id="46" name="TextBox 45"/>
          <p:cNvSpPr txBox="1"/>
          <p:nvPr/>
        </p:nvSpPr>
        <p:spPr>
          <a:xfrm>
            <a:off x="666731" y="1467167"/>
            <a:ext cx="3502934" cy="2677656"/>
          </a:xfrm>
          <a:prstGeom prst="rect">
            <a:avLst/>
          </a:prstGeom>
          <a:noFill/>
        </p:spPr>
        <p:txBody>
          <a:bodyPr wrap="square" rtlCol="0">
            <a:spAutoFit/>
          </a:bodyPr>
          <a:lstStyle/>
          <a:p>
            <a:pPr algn="just"/>
            <a:r>
              <a:rPr lang="en-US" sz="2800" b="1" dirty="0" err="1">
                <a:latin typeface="Times New Roman" panose="02020603050405020304" pitchFamily="18" charset="0"/>
                <a:cs typeface="Times New Roman" panose="02020603050405020304" pitchFamily="18" charset="0"/>
              </a:rPr>
              <a:t>Thảo</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luận</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nhóm</a:t>
            </a:r>
            <a:r>
              <a:rPr lang="en-US" sz="2800" b="1" dirty="0">
                <a:latin typeface="Times New Roman" panose="02020603050405020304" pitchFamily="18" charset="0"/>
                <a:cs typeface="Times New Roman" panose="02020603050405020304" pitchFamily="18" charset="0"/>
              </a:rPr>
              <a:t> </a:t>
            </a:r>
            <a:r>
              <a:rPr lang="en-US" sz="2800" b="1" dirty="0" err="1">
                <a:latin typeface="Times New Roman" panose="02020603050405020304" pitchFamily="18" charset="0"/>
                <a:cs typeface="Times New Roman" panose="02020603050405020304" pitchFamily="18" charset="0"/>
              </a:rPr>
              <a:t>đôi</a:t>
            </a:r>
            <a:endParaRPr lang="en-US" sz="2800" b="1" dirty="0">
              <a:latin typeface="Times New Roman" panose="02020603050405020304" pitchFamily="18" charset="0"/>
              <a:cs typeface="Times New Roman" panose="02020603050405020304" pitchFamily="18" charset="0"/>
            </a:endParaRP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Cuộc</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vui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chơi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của</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những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người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và</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hấp</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dẫn</a:t>
            </a:r>
            <a:r>
              <a:rPr lang="en-US" sz="2800" dirty="0">
                <a:latin typeface="Times New Roman" panose="02020603050405020304" pitchFamily="18" charset="0"/>
                <a:cs typeface="Times New Roman" panose="02020603050405020304" pitchFamily="18" charset="0"/>
              </a:rPr>
              <a:t> ở </a:t>
            </a:r>
            <a:r>
              <a:rPr lang="en-US" sz="2800" dirty="0" err="1">
                <a:latin typeface="Times New Roman" panose="02020603050405020304" pitchFamily="18" charset="0"/>
                <a:cs typeface="Times New Roman" panose="02020603050405020304" pitchFamily="18" charset="0"/>
              </a:rPr>
              <a:t>chỗ</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nào</a:t>
            </a:r>
            <a:r>
              <a:rPr lang="en-US" sz="2800" dirty="0">
                <a:latin typeface="Times New Roman" panose="02020603050405020304" pitchFamily="18" charset="0"/>
                <a:cs typeface="Times New Roman" panose="02020603050405020304" pitchFamily="18" charset="0"/>
              </a:rPr>
              <a:t>? </a:t>
            </a:r>
          </a:p>
          <a:p>
            <a:pPr algn="just"/>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Thời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gian</a:t>
            </a:r>
            <a:r>
              <a:rPr lang="en-US" sz="2800" dirty="0">
                <a:latin typeface="Times New Roman" panose="02020603050405020304" pitchFamily="18" charset="0"/>
                <a:cs typeface="Times New Roman" panose="02020603050405020304" pitchFamily="18" charset="0"/>
              </a:rPr>
              <a:t>: 5 </a:t>
            </a:r>
            <a:r>
              <a:rPr lang="en-US" sz="2800" dirty="0" err="1">
                <a:latin typeface="Times New Roman" panose="02020603050405020304" pitchFamily="18" charset="0"/>
                <a:cs typeface="Times New Roman" panose="02020603050405020304" pitchFamily="18" charset="0"/>
              </a:rPr>
              <a:t>phút</a:t>
            </a:r>
            <a:endParaRPr lang="en-US" sz="2800" dirty="0">
              <a:latin typeface="Times New Roman" panose="02020603050405020304" pitchFamily="18" charset="0"/>
              <a:cs typeface="Times New Roman" panose="02020603050405020304" pitchFamily="18" charset="0"/>
            </a:endParaRPr>
          </a:p>
        </p:txBody>
      </p:sp>
      <p:sp>
        <p:nvSpPr>
          <p:cNvPr id="2" name="TextBox 1">
            <a:extLst>
              <a:ext uri="{FF2B5EF4-FFF2-40B4-BE49-F238E27FC236}">
                <a16:creationId xmlns:a16="http://schemas.microsoft.com/office/drawing/2014/main" id="{6B75A16D-7D5C-A1A5-7544-772C5D2ADE26}"/>
              </a:ext>
            </a:extLst>
          </p:cNvPr>
          <p:cNvSpPr txBox="1"/>
          <p:nvPr/>
        </p:nvSpPr>
        <p:spPr>
          <a:xfrm>
            <a:off x="4773168" y="1707802"/>
            <a:ext cx="4033285" cy="1384995"/>
          </a:xfrm>
          <a:prstGeom prst="rect">
            <a:avLst/>
          </a:prstGeom>
          <a:noFill/>
        </p:spPr>
        <p:txBody>
          <a:bodyPr wrap="square" rtlCol="0">
            <a:spAutoFit/>
          </a:bodyPr>
          <a:lstStyle/>
          <a:p>
            <a:pPr marL="457200" indent="-457200" algn="just">
              <a:buFontTx/>
              <a:buChar char="-"/>
            </a:pP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trên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mây</a:t>
            </a:r>
            <a:r>
              <a:rPr lang="en-US" sz="2800" dirty="0">
                <a:latin typeface="Times New Roman" panose="02020603050405020304" pitchFamily="18" charset="0"/>
                <a:cs typeface="Times New Roman" panose="02020603050405020304" pitchFamily="18" charset="0"/>
              </a:rPr>
              <a:t>”?</a:t>
            </a:r>
          </a:p>
          <a:p>
            <a:pPr marL="457200" indent="-457200" algn="just">
              <a:buFontTx/>
              <a:buChar char="-"/>
            </a:pPr>
            <a:r>
              <a:rPr lang="en-US" sz="2800" dirty="0" err="1">
                <a:latin typeface="Times New Roman" panose="02020603050405020304" pitchFamily="18" charset="0"/>
                <a:cs typeface="Times New Roman" panose="02020603050405020304" pitchFamily="18" charset="0"/>
              </a:rPr>
              <a:t>Thế</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giới</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trong</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sóng</a:t>
            </a:r>
            <a:r>
              <a:rPr lang="en-US" sz="2800" dirty="0">
                <a:latin typeface="Times New Roman" panose="02020603050405020304" pitchFamily="18" charset="0"/>
                <a:cs typeface="Times New Roman" panose="02020603050405020304" pitchFamily="18" charset="0"/>
              </a:rPr>
              <a:t>”</a:t>
            </a:r>
          </a:p>
          <a:p>
            <a:pPr algn="just"/>
            <a:r>
              <a:rPr lang="en-US" sz="2800" dirty="0">
                <a:latin typeface="Times New Roman" panose="02020603050405020304" pitchFamily="18" charset="0"/>
                <a:cs typeface="Times New Roman" panose="02020603050405020304" pitchFamily="18" charset="0"/>
              </a:rPr>
              <a:t>=&gt; </a:t>
            </a:r>
            <a:r>
              <a:rPr lang="en-US" sz="2800" dirty="0" err="1">
                <a:latin typeface="Times New Roman" panose="02020603050405020304" pitchFamily="18" charset="0"/>
                <a:cs typeface="Times New Roman" panose="02020603050405020304" pitchFamily="18" charset="0"/>
              </a:rPr>
              <a:t>Nhận</a:t>
            </a:r>
            <a:r>
              <a:rPr lang="en-US" sz="2800" dirty="0">
                <a:latin typeface="Times New Roman" panose="02020603050405020304" pitchFamily="18" charset="0"/>
                <a:cs typeface="Times New Roman" panose="02020603050405020304" pitchFamily="18" charset="0"/>
              </a:rPr>
              <a:t> </a:t>
            </a:r>
            <a:r>
              <a:rPr lang="en-US" sz="2800" dirty="0" err="1">
                <a:latin typeface="Times New Roman" panose="02020603050405020304" pitchFamily="18" charset="0"/>
                <a:cs typeface="Times New Roman" panose="02020603050405020304" pitchFamily="18" charset="0"/>
              </a:rPr>
              <a:t>xét</a:t>
            </a:r>
            <a:endParaRPr lang="en-US" sz="2800"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46"/>
                                        </p:tgtEl>
                                        <p:attrNameLst>
                                          <p:attrName>style.visibility</p:attrName>
                                        </p:attrNameLst>
                                      </p:cBhvr>
                                      <p:to>
                                        <p:strVal val="visible"/>
                                      </p:to>
                                    </p:set>
                                    <p:animEffect transition="in" filter="wipe(down)">
                                      <p:cBhvr>
                                        <p:cTn id="7" dur="500"/>
                                        <p:tgtEl>
                                          <p:spTgt spid="46"/>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2"/>
                                        </p:tgtEl>
                                        <p:attrNameLst>
                                          <p:attrName>style.visibility</p:attrName>
                                        </p:attrNameLst>
                                      </p:cBhvr>
                                      <p:to>
                                        <p:strVal val="visible"/>
                                      </p:to>
                                    </p:set>
                                    <p:animEffect transition="in" filter="wipe(down)">
                                      <p:cBhvr>
                                        <p:cTn id="12"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 grpId="0"/>
      <p:bldP spid="2" grpId="0"/>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2177"/>
        <p:cNvGrpSpPr/>
        <p:nvPr/>
      </p:nvGrpSpPr>
      <p:grpSpPr>
        <a:xfrm>
          <a:off x="0" y="0"/>
          <a:ext cx="0" cy="0"/>
          <a:chOff x="0" y="0"/>
          <a:chExt cx="0" cy="0"/>
        </a:xfrm>
      </p:grpSpPr>
      <p:sp>
        <p:nvSpPr>
          <p:cNvPr id="2" name="矩形: 圆角 6">
            <a:extLst>
              <a:ext uri="{FF2B5EF4-FFF2-40B4-BE49-F238E27FC236}">
                <a16:creationId xmlns:a16="http://schemas.microsoft.com/office/drawing/2014/main" id="{9BC95C3E-929E-4FDD-A76A-62372A82CF5A}"/>
              </a:ext>
            </a:extLst>
          </p:cNvPr>
          <p:cNvSpPr/>
          <p:nvPr/>
        </p:nvSpPr>
        <p:spPr>
          <a:xfrm>
            <a:off x="2104284" y="1123278"/>
            <a:ext cx="6511361" cy="1242182"/>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spcBef>
                <a:spcPct val="50000"/>
              </a:spcBef>
            </a:pPr>
            <a:r>
              <a:rPr lang="en-SG" sz="2160" i="1" dirty="0">
                <a:solidFill>
                  <a:schemeClr val="tx1"/>
                </a:solidFill>
                <a:latin typeface="Times New Roman" panose="02020603050405020304" pitchFamily="18" charset="0"/>
                <a:cs typeface="Times New Roman" panose="02020603050405020304" pitchFamily="18" charset="0"/>
              </a:rPr>
              <a:t>“</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từ</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khi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thức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dậy</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cho</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đến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lúc</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chiều</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tà</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bình</a:t>
            </a:r>
            <a:r>
              <a:rPr lang="en-SG" sz="2160" i="1" dirty="0">
                <a:solidFill>
                  <a:schemeClr val="tx1"/>
                </a:solidFill>
                <a:latin typeface="Times New Roman" panose="02020603050405020304" pitchFamily="18" charset="0"/>
                <a:cs typeface="Times New Roman" panose="02020603050405020304" pitchFamily="18" charset="0"/>
              </a:rPr>
              <a:t> minh </a:t>
            </a:r>
            <a:r>
              <a:rPr lang="en-SG" sz="2160" i="1" dirty="0" err="1">
                <a:solidFill>
                  <a:schemeClr val="tx1"/>
                </a:solidFill>
                <a:latin typeface="Times New Roman" panose="02020603050405020304" pitchFamily="18" charset="0"/>
                <a:cs typeface="Times New Roman" panose="02020603050405020304" pitchFamily="18" charset="0"/>
              </a:rPr>
              <a:t>vàng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bọn</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tớ</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chơi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với</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vầng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trăng</a:t>
            </a:r>
            <a:r>
              <a:rPr lang="en-SG" sz="2160" i="1" dirty="0">
                <a:solidFill>
                  <a:schemeClr val="tx1"/>
                </a:solidFill>
                <a:latin typeface="Times New Roman" panose="02020603050405020304" pitchFamily="18" charset="0"/>
                <a:cs typeface="Times New Roman" panose="02020603050405020304" pitchFamily="18" charset="0"/>
              </a:rPr>
              <a:t> </a:t>
            </a:r>
            <a:r>
              <a:rPr lang="en-SG" sz="2160" i="1" dirty="0" err="1">
                <a:solidFill>
                  <a:schemeClr val="tx1"/>
                </a:solidFill>
                <a:latin typeface="Times New Roman" panose="02020603050405020304" pitchFamily="18" charset="0"/>
                <a:cs typeface="Times New Roman" panose="02020603050405020304" pitchFamily="18" charset="0"/>
              </a:rPr>
              <a:t>bạc</a:t>
            </a:r>
            <a:r>
              <a:rPr lang="en-SG" sz="2160" i="1" dirty="0">
                <a:solidFill>
                  <a:schemeClr val="tx1"/>
                </a:solidFill>
                <a:latin typeface="Times New Roman" panose="02020603050405020304" pitchFamily="18" charset="0"/>
                <a:cs typeface="Times New Roman" panose="02020603050405020304" pitchFamily="18" charset="0"/>
              </a:rPr>
              <a:t>”.</a:t>
            </a:r>
            <a:endParaRPr lang="en-BZ" sz="2160" i="1" dirty="0">
              <a:solidFill>
                <a:schemeClr val="tx1"/>
              </a:solidFill>
              <a:latin typeface="Times New Roman" panose="02020603050405020304" pitchFamily="18" charset="0"/>
              <a:cs typeface="Times New Roman" panose="02020603050405020304" pitchFamily="18" charset="0"/>
            </a:endParaRPr>
          </a:p>
        </p:txBody>
      </p:sp>
      <p:sp>
        <p:nvSpPr>
          <p:cNvPr id="3" name="矩形: 圆角 6">
            <a:extLst>
              <a:ext uri="{FF2B5EF4-FFF2-40B4-BE49-F238E27FC236}">
                <a16:creationId xmlns:a16="http://schemas.microsoft.com/office/drawing/2014/main" id="{79E51E8C-338B-44FD-9C53-66D0CB71182F}"/>
              </a:ext>
            </a:extLst>
          </p:cNvPr>
          <p:cNvSpPr/>
          <p:nvPr/>
        </p:nvSpPr>
        <p:spPr>
          <a:xfrm>
            <a:off x="246293" y="3072925"/>
            <a:ext cx="6511361" cy="1373098"/>
          </a:xfrm>
          <a:prstGeom prst="roundRect">
            <a:avLst>
              <a:gd name="adj" fmla="val 50000"/>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tabLst>
                <a:tab pos="2005965" algn="ctr"/>
                <a:tab pos="4011930" algn="r"/>
              </a:tabLst>
            </a:pPr>
            <a:r>
              <a:rPr lang="en-US" sz="2430"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ca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hát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sáng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sớm</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cho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hoàng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hôn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Bọn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tớ</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ngao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du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này</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nọ</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mà</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không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biết</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từng</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đến</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nơi</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 </a:t>
            </a:r>
            <a:r>
              <a:rPr lang="en-US" sz="2160" i="1" dirty="0" err="1">
                <a:solidFill>
                  <a:srgbClr val="000000"/>
                </a:solidFill>
                <a:latin typeface="Times New Roman" panose="02020603050405020304" pitchFamily="18" charset="0"/>
                <a:ea typeface="Calibri" panose="020F0502020204030204" pitchFamily="34" charset="0"/>
                <a:cs typeface="Times New Roman" panose="02020603050405020304" pitchFamily="18" charset="0"/>
              </a:rPr>
              <a:t>nao</a:t>
            </a:r>
            <a:r>
              <a:rPr lang="en-US" sz="2160" i="1" dirty="0">
                <a:solidFill>
                  <a:srgbClr val="000000"/>
                </a:solidFill>
                <a:latin typeface="Times New Roman" panose="02020603050405020304" pitchFamily="18" charset="0"/>
                <a:ea typeface="Calibri" panose="020F0502020204030204" pitchFamily="34" charset="0"/>
                <a:cs typeface="Times New Roman" panose="02020603050405020304" pitchFamily="18" charset="0"/>
              </a:rPr>
              <a:t>”.</a:t>
            </a:r>
            <a:endParaRPr lang="en-SG" sz="2160" i="1" dirty="0">
              <a:latin typeface="Times New Roman" panose="02020603050405020304" pitchFamily="18" charset="0"/>
              <a:cs typeface="Times New Roman" panose="02020603050405020304" pitchFamily="18" charset="0"/>
            </a:endParaRPr>
          </a:p>
        </p:txBody>
      </p:sp>
      <p:sp>
        <p:nvSpPr>
          <p:cNvPr id="4" name="TextBox 3"/>
          <p:cNvSpPr txBox="1"/>
          <p:nvPr/>
        </p:nvSpPr>
        <p:spPr>
          <a:xfrm>
            <a:off x="911507" y="126162"/>
            <a:ext cx="7366504" cy="424732"/>
          </a:xfrm>
          <a:prstGeom prst="rect">
            <a:avLst/>
          </a:prstGeom>
          <a:noFill/>
        </p:spPr>
        <p:txBody>
          <a:bodyPr wrap="square" rtlCol="0">
            <a:spAutoFit/>
          </a:bodyPr>
          <a:lstStyle/>
          <a:p>
            <a:r>
              <a:rPr lang="en-US" sz="1620"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Tiếng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gọi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những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người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trên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trong</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r>
              <a:rPr lang="en-US" sz="2160" b="1" dirty="0">
                <a:latin typeface="Times New Roman" panose="02020603050405020304" pitchFamily="18"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116191" y="550894"/>
            <a:ext cx="2220475" cy="1537679"/>
          </a:xfrm>
          <a:prstGeom prst="rect">
            <a:avLst/>
          </a:prstGeom>
        </p:spPr>
      </p:pic>
      <p:pic>
        <p:nvPicPr>
          <p:cNvPr id="8" name="Picture 7"/>
          <p:cNvPicPr>
            <a:picLocks noChangeAspect="1"/>
          </p:cNvPicPr>
          <p:nvPr/>
        </p:nvPicPr>
        <p:blipFill>
          <a:blip r:embed="rId4"/>
          <a:srcRect/>
          <a:stretch>
            <a:fillRect/>
          </a:stretch>
        </p:blipFill>
        <p:spPr>
          <a:xfrm>
            <a:off x="6517640" y="2659893"/>
            <a:ext cx="2459311" cy="2004339"/>
          </a:xfrm>
          <a:prstGeom prst="rect">
            <a:avLst/>
          </a:prstGeom>
        </p:spPr>
      </p:pic>
    </p:spTree>
    <p:extLst>
      <p:ext uri="{BB962C8B-B14F-4D97-AF65-F5344CB8AC3E}">
        <p14:creationId xmlns:p14="http://schemas.microsoft.com/office/powerpoint/2010/main" val="33125020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barn(inVertical)">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2"/>
                                        </p:tgtEl>
                                        <p:attrNameLst>
                                          <p:attrName>style.visibility</p:attrName>
                                        </p:attrNameLst>
                                      </p:cBhvr>
                                      <p:to>
                                        <p:strVal val="visible"/>
                                      </p:to>
                                    </p:set>
                                    <p:animEffect transition="in" filter="barn(inVertical)">
                                      <p:cBhvr>
                                        <p:cTn id="15" dur="500"/>
                                        <p:tgtEl>
                                          <p:spTgt spid="2"/>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
                                        </p:tgtEl>
                                        <p:attrNameLst>
                                          <p:attrName>style.visibility</p:attrName>
                                        </p:attrNameLst>
                                      </p:cBhvr>
                                      <p:to>
                                        <p:strVal val="visible"/>
                                      </p:to>
                                    </p:set>
                                    <p:animEffect transition="in" filter="barn(inVertical)">
                                      <p:cBhvr>
                                        <p:cTn id="20" dur="500"/>
                                        <p:tgtEl>
                                          <p:spTgt spid="3"/>
                                        </p:tgtEl>
                                      </p:cBhvr>
                                    </p:animEffect>
                                  </p:childTnLst>
                                </p:cTn>
                              </p:par>
                              <p:par>
                                <p:cTn id="21" presetID="16" presetClass="entr" presetSubtype="21" fill="hold" nodeType="withEffect">
                                  <p:stCondLst>
                                    <p:cond delay="0"/>
                                  </p:stCondLst>
                                  <p:childTnLst>
                                    <p:set>
                                      <p:cBhvr>
                                        <p:cTn id="22" dur="1" fill="hold">
                                          <p:stCondLst>
                                            <p:cond delay="0"/>
                                          </p:stCondLst>
                                        </p:cTn>
                                        <p:tgtEl>
                                          <p:spTgt spid="8"/>
                                        </p:tgtEl>
                                        <p:attrNameLst>
                                          <p:attrName>style.visibility</p:attrName>
                                        </p:attrNameLst>
                                      </p:cBhvr>
                                      <p:to>
                                        <p:strVal val="visible"/>
                                      </p:to>
                                    </p:set>
                                    <p:animEffect transition="in" filter="barn(inVertical)">
                                      <p:cBhvr>
                                        <p:cTn id="23"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3" grpId="0" animBg="1"/>
      <p:bldP spid="4"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2333"/>
        <p:cNvGrpSpPr/>
        <p:nvPr/>
      </p:nvGrpSpPr>
      <p:grpSpPr>
        <a:xfrm>
          <a:off x="0" y="0"/>
          <a:ext cx="0" cy="0"/>
          <a:chOff x="0" y="0"/>
          <a:chExt cx="0" cy="0"/>
        </a:xfrm>
      </p:grpSpPr>
      <p:sp>
        <p:nvSpPr>
          <p:cNvPr id="28" name="Rounded Rectangle 27">
            <a:extLst>
              <a:ext uri="{FF2B5EF4-FFF2-40B4-BE49-F238E27FC236}">
                <a16:creationId xmlns:a16="http://schemas.microsoft.com/office/drawing/2014/main" id="{2FE16552-CF9D-6242-BABC-E8C358E43C7C}"/>
              </a:ext>
            </a:extLst>
          </p:cNvPr>
          <p:cNvSpPr/>
          <p:nvPr/>
        </p:nvSpPr>
        <p:spPr>
          <a:xfrm>
            <a:off x="1881695" y="188333"/>
            <a:ext cx="5351894" cy="1552073"/>
          </a:xfrm>
          <a:prstGeom prst="roundRect">
            <a:avLst/>
          </a:prstGeom>
          <a:solidFill>
            <a:schemeClr val="accent6">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x-none" sz="2100" dirty="0">
                <a:latin typeface="Times New Roman" panose="02020603050405020304" pitchFamily="18" charset="0"/>
                <a:cs typeface="Times New Roman" panose="02020603050405020304" pitchFamily="18" charset="0"/>
              </a:rPr>
              <a:t>Thế giới của những người sống “trên mây”: </a:t>
            </a:r>
          </a:p>
          <a:p>
            <a:pPr algn="just"/>
            <a:r>
              <a:rPr lang="x-none" sz="2100" dirty="0">
                <a:latin typeface="Times New Roman" panose="02020603050405020304" pitchFamily="18" charset="0"/>
                <a:cs typeface="Times New Roman" panose="02020603050405020304" pitchFamily="18" charset="0"/>
              </a:rPr>
              <a:t>Rực rỡ, lung linh, huyền ảo </a:t>
            </a:r>
          </a:p>
          <a:p>
            <a:pPr algn="just"/>
            <a:r>
              <a:rPr lang="x-none" sz="2100" dirty="0">
                <a:latin typeface="Times New Roman" panose="02020603050405020304" pitchFamily="18" charset="0"/>
                <a:cs typeface="Times New Roman" panose="02020603050405020304" pitchFamily="18" charset="0"/>
              </a:rPr>
              <a:t>(ánh sáng mặt trời vàng buổi bình minh,</a:t>
            </a:r>
            <a:r>
              <a:rPr lang="en-US" sz="2100" dirty="0">
                <a:latin typeface="Times New Roman" panose="02020603050405020304" pitchFamily="18" charset="0"/>
                <a:cs typeface="Times New Roman" panose="02020603050405020304" pitchFamily="18" charset="0"/>
              </a:rPr>
              <a:t> </a:t>
            </a:r>
            <a:r>
              <a:rPr lang="x-none" sz="2100" dirty="0">
                <a:latin typeface="Times New Roman" panose="02020603050405020304" pitchFamily="18" charset="0"/>
                <a:cs typeface="Times New Roman" panose="02020603050405020304" pitchFamily="18" charset="0"/>
              </a:rPr>
              <a:t>ánh sáng vầng trăng bạc khi đêm về) </a:t>
            </a:r>
          </a:p>
        </p:txBody>
      </p:sp>
      <p:sp>
        <p:nvSpPr>
          <p:cNvPr id="29" name="Rounded Rectangle 28">
            <a:extLst>
              <a:ext uri="{FF2B5EF4-FFF2-40B4-BE49-F238E27FC236}">
                <a16:creationId xmlns:a16="http://schemas.microsoft.com/office/drawing/2014/main" id="{32493B9B-95DE-4547-9A0C-BCB8DE1C4C08}"/>
              </a:ext>
            </a:extLst>
          </p:cNvPr>
          <p:cNvSpPr/>
          <p:nvPr/>
        </p:nvSpPr>
        <p:spPr>
          <a:xfrm>
            <a:off x="704661" y="1919052"/>
            <a:ext cx="5308864" cy="1552073"/>
          </a:xfrm>
          <a:prstGeom prst="roundRect">
            <a:avLst/>
          </a:prstGeom>
          <a:solidFill>
            <a:schemeClr val="accent3">
              <a:lumMod val="20000"/>
              <a:lumOff val="80000"/>
            </a:schemeClr>
          </a:solidFill>
          <a:ln w="28575">
            <a:solidFill>
              <a:schemeClr val="bg1"/>
            </a:solidFill>
          </a:ln>
        </p:spPr>
        <p:style>
          <a:lnRef idx="2">
            <a:schemeClr val="accent5"/>
          </a:lnRef>
          <a:fillRef idx="1">
            <a:schemeClr val="lt1"/>
          </a:fillRef>
          <a:effectRef idx="0">
            <a:schemeClr val="accent5"/>
          </a:effectRef>
          <a:fontRef idx="minor">
            <a:schemeClr val="dk1"/>
          </a:fontRef>
        </p:style>
        <p:txBody>
          <a:bodyPr rtlCol="0" anchor="ctr"/>
          <a:lstStyle/>
          <a:p>
            <a:pPr algn="just"/>
            <a:r>
              <a:rPr lang="vi-VN" sz="2100" dirty="0">
                <a:latin typeface="Times New Roman" panose="02020603050405020304" pitchFamily="18" charset="0"/>
                <a:cs typeface="Times New Roman" panose="02020603050405020304" pitchFamily="18" charset="0"/>
              </a:rPr>
              <a:t>Thế giới của những người sống “trong sóng”: Vui vẻ và hạnh phúc (chỉ có ca hát và rong chơi khắp chốn từ khi thức dậy cho đến chiều tà).</a:t>
            </a:r>
          </a:p>
        </p:txBody>
      </p:sp>
      <p:sp>
        <p:nvSpPr>
          <p:cNvPr id="31" name="Rectangle: Rounded Corners 15">
            <a:extLst>
              <a:ext uri="{FF2B5EF4-FFF2-40B4-BE49-F238E27FC236}">
                <a16:creationId xmlns:a16="http://schemas.microsoft.com/office/drawing/2014/main" id="{6A6E33C2-8231-4142-9252-D199B623898F}"/>
              </a:ext>
            </a:extLst>
          </p:cNvPr>
          <p:cNvSpPr/>
          <p:nvPr/>
        </p:nvSpPr>
        <p:spPr>
          <a:xfrm>
            <a:off x="1445866" y="3733196"/>
            <a:ext cx="6839952" cy="1040264"/>
          </a:xfrm>
          <a:prstGeom prst="roundRect">
            <a:avLst/>
          </a:prstGeom>
          <a:solidFill>
            <a:schemeClr val="accent2">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vi-VN" sz="2400" b="1" dirty="0">
                <a:solidFill>
                  <a:schemeClr val="tx1"/>
                </a:solidFill>
                <a:latin typeface="Times New Roman" panose="02020603050405020304" pitchFamily="18" charset="0"/>
                <a:cs typeface="Times New Roman" panose="02020603050405020304" pitchFamily="18" charset="0"/>
              </a:rPr>
              <a:t>Xa xôi, cao rộng, rực rỡ sắc màu, chứa đựng biết bao điều bí ẩn</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34" name="Picture 2"/>
          <p:cNvPicPr>
            <a:picLocks noChangeAspect="1"/>
          </p:cNvPicPr>
          <p:nvPr/>
        </p:nvPicPr>
        <p:blipFill>
          <a:blip r:embed="rId3"/>
          <a:srcRect/>
          <a:stretch>
            <a:fillRect/>
          </a:stretch>
        </p:blipFill>
        <p:spPr>
          <a:xfrm>
            <a:off x="-126949" y="-24151"/>
            <a:ext cx="2220475" cy="1537679"/>
          </a:xfrm>
          <a:prstGeom prst="rect">
            <a:avLst/>
          </a:prstGeom>
        </p:spPr>
      </p:pic>
      <p:pic>
        <p:nvPicPr>
          <p:cNvPr id="35" name="Picture 34"/>
          <p:cNvPicPr>
            <a:picLocks noChangeAspect="1"/>
          </p:cNvPicPr>
          <p:nvPr/>
        </p:nvPicPr>
        <p:blipFill>
          <a:blip r:embed="rId4"/>
          <a:srcRect/>
          <a:stretch>
            <a:fillRect/>
          </a:stretch>
        </p:blipFill>
        <p:spPr>
          <a:xfrm>
            <a:off x="6367705" y="1740406"/>
            <a:ext cx="2123581" cy="1730719"/>
          </a:xfrm>
          <a:prstGeom prst="rect">
            <a:avLst/>
          </a:prstGeom>
        </p:spPr>
      </p:pic>
    </p:spTree>
    <p:extLst>
      <p:ext uri="{BB962C8B-B14F-4D97-AF65-F5344CB8AC3E}">
        <p14:creationId xmlns:p14="http://schemas.microsoft.com/office/powerpoint/2010/main" val="33798881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34"/>
                                        </p:tgtEl>
                                        <p:attrNameLst>
                                          <p:attrName>style.visibility</p:attrName>
                                        </p:attrNameLst>
                                      </p:cBhvr>
                                      <p:to>
                                        <p:strVal val="visible"/>
                                      </p:to>
                                    </p:set>
                                    <p:animEffect transition="in" filter="barn(inVertical)">
                                      <p:cBhvr>
                                        <p:cTn id="7" dur="500"/>
                                        <p:tgtEl>
                                          <p:spTgt spid="34"/>
                                        </p:tgtEl>
                                      </p:cBhvr>
                                    </p:animEffect>
                                  </p:childTnLst>
                                </p:cTn>
                              </p:par>
                              <p:par>
                                <p:cTn id="8" presetID="16" presetClass="entr" presetSubtype="21" fill="hold" grpId="0" nodeType="withEffect">
                                  <p:stCondLst>
                                    <p:cond delay="0"/>
                                  </p:stCondLst>
                                  <p:childTnLst>
                                    <p:set>
                                      <p:cBhvr>
                                        <p:cTn id="9" dur="1" fill="hold">
                                          <p:stCondLst>
                                            <p:cond delay="0"/>
                                          </p:stCondLst>
                                        </p:cTn>
                                        <p:tgtEl>
                                          <p:spTgt spid="28"/>
                                        </p:tgtEl>
                                        <p:attrNameLst>
                                          <p:attrName>style.visibility</p:attrName>
                                        </p:attrNameLst>
                                      </p:cBhvr>
                                      <p:to>
                                        <p:strVal val="visible"/>
                                      </p:to>
                                    </p:set>
                                    <p:animEffect transition="in" filter="barn(inVertical)">
                                      <p:cBhvr>
                                        <p:cTn id="10" dur="500"/>
                                        <p:tgtEl>
                                          <p:spTgt spid="28"/>
                                        </p:tgtEl>
                                      </p:cBhvr>
                                    </p:animEffect>
                                  </p:childTnLst>
                                </p:cTn>
                              </p:par>
                            </p:childTnLst>
                          </p:cTn>
                        </p:par>
                      </p:childTnLst>
                    </p:cTn>
                  </p:par>
                  <p:par>
                    <p:cTn id="11" fill="hold">
                      <p:stCondLst>
                        <p:cond delay="indefinite"/>
                      </p:stCondLst>
                      <p:childTnLst>
                        <p:par>
                          <p:cTn id="12" fill="hold">
                            <p:stCondLst>
                              <p:cond delay="0"/>
                            </p:stCondLst>
                            <p:childTnLst>
                              <p:par>
                                <p:cTn id="13" presetID="16" presetClass="entr" presetSubtype="21" fill="hold" grpId="0" nodeType="clickEffect">
                                  <p:stCondLst>
                                    <p:cond delay="0"/>
                                  </p:stCondLst>
                                  <p:childTnLst>
                                    <p:set>
                                      <p:cBhvr>
                                        <p:cTn id="14" dur="1" fill="hold">
                                          <p:stCondLst>
                                            <p:cond delay="0"/>
                                          </p:stCondLst>
                                        </p:cTn>
                                        <p:tgtEl>
                                          <p:spTgt spid="29"/>
                                        </p:tgtEl>
                                        <p:attrNameLst>
                                          <p:attrName>style.visibility</p:attrName>
                                        </p:attrNameLst>
                                      </p:cBhvr>
                                      <p:to>
                                        <p:strVal val="visible"/>
                                      </p:to>
                                    </p:set>
                                    <p:animEffect transition="in" filter="barn(inVertical)">
                                      <p:cBhvr>
                                        <p:cTn id="15" dur="500"/>
                                        <p:tgtEl>
                                          <p:spTgt spid="29"/>
                                        </p:tgtEl>
                                      </p:cBhvr>
                                    </p:animEffect>
                                  </p:childTnLst>
                                </p:cTn>
                              </p:par>
                              <p:par>
                                <p:cTn id="16" presetID="16" presetClass="entr" presetSubtype="21" fill="hold" nodeType="withEffect">
                                  <p:stCondLst>
                                    <p:cond delay="0"/>
                                  </p:stCondLst>
                                  <p:childTnLst>
                                    <p:set>
                                      <p:cBhvr>
                                        <p:cTn id="17" dur="1" fill="hold">
                                          <p:stCondLst>
                                            <p:cond delay="0"/>
                                          </p:stCondLst>
                                        </p:cTn>
                                        <p:tgtEl>
                                          <p:spTgt spid="35"/>
                                        </p:tgtEl>
                                        <p:attrNameLst>
                                          <p:attrName>style.visibility</p:attrName>
                                        </p:attrNameLst>
                                      </p:cBhvr>
                                      <p:to>
                                        <p:strVal val="visible"/>
                                      </p:to>
                                    </p:set>
                                    <p:animEffect transition="in" filter="barn(inVertical)">
                                      <p:cBhvr>
                                        <p:cTn id="18" dur="500"/>
                                        <p:tgtEl>
                                          <p:spTgt spid="35"/>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31"/>
                                        </p:tgtEl>
                                        <p:attrNameLst>
                                          <p:attrName>style.visibility</p:attrName>
                                        </p:attrNameLst>
                                      </p:cBhvr>
                                      <p:to>
                                        <p:strVal val="visible"/>
                                      </p:to>
                                    </p:set>
                                    <p:animEffect transition="in" filter="barn(inVertical)">
                                      <p:cBhvr>
                                        <p:cTn id="23" dur="50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8" grpId="0" animBg="1"/>
      <p:bldP spid="29" grpId="0" animBg="1"/>
      <p:bldP spid="31" grpId="0" animBg="1"/>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2215"/>
        <p:cNvGrpSpPr/>
        <p:nvPr/>
      </p:nvGrpSpPr>
      <p:grpSpPr>
        <a:xfrm>
          <a:off x="0" y="0"/>
          <a:ext cx="0" cy="0"/>
          <a:chOff x="0" y="0"/>
          <a:chExt cx="0" cy="0"/>
        </a:xfrm>
      </p:grpSpPr>
      <p:sp>
        <p:nvSpPr>
          <p:cNvPr id="36" name="TextBox 35"/>
          <p:cNvSpPr txBox="1"/>
          <p:nvPr/>
        </p:nvSpPr>
        <p:spPr>
          <a:xfrm>
            <a:off x="1598394" y="46353"/>
            <a:ext cx="5760720" cy="461665"/>
          </a:xfrm>
          <a:prstGeom prst="rect">
            <a:avLst/>
          </a:prstGeom>
          <a:noFill/>
        </p:spPr>
        <p:txBody>
          <a:bodyPr wrap="square" rtlCol="0">
            <a:spAutoFit/>
          </a:bodyPr>
          <a:lstStyle/>
          <a:p>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Tâm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endParaRPr lang="en-US" sz="2400" b="1" dirty="0">
              <a:latin typeface="Times New Roman" panose="02020603050405020304" pitchFamily="18" charset="0"/>
              <a:cs typeface="Times New Roman" panose="02020603050405020304" pitchFamily="18" charset="0"/>
            </a:endParaRPr>
          </a:p>
        </p:txBody>
      </p:sp>
      <p:sp>
        <p:nvSpPr>
          <p:cNvPr id="37" name="Flowchart: Terminator 36"/>
          <p:cNvSpPr/>
          <p:nvPr/>
        </p:nvSpPr>
        <p:spPr>
          <a:xfrm>
            <a:off x="2321949" y="688447"/>
            <a:ext cx="5610833" cy="1121858"/>
          </a:xfrm>
          <a:prstGeom prst="flowChartTerminator">
            <a:avLst/>
          </a:prstGeom>
          <a:solidFill>
            <a:schemeClr val="accent4">
              <a:lumMod val="20000"/>
              <a:lumOff val="8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100" b="1" i="1" dirty="0" err="1">
                <a:solidFill>
                  <a:schemeClr val="tx1"/>
                </a:solidFill>
                <a:latin typeface="Times New Roman" panose="02020603050405020304" pitchFamily="18" charset="0"/>
                <a:cs typeface="Times New Roman" panose="02020603050405020304" pitchFamily="18" charset="0"/>
              </a:rPr>
              <a:t>Em</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bé</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hỏi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cách</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đến</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với</a:t>
            </a:r>
            <a:r>
              <a:rPr lang="en-US" sz="2100" b="1" i="1" dirty="0">
                <a:solidFill>
                  <a:schemeClr val="tx1"/>
                </a:solidFill>
                <a:latin typeface="Times New Roman" panose="02020603050405020304" pitchFamily="18" charset="0"/>
                <a:cs typeface="Times New Roman" panose="02020603050405020304" pitchFamily="18" charset="0"/>
              </a:rPr>
              <a:t> </a:t>
            </a:r>
            <a:r>
              <a:rPr lang="en-US" sz="2100" b="1" i="1" dirty="0" err="1">
                <a:solidFill>
                  <a:schemeClr val="tx1"/>
                </a:solidFill>
                <a:latin typeface="Times New Roman" panose="02020603050405020304" pitchFamily="18" charset="0"/>
                <a:cs typeface="Times New Roman" panose="02020603050405020304" pitchFamily="18" charset="0"/>
              </a:rPr>
              <a:t>họ</a:t>
            </a:r>
            <a:r>
              <a:rPr lang="en-US" sz="2100" b="1" i="1" dirty="0">
                <a:solidFill>
                  <a:schemeClr val="tx1"/>
                </a:solidFill>
                <a:latin typeface="Times New Roman" panose="02020603050405020304" pitchFamily="18" charset="0"/>
                <a:cs typeface="Times New Roman" panose="02020603050405020304" pitchFamily="18" charset="0"/>
              </a:rPr>
              <a:t>:</a:t>
            </a:r>
          </a:p>
          <a:p>
            <a:pPr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lên</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p>
          <a:p>
            <a:pPr lvl="0" algn="ctr"/>
            <a:r>
              <a:rPr lang="en-US" sz="2100" i="1" dirty="0" err="1">
                <a:solidFill>
                  <a:schemeClr val="tx1"/>
                </a:solidFill>
                <a:latin typeface="Times New Roman" panose="02020603050405020304" pitchFamily="18" charset="0"/>
                <a:cs typeface="Times New Roman" panose="02020603050405020304" pitchFamily="18" charset="0"/>
              </a:rPr>
              <a:t>Nhưng</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làm</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thế</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nào</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mình</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ra</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ngoài</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đó</a:t>
            </a:r>
            <a:r>
              <a:rPr lang="en-US" sz="2100" i="1" dirty="0">
                <a:solidFill>
                  <a:schemeClr val="tx1"/>
                </a:solidFill>
                <a:latin typeface="Times New Roman" panose="02020603050405020304" pitchFamily="18" charset="0"/>
                <a:cs typeface="Times New Roman" panose="02020603050405020304" pitchFamily="18" charset="0"/>
              </a:rPr>
              <a:t> </a:t>
            </a:r>
            <a:r>
              <a:rPr lang="en-US" sz="2100" i="1" dirty="0" err="1">
                <a:solidFill>
                  <a:schemeClr val="tx1"/>
                </a:solidFill>
                <a:latin typeface="Times New Roman" panose="02020603050405020304" pitchFamily="18" charset="0"/>
                <a:cs typeface="Times New Roman" panose="02020603050405020304" pitchFamily="18" charset="0"/>
              </a:rPr>
              <a:t>được</a:t>
            </a:r>
            <a:r>
              <a:rPr lang="en-US" sz="2100" i="1" dirty="0">
                <a:solidFill>
                  <a:schemeClr val="tx1"/>
                </a:solidFill>
                <a:latin typeface="Times New Roman" panose="02020603050405020304" pitchFamily="18" charset="0"/>
                <a:cs typeface="Times New Roman" panose="02020603050405020304" pitchFamily="18" charset="0"/>
              </a:rPr>
              <a:t>?”</a:t>
            </a:r>
            <a:endParaRPr lang="en-BZ" sz="2100" dirty="0">
              <a:solidFill>
                <a:schemeClr val="tx1"/>
              </a:solidFill>
              <a:latin typeface="Times New Roman" panose="02020603050405020304" pitchFamily="18" charset="0"/>
              <a:cs typeface="Times New Roman" panose="02020603050405020304" pitchFamily="18" charset="0"/>
            </a:endParaRPr>
          </a:p>
        </p:txBody>
      </p:sp>
      <p:sp>
        <p:nvSpPr>
          <p:cNvPr id="38" name="Rounded Rectangle 37"/>
          <p:cNvSpPr/>
          <p:nvPr/>
        </p:nvSpPr>
        <p:spPr>
          <a:xfrm>
            <a:off x="2770287" y="2474985"/>
            <a:ext cx="5595913" cy="1103700"/>
          </a:xfrm>
          <a:prstGeom prst="roundRect">
            <a:avLst/>
          </a:prstGeom>
          <a:solidFill>
            <a:schemeClr val="accent1">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100" b="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100" b="1" dirty="0" err="1">
                <a:solidFill>
                  <a:schemeClr val="tx1"/>
                </a:solidFill>
                <a:latin typeface="Times New Roman" panose="02020603050405020304" pitchFamily="18" charset="0"/>
                <a:cs typeface="Times New Roman" panose="02020603050405020304" pitchFamily="18" charset="0"/>
              </a:rPr>
              <a:t>Tâm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trạng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háo</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hức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thiết</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tha</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muốn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khám</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phá</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thế</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giới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thần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tiên</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được</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vui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với</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những</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trò</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thú</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vị</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hấp</a:t>
            </a:r>
            <a:r>
              <a:rPr lang="en-US" sz="2100" b="1" dirty="0">
                <a:solidFill>
                  <a:schemeClr val="tx1"/>
                </a:solidFill>
                <a:latin typeface="Times New Roman" panose="02020603050405020304" pitchFamily="18" charset="0"/>
                <a:cs typeface="Times New Roman" panose="02020603050405020304" pitchFamily="18" charset="0"/>
              </a:rPr>
              <a:t> </a:t>
            </a:r>
            <a:r>
              <a:rPr lang="en-US" sz="2100" b="1" dirty="0" err="1">
                <a:solidFill>
                  <a:schemeClr val="tx1"/>
                </a:solidFill>
                <a:latin typeface="Times New Roman" panose="02020603050405020304" pitchFamily="18" charset="0"/>
                <a:cs typeface="Times New Roman" panose="02020603050405020304" pitchFamily="18" charset="0"/>
              </a:rPr>
              <a:t>dẫn</a:t>
            </a:r>
            <a:endParaRPr lang="en-US" sz="2100" b="1" dirty="0">
              <a:solidFill>
                <a:schemeClr val="tx1"/>
              </a:solidFill>
              <a:latin typeface="Times New Roman" panose="02020603050405020304" pitchFamily="18" charset="0"/>
              <a:cs typeface="Times New Roman" panose="02020603050405020304" pitchFamily="18" charset="0"/>
            </a:endParaRPr>
          </a:p>
        </p:txBody>
      </p:sp>
      <p:sp>
        <p:nvSpPr>
          <p:cNvPr id="39" name="Rounded Rectangle 38"/>
          <p:cNvSpPr/>
          <p:nvPr/>
        </p:nvSpPr>
        <p:spPr>
          <a:xfrm>
            <a:off x="3410174" y="3969045"/>
            <a:ext cx="4522608" cy="548640"/>
          </a:xfrm>
          <a:prstGeom prst="roundRect">
            <a:avLst/>
          </a:prstGeom>
          <a:solidFill>
            <a:schemeClr val="accent2">
              <a:lumMod val="60000"/>
              <a:lumOff val="4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a:r>
              <a:rPr lang="en-US" sz="2400" b="1" i="1" dirty="0">
                <a:solidFill>
                  <a:schemeClr val="tx1"/>
                </a:solidFill>
                <a:latin typeface="Times New Roman" panose="02020603050405020304" pitchFamily="18" charset="0"/>
                <a:cs typeface="Times New Roman" panose="02020603050405020304" pitchFamily="18" charset="0"/>
                <a:sym typeface="Wingdings" panose="05000000000000000000" pitchFamily="2" charset="2"/>
              </a:rPr>
              <a:t> </a:t>
            </a:r>
            <a:r>
              <a:rPr lang="en-US" sz="2400" b="1" i="1" dirty="0" err="1">
                <a:solidFill>
                  <a:schemeClr val="tx1"/>
                </a:solidFill>
                <a:latin typeface="Times New Roman" panose="02020603050405020304" pitchFamily="18" charset="0"/>
                <a:cs typeface="Times New Roman" panose="02020603050405020304" pitchFamily="18" charset="0"/>
              </a:rPr>
              <a:t>Miêu</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tả</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tinh</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tế</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tâm</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lí</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trẻ</a:t>
            </a:r>
            <a:r>
              <a:rPr lang="en-US" sz="2400" b="1" i="1" dirty="0">
                <a:solidFill>
                  <a:schemeClr val="tx1"/>
                </a:solidFill>
                <a:latin typeface="Times New Roman" panose="02020603050405020304" pitchFamily="18" charset="0"/>
                <a:cs typeface="Times New Roman" panose="02020603050405020304" pitchFamily="18" charset="0"/>
              </a:rPr>
              <a:t> </a:t>
            </a:r>
            <a:r>
              <a:rPr lang="en-US" sz="2400" b="1" i="1" dirty="0" err="1">
                <a:solidFill>
                  <a:schemeClr val="tx1"/>
                </a:solidFill>
                <a:latin typeface="Times New Roman" panose="02020603050405020304" pitchFamily="18" charset="0"/>
                <a:cs typeface="Times New Roman" panose="02020603050405020304" pitchFamily="18" charset="0"/>
              </a:rPr>
              <a:t>thơ</a:t>
            </a:r>
            <a:endParaRPr lang="en-US" sz="2400" b="1" i="1" dirty="0">
              <a:solidFill>
                <a:schemeClr val="tx1"/>
              </a:solidFill>
              <a:latin typeface="Times New Roman" panose="02020603050405020304" pitchFamily="18" charset="0"/>
              <a:cs typeface="Times New Roman" panose="02020603050405020304" pitchFamily="18" charset="0"/>
            </a:endParaRPr>
          </a:p>
        </p:txBody>
      </p:sp>
      <p:pic>
        <p:nvPicPr>
          <p:cNvPr id="9" name="Picture 5"/>
          <p:cNvPicPr>
            <a:picLocks noChangeAspect="1"/>
          </p:cNvPicPr>
          <p:nvPr/>
        </p:nvPicPr>
        <p:blipFill>
          <a:blip r:embed="rId3" cstate="print">
            <a:extLst>
              <a:ext uri="{28A0092B-C50C-407E-A947-70E740481C1C}">
                <a14:useLocalDpi xmlns:a14="http://schemas.microsoft.com/office/drawing/2010/main" val="0"/>
              </a:ext>
            </a:extLst>
          </a:blip>
          <a:srcRect/>
          <a:stretch>
            <a:fillRect/>
          </a:stretch>
        </p:blipFill>
        <p:spPr>
          <a:xfrm rot="-704046">
            <a:off x="-140670" y="1407485"/>
            <a:ext cx="2625327" cy="3078741"/>
          </a:xfrm>
          <a:prstGeom prst="rect">
            <a:avLst/>
          </a:prstGeom>
        </p:spPr>
      </p:pic>
    </p:spTree>
    <p:extLst>
      <p:ext uri="{BB962C8B-B14F-4D97-AF65-F5344CB8AC3E}">
        <p14:creationId xmlns:p14="http://schemas.microsoft.com/office/powerpoint/2010/main" val="40212301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Effect transition="in" filter="barn(inVertical)">
                                      <p:cBhvr>
                                        <p:cTn id="7" dur="500"/>
                                        <p:tgtEl>
                                          <p:spTgt spid="36"/>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7"/>
                                        </p:tgtEl>
                                        <p:attrNameLst>
                                          <p:attrName>style.visibility</p:attrName>
                                        </p:attrNameLst>
                                      </p:cBhvr>
                                      <p:to>
                                        <p:strVal val="visible"/>
                                      </p:to>
                                    </p:set>
                                    <p:animEffect transition="in" filter="barn(inVertical)">
                                      <p:cBhvr>
                                        <p:cTn id="12" dur="500"/>
                                        <p:tgtEl>
                                          <p:spTgt spid="37"/>
                                        </p:tgtEl>
                                      </p:cBhvr>
                                    </p:animEffect>
                                  </p:childTnLst>
                                </p:cTn>
                              </p:par>
                              <p:par>
                                <p:cTn id="13" presetID="16" presetClass="entr" presetSubtype="21" fill="hold" nodeType="with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barn(inVertical)">
                                      <p:cBhvr>
                                        <p:cTn id="15" dur="500"/>
                                        <p:tgtEl>
                                          <p:spTgt spid="9"/>
                                        </p:tgtEl>
                                      </p:cBhvr>
                                    </p:animEffect>
                                  </p:childTnLst>
                                </p:cTn>
                              </p:par>
                            </p:childTnLst>
                          </p:cTn>
                        </p:par>
                      </p:childTnLst>
                    </p:cTn>
                  </p:par>
                  <p:par>
                    <p:cTn id="16" fill="hold">
                      <p:stCondLst>
                        <p:cond delay="indefinite"/>
                      </p:stCondLst>
                      <p:childTnLst>
                        <p:par>
                          <p:cTn id="17" fill="hold">
                            <p:stCondLst>
                              <p:cond delay="0"/>
                            </p:stCondLst>
                            <p:childTnLst>
                              <p:par>
                                <p:cTn id="18" presetID="16" presetClass="entr" presetSubtype="21" fill="hold" grpId="0" nodeType="clickEffect">
                                  <p:stCondLst>
                                    <p:cond delay="0"/>
                                  </p:stCondLst>
                                  <p:childTnLst>
                                    <p:set>
                                      <p:cBhvr>
                                        <p:cTn id="19" dur="1" fill="hold">
                                          <p:stCondLst>
                                            <p:cond delay="0"/>
                                          </p:stCondLst>
                                        </p:cTn>
                                        <p:tgtEl>
                                          <p:spTgt spid="38"/>
                                        </p:tgtEl>
                                        <p:attrNameLst>
                                          <p:attrName>style.visibility</p:attrName>
                                        </p:attrNameLst>
                                      </p:cBhvr>
                                      <p:to>
                                        <p:strVal val="visible"/>
                                      </p:to>
                                    </p:set>
                                    <p:animEffect transition="in" filter="barn(inVertical)">
                                      <p:cBhvr>
                                        <p:cTn id="20" dur="500"/>
                                        <p:tgtEl>
                                          <p:spTgt spid="38"/>
                                        </p:tgtEl>
                                      </p:cBhvr>
                                    </p:animEffect>
                                  </p:childTnLst>
                                </p:cTn>
                              </p:par>
                            </p:childTnLst>
                          </p:cTn>
                        </p:par>
                      </p:childTnLst>
                    </p:cTn>
                  </p:par>
                  <p:par>
                    <p:cTn id="21" fill="hold">
                      <p:stCondLst>
                        <p:cond delay="indefinite"/>
                      </p:stCondLst>
                      <p:childTnLst>
                        <p:par>
                          <p:cTn id="22" fill="hold">
                            <p:stCondLst>
                              <p:cond delay="0"/>
                            </p:stCondLst>
                            <p:childTnLst>
                              <p:par>
                                <p:cTn id="23" presetID="16" presetClass="entr" presetSubtype="21" fill="hold" grpId="0" nodeType="clickEffect">
                                  <p:stCondLst>
                                    <p:cond delay="0"/>
                                  </p:stCondLst>
                                  <p:childTnLst>
                                    <p:set>
                                      <p:cBhvr>
                                        <p:cTn id="24" dur="1" fill="hold">
                                          <p:stCondLst>
                                            <p:cond delay="0"/>
                                          </p:stCondLst>
                                        </p:cTn>
                                        <p:tgtEl>
                                          <p:spTgt spid="39"/>
                                        </p:tgtEl>
                                        <p:attrNameLst>
                                          <p:attrName>style.visibility</p:attrName>
                                        </p:attrNameLst>
                                      </p:cBhvr>
                                      <p:to>
                                        <p:strVal val="visible"/>
                                      </p:to>
                                    </p:set>
                                    <p:animEffect transition="in" filter="barn(inVertical)">
                                      <p:cBhvr>
                                        <p:cTn id="25" dur="500"/>
                                        <p:tgtEl>
                                          <p:spTgt spid="3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p:bldP spid="37" grpId="0" animBg="1"/>
      <p:bldP spid="38" grpId="0" animBg="1"/>
      <p:bldP spid="39" grpId="0" animBg="1"/>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p:cNvSpPr/>
          <p:nvPr/>
        </p:nvSpPr>
        <p:spPr>
          <a:xfrm>
            <a:off x="865917" y="939471"/>
            <a:ext cx="6778217" cy="1051565"/>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i="1" dirty="0" err="1">
                <a:solidFill>
                  <a:schemeClr val="tx1"/>
                </a:solidFill>
                <a:latin typeface="Times New Roman" panose="02020603050405020304" pitchFamily="18" charset="0"/>
                <a:cs typeface="Times New Roman" panose="02020603050405020304" pitchFamily="18" charset="0"/>
              </a:rPr>
              <a:t>Họ</a:t>
            </a:r>
            <a:r>
              <a:rPr lang="en-US" sz="2160" b="1" i="1" dirty="0">
                <a:solidFill>
                  <a:schemeClr val="tx1"/>
                </a:solidFill>
                <a:latin typeface="Times New Roman" panose="02020603050405020304" pitchFamily="18" charset="0"/>
                <a:cs typeface="Times New Roman" panose="02020603050405020304" pitchFamily="18" charset="0"/>
              </a:rPr>
              <a:t> </a:t>
            </a:r>
            <a:r>
              <a:rPr lang="en-US" sz="2160" b="1" i="1" dirty="0" err="1">
                <a:solidFill>
                  <a:schemeClr val="tx1"/>
                </a:solidFill>
                <a:latin typeface="Times New Roman" panose="02020603050405020304" pitchFamily="18" charset="0"/>
                <a:cs typeface="Times New Roman" panose="02020603050405020304" pitchFamily="18" charset="0"/>
              </a:rPr>
              <a:t>đáp</a:t>
            </a:r>
            <a:r>
              <a:rPr lang="en-US" sz="2160" i="1" dirty="0">
                <a:latin typeface="Times New Roman" panose="02020603050405020304" pitchFamily="18" charset="0"/>
                <a:cs typeface="Times New Roman" panose="02020603050405020304" pitchFamily="18" charset="0"/>
              </a:rPr>
              <a:t>: </a:t>
            </a:r>
            <a:r>
              <a:rPr lang="en-US" sz="2160" i="1" dirty="0">
                <a:solidFill>
                  <a:srgbClr val="002060"/>
                </a:solidFill>
                <a:latin typeface="Times New Roman" panose="02020603050405020304" pitchFamily="18" charset="0"/>
                <a:cs typeface="Times New Roman" panose="02020603050405020304" pitchFamily="18" charset="0"/>
              </a:rPr>
              <a:t>“</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cùng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Đất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tay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trời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nhấc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bổng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lên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tận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tầng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mây</a:t>
            </a:r>
            <a:r>
              <a:rPr lang="en-US" sz="2160" i="1" dirty="0">
                <a:latin typeface="Times New Roman" panose="02020603050405020304" pitchFamily="18" charset="0"/>
                <a:cs typeface="Times New Roman" panose="02020603050405020304" pitchFamily="18" charset="0"/>
              </a:rPr>
              <a:t>”</a:t>
            </a:r>
          </a:p>
        </p:txBody>
      </p:sp>
      <p:sp>
        <p:nvSpPr>
          <p:cNvPr id="4" name="Rectangle 3"/>
          <p:cNvSpPr/>
          <p:nvPr/>
        </p:nvSpPr>
        <p:spPr>
          <a:xfrm>
            <a:off x="865917" y="2177446"/>
            <a:ext cx="6778217" cy="982229"/>
          </a:xfrm>
          <a:prstGeom prst="rect">
            <a:avLst/>
          </a:prstGeom>
          <a:solidFill>
            <a:schemeClr val="accent3">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Họ</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nói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Hãy</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đến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rìa</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biển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cả</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nhắm</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nghiền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mắt</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lại</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cậu</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sẽ</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được</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làn</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sóng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nâng</a:t>
            </a:r>
            <a:r>
              <a:rPr lang="en-US" sz="2160" i="1" dirty="0">
                <a:solidFill>
                  <a:srgbClr val="002060"/>
                </a:solidFill>
                <a:latin typeface="Times New Roman" panose="02020603050405020304" pitchFamily="18" charset="0"/>
                <a:cs typeface="Times New Roman" panose="02020603050405020304" pitchFamily="18" charset="0"/>
              </a:rPr>
              <a:t> </a:t>
            </a:r>
            <a:r>
              <a:rPr lang="en-US" sz="2160" i="1" dirty="0" err="1">
                <a:solidFill>
                  <a:srgbClr val="002060"/>
                </a:solidFill>
                <a:latin typeface="Times New Roman" panose="02020603050405020304" pitchFamily="18" charset="0"/>
                <a:cs typeface="Times New Roman" panose="02020603050405020304" pitchFamily="18" charset="0"/>
              </a:rPr>
              <a:t>đi</a:t>
            </a:r>
            <a:r>
              <a:rPr lang="en-US" sz="2160" i="1" dirty="0">
                <a:solidFill>
                  <a:srgbClr val="002060"/>
                </a:solidFill>
                <a:latin typeface="Times New Roman" panose="02020603050405020304" pitchFamily="18" charset="0"/>
                <a:cs typeface="Times New Roman" panose="02020603050405020304" pitchFamily="18" charset="0"/>
              </a:rPr>
              <a:t>”</a:t>
            </a:r>
          </a:p>
        </p:txBody>
      </p:sp>
      <p:sp>
        <p:nvSpPr>
          <p:cNvPr id="5" name="Rounded Rectangle 4"/>
          <p:cNvSpPr/>
          <p:nvPr/>
        </p:nvSpPr>
        <p:spPr>
          <a:xfrm>
            <a:off x="2796988" y="3568905"/>
            <a:ext cx="4104868" cy="617220"/>
          </a:xfrm>
          <a:prstGeom prst="roundRect">
            <a:avLst/>
          </a:prstGeom>
          <a:solidFill>
            <a:schemeClr val="tx2">
              <a:lumMod val="40000"/>
              <a:lumOff val="60000"/>
            </a:schemeClr>
          </a:solidFill>
          <a:ln>
            <a:noFill/>
          </a:ln>
        </p:spPr>
        <p:style>
          <a:lnRef idx="2">
            <a:schemeClr val="accent2"/>
          </a:lnRef>
          <a:fillRef idx="1">
            <a:schemeClr val="lt1"/>
          </a:fillRef>
          <a:effectRef idx="0">
            <a:schemeClr val="accent2"/>
          </a:effectRef>
          <a:fontRef idx="minor">
            <a:schemeClr val="dk1"/>
          </a:fontRef>
        </p:style>
        <p:txBody>
          <a:bodyPr rtlCol="0" anchor="ctr"/>
          <a:lstStyle/>
          <a:p>
            <a:pPr algn="ctr"/>
            <a:r>
              <a:rPr lang="en-US" sz="2160" b="1" dirty="0" err="1">
                <a:solidFill>
                  <a:schemeClr val="tx1"/>
                </a:solidFill>
                <a:latin typeface="Times New Roman" panose="02020603050405020304" pitchFamily="18" charset="0"/>
                <a:cs typeface="Times New Roman" panose="02020603050405020304" pitchFamily="18" charset="0"/>
              </a:rPr>
              <a:t>Cách</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thức</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đơn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giản</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mơ</a:t>
            </a:r>
            <a:r>
              <a:rPr lang="en-US" sz="2160" b="1" dirty="0">
                <a:solidFill>
                  <a:schemeClr val="tx1"/>
                </a:solidFill>
                <a:latin typeface="Times New Roman" panose="02020603050405020304" pitchFamily="18" charset="0"/>
                <a:cs typeface="Times New Roman" panose="02020603050405020304" pitchFamily="18" charset="0"/>
              </a:rPr>
              <a:t> </a:t>
            </a:r>
            <a:r>
              <a:rPr lang="en-US" sz="2160" b="1" dirty="0" err="1">
                <a:solidFill>
                  <a:schemeClr val="tx1"/>
                </a:solidFill>
                <a:latin typeface="Times New Roman" panose="02020603050405020304" pitchFamily="18" charset="0"/>
                <a:cs typeface="Times New Roman" panose="02020603050405020304" pitchFamily="18" charset="0"/>
              </a:rPr>
              <a:t>mộng</a:t>
            </a:r>
            <a:endParaRPr lang="en-US" sz="2160" b="1" dirty="0">
              <a:solidFill>
                <a:schemeClr val="tx1"/>
              </a:solidFill>
              <a:latin typeface="Times New Roman" panose="02020603050405020304" pitchFamily="18" charset="0"/>
              <a:cs typeface="Times New Roman" panose="02020603050405020304" pitchFamily="18" charset="0"/>
            </a:endParaRPr>
          </a:p>
        </p:txBody>
      </p:sp>
      <p:sp>
        <p:nvSpPr>
          <p:cNvPr id="7" name="TextBox 6"/>
          <p:cNvSpPr txBox="1"/>
          <p:nvPr/>
        </p:nvSpPr>
        <p:spPr>
          <a:xfrm>
            <a:off x="865917" y="328329"/>
            <a:ext cx="5897880" cy="424732"/>
          </a:xfrm>
          <a:prstGeom prst="rect">
            <a:avLst/>
          </a:prstGeom>
          <a:noFill/>
        </p:spPr>
        <p:txBody>
          <a:bodyPr wrap="square" rtlCol="0">
            <a:spAutoFit/>
          </a:bodyPr>
          <a:lstStyle/>
          <a:p>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Cách</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thức</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đến</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thế</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giới</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của</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mây</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và</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sóng</a:t>
            </a:r>
            <a:endParaRPr lang="en-US" sz="2160" b="1" dirty="0">
              <a:latin typeface="Times New Roman" panose="02020603050405020304" pitchFamily="18" charset="0"/>
              <a:cs typeface="Times New Roman" panose="02020603050405020304" pitchFamily="18" charset="0"/>
            </a:endParaRPr>
          </a:p>
        </p:txBody>
      </p:sp>
      <p:pic>
        <p:nvPicPr>
          <p:cNvPr id="10" name="Google Shape;2583;p55"/>
          <p:cNvPicPr preferRelativeResize="0"/>
          <p:nvPr/>
        </p:nvPicPr>
        <p:blipFill rotWithShape="1">
          <a:blip r:embed="rId3">
            <a:alphaModFix amt="77000"/>
          </a:blip>
          <a:srcRect r="40691"/>
          <a:stretch/>
        </p:blipFill>
        <p:spPr>
          <a:xfrm flipH="1">
            <a:off x="993712" y="3422366"/>
            <a:ext cx="1163376" cy="910299"/>
          </a:xfrm>
          <a:prstGeom prst="rect">
            <a:avLst/>
          </a:prstGeom>
          <a:noFill/>
          <a:ln>
            <a:noFill/>
          </a:ln>
        </p:spPr>
      </p:pic>
      <p:pic>
        <p:nvPicPr>
          <p:cNvPr id="8"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7047306" y="2988369"/>
            <a:ext cx="2998033" cy="2057400"/>
          </a:xfrm>
          <a:prstGeom prst="rect">
            <a:avLst/>
          </a:prstGeom>
        </p:spPr>
      </p:pic>
    </p:spTree>
    <p:extLst>
      <p:ext uri="{BB962C8B-B14F-4D97-AF65-F5344CB8AC3E}">
        <p14:creationId xmlns:p14="http://schemas.microsoft.com/office/powerpoint/2010/main" val="21890406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4"/>
                                        </p:tgtEl>
                                        <p:attrNameLst>
                                          <p:attrName>style.visibility</p:attrName>
                                        </p:attrNameLst>
                                      </p:cBhvr>
                                      <p:to>
                                        <p:strVal val="visible"/>
                                      </p:to>
                                    </p:set>
                                    <p:animEffect transition="in" filter="barn(inVertical)">
                                      <p:cBhvr>
                                        <p:cTn id="17" dur="500"/>
                                        <p:tgtEl>
                                          <p:spTgt spid="4"/>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10"/>
                                        </p:tgtEl>
                                        <p:attrNameLst>
                                          <p:attrName>style.visibility</p:attrName>
                                        </p:attrNameLst>
                                      </p:cBhvr>
                                      <p:to>
                                        <p:strVal val="visible"/>
                                      </p:to>
                                    </p:set>
                                    <p:animEffect transition="in" filter="barn(inVertical)">
                                      <p:cBhvr>
                                        <p:cTn id="22" dur="500"/>
                                        <p:tgtEl>
                                          <p:spTgt spid="10"/>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5"/>
                                        </p:tgtEl>
                                        <p:attrNameLst>
                                          <p:attrName>style.visibility</p:attrName>
                                        </p:attrNameLst>
                                      </p:cBhvr>
                                      <p:to>
                                        <p:strVal val="visible"/>
                                      </p:to>
                                    </p:set>
                                    <p:animEffect transition="in" filter="barn(inVertical)">
                                      <p:cBhvr>
                                        <p:cTn id="2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5" grpId="0" animBg="1"/>
      <p:bldP spid="7"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2251"/>
        <p:cNvGrpSpPr/>
        <p:nvPr/>
      </p:nvGrpSpPr>
      <p:grpSpPr>
        <a:xfrm>
          <a:off x="0" y="0"/>
          <a:ext cx="0" cy="0"/>
          <a:chOff x="0" y="0"/>
          <a:chExt cx="0" cy="0"/>
        </a:xfrm>
      </p:grpSpPr>
      <p:pic>
        <p:nvPicPr>
          <p:cNvPr id="11" name="Google Shape;3477;p71"/>
          <p:cNvPicPr preferRelativeResize="0"/>
          <p:nvPr/>
        </p:nvPicPr>
        <p:blipFill>
          <a:blip r:embed="rId3">
            <a:alphaModFix/>
            <a:extLst>
              <a:ext uri="{BEBA8EAE-BF5A-486C-A8C5-ECC9F3942E4B}">
                <a14:imgProps xmlns:a14="http://schemas.microsoft.com/office/drawing/2010/main">
                  <a14:imgLayer r:embed="rId4">
                    <a14:imgEffect>
                      <a14:brightnessContrast contrast="20000"/>
                    </a14:imgEffect>
                  </a14:imgLayer>
                </a14:imgProps>
              </a:ext>
            </a:extLst>
          </a:blip>
          <a:stretch>
            <a:fillRect/>
          </a:stretch>
        </p:blipFill>
        <p:spPr>
          <a:xfrm rot="16384610">
            <a:off x="3136962" y="-914921"/>
            <a:ext cx="4349272" cy="7614454"/>
          </a:xfrm>
          <a:prstGeom prst="rect">
            <a:avLst/>
          </a:prstGeom>
          <a:noFill/>
          <a:ln>
            <a:noFill/>
          </a:ln>
        </p:spPr>
      </p:pic>
      <p:pic>
        <p:nvPicPr>
          <p:cNvPr id="35" name="Picture 3"/>
          <p:cNvPicPr>
            <a:picLocks noChangeAspect="1"/>
          </p:cNvPicPr>
          <p:nvPr/>
        </p:nvPicPr>
        <p:blipFill>
          <a:blip r:embed="rId5">
            <a:extLst>
              <a:ext uri="{28A0092B-C50C-407E-A947-70E740481C1C}">
                <a14:useLocalDpi xmlns:a14="http://schemas.microsoft.com/office/drawing/2010/main" val="0"/>
              </a:ext>
            </a:extLst>
          </a:blip>
          <a:srcRect/>
          <a:stretch>
            <a:fillRect/>
          </a:stretch>
        </p:blipFill>
        <p:spPr>
          <a:xfrm>
            <a:off x="-322077" y="915221"/>
            <a:ext cx="1928813" cy="2057400"/>
          </a:xfrm>
          <a:prstGeom prst="rect">
            <a:avLst/>
          </a:prstGeom>
        </p:spPr>
      </p:pic>
      <p:pic>
        <p:nvPicPr>
          <p:cNvPr id="36" name="Picture 5"/>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7583548" y="3365784"/>
            <a:ext cx="1988709" cy="2057400"/>
          </a:xfrm>
          <a:prstGeom prst="rect">
            <a:avLst/>
          </a:prstGeom>
        </p:spPr>
      </p:pic>
      <p:sp>
        <p:nvSpPr>
          <p:cNvPr id="2" name="Rectangle 1"/>
          <p:cNvSpPr/>
          <p:nvPr/>
        </p:nvSpPr>
        <p:spPr>
          <a:xfrm>
            <a:off x="1853578" y="1079795"/>
            <a:ext cx="5729970" cy="3785652"/>
          </a:xfrm>
          <a:prstGeom prst="rect">
            <a:avLst/>
          </a:prstGeom>
        </p:spPr>
        <p:txBody>
          <a:bodyPr wrap="square">
            <a:spAutoFit/>
          </a:bodyPr>
          <a:lstStyle/>
          <a:p>
            <a:pPr algn="just"/>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sóng</a:t>
            </a:r>
            <a:r>
              <a:rPr lang="en-US" sz="2400" b="1"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chứa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đựng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ngao</a:t>
            </a:r>
            <a:r>
              <a:rPr lang="en-US" sz="2400" dirty="0">
                <a:latin typeface="Times New Roman" panose="02020603050405020304" pitchFamily="18" charset="0"/>
                <a:cs typeface="Times New Roman" panose="02020603050405020304" pitchFamily="18" charset="0"/>
              </a:rPr>
              <a:t> du ở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endParaRPr lang="en-US" sz="2400" dirty="0">
              <a:latin typeface="Times New Roman" panose="02020603050405020304" pitchFamily="18" charset="0"/>
              <a:cs typeface="Times New Roman" panose="02020603050405020304" pitchFamily="18" charset="0"/>
            </a:endParaRP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thức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đơn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giản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endParaRPr lang="en-US" sz="2400"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a:p>
            <a:pPr algn="just"/>
            <a:endParaRPr lang="en-US" sz="2400" b="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23777614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nodeType="clickEffect">
                                  <p:stCondLst>
                                    <p:cond delay="0"/>
                                  </p:stCondLst>
                                  <p:childTnLst>
                                    <p:set>
                                      <p:cBhvr>
                                        <p:cTn id="6" dur="1" fill="hold">
                                          <p:stCondLst>
                                            <p:cond delay="0"/>
                                          </p:stCondLst>
                                        </p:cTn>
                                        <p:tgtEl>
                                          <p:spTgt spid="11"/>
                                        </p:tgtEl>
                                        <p:attrNameLst>
                                          <p:attrName>style.visibility</p:attrName>
                                        </p:attrNameLst>
                                      </p:cBhvr>
                                      <p:to>
                                        <p:strVal val="visible"/>
                                      </p:to>
                                    </p:set>
                                    <p:animEffect transition="in" filter="wipe(down)">
                                      <p:cBhvr>
                                        <p:cTn id="7" dur="500"/>
                                        <p:tgtEl>
                                          <p:spTgt spid="11"/>
                                        </p:tgtEl>
                                      </p:cBhvr>
                                    </p:animEffect>
                                  </p:childTnLst>
                                </p:cTn>
                              </p:par>
                              <p:par>
                                <p:cTn id="8" presetID="22" presetClass="entr" presetSubtype="4" fill="hold" nodeType="withEffect">
                                  <p:stCondLst>
                                    <p:cond delay="0"/>
                                  </p:stCondLst>
                                  <p:childTnLst>
                                    <p:set>
                                      <p:cBhvr>
                                        <p:cTn id="9" dur="1" fill="hold">
                                          <p:stCondLst>
                                            <p:cond delay="0"/>
                                          </p:stCondLst>
                                        </p:cTn>
                                        <p:tgtEl>
                                          <p:spTgt spid="35"/>
                                        </p:tgtEl>
                                        <p:attrNameLst>
                                          <p:attrName>style.visibility</p:attrName>
                                        </p:attrNameLst>
                                      </p:cBhvr>
                                      <p:to>
                                        <p:strVal val="visible"/>
                                      </p:to>
                                    </p:set>
                                    <p:animEffect transition="in" filter="wipe(down)">
                                      <p:cBhvr>
                                        <p:cTn id="10" dur="500"/>
                                        <p:tgtEl>
                                          <p:spTgt spid="35"/>
                                        </p:tgtEl>
                                      </p:cBhvr>
                                    </p:animEffect>
                                  </p:childTnLst>
                                </p:cTn>
                              </p:par>
                              <p:par>
                                <p:cTn id="11" presetID="22" presetClass="entr" presetSubtype="4" fill="hold" nodeType="withEffect">
                                  <p:stCondLst>
                                    <p:cond delay="0"/>
                                  </p:stCondLst>
                                  <p:childTnLst>
                                    <p:set>
                                      <p:cBhvr>
                                        <p:cTn id="12" dur="1" fill="hold">
                                          <p:stCondLst>
                                            <p:cond delay="0"/>
                                          </p:stCondLst>
                                        </p:cTn>
                                        <p:tgtEl>
                                          <p:spTgt spid="36"/>
                                        </p:tgtEl>
                                        <p:attrNameLst>
                                          <p:attrName>style.visibility</p:attrName>
                                        </p:attrNameLst>
                                      </p:cBhvr>
                                      <p:to>
                                        <p:strVal val="visible"/>
                                      </p:to>
                                    </p:set>
                                    <p:animEffect transition="in" filter="wipe(down)">
                                      <p:cBhvr>
                                        <p:cTn id="13" dur="500"/>
                                        <p:tgtEl>
                                          <p:spTgt spid="36"/>
                                        </p:tgtEl>
                                      </p:cBhvr>
                                    </p:animEffect>
                                  </p:childTnLst>
                                </p:cTn>
                              </p:par>
                              <p:par>
                                <p:cTn id="14" presetID="22" presetClass="entr" presetSubtype="4" fill="hold" grpId="0" nodeType="withEffect">
                                  <p:stCondLst>
                                    <p:cond delay="0"/>
                                  </p:stCondLst>
                                  <p:childTnLst>
                                    <p:set>
                                      <p:cBhvr>
                                        <p:cTn id="15" dur="1" fill="hold">
                                          <p:stCondLst>
                                            <p:cond delay="0"/>
                                          </p:stCondLst>
                                        </p:cTn>
                                        <p:tgtEl>
                                          <p:spTgt spid="2"/>
                                        </p:tgtEl>
                                        <p:attrNameLst>
                                          <p:attrName>style.visibility</p:attrName>
                                        </p:attrNameLst>
                                      </p:cBhvr>
                                      <p:to>
                                        <p:strVal val="visible"/>
                                      </p:to>
                                    </p:set>
                                    <p:animEffect transition="in" filter="wipe(down)">
                                      <p:cBhvr>
                                        <p:cTn id="16"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2"/>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96302" y="0"/>
            <a:ext cx="2654710" cy="2057400"/>
          </a:xfrm>
          <a:prstGeom prst="rect">
            <a:avLst/>
          </a:prstGeom>
        </p:spPr>
      </p:pic>
      <p:pic>
        <p:nvPicPr>
          <p:cNvPr id="7" name="Picture 3"/>
          <p:cNvPicPr>
            <a:picLocks noChangeAspect="1"/>
          </p:cNvPicPr>
          <p:nvPr/>
        </p:nvPicPr>
        <p:blipFill>
          <a:blip r:embed="rId4">
            <a:extLst>
              <a:ext uri="{BEBA8EAE-BF5A-486C-A8C5-ECC9F3942E4B}">
                <a14:imgProps xmlns:a14="http://schemas.microsoft.com/office/drawing/2010/main">
                  <a14:imgLayer r:embed="rId5">
                    <a14:imgEffect>
                      <a14:artisticLineDrawing/>
                    </a14:imgEffect>
                  </a14:imgLayer>
                </a14:imgProps>
              </a:ext>
            </a:extLst>
          </a:blip>
          <a:srcRect/>
          <a:stretch>
            <a:fillRect/>
          </a:stretch>
        </p:blipFill>
        <p:spPr>
          <a:xfrm>
            <a:off x="6596375" y="306234"/>
            <a:ext cx="2719872" cy="1444932"/>
          </a:xfrm>
          <a:prstGeom prst="rect">
            <a:avLst/>
          </a:prstGeom>
        </p:spPr>
      </p:pic>
      <p:pic>
        <p:nvPicPr>
          <p:cNvPr id="2" name="Picture 1"/>
          <p:cNvPicPr>
            <a:picLocks noChangeAspect="1"/>
          </p:cNvPicPr>
          <p:nvPr/>
        </p:nvPicPr>
        <p:blipFill>
          <a:blip r:embed="rId6"/>
          <a:stretch>
            <a:fillRect/>
          </a:stretch>
        </p:blipFill>
        <p:spPr>
          <a:xfrm>
            <a:off x="2147699" y="1394170"/>
            <a:ext cx="4859385" cy="2067114"/>
          </a:xfrm>
          <a:prstGeom prst="rect">
            <a:avLst/>
          </a:prstGeom>
        </p:spPr>
      </p:pic>
    </p:spTree>
    <p:extLst>
      <p:ext uri="{BB962C8B-B14F-4D97-AF65-F5344CB8AC3E}">
        <p14:creationId xmlns:p14="http://schemas.microsoft.com/office/powerpoint/2010/main" val="2333878478"/>
      </p:ext>
    </p:extLst>
  </p:cSld>
  <p:clrMapOvr>
    <a:masterClrMapping/>
  </p:clrMapOvr>
  <p:transition spd="med">
    <p:pull/>
  </p:transition>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lên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endParaRPr lang="en-US" altLang="en-US" sz="2400" b="1" i="1" dirty="0">
              <a:solidFill>
                <a:schemeClr val="tx1"/>
              </a:solidFill>
              <a:latin typeface="Times New Roman" panose="02020603050405020304" pitchFamily="18" charset="0"/>
              <a:cs typeface="Times New Roman" panose="02020603050405020304" pitchFamily="18" charset="0"/>
            </a:endParaRP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Nhưng</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thế</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nào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mình</a:t>
            </a:r>
            <a:r>
              <a:rPr lang="en-US" altLang="en-US" sz="2400" b="1" i="1" dirty="0">
                <a:solidFill>
                  <a:schemeClr val="tx1"/>
                </a:solidFill>
                <a:latin typeface="Times New Roman" panose="02020603050405020304" pitchFamily="18" charset="0"/>
                <a:cs typeface="Times New Roman" panose="02020603050405020304" pitchFamily="18" charset="0"/>
              </a:rPr>
              <a:t> ra </a:t>
            </a:r>
            <a:r>
              <a:rPr lang="en-US" altLang="en-US" sz="2400" b="1" i="1" dirty="0" err="1">
                <a:solidFill>
                  <a:schemeClr val="tx1"/>
                </a:solidFill>
                <a:latin typeface="Times New Roman" panose="02020603050405020304" pitchFamily="18" charset="0"/>
                <a:cs typeface="Times New Roman" panose="02020603050405020304" pitchFamily="18" charset="0"/>
              </a:rPr>
              <a:t>ngoài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sp>
        <p:nvSpPr>
          <p:cNvPr id="10" name="Rectangle: Rounded Corners 15">
            <a:extLst>
              <a:ext uri="{FF2B5EF4-FFF2-40B4-BE49-F238E27FC236}">
                <a16:creationId xmlns:a16="http://schemas.microsoft.com/office/drawing/2014/main" id="{E72C8308-4233-D747-9DAD-8DCDDBF31D07}"/>
              </a:ext>
            </a:extLst>
          </p:cNvPr>
          <p:cNvSpPr/>
          <p:nvPr/>
        </p:nvSpPr>
        <p:spPr>
          <a:xfrm>
            <a:off x="2259106" y="2458539"/>
            <a:ext cx="6644251" cy="1010657"/>
          </a:xfrm>
          <a:prstGeom prst="roundRect">
            <a:avLst/>
          </a:prstGeom>
          <a:solidFill>
            <a:srgbClr val="BDC2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en-US" sz="2400" b="1" dirty="0" err="1">
                <a:solidFill>
                  <a:schemeClr val="tx1"/>
                </a:solidFill>
                <a:latin typeface="Times New Roman" panose="02020603050405020304" pitchFamily="18" charset="0"/>
                <a:cs typeface="Times New Roman" panose="02020603050405020304" pitchFamily="18" charset="0"/>
              </a:rPr>
              <a:t>Em</a:t>
            </a:r>
            <a:r>
              <a:rPr lang="en-US" sz="2400" b="1" dirty="0">
                <a:solidFill>
                  <a:schemeClr val="tx1"/>
                </a:solidFill>
                <a:latin typeface="Times New Roman" panose="02020603050405020304" pitchFamily="18" charset="0"/>
                <a:cs typeface="Times New Roman" panose="02020603050405020304" pitchFamily="18" charset="0"/>
              </a:rPr>
              <a:t> </a:t>
            </a:r>
            <a:r>
              <a:rPr lang="en-US" sz="2400" b="1" dirty="0" err="1">
                <a:solidFill>
                  <a:schemeClr val="tx1"/>
                </a:solidFill>
                <a:latin typeface="Times New Roman" panose="02020603050405020304" pitchFamily="18" charset="0"/>
                <a:cs typeface="Times New Roman" panose="02020603050405020304" pitchFamily="18" charset="0"/>
              </a:rPr>
              <a:t>bé</a:t>
            </a:r>
            <a:r>
              <a:rPr lang="en-US" sz="2400" b="1" dirty="0">
                <a:solidFill>
                  <a:schemeClr val="tx1"/>
                </a:solidFill>
                <a:latin typeface="Times New Roman" panose="02020603050405020304" pitchFamily="18" charset="0"/>
                <a:cs typeface="Times New Roman" panose="02020603050405020304" pitchFamily="18" charset="0"/>
              </a:rPr>
              <a:t> v</a:t>
            </a:r>
            <a:r>
              <a:rPr lang="vi-VN" sz="2400" b="1" dirty="0">
                <a:solidFill>
                  <a:schemeClr val="tx1"/>
                </a:solidFill>
                <a:latin typeface="Times New Roman" panose="02020603050405020304" pitchFamily="18" charset="0"/>
                <a:cs typeface="Times New Roman" panose="02020603050405020304" pitchFamily="18" charset="0"/>
              </a:rPr>
              <a:t>ừa có những khao khát khám phá thế giới bên ngoài, vừa muốn ở nhà với mẹ </a:t>
            </a:r>
            <a:endParaRPr lang="en-BZ" sz="2400" b="1" dirty="0">
              <a:solidFill>
                <a:schemeClr val="tx1"/>
              </a:solidFill>
              <a:latin typeface="Times New Roman" panose="02020603050405020304" pitchFamily="18" charset="0"/>
              <a:cs typeface="Times New Roman" panose="02020603050405020304" pitchFamily="18" charset="0"/>
            </a:endParaRPr>
          </a:p>
        </p:txBody>
      </p:sp>
      <p:sp>
        <p:nvSpPr>
          <p:cNvPr id="12" name="Rectangle: Rounded Corners 15">
            <a:extLst>
              <a:ext uri="{FF2B5EF4-FFF2-40B4-BE49-F238E27FC236}">
                <a16:creationId xmlns:a16="http://schemas.microsoft.com/office/drawing/2014/main" id="{6D3A4AC5-53A4-4A4F-9762-22F2A6420601}"/>
              </a:ext>
            </a:extLst>
          </p:cNvPr>
          <p:cNvSpPr/>
          <p:nvPr/>
        </p:nvSpPr>
        <p:spPr>
          <a:xfrm>
            <a:off x="2259106" y="3721847"/>
            <a:ext cx="6644250" cy="755191"/>
          </a:xfrm>
          <a:prstGeom prst="roundRect">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lvl="0" algn="just">
              <a:lnSpc>
                <a:spcPct val="150000"/>
              </a:lnSpc>
            </a:pPr>
            <a:r>
              <a:rPr lang="vi-VN" sz="2400" b="1" dirty="0">
                <a:solidFill>
                  <a:schemeClr val="tx1"/>
                </a:solidFill>
                <a:latin typeface="Times New Roman" panose="02020603050405020304" pitchFamily="18" charset="0"/>
                <a:cs typeface="Times New Roman" panose="02020603050405020304" pitchFamily="18" charset="0"/>
              </a:rPr>
              <a:t>Miêu tả tinh tế tâm lí trẻ thơ </a:t>
            </a:r>
            <a:endParaRPr lang="en-BZ" sz="2400" b="1"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3">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3">
            <a:alphaModFix amt="44000"/>
          </a:blip>
          <a:stretch>
            <a:fillRect/>
          </a:stretch>
        </p:blipFill>
        <p:spPr>
          <a:xfrm>
            <a:off x="328451" y="1026112"/>
            <a:ext cx="1212965" cy="1020300"/>
          </a:xfrm>
          <a:prstGeom prst="rect">
            <a:avLst/>
          </a:prstGeom>
          <a:noFill/>
          <a:ln>
            <a:noFill/>
          </a:ln>
        </p:spPr>
      </p:pic>
      <p:pic>
        <p:nvPicPr>
          <p:cNvPr id="8" name="Picture 5"/>
          <p:cNvPicPr>
            <a:picLocks noChangeAspect="1"/>
          </p:cNvPicPr>
          <p:nvPr/>
        </p:nvPicPr>
        <p:blipFill>
          <a:blip r:embed="rId4" cstate="print">
            <a:extLst>
              <a:ext uri="{28A0092B-C50C-407E-A947-70E740481C1C}">
                <a14:useLocalDpi xmlns:a14="http://schemas.microsoft.com/office/drawing/2010/main" val="0"/>
              </a:ext>
            </a:extLst>
          </a:blip>
          <a:srcRect/>
          <a:stretch>
            <a:fillRect/>
          </a:stretch>
        </p:blipFill>
        <p:spPr>
          <a:xfrm rot="-704046">
            <a:off x="-280520" y="1975130"/>
            <a:ext cx="2625327" cy="3078741"/>
          </a:xfrm>
          <a:prstGeom prst="rect">
            <a:avLst/>
          </a:prstGeom>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băn</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khoăn</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920147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wipe(down)">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nodeType="clickEffect">
                                  <p:stCondLst>
                                    <p:cond delay="0"/>
                                  </p:stCondLst>
                                  <p:childTnLst>
                                    <p:set>
                                      <p:cBhvr>
                                        <p:cTn id="21" dur="1" fill="hold">
                                          <p:stCondLst>
                                            <p:cond delay="0"/>
                                          </p:stCondLst>
                                        </p:cTn>
                                        <p:tgtEl>
                                          <p:spTgt spid="8"/>
                                        </p:tgtEl>
                                        <p:attrNameLst>
                                          <p:attrName>style.visibility</p:attrName>
                                        </p:attrNameLst>
                                      </p:cBhvr>
                                      <p:to>
                                        <p:strVal val="visible"/>
                                      </p:to>
                                    </p:set>
                                    <p:animEffect transition="in" filter="barn(inVertical)">
                                      <p:cBhvr>
                                        <p:cTn id="22" dur="500"/>
                                        <p:tgtEl>
                                          <p:spTgt spid="8"/>
                                        </p:tgtEl>
                                      </p:cBhvr>
                                    </p:animEffect>
                                  </p:childTnLst>
                                </p:cTn>
                              </p:par>
                              <p:par>
                                <p:cTn id="23" presetID="16" presetClass="entr" presetSubtype="21" fill="hold" grpId="0" nodeType="withEffect">
                                  <p:stCondLst>
                                    <p:cond delay="0"/>
                                  </p:stCondLst>
                                  <p:childTnLst>
                                    <p:set>
                                      <p:cBhvr>
                                        <p:cTn id="24" dur="1" fill="hold">
                                          <p:stCondLst>
                                            <p:cond delay="0"/>
                                          </p:stCondLst>
                                        </p:cTn>
                                        <p:tgtEl>
                                          <p:spTgt spid="10"/>
                                        </p:tgtEl>
                                        <p:attrNameLst>
                                          <p:attrName>style.visibility</p:attrName>
                                        </p:attrNameLst>
                                      </p:cBhvr>
                                      <p:to>
                                        <p:strVal val="visible"/>
                                      </p:to>
                                    </p:set>
                                    <p:animEffect transition="in" filter="barn(inVertical)">
                                      <p:cBhvr>
                                        <p:cTn id="25" dur="500"/>
                                        <p:tgtEl>
                                          <p:spTgt spid="10"/>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2"/>
                                        </p:tgtEl>
                                        <p:attrNameLst>
                                          <p:attrName>style.visibility</p:attrName>
                                        </p:attrNameLst>
                                      </p:cBhvr>
                                      <p:to>
                                        <p:strVal val="visible"/>
                                      </p:to>
                                    </p:set>
                                    <p:animEffect transition="in" filter="barn(inVertical)">
                                      <p:cBhvr>
                                        <p:cTn id="30"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10" grpId="0" animBg="1"/>
      <p:bldP spid="12" grpId="0" animBg="1"/>
      <p:bldP spid="9"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p:cNvPicPr>
            <a:picLocks noChangeAspect="1"/>
          </p:cNvPicPr>
          <p:nvPr/>
        </p:nvPicPr>
        <p:blipFill>
          <a:blip r:embed="rId3"/>
          <a:srcRect/>
          <a:stretch>
            <a:fillRect/>
          </a:stretch>
        </p:blipFill>
        <p:spPr>
          <a:xfrm>
            <a:off x="0" y="2032855"/>
            <a:ext cx="2904565" cy="3110645"/>
          </a:xfrm>
          <a:prstGeom prst="rect">
            <a:avLst/>
          </a:prstGeom>
        </p:spPr>
      </p:pic>
      <p:pic>
        <p:nvPicPr>
          <p:cNvPr id="8" name="Picture 6"/>
          <p:cNvPicPr>
            <a:picLocks noChangeAspect="1"/>
          </p:cNvPicPr>
          <p:nvPr/>
        </p:nvPicPr>
        <p:blipFill>
          <a:blip r:embed="rId4"/>
          <a:srcRect/>
          <a:stretch>
            <a:fillRect/>
          </a:stretch>
        </p:blipFill>
        <p:spPr>
          <a:xfrm>
            <a:off x="2562820" y="3491721"/>
            <a:ext cx="3135487" cy="2555422"/>
          </a:xfrm>
          <a:prstGeom prst="rect">
            <a:avLst/>
          </a:prstGeom>
        </p:spPr>
      </p:pic>
      <p:pic>
        <p:nvPicPr>
          <p:cNvPr id="9" name="Picture 5"/>
          <p:cNvPicPr>
            <a:picLocks noChangeAspect="1"/>
          </p:cNvPicPr>
          <p:nvPr/>
        </p:nvPicPr>
        <p:blipFill>
          <a:blip r:embed="rId5"/>
          <a:srcRect/>
          <a:stretch>
            <a:fillRect/>
          </a:stretch>
        </p:blipFill>
        <p:spPr>
          <a:xfrm>
            <a:off x="-1842632" y="-636798"/>
            <a:ext cx="5582876" cy="2421573"/>
          </a:xfrm>
          <a:prstGeom prst="rect">
            <a:avLst/>
          </a:prstGeom>
        </p:spPr>
      </p:pic>
      <p:pic>
        <p:nvPicPr>
          <p:cNvPr id="11" name="Picture 10"/>
          <p:cNvPicPr>
            <a:picLocks noChangeAspect="1"/>
          </p:cNvPicPr>
          <p:nvPr/>
        </p:nvPicPr>
        <p:blipFill rotWithShape="1">
          <a:blip r:embed="rId6"/>
          <a:srcRect t="33493"/>
          <a:stretch/>
        </p:blipFill>
        <p:spPr>
          <a:xfrm>
            <a:off x="1974483" y="1467293"/>
            <a:ext cx="7169517" cy="2278686"/>
          </a:xfrm>
          <a:prstGeom prst="rect">
            <a:avLst/>
          </a:prstGeom>
        </p:spPr>
      </p:pic>
    </p:spTree>
    <p:extLst>
      <p:ext uri="{BB962C8B-B14F-4D97-AF65-F5344CB8AC3E}">
        <p14:creationId xmlns:p14="http://schemas.microsoft.com/office/powerpoint/2010/main" val="1770087511"/>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Picture 4"/>
          <p:cNvPicPr>
            <a:picLocks noChangeAspect="1"/>
          </p:cNvPicPr>
          <p:nvPr/>
        </p:nvPicPr>
        <p:blipFill>
          <a:blip r:embed="rId3">
            <a:extLst>
              <a:ext uri="{BEBA8EAE-BF5A-486C-A8C5-ECC9F3942E4B}">
                <a14:imgProps xmlns:a14="http://schemas.microsoft.com/office/drawing/2010/main">
                  <a14:imgLayer r:embed="rId4">
                    <a14:imgEffect>
                      <a14:colorTemperature colorTemp="4700"/>
                    </a14:imgEffect>
                    <a14:imgEffect>
                      <a14:brightnessContrast bright="40000" contrast="20000"/>
                    </a14:imgEffect>
                  </a14:imgLayer>
                </a14:imgProps>
              </a:ext>
              <a:ext uri="{28A0092B-C50C-407E-A947-70E740481C1C}">
                <a14:useLocalDpi xmlns:a14="http://schemas.microsoft.com/office/drawing/2010/main" val="0"/>
              </a:ext>
            </a:extLst>
          </a:blip>
          <a:srcRect/>
          <a:stretch>
            <a:fillRect/>
          </a:stretch>
        </p:blipFill>
        <p:spPr>
          <a:xfrm>
            <a:off x="-104504" y="2075699"/>
            <a:ext cx="3291840" cy="3220018"/>
          </a:xfrm>
          <a:prstGeom prst="rect">
            <a:avLst/>
          </a:prstGeom>
        </p:spPr>
      </p:pic>
      <p:sp>
        <p:nvSpPr>
          <p:cNvPr id="5" name="矩形: 圆角 6">
            <a:extLst>
              <a:ext uri="{FF2B5EF4-FFF2-40B4-BE49-F238E27FC236}">
                <a16:creationId xmlns:a16="http://schemas.microsoft.com/office/drawing/2014/main" id="{9C1A5DD4-0D58-4DF6-AE6C-F0EEFD11E5EC}"/>
              </a:ext>
            </a:extLst>
          </p:cNvPr>
          <p:cNvSpPr/>
          <p:nvPr/>
        </p:nvSpPr>
        <p:spPr>
          <a:xfrm>
            <a:off x="1621898" y="814403"/>
            <a:ext cx="5736331" cy="549052"/>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đến</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p>
        </p:txBody>
      </p:sp>
      <p:sp>
        <p:nvSpPr>
          <p:cNvPr id="6" name="矩形: 圆角 6">
            <a:extLst>
              <a:ext uri="{FF2B5EF4-FFF2-40B4-BE49-F238E27FC236}">
                <a16:creationId xmlns:a16="http://schemas.microsoft.com/office/drawing/2014/main" id="{E509D931-9489-4F5C-8597-45ED77CCD0E4}"/>
              </a:ext>
            </a:extLst>
          </p:cNvPr>
          <p:cNvSpPr/>
          <p:nvPr/>
        </p:nvSpPr>
        <p:spPr>
          <a:xfrm>
            <a:off x="1621898" y="1504719"/>
            <a:ext cx="6403306" cy="541693"/>
          </a:xfrm>
          <a:prstGeom prst="roundRect">
            <a:avLst>
              <a:gd name="adj" fmla="val 50000"/>
            </a:avLst>
          </a:prstGeom>
          <a:solidFill>
            <a:schemeClr val="accent3">
              <a:lumMod val="20000"/>
              <a:lumOff val="80000"/>
            </a:schemeClr>
          </a:solid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i="1" dirty="0" err="1">
                <a:solidFill>
                  <a:schemeClr val="tx1"/>
                </a:solidFill>
                <a:latin typeface="Times New Roman" panose="02020603050405020304" pitchFamily="18" charset="0"/>
                <a:cs typeface="Times New Roman" panose="02020603050405020304" pitchFamily="18" charset="0"/>
              </a:rPr>
              <a:t>Làm</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sao</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có</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thể</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rời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mẹ</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mà</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đi</a:t>
            </a:r>
            <a:r>
              <a:rPr lang="en-US" altLang="en-US" sz="2400" b="1" i="1" dirty="0">
                <a:solidFill>
                  <a:schemeClr val="tx1"/>
                </a:solidFill>
                <a:latin typeface="Times New Roman" panose="02020603050405020304" pitchFamily="18" charset="0"/>
                <a:cs typeface="Times New Roman" panose="02020603050405020304" pitchFamily="18" charset="0"/>
              </a:rPr>
              <a:t> </a:t>
            </a:r>
            <a:r>
              <a:rPr lang="en-US" altLang="en-US" sz="2400" b="1" i="1" dirty="0" err="1">
                <a:solidFill>
                  <a:schemeClr val="tx1"/>
                </a:solidFill>
                <a:latin typeface="Times New Roman" panose="02020603050405020304" pitchFamily="18" charset="0"/>
                <a:cs typeface="Times New Roman" panose="02020603050405020304" pitchFamily="18" charset="0"/>
              </a:rPr>
              <a:t>được</a:t>
            </a:r>
            <a:r>
              <a:rPr lang="en-US" altLang="en-US" sz="2400" b="1" i="1" dirty="0">
                <a:solidFill>
                  <a:schemeClr val="tx1"/>
                </a:solidFill>
                <a:latin typeface="Times New Roman" panose="02020603050405020304" pitchFamily="18" charset="0"/>
                <a:cs typeface="Times New Roman" panose="02020603050405020304" pitchFamily="18" charset="0"/>
              </a:rPr>
              <a:t>?</a:t>
            </a:r>
            <a:endParaRPr lang="en-BZ" altLang="en-US" sz="2400" dirty="0">
              <a:solidFill>
                <a:schemeClr val="tx1"/>
              </a:solidFill>
              <a:latin typeface="Times New Roman" panose="02020603050405020304" pitchFamily="18" charset="0"/>
              <a:cs typeface="Times New Roman" panose="02020603050405020304" pitchFamily="18" charset="0"/>
            </a:endParaRPr>
          </a:p>
        </p:txBody>
      </p:sp>
      <p:pic>
        <p:nvPicPr>
          <p:cNvPr id="14" name="Google Shape;2192;p44"/>
          <p:cNvPicPr preferRelativeResize="0"/>
          <p:nvPr/>
        </p:nvPicPr>
        <p:blipFill>
          <a:blip r:embed="rId5">
            <a:alphaModFix amt="44000"/>
          </a:blip>
          <a:stretch>
            <a:fillRect/>
          </a:stretch>
        </p:blipFill>
        <p:spPr>
          <a:xfrm>
            <a:off x="328452" y="578779"/>
            <a:ext cx="1212965" cy="1020300"/>
          </a:xfrm>
          <a:prstGeom prst="rect">
            <a:avLst/>
          </a:prstGeom>
          <a:noFill/>
          <a:ln>
            <a:noFill/>
          </a:ln>
        </p:spPr>
      </p:pic>
      <p:pic>
        <p:nvPicPr>
          <p:cNvPr id="15" name="Google Shape;2192;p44"/>
          <p:cNvPicPr preferRelativeResize="0"/>
          <p:nvPr/>
        </p:nvPicPr>
        <p:blipFill>
          <a:blip r:embed="rId5">
            <a:alphaModFix amt="44000"/>
          </a:blip>
          <a:stretch>
            <a:fillRect/>
          </a:stretch>
        </p:blipFill>
        <p:spPr>
          <a:xfrm>
            <a:off x="328451" y="1026112"/>
            <a:ext cx="1212965" cy="1020300"/>
          </a:xfrm>
          <a:prstGeom prst="rect">
            <a:avLst/>
          </a:prstGeom>
          <a:noFill/>
          <a:ln>
            <a:noFill/>
          </a:ln>
        </p:spPr>
      </p:pic>
      <p:sp>
        <p:nvSpPr>
          <p:cNvPr id="9" name="矩形: 圆角 6">
            <a:extLst>
              <a:ext uri="{FF2B5EF4-FFF2-40B4-BE49-F238E27FC236}">
                <a16:creationId xmlns:a16="http://schemas.microsoft.com/office/drawing/2014/main" id="{9C1A5DD4-0D58-4DF6-AE6C-F0EEFD11E5EC}"/>
              </a:ext>
            </a:extLst>
          </p:cNvPr>
          <p:cNvSpPr/>
          <p:nvPr/>
        </p:nvSpPr>
        <p:spPr>
          <a:xfrm>
            <a:off x="2882336" y="157087"/>
            <a:ext cx="3669071" cy="490377"/>
          </a:xfrm>
          <a:prstGeom prst="roundRect">
            <a:avLst>
              <a:gd name="adj" fmla="val 50000"/>
            </a:avLst>
          </a:prstGeom>
          <a:noFill/>
          <a:ln w="5715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spcBef>
                <a:spcPct val="50000"/>
              </a:spcBef>
            </a:pPr>
            <a:r>
              <a:rPr lang="en-US" altLang="en-US" sz="2400" b="1" dirty="0">
                <a:solidFill>
                  <a:schemeClr val="tx1"/>
                </a:solidFill>
                <a:latin typeface="Times New Roman" panose="02020603050405020304" pitchFamily="18" charset="0"/>
                <a:cs typeface="Times New Roman" panose="02020603050405020304" pitchFamily="18" charset="0"/>
              </a:rPr>
              <a:t>*</a:t>
            </a:r>
            <a:r>
              <a:rPr lang="en-US" altLang="en-US" sz="2400" b="1" dirty="0" err="1">
                <a:solidFill>
                  <a:schemeClr val="tx1"/>
                </a:solidFill>
                <a:latin typeface="Times New Roman" panose="02020603050405020304" pitchFamily="18" charset="0"/>
                <a:cs typeface="Times New Roman" panose="02020603050405020304" pitchFamily="18" charset="0"/>
              </a:rPr>
              <a:t>Lời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từ</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chối</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của</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em</a:t>
            </a:r>
            <a:r>
              <a:rPr lang="en-US" altLang="en-US" sz="2400" b="1" dirty="0">
                <a:solidFill>
                  <a:schemeClr val="tx1"/>
                </a:solidFill>
                <a:latin typeface="Times New Roman" panose="02020603050405020304" pitchFamily="18" charset="0"/>
                <a:cs typeface="Times New Roman" panose="02020603050405020304" pitchFamily="18" charset="0"/>
              </a:rPr>
              <a:t> </a:t>
            </a:r>
            <a:r>
              <a:rPr lang="en-US" altLang="en-US" sz="2400" b="1" dirty="0" err="1">
                <a:solidFill>
                  <a:schemeClr val="tx1"/>
                </a:solidFill>
                <a:latin typeface="Times New Roman" panose="02020603050405020304" pitchFamily="18" charset="0"/>
                <a:cs typeface="Times New Roman" panose="02020603050405020304" pitchFamily="18" charset="0"/>
              </a:rPr>
              <a:t>bé</a:t>
            </a:r>
            <a:endParaRPr lang="en-US" altLang="en-US" sz="2400" b="1" dirty="0">
              <a:solidFill>
                <a:schemeClr val="tx1"/>
              </a:solidFill>
              <a:latin typeface="Times New Roman" panose="02020603050405020304" pitchFamily="18" charset="0"/>
              <a:cs typeface="Times New Roman" panose="02020603050405020304" pitchFamily="18" charset="0"/>
            </a:endParaRPr>
          </a:p>
        </p:txBody>
      </p:sp>
      <p:sp>
        <p:nvSpPr>
          <p:cNvPr id="11" name="TextBox 10"/>
          <p:cNvSpPr txBox="1"/>
          <p:nvPr/>
        </p:nvSpPr>
        <p:spPr>
          <a:xfrm>
            <a:off x="328451" y="2900878"/>
            <a:ext cx="2351866" cy="1569660"/>
          </a:xfrm>
          <a:prstGeom prst="rect">
            <a:avLst/>
          </a:prstGeom>
          <a:noFill/>
        </p:spPr>
        <p:txBody>
          <a:bodyPr wrap="square" rtlCol="0">
            <a:spAutoFit/>
          </a:bodyPr>
          <a:lstStyle/>
          <a:p>
            <a:pPr algn="just"/>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tham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a:t>
            </a:r>
          </a:p>
        </p:txBody>
      </p:sp>
      <p:sp>
        <p:nvSpPr>
          <p:cNvPr id="16" name="TextBox 15"/>
          <p:cNvSpPr txBox="1"/>
          <p:nvPr/>
        </p:nvSpPr>
        <p:spPr>
          <a:xfrm>
            <a:off x="4065342" y="2583585"/>
            <a:ext cx="4755930" cy="1569660"/>
          </a:xfrm>
          <a:prstGeom prst="rect">
            <a:avLst/>
          </a:prstGeom>
          <a:noFill/>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sym typeface="Wingdings" panose="05000000000000000000" pitchFamily="2" charset="2"/>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tham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xa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không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phải</a:t>
            </a:r>
            <a:r>
              <a:rPr lang="en-US" sz="2400" b="1" dirty="0">
                <a:latin typeface="Times New Roman" panose="02020603050405020304" pitchFamily="18" charset="0"/>
                <a:cs typeface="Times New Roman" panose="02020603050405020304" pitchFamily="18" charset="0"/>
              </a:rPr>
              <a:t> lo </a:t>
            </a:r>
            <a:r>
              <a:rPr lang="en-US" sz="2400" b="1" dirty="0" err="1">
                <a:latin typeface="Times New Roman" panose="02020603050405020304" pitchFamily="18" charset="0"/>
                <a:cs typeface="Times New Roman" panose="02020603050405020304" pitchFamily="18" charset="0"/>
              </a:rPr>
              <a:t>buồn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a:t>
            </a:r>
          </a:p>
        </p:txBody>
      </p:sp>
      <p:pic>
        <p:nvPicPr>
          <p:cNvPr id="17" name="Picture 4"/>
          <p:cNvPicPr>
            <a:picLocks noChangeAspect="1"/>
          </p:cNvPicPr>
          <p:nvPr/>
        </p:nvPicPr>
        <p:blipFill>
          <a:blip r:embed="rId6">
            <a:extLst>
              <a:ext uri="{28A0092B-C50C-407E-A947-70E740481C1C}">
                <a14:useLocalDpi xmlns:a14="http://schemas.microsoft.com/office/drawing/2010/main" val="0"/>
              </a:ext>
            </a:extLst>
          </a:blip>
          <a:srcRect/>
          <a:stretch>
            <a:fillRect/>
          </a:stretch>
        </p:blipFill>
        <p:spPr>
          <a:xfrm>
            <a:off x="2882336" y="2523032"/>
            <a:ext cx="1183005" cy="2057400"/>
          </a:xfrm>
          <a:prstGeom prst="rect">
            <a:avLst/>
          </a:prstGeom>
        </p:spPr>
      </p:pic>
    </p:spTree>
    <p:extLst>
      <p:ext uri="{BB962C8B-B14F-4D97-AF65-F5344CB8AC3E}">
        <p14:creationId xmlns:p14="http://schemas.microsoft.com/office/powerpoint/2010/main" val="28056855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barn(inVertical)">
                                      <p:cBhvr>
                                        <p:cTn id="12" dur="500"/>
                                        <p:tgtEl>
                                          <p:spTgt spid="5"/>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grpId="0"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barn(inVertical)">
                                      <p:cBhvr>
                                        <p:cTn id="17" dur="500"/>
                                        <p:tgtEl>
                                          <p:spTgt spid="6"/>
                                        </p:tgtEl>
                                      </p:cBhvr>
                                    </p:animEffect>
                                  </p:childTnLst>
                                </p:cTn>
                              </p:par>
                            </p:childTnLst>
                          </p:cTn>
                        </p:par>
                      </p:childTnLst>
                    </p:cTn>
                  </p:par>
                  <p:par>
                    <p:cTn id="18" fill="hold">
                      <p:stCondLst>
                        <p:cond delay="indefinite"/>
                      </p:stCondLst>
                      <p:childTnLst>
                        <p:par>
                          <p:cTn id="19" fill="hold">
                            <p:stCondLst>
                              <p:cond delay="0"/>
                            </p:stCondLst>
                            <p:childTnLst>
                              <p:par>
                                <p:cTn id="20" presetID="16" presetClass="entr" presetSubtype="21" fill="hold" grpId="0" nodeType="clickEffect">
                                  <p:stCondLst>
                                    <p:cond delay="0"/>
                                  </p:stCondLst>
                                  <p:childTnLst>
                                    <p:set>
                                      <p:cBhvr>
                                        <p:cTn id="21" dur="1" fill="hold">
                                          <p:stCondLst>
                                            <p:cond delay="0"/>
                                          </p:stCondLst>
                                        </p:cTn>
                                        <p:tgtEl>
                                          <p:spTgt spid="11"/>
                                        </p:tgtEl>
                                        <p:attrNameLst>
                                          <p:attrName>style.visibility</p:attrName>
                                        </p:attrNameLst>
                                      </p:cBhvr>
                                      <p:to>
                                        <p:strVal val="visible"/>
                                      </p:to>
                                    </p:set>
                                    <p:animEffect transition="in" filter="barn(inVertical)">
                                      <p:cBhvr>
                                        <p:cTn id="22" dur="500"/>
                                        <p:tgtEl>
                                          <p:spTgt spid="11"/>
                                        </p:tgtEl>
                                      </p:cBhvr>
                                    </p:animEffect>
                                  </p:childTnLst>
                                </p:cTn>
                              </p:par>
                              <p:par>
                                <p:cTn id="23" presetID="16" presetClass="entr" presetSubtype="21" fill="hold" nodeType="withEffect">
                                  <p:stCondLst>
                                    <p:cond delay="0"/>
                                  </p:stCondLst>
                                  <p:childTnLst>
                                    <p:set>
                                      <p:cBhvr>
                                        <p:cTn id="24" dur="1" fill="hold">
                                          <p:stCondLst>
                                            <p:cond delay="0"/>
                                          </p:stCondLst>
                                        </p:cTn>
                                        <p:tgtEl>
                                          <p:spTgt spid="13"/>
                                        </p:tgtEl>
                                        <p:attrNameLst>
                                          <p:attrName>style.visibility</p:attrName>
                                        </p:attrNameLst>
                                      </p:cBhvr>
                                      <p:to>
                                        <p:strVal val="visible"/>
                                      </p:to>
                                    </p:set>
                                    <p:animEffect transition="in" filter="barn(inVertical)">
                                      <p:cBhvr>
                                        <p:cTn id="25" dur="500"/>
                                        <p:tgtEl>
                                          <p:spTgt spid="13"/>
                                        </p:tgtEl>
                                      </p:cBhvr>
                                    </p:animEffect>
                                  </p:childTnLst>
                                </p:cTn>
                              </p:par>
                            </p:childTnLst>
                          </p:cTn>
                        </p:par>
                      </p:childTnLst>
                    </p:cTn>
                  </p:par>
                  <p:par>
                    <p:cTn id="26" fill="hold">
                      <p:stCondLst>
                        <p:cond delay="indefinite"/>
                      </p:stCondLst>
                      <p:childTnLst>
                        <p:par>
                          <p:cTn id="27" fill="hold">
                            <p:stCondLst>
                              <p:cond delay="0"/>
                            </p:stCondLst>
                            <p:childTnLst>
                              <p:par>
                                <p:cTn id="28" presetID="16" presetClass="entr" presetSubtype="21" fill="hold" grpId="0" nodeType="clickEffect">
                                  <p:stCondLst>
                                    <p:cond delay="0"/>
                                  </p:stCondLst>
                                  <p:childTnLst>
                                    <p:set>
                                      <p:cBhvr>
                                        <p:cTn id="29" dur="1" fill="hold">
                                          <p:stCondLst>
                                            <p:cond delay="0"/>
                                          </p:stCondLst>
                                        </p:cTn>
                                        <p:tgtEl>
                                          <p:spTgt spid="16"/>
                                        </p:tgtEl>
                                        <p:attrNameLst>
                                          <p:attrName>style.visibility</p:attrName>
                                        </p:attrNameLst>
                                      </p:cBhvr>
                                      <p:to>
                                        <p:strVal val="visible"/>
                                      </p:to>
                                    </p:set>
                                    <p:animEffect transition="in" filter="barn(inVertical)">
                                      <p:cBhvr>
                                        <p:cTn id="30" dur="500"/>
                                        <p:tgtEl>
                                          <p:spTgt spid="16"/>
                                        </p:tgtEl>
                                      </p:cBhvr>
                                    </p:animEffect>
                                  </p:childTnLst>
                                </p:cTn>
                              </p:par>
                              <p:par>
                                <p:cTn id="31" presetID="16" presetClass="entr" presetSubtype="21" fill="hold" nodeType="withEffect">
                                  <p:stCondLst>
                                    <p:cond delay="0"/>
                                  </p:stCondLst>
                                  <p:childTnLst>
                                    <p:set>
                                      <p:cBhvr>
                                        <p:cTn id="32" dur="1" fill="hold">
                                          <p:stCondLst>
                                            <p:cond delay="0"/>
                                          </p:stCondLst>
                                        </p:cTn>
                                        <p:tgtEl>
                                          <p:spTgt spid="17"/>
                                        </p:tgtEl>
                                        <p:attrNameLst>
                                          <p:attrName>style.visibility</p:attrName>
                                        </p:attrNameLst>
                                      </p:cBhvr>
                                      <p:to>
                                        <p:strVal val="visible"/>
                                      </p:to>
                                    </p:set>
                                    <p:animEffect transition="in" filter="barn(inVertical)">
                                      <p:cBhvr>
                                        <p:cTn id="33" dur="500"/>
                                        <p:tgtEl>
                                          <p:spTgt spid="1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9" grpId="0"/>
      <p:bldP spid="11" grpId="0"/>
      <p:bldP spid="16"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2" name="Google Shape;3473;p71"/>
          <p:cNvPicPr preferRelativeResize="0"/>
          <p:nvPr/>
        </p:nvPicPr>
        <p:blipFill>
          <a:blip r:embed="rId3">
            <a:alphaModFix/>
          </a:blip>
          <a:stretch>
            <a:fillRect/>
          </a:stretch>
        </p:blipFill>
        <p:spPr>
          <a:xfrm>
            <a:off x="2972780" y="-845705"/>
            <a:ext cx="7677291" cy="7816660"/>
          </a:xfrm>
          <a:prstGeom prst="rect">
            <a:avLst/>
          </a:prstGeom>
          <a:noFill/>
          <a:ln>
            <a:noFill/>
          </a:ln>
        </p:spPr>
      </p:pic>
      <p:sp>
        <p:nvSpPr>
          <p:cNvPr id="16" name="Tiêu đề 1">
            <a:extLst>
              <a:ext uri="{FF2B5EF4-FFF2-40B4-BE49-F238E27FC236}">
                <a16:creationId xmlns:a16="http://schemas.microsoft.com/office/drawing/2014/main" id="{40AC4534-C4E8-44FB-8A54-A4106AADD1DE}"/>
              </a:ext>
            </a:extLst>
          </p:cNvPr>
          <p:cNvSpPr txBox="1">
            <a:spLocks/>
          </p:cNvSpPr>
          <p:nvPr/>
        </p:nvSpPr>
        <p:spPr>
          <a:xfrm>
            <a:off x="284118" y="812595"/>
            <a:ext cx="2915123" cy="1025225"/>
          </a:xfrm>
          <a:prstGeom prst="rect">
            <a:avLst/>
          </a:prstGeom>
        </p:spPr>
        <p:txBody>
          <a:bodyPr>
            <a:noAutofit/>
          </a:bodyPr>
          <a:lstStyle>
            <a:lvl1pPr algn="ctr" defTabSz="914400" rtl="0" eaLnBrk="1" latinLnBrk="0" hangingPunct="1">
              <a:spcBef>
                <a:spcPct val="0"/>
              </a:spcBef>
              <a:buNone/>
              <a:defRPr sz="4400" kern="1200">
                <a:solidFill>
                  <a:schemeClr val="tx1"/>
                </a:solidFill>
                <a:latin typeface="+mj-lt"/>
                <a:ea typeface="+mj-ea"/>
                <a:cs typeface="+mj-cs"/>
              </a:defRPr>
            </a:lvl1pPr>
          </a:lstStyle>
          <a:p>
            <a:r>
              <a:rPr lang="en-BZ" sz="3200" b="1" dirty="0" err="1">
                <a:latin typeface="Times New Roman" panose="02020603050405020304" pitchFamily="18" charset="0"/>
                <a:cs typeface="Times New Roman" panose="02020603050405020304" pitchFamily="18" charset="0"/>
              </a:rPr>
              <a:t>Liên</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hệ</a:t>
            </a:r>
            <a:r>
              <a:rPr lang="en-BZ" sz="3200" b="1" dirty="0">
                <a:latin typeface="Times New Roman" panose="02020603050405020304" pitchFamily="18" charset="0"/>
                <a:cs typeface="Times New Roman" panose="02020603050405020304" pitchFamily="18" charset="0"/>
              </a:rPr>
              <a:t>: </a:t>
            </a:r>
          </a:p>
          <a:p>
            <a:r>
              <a:rPr lang="en-BZ" sz="3200" b="1" dirty="0">
                <a:latin typeface="Times New Roman" panose="02020603050405020304" pitchFamily="18" charset="0"/>
                <a:cs typeface="Times New Roman" panose="02020603050405020304" pitchFamily="18" charset="0"/>
              </a:rPr>
              <a:t>V</a:t>
            </a:r>
            <a:r>
              <a:rPr lang="en-US" sz="3200" b="1" dirty="0" err="1">
                <a:latin typeface="Times New Roman" panose="02020603050405020304" pitchFamily="18" charset="0"/>
                <a:cs typeface="Times New Roman" panose="02020603050405020304" pitchFamily="18" charset="0"/>
              </a:rPr>
              <a:t>ượt</a:t>
            </a:r>
            <a:r>
              <a:rPr lang="en-US" sz="3200" b="1" dirty="0">
                <a:latin typeface="Times New Roman" panose="02020603050405020304" pitchFamily="18" charset="0"/>
                <a:cs typeface="Times New Roman" panose="02020603050405020304" pitchFamily="18" charset="0"/>
              </a:rPr>
              <a:t> </a:t>
            </a:r>
            <a:r>
              <a:rPr lang="en-BZ" sz="3200" b="1" dirty="0">
                <a:latin typeface="Times New Roman" panose="02020603050405020304" pitchFamily="18" charset="0"/>
                <a:cs typeface="Times New Roman" panose="02020603050405020304" pitchFamily="18" charset="0"/>
              </a:rPr>
              <a:t>qua </a:t>
            </a:r>
            <a:r>
              <a:rPr lang="en-BZ" sz="3200" b="1" dirty="0" err="1">
                <a:latin typeface="Times New Roman" panose="02020603050405020304" pitchFamily="18" charset="0"/>
                <a:cs typeface="Times New Roman" panose="02020603050405020304" pitchFamily="18" charset="0"/>
              </a:rPr>
              <a:t>những</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cám</a:t>
            </a:r>
            <a:r>
              <a:rPr lang="en-BZ" sz="3200" b="1" dirty="0">
                <a:latin typeface="Times New Roman" panose="02020603050405020304" pitchFamily="18" charset="0"/>
                <a:cs typeface="Times New Roman" panose="02020603050405020304" pitchFamily="18" charset="0"/>
              </a:rPr>
              <a:t> </a:t>
            </a:r>
            <a:r>
              <a:rPr lang="en-BZ" sz="3200" b="1" dirty="0" err="1">
                <a:latin typeface="Times New Roman" panose="02020603050405020304" pitchFamily="18" charset="0"/>
                <a:cs typeface="Times New Roman" panose="02020603050405020304" pitchFamily="18" charset="0"/>
              </a:rPr>
              <a:t>dỗ</a:t>
            </a:r>
            <a:endParaRPr lang="en-BZ" sz="3200" b="1" dirty="0">
              <a:latin typeface="Times New Roman" panose="02020603050405020304" pitchFamily="18" charset="0"/>
              <a:cs typeface="Times New Roman" panose="02020603050405020304" pitchFamily="18" charset="0"/>
            </a:endParaRPr>
          </a:p>
        </p:txBody>
      </p:sp>
      <p:pic>
        <p:nvPicPr>
          <p:cNvPr id="17" name="Hình ảnh 4">
            <a:extLst>
              <a:ext uri="{FF2B5EF4-FFF2-40B4-BE49-F238E27FC236}">
                <a16:creationId xmlns:a16="http://schemas.microsoft.com/office/drawing/2014/main" id="{7B6B61F9-47DC-44E1-8883-6F87D8E89176}"/>
              </a:ext>
            </a:extLst>
          </p:cNvPr>
          <p:cNvPicPr>
            <a:picLocks noChangeAspect="1"/>
          </p:cNvPicPr>
          <p:nvPr/>
        </p:nvPicPr>
        <p:blipFill rotWithShape="1">
          <a:blip r:embed="rId4"/>
          <a:srcRect l="13937" r="6631"/>
          <a:stretch/>
        </p:blipFill>
        <p:spPr>
          <a:xfrm>
            <a:off x="3576249" y="67756"/>
            <a:ext cx="1880759" cy="1880759"/>
          </a:xfrm>
          <a:custGeom>
            <a:avLst/>
            <a:gdLst>
              <a:gd name="connsiteX0" fmla="*/ 978408 w 1956816"/>
              <a:gd name="connsiteY0" fmla="*/ 0 h 1956816"/>
              <a:gd name="connsiteX1" fmla="*/ 1956816 w 1956816"/>
              <a:gd name="connsiteY1" fmla="*/ 978408 h 1956816"/>
              <a:gd name="connsiteX2" fmla="*/ 978408 w 1956816"/>
              <a:gd name="connsiteY2" fmla="*/ 1956816 h 1956816"/>
              <a:gd name="connsiteX3" fmla="*/ 0 w 1956816"/>
              <a:gd name="connsiteY3" fmla="*/ 978408 h 1956816"/>
              <a:gd name="connsiteX4" fmla="*/ 978408 w 1956816"/>
              <a:gd name="connsiteY4" fmla="*/ 0 h 1956816"/>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1956816" h="1956816">
                <a:moveTo>
                  <a:pt x="978408" y="0"/>
                </a:moveTo>
                <a:cubicBezTo>
                  <a:pt x="1518768" y="0"/>
                  <a:pt x="1956816" y="438048"/>
                  <a:pt x="1956816" y="978408"/>
                </a:cubicBezTo>
                <a:cubicBezTo>
                  <a:pt x="1956816" y="1518768"/>
                  <a:pt x="1518768" y="1956816"/>
                  <a:pt x="978408" y="1956816"/>
                </a:cubicBezTo>
                <a:cubicBezTo>
                  <a:pt x="438048" y="1956816"/>
                  <a:pt x="0" y="1518768"/>
                  <a:pt x="0" y="978408"/>
                </a:cubicBezTo>
                <a:cubicBezTo>
                  <a:pt x="0" y="438048"/>
                  <a:pt x="438048" y="0"/>
                  <a:pt x="978408" y="0"/>
                </a:cubicBezTo>
                <a:close/>
              </a:path>
            </a:pathLst>
          </a:custGeom>
        </p:spPr>
      </p:pic>
      <p:pic>
        <p:nvPicPr>
          <p:cNvPr id="18" name="Picture 17" descr="Kết quả hình ảnh cho cám dỗ&quot;">
            <a:extLst>
              <a:ext uri="{FF2B5EF4-FFF2-40B4-BE49-F238E27FC236}">
                <a16:creationId xmlns:a16="http://schemas.microsoft.com/office/drawing/2014/main" id="{9B3CEB0D-D05F-40F3-8E02-108744696D2A}"/>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r="17936" b="3"/>
          <a:stretch/>
        </p:blipFill>
        <p:spPr bwMode="auto">
          <a:xfrm>
            <a:off x="6307120" y="0"/>
            <a:ext cx="2836880" cy="2217808"/>
          </a:xfrm>
          <a:custGeom>
            <a:avLst/>
            <a:gdLst>
              <a:gd name="connsiteX0" fmla="*/ 267865 w 3913376"/>
              <a:gd name="connsiteY0" fmla="*/ 0 h 3281569"/>
              <a:gd name="connsiteX1" fmla="*/ 3913376 w 3913376"/>
              <a:gd name="connsiteY1" fmla="*/ 0 h 3281569"/>
              <a:gd name="connsiteX2" fmla="*/ 3913376 w 3913376"/>
              <a:gd name="connsiteY2" fmla="*/ 2499938 h 3281569"/>
              <a:gd name="connsiteX3" fmla="*/ 3794714 w 3913376"/>
              <a:gd name="connsiteY3" fmla="*/ 2630499 h 3281569"/>
              <a:gd name="connsiteX4" fmla="*/ 2222892 w 3913376"/>
              <a:gd name="connsiteY4" fmla="*/ 3281569 h 3281569"/>
              <a:gd name="connsiteX5" fmla="*/ 0 w 3913376"/>
              <a:gd name="connsiteY5" fmla="*/ 1058677 h 3281569"/>
              <a:gd name="connsiteX6" fmla="*/ 174686 w 3913376"/>
              <a:gd name="connsiteY6" fmla="*/ 193427 h 328156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13376" h="3281569">
                <a:moveTo>
                  <a:pt x="267865" y="0"/>
                </a:moveTo>
                <a:lnTo>
                  <a:pt x="3913376" y="0"/>
                </a:lnTo>
                <a:lnTo>
                  <a:pt x="3913376" y="2499938"/>
                </a:lnTo>
                <a:lnTo>
                  <a:pt x="3794714" y="2630499"/>
                </a:lnTo>
                <a:cubicBezTo>
                  <a:pt x="3392450" y="3032763"/>
                  <a:pt x="2836727" y="3281569"/>
                  <a:pt x="2222892" y="3281569"/>
                </a:cubicBezTo>
                <a:cubicBezTo>
                  <a:pt x="995223" y="3281569"/>
                  <a:pt x="0" y="2286346"/>
                  <a:pt x="0" y="1058677"/>
                </a:cubicBezTo>
                <a:cubicBezTo>
                  <a:pt x="0" y="751760"/>
                  <a:pt x="62202" y="459370"/>
                  <a:pt x="174686" y="193427"/>
                </a:cubicBezTo>
                <a:close/>
              </a:path>
            </a:pathLst>
          </a:custGeom>
          <a:noFill/>
          <a:extLst>
            <a:ext uri="{909E8E84-426E-40DD-AFC4-6F175D3DCCD1}">
              <a14:hiddenFill xmlns:a14="http://schemas.microsoft.com/office/drawing/2010/main">
                <a:solidFill>
                  <a:srgbClr val="FFFFFF"/>
                </a:solidFill>
              </a14:hiddenFill>
            </a:ext>
          </a:extLst>
        </p:spPr>
      </p:pic>
      <p:pic>
        <p:nvPicPr>
          <p:cNvPr id="19" name="Picture 8" descr="Kết quả hình ảnh cho cám dỗ thuốc lá&quot;">
            <a:extLst>
              <a:ext uri="{FF2B5EF4-FFF2-40B4-BE49-F238E27FC236}">
                <a16:creationId xmlns:a16="http://schemas.microsoft.com/office/drawing/2014/main" id="{AF0402FF-3F28-4773-8894-E24F14490FCA}"/>
              </a:ext>
            </a:extLst>
          </p:cNvPr>
          <p:cNvPicPr>
            <a:picLocks noChangeAspect="1" noChangeArrowheads="1"/>
          </p:cNvPicPr>
          <p:nvPr/>
        </p:nvPicPr>
        <p:blipFill rotWithShape="1">
          <a:blip r:embed="rId6">
            <a:extLst>
              <a:ext uri="{28A0092B-C50C-407E-A947-70E740481C1C}">
                <a14:useLocalDpi xmlns:a14="http://schemas.microsoft.com/office/drawing/2010/main" val="0"/>
              </a:ext>
            </a:extLst>
          </a:blip>
          <a:srcRect l="12706" r="20748" b="-1"/>
          <a:stretch/>
        </p:blipFill>
        <p:spPr bwMode="auto">
          <a:xfrm>
            <a:off x="3847628" y="2084883"/>
            <a:ext cx="2041503" cy="2041503"/>
          </a:xfrm>
          <a:custGeom>
            <a:avLst/>
            <a:gdLst>
              <a:gd name="connsiteX0" fmla="*/ 1417320 w 2834640"/>
              <a:gd name="connsiteY0" fmla="*/ 0 h 2834640"/>
              <a:gd name="connsiteX1" fmla="*/ 2834640 w 2834640"/>
              <a:gd name="connsiteY1" fmla="*/ 1417320 h 2834640"/>
              <a:gd name="connsiteX2" fmla="*/ 1417320 w 2834640"/>
              <a:gd name="connsiteY2" fmla="*/ 2834640 h 2834640"/>
              <a:gd name="connsiteX3" fmla="*/ 0 w 2834640"/>
              <a:gd name="connsiteY3" fmla="*/ 1417320 h 2834640"/>
              <a:gd name="connsiteX4" fmla="*/ 1417320 w 2834640"/>
              <a:gd name="connsiteY4" fmla="*/ 0 h 2834640"/>
            </a:gdLst>
            <a:ahLst/>
            <a:cxnLst>
              <a:cxn ang="0">
                <a:pos x="connsiteX0" y="connsiteY0"/>
              </a:cxn>
              <a:cxn ang="0">
                <a:pos x="connsiteX1" y="connsiteY1"/>
              </a:cxn>
              <a:cxn ang="0">
                <a:pos x="connsiteX2" y="connsiteY2"/>
              </a:cxn>
              <a:cxn ang="0">
                <a:pos x="connsiteX3" y="connsiteY3"/>
              </a:cxn>
              <a:cxn ang="0">
                <a:pos x="connsiteX4" y="connsiteY4"/>
              </a:cxn>
            </a:cxnLst>
            <a:rect l="l" t="t" r="r" b="b"/>
            <a:pathLst>
              <a:path w="2834640" h="2834640">
                <a:moveTo>
                  <a:pt x="1417320" y="0"/>
                </a:moveTo>
                <a:cubicBezTo>
                  <a:pt x="2200084" y="0"/>
                  <a:pt x="2834640" y="634556"/>
                  <a:pt x="2834640" y="1417320"/>
                </a:cubicBezTo>
                <a:cubicBezTo>
                  <a:pt x="2834640" y="2200084"/>
                  <a:pt x="2200084" y="2834640"/>
                  <a:pt x="1417320" y="2834640"/>
                </a:cubicBezTo>
                <a:cubicBezTo>
                  <a:pt x="634556" y="2834640"/>
                  <a:pt x="0" y="2200084"/>
                  <a:pt x="0" y="1417320"/>
                </a:cubicBezTo>
                <a:cubicBezTo>
                  <a:pt x="0" y="634556"/>
                  <a:pt x="634556" y="0"/>
                  <a:pt x="1417320" y="0"/>
                </a:cubicBezTo>
                <a:close/>
              </a:path>
            </a:pathLst>
          </a:custGeom>
          <a:noFill/>
          <a:extLst>
            <a:ext uri="{909E8E84-426E-40DD-AFC4-6F175D3DCCD1}">
              <a14:hiddenFill xmlns:a14="http://schemas.microsoft.com/office/drawing/2010/main">
                <a:solidFill>
                  <a:srgbClr val="FFFFFF"/>
                </a:solidFill>
              </a14:hiddenFill>
            </a:ext>
          </a:extLst>
        </p:spPr>
      </p:pic>
      <p:pic>
        <p:nvPicPr>
          <p:cNvPr id="20" name="Hình ảnh 5">
            <a:extLst>
              <a:ext uri="{FF2B5EF4-FFF2-40B4-BE49-F238E27FC236}">
                <a16:creationId xmlns:a16="http://schemas.microsoft.com/office/drawing/2014/main" id="{4A36A44A-ED8E-4E36-B219-5C490FA3A168}"/>
              </a:ext>
            </a:extLst>
          </p:cNvPr>
          <p:cNvPicPr>
            <a:picLocks noChangeAspect="1"/>
          </p:cNvPicPr>
          <p:nvPr/>
        </p:nvPicPr>
        <p:blipFill rotWithShape="1">
          <a:blip r:embed="rId7"/>
          <a:srcRect l="10090" r="10538" b="2"/>
          <a:stretch/>
        </p:blipFill>
        <p:spPr>
          <a:xfrm>
            <a:off x="5850642" y="2978834"/>
            <a:ext cx="3293358" cy="2295103"/>
          </a:xfrm>
          <a:custGeom>
            <a:avLst/>
            <a:gdLst>
              <a:gd name="connsiteX0" fmla="*/ 1837818 w 3178912"/>
              <a:gd name="connsiteY0" fmla="*/ 0 h 2726454"/>
              <a:gd name="connsiteX1" fmla="*/ 3137352 w 3178912"/>
              <a:gd name="connsiteY1" fmla="*/ 538285 h 2726454"/>
              <a:gd name="connsiteX2" fmla="*/ 3178912 w 3178912"/>
              <a:gd name="connsiteY2" fmla="*/ 584013 h 2726454"/>
              <a:gd name="connsiteX3" fmla="*/ 3178912 w 3178912"/>
              <a:gd name="connsiteY3" fmla="*/ 2726454 h 2726454"/>
              <a:gd name="connsiteX4" fmla="*/ 229483 w 3178912"/>
              <a:gd name="connsiteY4" fmla="*/ 2726454 h 2726454"/>
              <a:gd name="connsiteX5" fmla="*/ 221815 w 3178912"/>
              <a:gd name="connsiteY5" fmla="*/ 2713832 h 2726454"/>
              <a:gd name="connsiteX6" fmla="*/ 0 w 3178912"/>
              <a:gd name="connsiteY6" fmla="*/ 1837818 h 2726454"/>
              <a:gd name="connsiteX7" fmla="*/ 1837818 w 3178912"/>
              <a:gd name="connsiteY7" fmla="*/ 0 h 272645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Lst>
            <a:rect l="l" t="t" r="r" b="b"/>
            <a:pathLst>
              <a:path w="3178912" h="2726454">
                <a:moveTo>
                  <a:pt x="1837818" y="0"/>
                </a:moveTo>
                <a:cubicBezTo>
                  <a:pt x="2345318" y="0"/>
                  <a:pt x="2804772" y="205705"/>
                  <a:pt x="3137352" y="538285"/>
                </a:cubicBezTo>
                <a:lnTo>
                  <a:pt x="3178912" y="584013"/>
                </a:lnTo>
                <a:lnTo>
                  <a:pt x="3178912" y="2726454"/>
                </a:lnTo>
                <a:lnTo>
                  <a:pt x="229483" y="2726454"/>
                </a:lnTo>
                <a:lnTo>
                  <a:pt x="221815" y="2713832"/>
                </a:lnTo>
                <a:cubicBezTo>
                  <a:pt x="80353" y="2453425"/>
                  <a:pt x="0" y="2155005"/>
                  <a:pt x="0" y="1837818"/>
                </a:cubicBezTo>
                <a:cubicBezTo>
                  <a:pt x="0" y="822819"/>
                  <a:pt x="822819" y="0"/>
                  <a:pt x="1837818" y="0"/>
                </a:cubicBezTo>
                <a:close/>
              </a:path>
            </a:pathLst>
          </a:custGeom>
        </p:spPr>
      </p:pic>
      <p:pic>
        <p:nvPicPr>
          <p:cNvPr id="21" name="Picture 2" descr="Kết quả hình ảnh cho cám dỗ bia rượu">
            <a:extLst>
              <a:ext uri="{FF2B5EF4-FFF2-40B4-BE49-F238E27FC236}">
                <a16:creationId xmlns:a16="http://schemas.microsoft.com/office/drawing/2014/main" id="{A9E3608A-0D45-4FAA-9135-18E2B19E68AA}"/>
              </a:ext>
            </a:extLst>
          </p:cNvPr>
          <p:cNvPicPr>
            <a:picLocks noChangeAspect="1" noChangeArrowheads="1"/>
          </p:cNvPicPr>
          <p:nvPr/>
        </p:nvPicPr>
        <p:blipFill rotWithShape="1">
          <a:blip r:embed="rId8">
            <a:extLst>
              <a:ext uri="{28A0092B-C50C-407E-A947-70E740481C1C}">
                <a14:useLocalDpi xmlns:a14="http://schemas.microsoft.com/office/drawing/2010/main" val="0"/>
              </a:ext>
            </a:extLst>
          </a:blip>
          <a:srcRect r="1477" b="2"/>
          <a:stretch/>
        </p:blipFill>
        <p:spPr bwMode="auto">
          <a:xfrm>
            <a:off x="-1" y="2848397"/>
            <a:ext cx="4341061" cy="2295103"/>
          </a:xfrm>
          <a:custGeom>
            <a:avLst/>
            <a:gdLst>
              <a:gd name="connsiteX0" fmla="*/ 1975104 w 3950208"/>
              <a:gd name="connsiteY0" fmla="*/ 0 h 2088462"/>
              <a:gd name="connsiteX1" fmla="*/ 3950208 w 3950208"/>
              <a:gd name="connsiteY1" fmla="*/ 1975104 h 2088462"/>
              <a:gd name="connsiteX2" fmla="*/ 3944484 w 3950208"/>
              <a:gd name="connsiteY2" fmla="*/ 2088462 h 2088462"/>
              <a:gd name="connsiteX3" fmla="*/ 5724 w 3950208"/>
              <a:gd name="connsiteY3" fmla="*/ 2088462 h 2088462"/>
              <a:gd name="connsiteX4" fmla="*/ 0 w 3950208"/>
              <a:gd name="connsiteY4" fmla="*/ 1975104 h 2088462"/>
              <a:gd name="connsiteX5" fmla="*/ 1975104 w 3950208"/>
              <a:gd name="connsiteY5" fmla="*/ 0 h 208846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Lst>
            <a:rect l="l" t="t" r="r" b="b"/>
            <a:pathLst>
              <a:path w="3950208" h="2088462">
                <a:moveTo>
                  <a:pt x="1975104" y="0"/>
                </a:moveTo>
                <a:cubicBezTo>
                  <a:pt x="3065924" y="0"/>
                  <a:pt x="3950208" y="884284"/>
                  <a:pt x="3950208" y="1975104"/>
                </a:cubicBezTo>
                <a:lnTo>
                  <a:pt x="3944484" y="2088462"/>
                </a:lnTo>
                <a:lnTo>
                  <a:pt x="5724" y="2088462"/>
                </a:lnTo>
                <a:lnTo>
                  <a:pt x="0" y="1975104"/>
                </a:lnTo>
                <a:cubicBezTo>
                  <a:pt x="0" y="884284"/>
                  <a:pt x="884284" y="0"/>
                  <a:pt x="1975104" y="0"/>
                </a:cubicBezTo>
                <a:close/>
              </a:path>
            </a:pathLst>
          </a:cu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75434592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fade">
                                      <p:cBhvr>
                                        <p:cTn id="7" dur="500"/>
                                        <p:tgtEl>
                                          <p:spTgt spid="17"/>
                                        </p:tgtEl>
                                      </p:cBhvr>
                                    </p:animEffect>
                                    <p:anim calcmode="lin" valueType="num">
                                      <p:cBhvr>
                                        <p:cTn id="8" dur="500" fill="hold"/>
                                        <p:tgtEl>
                                          <p:spTgt spid="17"/>
                                        </p:tgtEl>
                                        <p:attrNameLst>
                                          <p:attrName>ppt_x</p:attrName>
                                        </p:attrNameLst>
                                      </p:cBhvr>
                                      <p:tavLst>
                                        <p:tav tm="0">
                                          <p:val>
                                            <p:strVal val="#ppt_x"/>
                                          </p:val>
                                        </p:tav>
                                        <p:tav tm="100000">
                                          <p:val>
                                            <p:strVal val="#ppt_x"/>
                                          </p:val>
                                        </p:tav>
                                      </p:tavLst>
                                    </p:anim>
                                    <p:anim calcmode="lin" valueType="num">
                                      <p:cBhvr>
                                        <p:cTn id="9" dur="500" fill="hold"/>
                                        <p:tgtEl>
                                          <p:spTgt spid="17"/>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18"/>
                                        </p:tgtEl>
                                        <p:attrNameLst>
                                          <p:attrName>style.visibility</p:attrName>
                                        </p:attrNameLst>
                                      </p:cBhvr>
                                      <p:to>
                                        <p:strVal val="visible"/>
                                      </p:to>
                                    </p:set>
                                    <p:animEffect transition="in" filter="fade">
                                      <p:cBhvr>
                                        <p:cTn id="14" dur="500"/>
                                        <p:tgtEl>
                                          <p:spTgt spid="18"/>
                                        </p:tgtEl>
                                      </p:cBhvr>
                                    </p:animEffect>
                                    <p:anim calcmode="lin" valueType="num">
                                      <p:cBhvr>
                                        <p:cTn id="15" dur="500" fill="hold"/>
                                        <p:tgtEl>
                                          <p:spTgt spid="18"/>
                                        </p:tgtEl>
                                        <p:attrNameLst>
                                          <p:attrName>ppt_x</p:attrName>
                                        </p:attrNameLst>
                                      </p:cBhvr>
                                      <p:tavLst>
                                        <p:tav tm="0">
                                          <p:val>
                                            <p:strVal val="#ppt_x"/>
                                          </p:val>
                                        </p:tav>
                                        <p:tav tm="100000">
                                          <p:val>
                                            <p:strVal val="#ppt_x"/>
                                          </p:val>
                                        </p:tav>
                                      </p:tavLst>
                                    </p:anim>
                                    <p:anim calcmode="lin" valueType="num">
                                      <p:cBhvr>
                                        <p:cTn id="16" dur="500" fill="hold"/>
                                        <p:tgtEl>
                                          <p:spTgt spid="18"/>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500"/>
                                        <p:tgtEl>
                                          <p:spTgt spid="19"/>
                                        </p:tgtEl>
                                      </p:cBhvr>
                                    </p:animEffect>
                                    <p:anim calcmode="lin" valueType="num">
                                      <p:cBhvr>
                                        <p:cTn id="22" dur="500" fill="hold"/>
                                        <p:tgtEl>
                                          <p:spTgt spid="19"/>
                                        </p:tgtEl>
                                        <p:attrNameLst>
                                          <p:attrName>ppt_x</p:attrName>
                                        </p:attrNameLst>
                                      </p:cBhvr>
                                      <p:tavLst>
                                        <p:tav tm="0">
                                          <p:val>
                                            <p:strVal val="#ppt_x"/>
                                          </p:val>
                                        </p:tav>
                                        <p:tav tm="100000">
                                          <p:val>
                                            <p:strVal val="#ppt_x"/>
                                          </p:val>
                                        </p:tav>
                                      </p:tavLst>
                                    </p:anim>
                                    <p:anim calcmode="lin" valueType="num">
                                      <p:cBhvr>
                                        <p:cTn id="23" dur="500" fill="hold"/>
                                        <p:tgtEl>
                                          <p:spTgt spid="19"/>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20"/>
                                        </p:tgtEl>
                                        <p:attrNameLst>
                                          <p:attrName>style.visibility</p:attrName>
                                        </p:attrNameLst>
                                      </p:cBhvr>
                                      <p:to>
                                        <p:strVal val="visible"/>
                                      </p:to>
                                    </p:set>
                                    <p:animEffect transition="in" filter="fade">
                                      <p:cBhvr>
                                        <p:cTn id="28" dur="500"/>
                                        <p:tgtEl>
                                          <p:spTgt spid="20"/>
                                        </p:tgtEl>
                                      </p:cBhvr>
                                    </p:animEffect>
                                    <p:anim calcmode="lin" valueType="num">
                                      <p:cBhvr>
                                        <p:cTn id="29" dur="500" fill="hold"/>
                                        <p:tgtEl>
                                          <p:spTgt spid="20"/>
                                        </p:tgtEl>
                                        <p:attrNameLst>
                                          <p:attrName>ppt_x</p:attrName>
                                        </p:attrNameLst>
                                      </p:cBhvr>
                                      <p:tavLst>
                                        <p:tav tm="0">
                                          <p:val>
                                            <p:strVal val="#ppt_x"/>
                                          </p:val>
                                        </p:tav>
                                        <p:tav tm="100000">
                                          <p:val>
                                            <p:strVal val="#ppt_x"/>
                                          </p:val>
                                        </p:tav>
                                      </p:tavLst>
                                    </p:anim>
                                    <p:anim calcmode="lin" valueType="num">
                                      <p:cBhvr>
                                        <p:cTn id="30" dur="500" fill="hold"/>
                                        <p:tgtEl>
                                          <p:spTgt spid="20"/>
                                        </p:tgtEl>
                                        <p:attrNameLst>
                                          <p:attrName>ppt_y</p:attrName>
                                        </p:attrNameLst>
                                      </p:cBhvr>
                                      <p:tavLst>
                                        <p:tav tm="0">
                                          <p:val>
                                            <p:strVal val="#ppt_y+.1"/>
                                          </p:val>
                                        </p:tav>
                                        <p:tav tm="100000">
                                          <p:val>
                                            <p:strVal val="#ppt_y"/>
                                          </p:val>
                                        </p:tav>
                                      </p:tavLst>
                                    </p:anim>
                                  </p:childTnLst>
                                </p:cTn>
                              </p:par>
                            </p:childTnLst>
                          </p:cTn>
                        </p:par>
                      </p:childTnLst>
                    </p:cTn>
                  </p:par>
                  <p:par>
                    <p:cTn id="31" fill="hold">
                      <p:stCondLst>
                        <p:cond delay="indefinite"/>
                      </p:stCondLst>
                      <p:childTnLst>
                        <p:par>
                          <p:cTn id="32" fill="hold">
                            <p:stCondLst>
                              <p:cond delay="0"/>
                            </p:stCondLst>
                            <p:childTnLst>
                              <p:par>
                                <p:cTn id="33" presetID="42" presetClass="entr" presetSubtype="0" fill="hold" nodeType="clickEffect">
                                  <p:stCondLst>
                                    <p:cond delay="0"/>
                                  </p:stCondLst>
                                  <p:childTnLst>
                                    <p:set>
                                      <p:cBhvr>
                                        <p:cTn id="34" dur="1" fill="hold">
                                          <p:stCondLst>
                                            <p:cond delay="0"/>
                                          </p:stCondLst>
                                        </p:cTn>
                                        <p:tgtEl>
                                          <p:spTgt spid="21"/>
                                        </p:tgtEl>
                                        <p:attrNameLst>
                                          <p:attrName>style.visibility</p:attrName>
                                        </p:attrNameLst>
                                      </p:cBhvr>
                                      <p:to>
                                        <p:strVal val="visible"/>
                                      </p:to>
                                    </p:set>
                                    <p:animEffect transition="in" filter="fade">
                                      <p:cBhvr>
                                        <p:cTn id="35" dur="500"/>
                                        <p:tgtEl>
                                          <p:spTgt spid="21"/>
                                        </p:tgtEl>
                                      </p:cBhvr>
                                    </p:animEffect>
                                    <p:anim calcmode="lin" valueType="num">
                                      <p:cBhvr>
                                        <p:cTn id="36" dur="500" fill="hold"/>
                                        <p:tgtEl>
                                          <p:spTgt spid="21"/>
                                        </p:tgtEl>
                                        <p:attrNameLst>
                                          <p:attrName>ppt_x</p:attrName>
                                        </p:attrNameLst>
                                      </p:cBhvr>
                                      <p:tavLst>
                                        <p:tav tm="0">
                                          <p:val>
                                            <p:strVal val="#ppt_x"/>
                                          </p:val>
                                        </p:tav>
                                        <p:tav tm="100000">
                                          <p:val>
                                            <p:strVal val="#ppt_x"/>
                                          </p:val>
                                        </p:tav>
                                      </p:tavLst>
                                    </p:anim>
                                    <p:anim calcmode="lin" valueType="num">
                                      <p:cBhvr>
                                        <p:cTn id="37" dur="500" fill="hold"/>
                                        <p:tgtEl>
                                          <p:spTgt spid="21"/>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5"/>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6322190" y="2808079"/>
            <a:ext cx="2385392" cy="2057400"/>
          </a:xfrm>
          <a:prstGeom prst="rect">
            <a:avLst/>
          </a:prstGeom>
        </p:spPr>
      </p:pic>
      <p:pic>
        <p:nvPicPr>
          <p:cNvPr id="6" name="Picture 4"/>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a:xfrm>
            <a:off x="-223705" y="-449344"/>
            <a:ext cx="2998033" cy="2057400"/>
          </a:xfrm>
          <a:prstGeom prst="rect">
            <a:avLst/>
          </a:prstGeom>
        </p:spPr>
      </p:pic>
      <p:pic>
        <p:nvPicPr>
          <p:cNvPr id="2" name="Picture 1"/>
          <p:cNvPicPr>
            <a:picLocks noChangeAspect="1"/>
          </p:cNvPicPr>
          <p:nvPr/>
        </p:nvPicPr>
        <p:blipFill>
          <a:blip r:embed="rId5"/>
          <a:stretch>
            <a:fillRect/>
          </a:stretch>
        </p:blipFill>
        <p:spPr>
          <a:xfrm>
            <a:off x="1426955" y="1608056"/>
            <a:ext cx="5630510" cy="1719663"/>
          </a:xfrm>
          <a:prstGeom prst="rect">
            <a:avLst/>
          </a:prstGeom>
        </p:spPr>
      </p:pic>
    </p:spTree>
    <p:extLst>
      <p:ext uri="{BB962C8B-B14F-4D97-AF65-F5344CB8AC3E}">
        <p14:creationId xmlns:p14="http://schemas.microsoft.com/office/powerpoint/2010/main" val="472364105"/>
      </p:ext>
    </p:extLst>
  </p:cSld>
  <p:clrMapOvr>
    <a:masterClrMapping/>
  </p:clrMapOvr>
  <p:transition spd="slow">
    <p:push dir="u"/>
  </p:transition>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6" name="Picture 5"/>
          <p:cNvPicPr>
            <a:picLocks noChangeAspect="1"/>
          </p:cNvPicPr>
          <p:nvPr/>
        </p:nvPicPr>
        <p:blipFill>
          <a:blip r:embed="rId3"/>
          <a:stretch>
            <a:fillRect/>
          </a:stretch>
        </p:blipFill>
        <p:spPr>
          <a:xfrm>
            <a:off x="214257" y="1441547"/>
            <a:ext cx="3196451" cy="2421312"/>
          </a:xfrm>
          <a:prstGeom prst="rect">
            <a:avLst/>
          </a:prstGeom>
        </p:spPr>
      </p:pic>
      <p:sp>
        <p:nvSpPr>
          <p:cNvPr id="7" name="TextBox 6"/>
          <p:cNvSpPr txBox="1"/>
          <p:nvPr/>
        </p:nvSpPr>
        <p:spPr>
          <a:xfrm>
            <a:off x="3610521" y="1001849"/>
            <a:ext cx="2278341" cy="1569660"/>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mây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trăng</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hai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tay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ôm</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lấy</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
        <p:nvSpPr>
          <p:cNvPr id="8" name="TextBox 7"/>
          <p:cNvSpPr txBox="1"/>
          <p:nvPr/>
        </p:nvSpPr>
        <p:spPr>
          <a:xfrm>
            <a:off x="3610521" y="2758558"/>
            <a:ext cx="2222504" cy="1938992"/>
          </a:xfrm>
          <a:prstGeom prst="rect">
            <a:avLst/>
          </a:prstGeom>
          <a:solidFill>
            <a:schemeClr val="accent4">
              <a:lumMod val="20000"/>
              <a:lumOff val="8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i="1" dirty="0">
                <a:latin typeface="Times New Roman" panose="02020603050405020304" pitchFamily="18" charset="0"/>
                <a:cs typeface="Times New Roman" panose="02020603050405020304" pitchFamily="18" charset="0"/>
              </a:rPr>
              <a:t>Con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sóng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bờ</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biển</a:t>
            </a:r>
            <a:r>
              <a:rPr lang="en-US" sz="2400" i="1" dirty="0">
                <a:latin typeface="Times New Roman" panose="02020603050405020304" pitchFamily="18" charset="0"/>
                <a:cs typeface="Times New Roman" panose="02020603050405020304" pitchFamily="18" charset="0"/>
              </a:rPr>
              <a:t>, con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và</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endParaRPr lang="en-US" sz="2400" i="1" dirty="0">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116803899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par>
                                <p:cTn id="13" presetID="16" presetClass="entr" presetSubtype="21" fill="hold" grpId="0" nodeType="with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barn(inVertical)">
                                      <p:cBhvr>
                                        <p:cTn id="15" dur="500"/>
                                        <p:tgtEl>
                                          <p:spTgt spid="7"/>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8"/>
                                        </p:tgtEl>
                                        <p:attrNameLst>
                                          <p:attrName>style.visibility</p:attrName>
                                        </p:attrNameLst>
                                      </p:cBhvr>
                                      <p:to>
                                        <p:strVal val="visible"/>
                                      </p:to>
                                    </p:set>
                                    <p:animEffect transition="in" filter="barn(inVertical)">
                                      <p:cBhvr>
                                        <p:cTn id="18"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7" grpId="0" animBg="1"/>
      <p:bldP spid="8" grpId="0" animBg="1"/>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45228" y="1814812"/>
            <a:ext cx="8853544" cy="2308324"/>
          </a:xfrm>
          <a:prstGeom prst="rect">
            <a:avLst/>
          </a:prstGeom>
          <a:solidFill>
            <a:schemeClr val="bg1"/>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trăng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a:t>
            </a:r>
          </a:p>
          <a:p>
            <a:pPr marL="342900" indent="-342900" algn="just">
              <a:buFont typeface="Wingdings" panose="05000000000000000000" pitchFamily="2" charset="2"/>
              <a:buChar char="è"/>
            </a:pP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chỉ</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vui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đùa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dưới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nơi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ôm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tiếp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nhận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dịu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p>
        </p:txBody>
      </p:sp>
    </p:spTree>
    <p:extLst>
      <p:ext uri="{BB962C8B-B14F-4D97-AF65-F5344CB8AC3E}">
        <p14:creationId xmlns:p14="http://schemas.microsoft.com/office/powerpoint/2010/main" val="341724535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123712" y="136805"/>
            <a:ext cx="8853544" cy="830997"/>
          </a:xfrm>
          <a:prstGeom prst="rect">
            <a:avLst/>
          </a:prstGeom>
          <a:solidFill>
            <a:schemeClr val="accent4">
              <a:lumMod val="20000"/>
              <a:lumOff val="80000"/>
            </a:schemeClr>
          </a:solidFill>
          <a:ln>
            <a:noFill/>
          </a:ln>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vì</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sao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do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tạo</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ra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thú</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vị</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“hay </a:t>
            </a:r>
            <a:r>
              <a:rPr lang="en-US" sz="2400" b="1" dirty="0" err="1">
                <a:latin typeface="Times New Roman" panose="02020603050405020304" pitchFamily="18" charset="0"/>
                <a:cs typeface="Times New Roman" panose="02020603050405020304" pitchFamily="18" charset="0"/>
              </a:rPr>
              <a:t>hơn</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123712" y="1723372"/>
            <a:ext cx="8853544" cy="2677656"/>
          </a:xfrm>
          <a:prstGeom prst="rect">
            <a:avLst/>
          </a:prstGeom>
          <a:solidFill>
            <a:schemeClr val="bg1"/>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sóng</a:t>
            </a:r>
            <a:r>
              <a:rPr lang="en-US" sz="2400" dirty="0">
                <a:latin typeface="Times New Roman" panose="02020603050405020304" pitchFamily="18" charset="0"/>
                <a:cs typeface="Times New Roman" panose="02020603050405020304" pitchFamily="18" charset="0"/>
              </a:rPr>
              <a:t>) </a:t>
            </a:r>
          </a:p>
          <a:p>
            <a:pPr algn="just"/>
            <a:r>
              <a:rPr lang="en-US" sz="2400" dirty="0">
                <a:latin typeface="Times New Roman" panose="02020603050405020304" pitchFamily="18" charset="0"/>
                <a:cs typeface="Times New Roman" panose="02020603050405020304" pitchFamily="18" charset="0"/>
              </a:rPr>
              <a:t> +  “</a:t>
            </a: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p>
          <a:p>
            <a:pPr marL="342900" indent="-342900" algn="just">
              <a:buFont typeface="Wingdings" panose="05000000000000000000" pitchFamily="2" charset="2"/>
              <a:buChar char="è"/>
            </a:pPr>
            <a:r>
              <a:rPr lang="en-US" sz="2400" dirty="0" err="1">
                <a:latin typeface="Times New Roman" panose="02020603050405020304" pitchFamily="18" charset="0"/>
                <a:cs typeface="Times New Roman" panose="02020603050405020304" pitchFamily="18" charset="0"/>
              </a:rPr>
              <a:t>bến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bờ</a:t>
            </a:r>
            <a:r>
              <a:rPr lang="en-US" sz="2400" dirty="0">
                <a:latin typeface="Times New Roman" panose="02020603050405020304" pitchFamily="18" charset="0"/>
                <a:cs typeface="Times New Roman" panose="02020603050405020304" pitchFamily="18" charset="0"/>
              </a:rPr>
              <a:t> bao dung, </a:t>
            </a:r>
            <a:r>
              <a:rPr lang="en-US" sz="2400" dirty="0" err="1">
                <a:latin typeface="Times New Roman" panose="02020603050405020304" pitchFamily="18" charset="0"/>
                <a:cs typeface="Times New Roman" panose="02020603050405020304" pitchFamily="18" charset="0"/>
              </a:rPr>
              <a:t>luôn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mở</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vậy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còn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lăn</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mãi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rồi</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sẽ</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cười</a:t>
            </a:r>
            <a:r>
              <a:rPr lang="en-US" sz="2400" i="1" dirty="0">
                <a:latin typeface="Times New Roman" panose="02020603050405020304" pitchFamily="18" charset="0"/>
                <a:cs typeface="Times New Roman" panose="02020603050405020304" pitchFamily="18" charset="0"/>
              </a:rPr>
              <a:t> vang </a:t>
            </a:r>
            <a:r>
              <a:rPr lang="en-US" sz="2400" i="1" dirty="0" err="1">
                <a:latin typeface="Times New Roman" panose="02020603050405020304" pitchFamily="18" charset="0"/>
                <a:cs typeface="Times New Roman" panose="02020603050405020304" pitchFamily="18" charset="0"/>
              </a:rPr>
              <a:t>vỡ</a:t>
            </a:r>
            <a:r>
              <a:rPr lang="en-US" sz="2400" i="1" dirty="0">
                <a:latin typeface="Times New Roman" panose="02020603050405020304" pitchFamily="18" charset="0"/>
                <a:cs typeface="Times New Roman" panose="02020603050405020304" pitchFamily="18" charset="0"/>
              </a:rPr>
              <a:t> tan </a:t>
            </a:r>
            <a:r>
              <a:rPr lang="en-US" sz="2400" i="1" dirty="0" err="1">
                <a:latin typeface="Times New Roman" panose="02020603050405020304" pitchFamily="18" charset="0"/>
                <a:cs typeface="Times New Roman" panose="02020603050405020304" pitchFamily="18" charset="0"/>
              </a:rPr>
              <a:t>vào</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lòng</a:t>
            </a:r>
            <a:r>
              <a:rPr lang="en-US" sz="2400" i="1" dirty="0">
                <a:latin typeface="Times New Roman" panose="02020603050405020304" pitchFamily="18" charset="0"/>
                <a:cs typeface="Times New Roman" panose="02020603050405020304" pitchFamily="18" charset="0"/>
              </a:rPr>
              <a:t> </a:t>
            </a:r>
            <a:r>
              <a:rPr lang="en-US" sz="2400" i="1"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a:t>
            </a:r>
          </a:p>
          <a:p>
            <a:pPr marL="342900" indent="-342900" algn="just">
              <a:buFont typeface="Wingdings" panose="05000000000000000000" pitchFamily="2" charset="2"/>
              <a:buChar char="è"/>
            </a:pPr>
            <a:r>
              <a:rPr lang="en-US" sz="2400" b="1" dirty="0" err="1">
                <a:latin typeface="Times New Roman" panose="02020603050405020304" pitchFamily="18" charset="0"/>
                <a:cs typeface="Times New Roman" panose="02020603050405020304" pitchFamily="18" charset="0"/>
              </a:rPr>
              <a:t>Tình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thương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yêu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mẹ</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lời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gọi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hấp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dẫn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trên</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mây</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và</a:t>
            </a:r>
            <a:r>
              <a:rPr lang="en-US" sz="2400" b="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trong</a:t>
            </a:r>
            <a:r>
              <a:rPr lang="en-US" sz="2400" b="1" i="1" dirty="0">
                <a:latin typeface="Times New Roman" panose="02020603050405020304" pitchFamily="18" charset="0"/>
                <a:cs typeface="Times New Roman" panose="02020603050405020304" pitchFamily="18" charset="0"/>
              </a:rPr>
              <a:t> </a:t>
            </a:r>
            <a:r>
              <a:rPr lang="en-US" sz="2400" b="1" i="1" dirty="0" err="1">
                <a:latin typeface="Times New Roman" panose="02020603050405020304" pitchFamily="18" charset="0"/>
                <a:cs typeface="Times New Roman" panose="02020603050405020304" pitchFamily="18" charset="0"/>
              </a:rPr>
              <a:t>sóng</a:t>
            </a:r>
            <a:r>
              <a:rPr lang="en-US" sz="2400" b="1"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77093466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Shape 2362"/>
        <p:cNvGrpSpPr/>
        <p:nvPr/>
      </p:nvGrpSpPr>
      <p:grpSpPr>
        <a:xfrm>
          <a:off x="0" y="0"/>
          <a:ext cx="0" cy="0"/>
          <a:chOff x="0" y="0"/>
          <a:chExt cx="0" cy="0"/>
        </a:xfrm>
      </p:grpSpPr>
      <p:sp>
        <p:nvSpPr>
          <p:cNvPr id="3" name="Rounded Rectangle 2"/>
          <p:cNvSpPr/>
          <p:nvPr/>
        </p:nvSpPr>
        <p:spPr>
          <a:xfrm>
            <a:off x="1072736" y="395685"/>
            <a:ext cx="2058273" cy="606164"/>
          </a:xfrm>
          <a:prstGeom prst="roundRect">
            <a:avLst/>
          </a:prstGeom>
          <a:noFill/>
          <a:ln>
            <a:noFill/>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160" b="1" dirty="0">
                <a:latin typeface="Times New Roman" panose="02020603050405020304" pitchFamily="18" charset="0"/>
                <a:cs typeface="Times New Roman" panose="02020603050405020304" pitchFamily="18" charset="0"/>
              </a:rPr>
              <a:t>*Hai </a:t>
            </a:r>
            <a:r>
              <a:rPr lang="en-US" sz="2160" b="1" dirty="0" err="1">
                <a:latin typeface="Times New Roman" panose="02020603050405020304" pitchFamily="18" charset="0"/>
                <a:cs typeface="Times New Roman" panose="02020603050405020304" pitchFamily="18" charset="0"/>
              </a:rPr>
              <a:t>trò</a:t>
            </a:r>
            <a:r>
              <a:rPr lang="en-US" sz="2160" b="1" dirty="0">
                <a:latin typeface="Times New Roman" panose="02020603050405020304" pitchFamily="18" charset="0"/>
                <a:cs typeface="Times New Roman" panose="02020603050405020304" pitchFamily="18" charset="0"/>
              </a:rPr>
              <a:t> </a:t>
            </a:r>
            <a:r>
              <a:rPr lang="en-US" sz="2160" b="1" dirty="0" err="1">
                <a:latin typeface="Times New Roman" panose="02020603050405020304" pitchFamily="18" charset="0"/>
                <a:cs typeface="Times New Roman" panose="02020603050405020304" pitchFamily="18" charset="0"/>
              </a:rPr>
              <a:t>chơi</a:t>
            </a:r>
            <a:endParaRPr lang="en-US" sz="2160" b="1" dirty="0">
              <a:latin typeface="Times New Roman" panose="02020603050405020304" pitchFamily="18" charset="0"/>
              <a:cs typeface="Times New Roman" panose="02020603050405020304" pitchFamily="18" charset="0"/>
            </a:endParaRPr>
          </a:p>
        </p:txBody>
      </p:sp>
      <p:pic>
        <p:nvPicPr>
          <p:cNvPr id="7" name="Picture 6"/>
          <p:cNvPicPr>
            <a:picLocks noChangeAspect="1"/>
          </p:cNvPicPr>
          <p:nvPr/>
        </p:nvPicPr>
        <p:blipFill>
          <a:blip r:embed="rId3"/>
          <a:stretch>
            <a:fillRect/>
          </a:stretch>
        </p:blipFill>
        <p:spPr>
          <a:xfrm>
            <a:off x="214257" y="1441149"/>
            <a:ext cx="3196451" cy="2421312"/>
          </a:xfrm>
          <a:prstGeom prst="rect">
            <a:avLst/>
          </a:prstGeom>
        </p:spPr>
      </p:pic>
      <p:sp>
        <p:nvSpPr>
          <p:cNvPr id="10" name="TextBox 9"/>
          <p:cNvSpPr txBox="1"/>
          <p:nvPr/>
        </p:nvSpPr>
        <p:spPr>
          <a:xfrm>
            <a:off x="4572000" y="1482480"/>
            <a:ext cx="2893960" cy="1938992"/>
          </a:xfrm>
          <a:prstGeom prst="rect">
            <a:avLst/>
          </a:prstGeom>
          <a:solidFill>
            <a:schemeClr val="accent1">
              <a:lumMod val="40000"/>
              <a:lumOff val="60000"/>
            </a:schemeClr>
          </a:solidFill>
          <a:ln>
            <a:noFill/>
          </a:ln>
        </p:spPr>
        <p:style>
          <a:lnRef idx="2">
            <a:schemeClr val="accent1"/>
          </a:lnRef>
          <a:fillRef idx="1">
            <a:schemeClr val="lt1"/>
          </a:fillRef>
          <a:effectRef idx="0">
            <a:schemeClr val="accent1"/>
          </a:effectRef>
          <a:fontRef idx="minor">
            <a:schemeClr val="dk1"/>
          </a:fontRef>
        </p:style>
        <p:txBody>
          <a:bodyPr wrap="square" rtlCol="0">
            <a:spAutoFit/>
          </a:bodyPr>
          <a:lstStyle/>
          <a:p>
            <a:pPr algn="just"/>
            <a:r>
              <a:rPr lang="en-US" sz="2400" b="1" i="1" dirty="0">
                <a:latin typeface="Times New Roman" panose="02020603050405020304" pitchFamily="18" charset="0"/>
                <a:cs typeface="Times New Roman" panose="02020603050405020304" pitchFamily="18" charset="0"/>
                <a:sym typeface="Wingdings" panose="05000000000000000000" pitchFamily="2" charset="2"/>
              </a:rPr>
              <a:t> </a:t>
            </a:r>
            <a:r>
              <a:rPr lang="vi-VN" sz="2400" b="1" i="1" dirty="0">
                <a:latin typeface="Times New Roman" panose="02020603050405020304" pitchFamily="18" charset="0"/>
                <a:cs typeface="Times New Roman" panose="02020603050405020304" pitchFamily="18" charset="0"/>
              </a:rPr>
              <a:t>Trò chơi vừa thỏa ước mong làm mây, làm sóng lại vừa được quấn quýt bên mẹ</a:t>
            </a:r>
          </a:p>
        </p:txBody>
      </p:sp>
    </p:spTree>
    <p:extLst>
      <p:ext uri="{BB962C8B-B14F-4D97-AF65-F5344CB8AC3E}">
        <p14:creationId xmlns:p14="http://schemas.microsoft.com/office/powerpoint/2010/main" val="427005515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barn(inVertical)">
                                      <p:cBhvr>
                                        <p:cTn id="7" dur="500"/>
                                        <p:tgtEl>
                                          <p:spTgt spid="1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Shape 2191"/>
        <p:cNvGrpSpPr/>
        <p:nvPr/>
      </p:nvGrpSpPr>
      <p:grpSpPr>
        <a:xfrm>
          <a:off x="0" y="0"/>
          <a:ext cx="0" cy="0"/>
          <a:chOff x="0" y="0"/>
          <a:chExt cx="0" cy="0"/>
        </a:xfrm>
      </p:grpSpPr>
      <p:sp>
        <p:nvSpPr>
          <p:cNvPr id="23" name="TextBox 22"/>
          <p:cNvSpPr txBox="1"/>
          <p:nvPr/>
        </p:nvSpPr>
        <p:spPr>
          <a:xfrm>
            <a:off x="359062" y="739233"/>
            <a:ext cx="8526754" cy="1200329"/>
          </a:xfrm>
          <a:prstGeom prst="rect">
            <a:avLst/>
          </a:prstGeom>
          <a:solidFill>
            <a:schemeClr val="accent4">
              <a:lumMod val="20000"/>
              <a:lumOff val="80000"/>
            </a:schemeClr>
          </a:solidFill>
          <a:ln>
            <a:noFill/>
          </a:ln>
        </p:spPr>
        <p:txBody>
          <a:bodyPr wrap="square" rtlCol="0">
            <a:spAutoFit/>
          </a:bodyPr>
          <a:lstStyle/>
          <a:p>
            <a:pPr algn="just"/>
            <a:r>
              <a:rPr lang="en-US" sz="2400" b="1" dirty="0" err="1">
                <a:latin typeface="Times New Roman" panose="02020603050405020304" pitchFamily="18" charset="0"/>
                <a:cs typeface="Times New Roman" panose="02020603050405020304" pitchFamily="18" charset="0"/>
              </a:rPr>
              <a:t>Những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hình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ảnh</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nhiên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được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nhắc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tới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trong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trò</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chơi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của</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bé</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có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đặc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điểm</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như</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thế</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nào</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đó</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nhà</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thể</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hiện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điều</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24" name="TextBox 23"/>
          <p:cNvSpPr txBox="1"/>
          <p:nvPr/>
        </p:nvSpPr>
        <p:spPr>
          <a:xfrm>
            <a:off x="359062" y="2103294"/>
            <a:ext cx="8526754" cy="2308324"/>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trò</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càng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đẹp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đẽ</a:t>
            </a:r>
            <a:r>
              <a:rPr lang="en-US" sz="2400" dirty="0">
                <a:latin typeface="Times New Roman" panose="02020603050405020304" pitchFamily="18" charset="0"/>
                <a:cs typeface="Times New Roman" panose="02020603050405020304" pitchFamily="18" charset="0"/>
              </a:rPr>
              <a:t>, lung </a:t>
            </a:r>
            <a:r>
              <a:rPr lang="en-US" sz="2400" dirty="0" err="1">
                <a:latin typeface="Times New Roman" panose="02020603050405020304" pitchFamily="18" charset="0"/>
                <a:cs typeface="Times New Roman" panose="02020603050405020304" pitchFamily="18" charset="0"/>
              </a:rPr>
              <a:t>linh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ảo</a:t>
            </a:r>
            <a:r>
              <a:rPr lang="en-US" sz="2400" dirty="0">
                <a:latin typeface="Times New Roman" panose="02020603050405020304" pitchFamily="18" charset="0"/>
                <a:cs typeface="Times New Roman" panose="02020603050405020304" pitchFamily="18" charset="0"/>
              </a:rPr>
              <a:t>. Song,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cũng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rất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thực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hòa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với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nhau</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Qua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ngây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hồn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kém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em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bé</a:t>
            </a:r>
            <a:r>
              <a:rPr lang="en-US" sz="2400" dirty="0">
                <a:latin typeface="Times New Roman" panose="02020603050405020304" pitchFamily="18" charset="0"/>
                <a:cs typeface="Times New Roman" panose="02020603050405020304" pitchFamily="18" charset="0"/>
              </a:rPr>
              <a:t>.</a:t>
            </a:r>
          </a:p>
        </p:txBody>
      </p:sp>
    </p:spTree>
    <p:extLst>
      <p:ext uri="{BB962C8B-B14F-4D97-AF65-F5344CB8AC3E}">
        <p14:creationId xmlns:p14="http://schemas.microsoft.com/office/powerpoint/2010/main" val="194938553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3"/>
                                        </p:tgtEl>
                                        <p:attrNameLst>
                                          <p:attrName>style.visibility</p:attrName>
                                        </p:attrNameLst>
                                      </p:cBhvr>
                                      <p:to>
                                        <p:strVal val="visible"/>
                                      </p:to>
                                    </p:set>
                                    <p:animEffect transition="in" filter="barn(inVertical)">
                                      <p:cBhvr>
                                        <p:cTn id="7" dur="500"/>
                                        <p:tgtEl>
                                          <p:spTgt spid="2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
                                            <p:txEl>
                                              <p:pRg st="0" end="0"/>
                                            </p:txEl>
                                          </p:spTgt>
                                        </p:tgtEl>
                                        <p:attrNameLst>
                                          <p:attrName>style.visibility</p:attrName>
                                        </p:attrNameLst>
                                      </p:cBhvr>
                                      <p:to>
                                        <p:strVal val="visible"/>
                                      </p:to>
                                    </p:set>
                                    <p:animEffect transition="in" filter="barn(inVertical)">
                                      <p:cBhvr>
                                        <p:cTn id="12" dur="500"/>
                                        <p:tgtEl>
                                          <p:spTgt spid="24">
                                            <p:txEl>
                                              <p:pRg st="0" end="0"/>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24">
                                            <p:txEl>
                                              <p:pRg st="1" end="1"/>
                                            </p:txEl>
                                          </p:spTgt>
                                        </p:tgtEl>
                                        <p:attrNameLst>
                                          <p:attrName>style.visibility</p:attrName>
                                        </p:attrNameLst>
                                      </p:cBhvr>
                                      <p:to>
                                        <p:strVal val="visible"/>
                                      </p:to>
                                    </p:set>
                                    <p:animEffect transition="in" filter="barn(inVertical)">
                                      <p:cBhvr>
                                        <p:cTn id="17" dur="500"/>
                                        <p:tgtEl>
                                          <p:spTgt spid="24">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extBox 6"/>
          <p:cNvSpPr txBox="1"/>
          <p:nvPr/>
        </p:nvSpPr>
        <p:spPr>
          <a:xfrm>
            <a:off x="348304" y="158320"/>
            <a:ext cx="8440693" cy="830997"/>
          </a:xfrm>
          <a:prstGeom prst="rect">
            <a:avLst/>
          </a:prstGeom>
          <a:solidFill>
            <a:schemeClr val="accent4">
              <a:lumMod val="20000"/>
              <a:lumOff val="80000"/>
            </a:schemeClr>
          </a:solidFill>
          <a:ln>
            <a:noFill/>
          </a:ln>
        </p:spPr>
        <p:txBody>
          <a:bodyPr wrap="square" rtlCol="0">
            <a:spAutoFit/>
          </a:bodyPr>
          <a:lstStyle/>
          <a:p>
            <a:pPr algn="just"/>
            <a:r>
              <a:rPr lang="en-US" sz="2400" b="1" dirty="0">
                <a:latin typeface="Times New Roman" panose="02020603050405020304" pitchFamily="18" charset="0"/>
                <a:cs typeface="Times New Roman" panose="02020603050405020304" pitchFamily="18" charset="0"/>
              </a:rPr>
              <a:t>Theo </a:t>
            </a:r>
            <a:r>
              <a:rPr lang="en-US" sz="2400" b="1" dirty="0" err="1">
                <a:latin typeface="Times New Roman" panose="02020603050405020304" pitchFamily="18" charset="0"/>
                <a:cs typeface="Times New Roman" panose="02020603050405020304" pitchFamily="18" charset="0"/>
              </a:rPr>
              <a:t>em</a:t>
            </a:r>
            <a:r>
              <a:rPr lang="en-US" sz="2400" b="1" dirty="0">
                <a:latin typeface="Times New Roman" panose="02020603050405020304" pitchFamily="18" charset="0"/>
                <a:cs typeface="Times New Roman" panose="02020603050405020304" pitchFamily="18" charset="0"/>
              </a:rPr>
              <a:t>, qua </a:t>
            </a:r>
            <a:r>
              <a:rPr lang="en-US" sz="2400" b="1" dirty="0" err="1">
                <a:latin typeface="Times New Roman" panose="02020603050405020304" pitchFamily="18" charset="0"/>
                <a:cs typeface="Times New Roman" panose="02020603050405020304" pitchFamily="18" charset="0"/>
              </a:rPr>
              <a:t>bài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thơ</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muốn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gửi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đến</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người</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đọc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thông</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điệp</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gì</a:t>
            </a:r>
            <a:r>
              <a:rPr lang="en-US" sz="2400" b="1" dirty="0">
                <a:latin typeface="Times New Roman" panose="02020603050405020304" pitchFamily="18" charset="0"/>
                <a:cs typeface="Times New Roman" panose="02020603050405020304" pitchFamily="18" charset="0"/>
              </a:rPr>
              <a:t>?</a:t>
            </a:r>
          </a:p>
        </p:txBody>
      </p:sp>
      <p:sp>
        <p:nvSpPr>
          <p:cNvPr id="3" name="TextBox 2"/>
          <p:cNvSpPr txBox="1"/>
          <p:nvPr/>
        </p:nvSpPr>
        <p:spPr>
          <a:xfrm>
            <a:off x="348304" y="1086190"/>
            <a:ext cx="5783555" cy="3785652"/>
          </a:xfrm>
          <a:prstGeom prst="rect">
            <a:avLst/>
          </a:prstGeom>
          <a:solidFill>
            <a:schemeClr val="bg1"/>
          </a:solid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Ca </a:t>
            </a:r>
            <a:r>
              <a:rPr lang="en-US" sz="2400" dirty="0" err="1">
                <a:latin typeface="Times New Roman" panose="02020603050405020304" pitchFamily="18" charset="0"/>
                <a:cs typeface="Times New Roman" panose="02020603050405020304" pitchFamily="18" charset="0"/>
              </a:rPr>
              <a:t>ngợi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mẹ</a:t>
            </a:r>
            <a:r>
              <a:rPr lang="en-US" sz="2400" dirty="0">
                <a:latin typeface="Times New Roman" panose="02020603050405020304" pitchFamily="18" charset="0"/>
                <a:cs typeface="Times New Roman" panose="02020603050405020304" pitchFamily="18" charset="0"/>
              </a:rPr>
              <a:t> con</a:t>
            </a:r>
          </a:p>
          <a:p>
            <a:pPr algn="just"/>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cuộc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sống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vẫn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thường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gặp</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cám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dỗ</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Muốn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khước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từ</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chúng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điểm</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tựa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vững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có</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mẫu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tử</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tưởng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tượng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tuổi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vô</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cùng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phong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nhưng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hạnh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phúc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không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phải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gì</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xôi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bí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ẩn</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ai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đó</a:t>
            </a:r>
            <a:r>
              <a:rPr lang="en-US" sz="2400" dirty="0">
                <a:latin typeface="Times New Roman" panose="02020603050405020304" pitchFamily="18" charset="0"/>
                <a:cs typeface="Times New Roman" panose="02020603050405020304" pitchFamily="18" charset="0"/>
              </a:rPr>
              <a:t> ban </a:t>
            </a:r>
            <a:r>
              <a:rPr lang="en-US" sz="2400" dirty="0" err="1">
                <a:latin typeface="Times New Roman" panose="02020603050405020304" pitchFamily="18" charset="0"/>
                <a:cs typeface="Times New Roman" panose="02020603050405020304" pitchFamily="18" charset="0"/>
              </a:rPr>
              <a:t>cho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mà</a:t>
            </a:r>
            <a:r>
              <a:rPr lang="en-US" sz="2400" dirty="0">
                <a:latin typeface="Times New Roman" panose="02020603050405020304" pitchFamily="18" charset="0"/>
                <a:cs typeface="Times New Roman" panose="02020603050405020304" pitchFamily="18" charset="0"/>
              </a:rPr>
              <a:t> ở </a:t>
            </a:r>
            <a:r>
              <a:rPr lang="en-US" sz="2400" dirty="0" err="1">
                <a:latin typeface="Times New Roman" panose="02020603050405020304" pitchFamily="18" charset="0"/>
                <a:cs typeface="Times New Roman" panose="02020603050405020304" pitchFamily="18" charset="0"/>
              </a:rPr>
              <a:t>ngay</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do </a:t>
            </a:r>
            <a:r>
              <a:rPr lang="en-US" sz="2400" dirty="0" err="1">
                <a:latin typeface="Times New Roman" panose="02020603050405020304" pitchFamily="18" charset="0"/>
                <a:cs typeface="Times New Roman" panose="02020603050405020304" pitchFamily="18" charset="0"/>
              </a:rPr>
              <a:t>chính</a:t>
            </a:r>
            <a:r>
              <a:rPr lang="en-US" sz="2400" dirty="0">
                <a:latin typeface="Times New Roman" panose="02020603050405020304" pitchFamily="18" charset="0"/>
                <a:cs typeface="Times New Roman" panose="02020603050405020304" pitchFamily="18" charset="0"/>
              </a:rPr>
              <a:t> con </a:t>
            </a:r>
            <a:r>
              <a:rPr lang="en-US" sz="2400" dirty="0" err="1">
                <a:latin typeface="Times New Roman" panose="02020603050405020304" pitchFamily="18" charset="0"/>
                <a:cs typeface="Times New Roman" panose="02020603050405020304" pitchFamily="18" charset="0"/>
              </a:rPr>
              <a:t>người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nên</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Mối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quan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hệ</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giữa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yêu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sự</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sáng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tạo</a:t>
            </a:r>
            <a:r>
              <a:rPr lang="en-US" sz="2400" dirty="0">
                <a:latin typeface="Times New Roman" panose="02020603050405020304" pitchFamily="18" charset="0"/>
                <a:cs typeface="Times New Roman" panose="02020603050405020304" pitchFamily="18" charset="0"/>
              </a:rPr>
              <a:t>.</a:t>
            </a:r>
          </a:p>
        </p:txBody>
      </p:sp>
      <p:pic>
        <p:nvPicPr>
          <p:cNvPr id="4" name="Hình ảnh 6" descr="Ảnh có chứa trải, giường, cô bé, con mèo&#10;&#10;Mô tả được tạo tự động">
            <a:extLst>
              <a:ext uri="{FF2B5EF4-FFF2-40B4-BE49-F238E27FC236}">
                <a16:creationId xmlns:a16="http://schemas.microsoft.com/office/drawing/2014/main" id="{D73FDBFF-BA9F-4E3D-AD7E-99F2294D3AFE}"/>
              </a:ext>
            </a:extLst>
          </p:cNvPr>
          <p:cNvPicPr>
            <a:picLocks noChangeAspect="1"/>
          </p:cNvPicPr>
          <p:nvPr/>
        </p:nvPicPr>
        <p:blipFill rotWithShape="1">
          <a:blip r:embed="rId2">
            <a:extLst>
              <a:ext uri="{28A0092B-C50C-407E-A947-70E740481C1C}">
                <a14:useLocalDpi xmlns:a14="http://schemas.microsoft.com/office/drawing/2010/main" val="0"/>
              </a:ext>
            </a:extLst>
          </a:blip>
          <a:srcRect l="11279" r="32671" b="-1"/>
          <a:stretch/>
        </p:blipFill>
        <p:spPr>
          <a:xfrm>
            <a:off x="6131859" y="1086190"/>
            <a:ext cx="2904565" cy="3966353"/>
          </a:xfrm>
          <a:prstGeom prst="rect">
            <a:avLst/>
          </a:prstGeom>
          <a:effectLst/>
        </p:spPr>
      </p:pic>
    </p:spTree>
    <p:extLst>
      <p:ext uri="{BB962C8B-B14F-4D97-AF65-F5344CB8AC3E}">
        <p14:creationId xmlns:p14="http://schemas.microsoft.com/office/powerpoint/2010/main" val="250462663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barn(inVertical)">
                                      <p:cBhvr>
                                        <p:cTn id="7" dur="5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barn(inVertical)">
                                      <p:cBhvr>
                                        <p:cTn id="15"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3" grpId="0" animBg="1"/>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p:cNvPicPr>
            <a:picLocks noChangeAspect="1"/>
          </p:cNvPicPr>
          <p:nvPr/>
        </p:nvPicPr>
        <p:blipFill>
          <a:blip r:embed="rId2"/>
          <a:stretch>
            <a:fillRect/>
          </a:stretch>
        </p:blipFill>
        <p:spPr>
          <a:xfrm>
            <a:off x="1831610" y="1428651"/>
            <a:ext cx="5480779" cy="2286198"/>
          </a:xfrm>
          <a:prstGeom prst="rect">
            <a:avLst/>
          </a:prstGeom>
        </p:spPr>
      </p:pic>
    </p:spTree>
    <p:extLst>
      <p:ext uri="{BB962C8B-B14F-4D97-AF65-F5344CB8AC3E}">
        <p14:creationId xmlns:p14="http://schemas.microsoft.com/office/powerpoint/2010/main" val="714187425"/>
      </p:ext>
    </p:extLst>
  </p:cSld>
  <p:clrMapOvr>
    <a:masterClrMapping/>
  </p:clrMapOvr>
  <p:transition spd="slow">
    <p:push dir="u"/>
  </p:transition>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Shape 2169"/>
        <p:cNvGrpSpPr/>
        <p:nvPr/>
      </p:nvGrpSpPr>
      <p:grpSpPr>
        <a:xfrm>
          <a:off x="0" y="0"/>
          <a:ext cx="0" cy="0"/>
          <a:chOff x="0" y="0"/>
          <a:chExt cx="0" cy="0"/>
        </a:xfrm>
      </p:grpSpPr>
      <p:sp>
        <p:nvSpPr>
          <p:cNvPr id="2172" name="Google Shape;2172;p41"/>
          <p:cNvSpPr/>
          <p:nvPr/>
        </p:nvSpPr>
        <p:spPr>
          <a:xfrm>
            <a:off x="4566955" y="-2521549"/>
            <a:ext cx="4624024" cy="7256966"/>
          </a:xfrm>
          <a:custGeom>
            <a:avLst/>
            <a:gdLst/>
            <a:ahLst/>
            <a:cxnLst/>
            <a:rect l="l" t="t" r="r" b="b"/>
            <a:pathLst>
              <a:path w="55812" h="94461" extrusionOk="0">
                <a:moveTo>
                  <a:pt x="36054" y="83719"/>
                </a:moveTo>
                <a:cubicBezTo>
                  <a:pt x="36059" y="85810"/>
                  <a:pt x="36230" y="87883"/>
                  <a:pt x="36585" y="89937"/>
                </a:cubicBezTo>
                <a:cubicBezTo>
                  <a:pt x="36680" y="90449"/>
                  <a:pt x="36775" y="90942"/>
                  <a:pt x="36888" y="91454"/>
                </a:cubicBezTo>
                <a:cubicBezTo>
                  <a:pt x="36926" y="91719"/>
                  <a:pt x="37002" y="91984"/>
                  <a:pt x="37059" y="92250"/>
                </a:cubicBezTo>
                <a:cubicBezTo>
                  <a:pt x="37097" y="92439"/>
                  <a:pt x="37305" y="92856"/>
                  <a:pt x="37211" y="93046"/>
                </a:cubicBezTo>
                <a:cubicBezTo>
                  <a:pt x="37154" y="93160"/>
                  <a:pt x="36831" y="93255"/>
                  <a:pt x="36718" y="93311"/>
                </a:cubicBezTo>
                <a:cubicBezTo>
                  <a:pt x="36509" y="93425"/>
                  <a:pt x="36282" y="93539"/>
                  <a:pt x="36035" y="93634"/>
                </a:cubicBezTo>
                <a:cubicBezTo>
                  <a:pt x="35599" y="93804"/>
                  <a:pt x="35144" y="93937"/>
                  <a:pt x="34689" y="93994"/>
                </a:cubicBezTo>
                <a:cubicBezTo>
                  <a:pt x="34597" y="94004"/>
                  <a:pt x="34505" y="94009"/>
                  <a:pt x="34414" y="94009"/>
                </a:cubicBezTo>
                <a:cubicBezTo>
                  <a:pt x="33623" y="94009"/>
                  <a:pt x="32889" y="93638"/>
                  <a:pt x="32566" y="92856"/>
                </a:cubicBezTo>
                <a:cubicBezTo>
                  <a:pt x="32244" y="92041"/>
                  <a:pt x="32471" y="91093"/>
                  <a:pt x="32756" y="90297"/>
                </a:cubicBezTo>
                <a:cubicBezTo>
                  <a:pt x="33362" y="88572"/>
                  <a:pt x="34234" y="86923"/>
                  <a:pt x="35125" y="85331"/>
                </a:cubicBezTo>
                <a:cubicBezTo>
                  <a:pt x="35426" y="84788"/>
                  <a:pt x="35736" y="84251"/>
                  <a:pt x="36054" y="83719"/>
                </a:cubicBezTo>
                <a:close/>
                <a:moveTo>
                  <a:pt x="43850" y="72899"/>
                </a:moveTo>
                <a:cubicBezTo>
                  <a:pt x="43926" y="74041"/>
                  <a:pt x="43988" y="75183"/>
                  <a:pt x="44035" y="76326"/>
                </a:cubicBezTo>
                <a:cubicBezTo>
                  <a:pt x="44111" y="78487"/>
                  <a:pt x="44149" y="80629"/>
                  <a:pt x="44130" y="82790"/>
                </a:cubicBezTo>
                <a:cubicBezTo>
                  <a:pt x="44111" y="83871"/>
                  <a:pt x="44092" y="84970"/>
                  <a:pt x="44054" y="86051"/>
                </a:cubicBezTo>
                <a:cubicBezTo>
                  <a:pt x="44016" y="87037"/>
                  <a:pt x="44092" y="88117"/>
                  <a:pt x="43864" y="89065"/>
                </a:cubicBezTo>
                <a:cubicBezTo>
                  <a:pt x="43789" y="89463"/>
                  <a:pt x="43599" y="89823"/>
                  <a:pt x="43334" y="90127"/>
                </a:cubicBezTo>
                <a:cubicBezTo>
                  <a:pt x="43194" y="90249"/>
                  <a:pt x="43052" y="90301"/>
                  <a:pt x="42914" y="90301"/>
                </a:cubicBezTo>
                <a:cubicBezTo>
                  <a:pt x="42585" y="90301"/>
                  <a:pt x="42287" y="90001"/>
                  <a:pt x="42139" y="89653"/>
                </a:cubicBezTo>
                <a:cubicBezTo>
                  <a:pt x="41874" y="88970"/>
                  <a:pt x="41760" y="88193"/>
                  <a:pt x="41609" y="87473"/>
                </a:cubicBezTo>
                <a:cubicBezTo>
                  <a:pt x="41324" y="86165"/>
                  <a:pt x="41021" y="84724"/>
                  <a:pt x="40149" y="83643"/>
                </a:cubicBezTo>
                <a:cubicBezTo>
                  <a:pt x="39770" y="83169"/>
                  <a:pt x="39277" y="82809"/>
                  <a:pt x="38708" y="82582"/>
                </a:cubicBezTo>
                <a:cubicBezTo>
                  <a:pt x="38695" y="82577"/>
                  <a:pt x="38683" y="82574"/>
                  <a:pt x="38671" y="82574"/>
                </a:cubicBezTo>
                <a:cubicBezTo>
                  <a:pt x="38594" y="82574"/>
                  <a:pt x="38540" y="82668"/>
                  <a:pt x="38557" y="82733"/>
                </a:cubicBezTo>
                <a:cubicBezTo>
                  <a:pt x="38917" y="84667"/>
                  <a:pt x="39277" y="86601"/>
                  <a:pt x="39618" y="88534"/>
                </a:cubicBezTo>
                <a:lnTo>
                  <a:pt x="40149" y="91397"/>
                </a:lnTo>
                <a:cubicBezTo>
                  <a:pt x="40263" y="92136"/>
                  <a:pt x="40452" y="92875"/>
                  <a:pt x="40187" y="93596"/>
                </a:cubicBezTo>
                <a:cubicBezTo>
                  <a:pt x="40092" y="93861"/>
                  <a:pt x="39921" y="94183"/>
                  <a:pt x="39618" y="94240"/>
                </a:cubicBezTo>
                <a:cubicBezTo>
                  <a:pt x="39604" y="94243"/>
                  <a:pt x="39590" y="94244"/>
                  <a:pt x="39576" y="94244"/>
                </a:cubicBezTo>
                <a:cubicBezTo>
                  <a:pt x="39294" y="94244"/>
                  <a:pt x="39081" y="93717"/>
                  <a:pt x="38955" y="93482"/>
                </a:cubicBezTo>
                <a:cubicBezTo>
                  <a:pt x="38670" y="92856"/>
                  <a:pt x="38462" y="92193"/>
                  <a:pt x="38348" y="91511"/>
                </a:cubicBezTo>
                <a:cubicBezTo>
                  <a:pt x="38083" y="90146"/>
                  <a:pt x="38045" y="88762"/>
                  <a:pt x="37855" y="87397"/>
                </a:cubicBezTo>
                <a:cubicBezTo>
                  <a:pt x="37647" y="85994"/>
                  <a:pt x="37230" y="84610"/>
                  <a:pt x="36244" y="83549"/>
                </a:cubicBezTo>
                <a:cubicBezTo>
                  <a:pt x="36227" y="83526"/>
                  <a:pt x="36203" y="83515"/>
                  <a:pt x="36178" y="83514"/>
                </a:cubicBezTo>
                <a:lnTo>
                  <a:pt x="36178" y="83514"/>
                </a:lnTo>
                <a:cubicBezTo>
                  <a:pt x="38436" y="79777"/>
                  <a:pt x="41102" y="76305"/>
                  <a:pt x="43850" y="72899"/>
                </a:cubicBezTo>
                <a:close/>
                <a:moveTo>
                  <a:pt x="124" y="0"/>
                </a:moveTo>
                <a:cubicBezTo>
                  <a:pt x="60" y="0"/>
                  <a:pt x="1" y="49"/>
                  <a:pt x="36" y="119"/>
                </a:cubicBezTo>
                <a:lnTo>
                  <a:pt x="17" y="119"/>
                </a:lnTo>
                <a:cubicBezTo>
                  <a:pt x="2955" y="8498"/>
                  <a:pt x="5989" y="16839"/>
                  <a:pt x="9135" y="25123"/>
                </a:cubicBezTo>
                <a:cubicBezTo>
                  <a:pt x="9894" y="27152"/>
                  <a:pt x="10671" y="29180"/>
                  <a:pt x="11467" y="31208"/>
                </a:cubicBezTo>
                <a:cubicBezTo>
                  <a:pt x="12168" y="33028"/>
                  <a:pt x="12794" y="34905"/>
                  <a:pt x="13647" y="36649"/>
                </a:cubicBezTo>
                <a:cubicBezTo>
                  <a:pt x="14292" y="37976"/>
                  <a:pt x="15221" y="39246"/>
                  <a:pt x="16623" y="39796"/>
                </a:cubicBezTo>
                <a:cubicBezTo>
                  <a:pt x="17283" y="40054"/>
                  <a:pt x="17979" y="40142"/>
                  <a:pt x="18690" y="40142"/>
                </a:cubicBezTo>
                <a:cubicBezTo>
                  <a:pt x="19959" y="40142"/>
                  <a:pt x="21272" y="39862"/>
                  <a:pt x="22500" y="39777"/>
                </a:cubicBezTo>
                <a:cubicBezTo>
                  <a:pt x="23246" y="39726"/>
                  <a:pt x="23995" y="39701"/>
                  <a:pt x="24747" y="39701"/>
                </a:cubicBezTo>
                <a:cubicBezTo>
                  <a:pt x="26249" y="39701"/>
                  <a:pt x="27757" y="39802"/>
                  <a:pt x="29249" y="40004"/>
                </a:cubicBezTo>
                <a:cubicBezTo>
                  <a:pt x="31106" y="40270"/>
                  <a:pt x="33021" y="40668"/>
                  <a:pt x="34727" y="41502"/>
                </a:cubicBezTo>
                <a:cubicBezTo>
                  <a:pt x="36433" y="42317"/>
                  <a:pt x="37836" y="43682"/>
                  <a:pt x="38708" y="45350"/>
                </a:cubicBezTo>
                <a:cubicBezTo>
                  <a:pt x="39580" y="46981"/>
                  <a:pt x="40054" y="48782"/>
                  <a:pt x="40471" y="50545"/>
                </a:cubicBezTo>
                <a:cubicBezTo>
                  <a:pt x="42179" y="57664"/>
                  <a:pt x="43282" y="64918"/>
                  <a:pt x="43803" y="72216"/>
                </a:cubicBezTo>
                <a:lnTo>
                  <a:pt x="43803" y="72216"/>
                </a:lnTo>
                <a:cubicBezTo>
                  <a:pt x="43494" y="72599"/>
                  <a:pt x="43186" y="72983"/>
                  <a:pt x="42879" y="73369"/>
                </a:cubicBezTo>
                <a:cubicBezTo>
                  <a:pt x="40831" y="75966"/>
                  <a:pt x="38822" y="78601"/>
                  <a:pt x="37021" y="81387"/>
                </a:cubicBezTo>
                <a:cubicBezTo>
                  <a:pt x="35277" y="84098"/>
                  <a:pt x="33571" y="87018"/>
                  <a:pt x="32471" y="90070"/>
                </a:cubicBezTo>
                <a:cubicBezTo>
                  <a:pt x="31997" y="91359"/>
                  <a:pt x="31770" y="93198"/>
                  <a:pt x="33154" y="94013"/>
                </a:cubicBezTo>
                <a:cubicBezTo>
                  <a:pt x="33534" y="94235"/>
                  <a:pt x="33946" y="94326"/>
                  <a:pt x="34367" y="94326"/>
                </a:cubicBezTo>
                <a:cubicBezTo>
                  <a:pt x="35456" y="94326"/>
                  <a:pt x="36609" y="93717"/>
                  <a:pt x="37457" y="93198"/>
                </a:cubicBezTo>
                <a:cubicBezTo>
                  <a:pt x="37514" y="93160"/>
                  <a:pt x="37533" y="93103"/>
                  <a:pt x="37514" y="93046"/>
                </a:cubicBezTo>
                <a:cubicBezTo>
                  <a:pt x="36725" y="90076"/>
                  <a:pt x="36309" y="87016"/>
                  <a:pt x="36300" y="83937"/>
                </a:cubicBezTo>
                <a:lnTo>
                  <a:pt x="36300" y="83937"/>
                </a:lnTo>
                <a:cubicBezTo>
                  <a:pt x="38208" y="86250"/>
                  <a:pt x="37579" y="89653"/>
                  <a:pt x="38348" y="92383"/>
                </a:cubicBezTo>
                <a:cubicBezTo>
                  <a:pt x="38500" y="93065"/>
                  <a:pt x="38803" y="93710"/>
                  <a:pt x="39201" y="94297"/>
                </a:cubicBezTo>
                <a:cubicBezTo>
                  <a:pt x="39289" y="94413"/>
                  <a:pt x="39407" y="94460"/>
                  <a:pt x="39532" y="94460"/>
                </a:cubicBezTo>
                <a:cubicBezTo>
                  <a:pt x="39756" y="94460"/>
                  <a:pt x="40003" y="94309"/>
                  <a:pt x="40149" y="94127"/>
                </a:cubicBezTo>
                <a:cubicBezTo>
                  <a:pt x="40490" y="93728"/>
                  <a:pt x="40566" y="93103"/>
                  <a:pt x="40547" y="92591"/>
                </a:cubicBezTo>
                <a:cubicBezTo>
                  <a:pt x="40509" y="91681"/>
                  <a:pt x="40244" y="90752"/>
                  <a:pt x="40092" y="89861"/>
                </a:cubicBezTo>
                <a:cubicBezTo>
                  <a:pt x="39670" y="87551"/>
                  <a:pt x="39266" y="85241"/>
                  <a:pt x="38846" y="82914"/>
                </a:cubicBezTo>
                <a:lnTo>
                  <a:pt x="38846" y="82914"/>
                </a:lnTo>
                <a:cubicBezTo>
                  <a:pt x="40217" y="83575"/>
                  <a:pt x="40753" y="85091"/>
                  <a:pt x="41116" y="86487"/>
                </a:cubicBezTo>
                <a:cubicBezTo>
                  <a:pt x="41305" y="87245"/>
                  <a:pt x="41438" y="88022"/>
                  <a:pt x="41628" y="88781"/>
                </a:cubicBezTo>
                <a:cubicBezTo>
                  <a:pt x="41760" y="89349"/>
                  <a:pt x="41874" y="90146"/>
                  <a:pt x="42443" y="90468"/>
                </a:cubicBezTo>
                <a:cubicBezTo>
                  <a:pt x="42589" y="90550"/>
                  <a:pt x="42735" y="90587"/>
                  <a:pt x="42876" y="90587"/>
                </a:cubicBezTo>
                <a:cubicBezTo>
                  <a:pt x="43193" y="90587"/>
                  <a:pt x="43484" y="90402"/>
                  <a:pt x="43694" y="90127"/>
                </a:cubicBezTo>
                <a:cubicBezTo>
                  <a:pt x="44168" y="89539"/>
                  <a:pt x="44225" y="88781"/>
                  <a:pt x="44263" y="88060"/>
                </a:cubicBezTo>
                <a:cubicBezTo>
                  <a:pt x="44376" y="85842"/>
                  <a:pt x="44433" y="83624"/>
                  <a:pt x="44433" y="81425"/>
                </a:cubicBezTo>
                <a:cubicBezTo>
                  <a:pt x="44433" y="78462"/>
                  <a:pt x="44333" y="75502"/>
                  <a:pt x="44134" y="72549"/>
                </a:cubicBezTo>
                <a:lnTo>
                  <a:pt x="44134" y="72549"/>
                </a:lnTo>
                <a:cubicBezTo>
                  <a:pt x="45525" y="70831"/>
                  <a:pt x="46934" y="69129"/>
                  <a:pt x="48319" y="67416"/>
                </a:cubicBezTo>
                <a:cubicBezTo>
                  <a:pt x="50916" y="64213"/>
                  <a:pt x="53457" y="60952"/>
                  <a:pt x="55694" y="57464"/>
                </a:cubicBezTo>
                <a:cubicBezTo>
                  <a:pt x="55812" y="57293"/>
                  <a:pt x="55657" y="57122"/>
                  <a:pt x="55493" y="57122"/>
                </a:cubicBezTo>
                <a:cubicBezTo>
                  <a:pt x="55421" y="57122"/>
                  <a:pt x="55348" y="57155"/>
                  <a:pt x="55295" y="57236"/>
                </a:cubicBezTo>
                <a:cubicBezTo>
                  <a:pt x="51966" y="62402"/>
                  <a:pt x="47953" y="67087"/>
                  <a:pt x="44086" y="71866"/>
                </a:cubicBezTo>
                <a:lnTo>
                  <a:pt x="44086" y="71866"/>
                </a:lnTo>
                <a:cubicBezTo>
                  <a:pt x="43682" y="66321"/>
                  <a:pt x="42926" y="60806"/>
                  <a:pt x="41817" y="55360"/>
                </a:cubicBezTo>
                <a:cubicBezTo>
                  <a:pt x="41400" y="53255"/>
                  <a:pt x="40945" y="51132"/>
                  <a:pt x="40376" y="49066"/>
                </a:cubicBezTo>
                <a:cubicBezTo>
                  <a:pt x="39921" y="47379"/>
                  <a:pt x="39315" y="45673"/>
                  <a:pt x="38310" y="44213"/>
                </a:cubicBezTo>
                <a:cubicBezTo>
                  <a:pt x="36130" y="41104"/>
                  <a:pt x="32301" y="40175"/>
                  <a:pt x="28737" y="39739"/>
                </a:cubicBezTo>
                <a:cubicBezTo>
                  <a:pt x="27406" y="39567"/>
                  <a:pt x="26076" y="39485"/>
                  <a:pt x="24745" y="39485"/>
                </a:cubicBezTo>
                <a:cubicBezTo>
                  <a:pt x="23877" y="39485"/>
                  <a:pt x="23008" y="39520"/>
                  <a:pt x="22140" y="39587"/>
                </a:cubicBezTo>
                <a:cubicBezTo>
                  <a:pt x="21041" y="39680"/>
                  <a:pt x="19854" y="39911"/>
                  <a:pt x="18707" y="39911"/>
                </a:cubicBezTo>
                <a:cubicBezTo>
                  <a:pt x="17736" y="39911"/>
                  <a:pt x="16794" y="39745"/>
                  <a:pt x="15960" y="39189"/>
                </a:cubicBezTo>
                <a:cubicBezTo>
                  <a:pt x="14519" y="38204"/>
                  <a:pt x="13780" y="36479"/>
                  <a:pt x="13173" y="34924"/>
                </a:cubicBezTo>
                <a:cubicBezTo>
                  <a:pt x="12339" y="32820"/>
                  <a:pt x="11543" y="30735"/>
                  <a:pt x="10728" y="28630"/>
                </a:cubicBezTo>
                <a:cubicBezTo>
                  <a:pt x="7505" y="20194"/>
                  <a:pt x="4377" y="11721"/>
                  <a:pt x="1344" y="3228"/>
                </a:cubicBezTo>
                <a:cubicBezTo>
                  <a:pt x="965" y="2166"/>
                  <a:pt x="586" y="1124"/>
                  <a:pt x="226" y="62"/>
                </a:cubicBezTo>
                <a:cubicBezTo>
                  <a:pt x="204" y="19"/>
                  <a:pt x="163" y="0"/>
                  <a:pt x="124" y="0"/>
                </a:cubicBezTo>
                <a:close/>
              </a:path>
            </a:pathLst>
          </a:custGeom>
          <a:solidFill>
            <a:srgbClr val="1C5F6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pic>
        <p:nvPicPr>
          <p:cNvPr id="6" name="Picture 5"/>
          <p:cNvPicPr>
            <a:picLocks noChangeAspect="1"/>
          </p:cNvPicPr>
          <p:nvPr/>
        </p:nvPicPr>
        <p:blipFill>
          <a:blip r:embed="rId3" cstate="hqprint">
            <a:extLst>
              <a:ext uri="{28A0092B-C50C-407E-A947-70E740481C1C}">
                <a14:useLocalDpi xmlns:a14="http://schemas.microsoft.com/office/drawing/2010/main" val="0"/>
              </a:ext>
            </a:extLst>
          </a:blip>
          <a:stretch>
            <a:fillRect/>
          </a:stretch>
        </p:blipFill>
        <p:spPr>
          <a:xfrm>
            <a:off x="5339694" y="745055"/>
            <a:ext cx="3427651" cy="3427651"/>
          </a:xfrm>
          <a:prstGeom prst="rect">
            <a:avLst/>
          </a:prstGeom>
        </p:spPr>
      </p:pic>
      <p:pic>
        <p:nvPicPr>
          <p:cNvPr id="9" name="Picture 3"/>
          <p:cNvPicPr>
            <a:picLocks noChangeAspect="1"/>
          </p:cNvPicPr>
          <p:nvPr/>
        </p:nvPicPr>
        <p:blipFill>
          <a:blip r:embed="rId4">
            <a:extLst>
              <a:ext uri="{BEBA8EAE-BF5A-486C-A8C5-ECC9F3942E4B}">
                <a14:imgProps xmlns:a14="http://schemas.microsoft.com/office/drawing/2010/main">
                  <a14:imgLayer r:embed="rId5">
                    <a14:imgEffect>
                      <a14:artisticMarker/>
                    </a14:imgEffect>
                    <a14:imgEffect>
                      <a14:colorTemperature colorTemp="7200"/>
                    </a14:imgEffect>
                  </a14:imgLayer>
                </a14:imgProps>
              </a:ext>
              <a:ext uri="{28A0092B-C50C-407E-A947-70E740481C1C}">
                <a14:useLocalDpi xmlns:a14="http://schemas.microsoft.com/office/drawing/2010/main" val="0"/>
              </a:ext>
            </a:extLst>
          </a:blip>
          <a:srcRect/>
          <a:stretch>
            <a:fillRect/>
          </a:stretch>
        </p:blipFill>
        <p:spPr>
          <a:xfrm>
            <a:off x="-98817" y="2485016"/>
            <a:ext cx="4203138" cy="2658484"/>
          </a:xfrm>
          <a:prstGeom prst="rect">
            <a:avLst/>
          </a:prstGeom>
        </p:spPr>
      </p:pic>
      <p:pic>
        <p:nvPicPr>
          <p:cNvPr id="5" name="Picture 4"/>
          <p:cNvPicPr>
            <a:picLocks noChangeAspect="1"/>
          </p:cNvPicPr>
          <p:nvPr/>
        </p:nvPicPr>
        <p:blipFill>
          <a:blip r:embed="rId6"/>
          <a:stretch>
            <a:fillRect/>
          </a:stretch>
        </p:blipFill>
        <p:spPr>
          <a:xfrm>
            <a:off x="150707" y="916606"/>
            <a:ext cx="5938019" cy="1847248"/>
          </a:xfrm>
          <a:prstGeom prst="rect">
            <a:avLst/>
          </a:prstGeom>
        </p:spPr>
      </p:pic>
    </p:spTree>
  </p:cSld>
  <p:clrMapOvr>
    <a:masterClrMapping/>
  </p:clrMapOvr>
  <p:transition spd="slow">
    <p:cover/>
  </p:transition>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Shape 2395"/>
        <p:cNvGrpSpPr/>
        <p:nvPr/>
      </p:nvGrpSpPr>
      <p:grpSpPr>
        <a:xfrm>
          <a:off x="0" y="0"/>
          <a:ext cx="0" cy="0"/>
          <a:chOff x="0" y="0"/>
          <a:chExt cx="0" cy="0"/>
        </a:xfrm>
      </p:grpSpPr>
      <p:pic>
        <p:nvPicPr>
          <p:cNvPr id="2397" name="Google Shape;2397;p51"/>
          <p:cNvPicPr preferRelativeResize="0"/>
          <p:nvPr/>
        </p:nvPicPr>
        <p:blipFill>
          <a:blip r:embed="rId3">
            <a:alphaModFix amt="52000"/>
          </a:blip>
          <a:stretch>
            <a:fillRect/>
          </a:stretch>
        </p:blipFill>
        <p:spPr>
          <a:xfrm rot="-531200" flipH="1">
            <a:off x="5250716" y="417945"/>
            <a:ext cx="2616201" cy="712650"/>
          </a:xfrm>
          <a:prstGeom prst="rect">
            <a:avLst/>
          </a:prstGeom>
          <a:noFill/>
          <a:ln>
            <a:noFill/>
          </a:ln>
        </p:spPr>
      </p:pic>
      <p:pic>
        <p:nvPicPr>
          <p:cNvPr id="2398" name="Google Shape;2398;p51"/>
          <p:cNvPicPr preferRelativeResize="0"/>
          <p:nvPr/>
        </p:nvPicPr>
        <p:blipFill>
          <a:blip r:embed="rId4">
            <a:alphaModFix amt="52000"/>
          </a:blip>
          <a:stretch>
            <a:fillRect/>
          </a:stretch>
        </p:blipFill>
        <p:spPr>
          <a:xfrm rot="-531200" flipH="1">
            <a:off x="1029036" y="439180"/>
            <a:ext cx="2616201" cy="712650"/>
          </a:xfrm>
          <a:prstGeom prst="rect">
            <a:avLst/>
          </a:prstGeom>
          <a:noFill/>
          <a:ln>
            <a:noFill/>
          </a:ln>
        </p:spPr>
      </p:pic>
      <p:sp>
        <p:nvSpPr>
          <p:cNvPr id="11" name="Rectangle 10"/>
          <p:cNvSpPr/>
          <p:nvPr/>
        </p:nvSpPr>
        <p:spPr>
          <a:xfrm>
            <a:off x="403412" y="1327674"/>
            <a:ext cx="4125557" cy="3200876"/>
          </a:xfrm>
          <a:prstGeom prst="rect">
            <a:avLst/>
          </a:prstGeom>
        </p:spPr>
        <p:txBody>
          <a:bodyPr wrap="square">
            <a:spAutoFit/>
          </a:bodyPr>
          <a:lstStyle/>
          <a:p>
            <a:pPr algn="just">
              <a:spcBef>
                <a:spcPts val="600"/>
              </a:spcBef>
            </a:pPr>
            <a:r>
              <a:rPr lang="vi-VN" sz="2400" dirty="0">
                <a:latin typeface="+mj-lt"/>
              </a:rPr>
              <a:t>- Thơ văn xuôi, có lời kể xen đối thoại;</a:t>
            </a:r>
          </a:p>
          <a:p>
            <a:pPr algn="just">
              <a:spcBef>
                <a:spcPts val="600"/>
              </a:spcBef>
            </a:pPr>
            <a:r>
              <a:rPr lang="vi-VN" sz="2400" dirty="0">
                <a:latin typeface="+mj-lt"/>
              </a:rPr>
              <a:t>- Sử dụng phép lặp, nhưng có sự biến hóa và phát triển;</a:t>
            </a:r>
          </a:p>
          <a:p>
            <a:pPr algn="just">
              <a:spcBef>
                <a:spcPts val="600"/>
              </a:spcBef>
            </a:pPr>
            <a:r>
              <a:rPr lang="vi-VN" sz="2400" dirty="0">
                <a:latin typeface="+mj-lt"/>
              </a:rPr>
              <a:t>- Xây dựng hình ảnh thiên nhiên giàu ý nghĩa tượng trưng.</a:t>
            </a:r>
          </a:p>
          <a:p>
            <a:br>
              <a:rPr lang="vi-VN" sz="2400" dirty="0">
                <a:latin typeface="+mj-lt"/>
              </a:rPr>
            </a:br>
            <a:endParaRPr lang="en-US" sz="2400" dirty="0">
              <a:latin typeface="+mj-lt"/>
            </a:endParaRPr>
          </a:p>
        </p:txBody>
      </p:sp>
      <p:sp>
        <p:nvSpPr>
          <p:cNvPr id="12" name="Rectangle 11"/>
          <p:cNvSpPr/>
          <p:nvPr/>
        </p:nvSpPr>
        <p:spPr>
          <a:xfrm>
            <a:off x="4975412" y="1327674"/>
            <a:ext cx="3942677" cy="3416320"/>
          </a:xfrm>
          <a:prstGeom prst="rect">
            <a:avLst/>
          </a:prstGeom>
        </p:spPr>
        <p:txBody>
          <a:bodyPr wrap="square">
            <a:spAutoFit/>
          </a:bodyPr>
          <a:lstStyle/>
          <a:p>
            <a:pPr algn="just">
              <a:spcBef>
                <a:spcPts val="600"/>
              </a:spcBef>
            </a:pPr>
            <a:r>
              <a:rPr lang="vi-VN" sz="2400" dirty="0">
                <a:latin typeface="+mj-lt"/>
              </a:rPr>
              <a:t>Bài thơ thể hiện tình yêu thiết tha của em bé đối với mẹ, ca ngợi tình mẫu tử thiêng liêng, bất diệt. Qua đó, ta cũng thấy được tình cảm yêu mến thiết tha với trẻ em của nhà thơ, với thiên nhiên, cuộc đời bình dị.</a:t>
            </a:r>
          </a:p>
          <a:p>
            <a:br>
              <a:rPr lang="vi-VN" sz="2400" dirty="0">
                <a:latin typeface="+mj-lt"/>
              </a:rPr>
            </a:br>
            <a:endParaRPr lang="en-US" sz="2400" dirty="0">
              <a:latin typeface="+mj-lt"/>
            </a:endParaRPr>
          </a:p>
        </p:txBody>
      </p:sp>
      <p:sp>
        <p:nvSpPr>
          <p:cNvPr id="13" name="Rectangle 12"/>
          <p:cNvSpPr/>
          <p:nvPr/>
        </p:nvSpPr>
        <p:spPr>
          <a:xfrm>
            <a:off x="1359145" y="541515"/>
            <a:ext cx="1955985" cy="461665"/>
          </a:xfrm>
          <a:prstGeom prst="rect">
            <a:avLst/>
          </a:prstGeom>
        </p:spPr>
        <p:txBody>
          <a:bodyPr wrap="none">
            <a:spAutoFit/>
          </a:bodyPr>
          <a:lstStyle/>
          <a:p>
            <a:pPr algn="just">
              <a:spcBef>
                <a:spcPts val="600"/>
              </a:spcBef>
            </a:pPr>
            <a:r>
              <a:rPr lang="vi-VN" sz="2400" b="1" dirty="0">
                <a:latin typeface="+mj-lt"/>
              </a:rPr>
              <a:t>1. Nghệ thuật</a:t>
            </a:r>
            <a:endParaRPr lang="vi-VN" sz="2400" dirty="0">
              <a:latin typeface="+mj-lt"/>
            </a:endParaRPr>
          </a:p>
        </p:txBody>
      </p:sp>
      <p:sp>
        <p:nvSpPr>
          <p:cNvPr id="14" name="Rectangle 13"/>
          <p:cNvSpPr/>
          <p:nvPr/>
        </p:nvSpPr>
        <p:spPr>
          <a:xfrm>
            <a:off x="5551048" y="620382"/>
            <a:ext cx="1699504" cy="461665"/>
          </a:xfrm>
          <a:prstGeom prst="rect">
            <a:avLst/>
          </a:prstGeom>
        </p:spPr>
        <p:txBody>
          <a:bodyPr wrap="none">
            <a:spAutoFit/>
          </a:bodyPr>
          <a:lstStyle/>
          <a:p>
            <a:pPr algn="just">
              <a:spcBef>
                <a:spcPts val="600"/>
              </a:spcBef>
            </a:pPr>
            <a:r>
              <a:rPr lang="vi-VN" sz="2400" b="1" dirty="0">
                <a:latin typeface="+mj-lt"/>
              </a:rPr>
              <a:t>2. Nội dung</a:t>
            </a:r>
            <a:endParaRPr lang="vi-VN" sz="2400" dirty="0">
              <a:latin typeface="+mj-lt"/>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397"/>
                                        </p:tgtEl>
                                        <p:attrNameLst>
                                          <p:attrName>style.visibility</p:attrName>
                                        </p:attrNameLst>
                                      </p:cBhvr>
                                      <p:to>
                                        <p:strVal val="visible"/>
                                      </p:to>
                                    </p:set>
                                    <p:animEffect transition="in" filter="barn(inVertical)">
                                      <p:cBhvr>
                                        <p:cTn id="7" dur="500"/>
                                        <p:tgtEl>
                                          <p:spTgt spid="2397"/>
                                        </p:tgtEl>
                                      </p:cBhvr>
                                    </p:animEffect>
                                  </p:childTnLst>
                                </p:cTn>
                              </p:par>
                              <p:par>
                                <p:cTn id="8" presetID="16" presetClass="entr" presetSubtype="21" fill="hold" nodeType="withEffect">
                                  <p:stCondLst>
                                    <p:cond delay="0"/>
                                  </p:stCondLst>
                                  <p:childTnLst>
                                    <p:set>
                                      <p:cBhvr>
                                        <p:cTn id="9" dur="1" fill="hold">
                                          <p:stCondLst>
                                            <p:cond delay="0"/>
                                          </p:stCondLst>
                                        </p:cTn>
                                        <p:tgtEl>
                                          <p:spTgt spid="2398"/>
                                        </p:tgtEl>
                                        <p:attrNameLst>
                                          <p:attrName>style.visibility</p:attrName>
                                        </p:attrNameLst>
                                      </p:cBhvr>
                                      <p:to>
                                        <p:strVal val="visible"/>
                                      </p:to>
                                    </p:set>
                                    <p:animEffect transition="in" filter="barn(inVertical)">
                                      <p:cBhvr>
                                        <p:cTn id="10" dur="500"/>
                                        <p:tgtEl>
                                          <p:spTgt spid="2398"/>
                                        </p:tgtEl>
                                      </p:cBhvr>
                                    </p:animEffect>
                                  </p:childTnLst>
                                </p:cTn>
                              </p:par>
                              <p:par>
                                <p:cTn id="11" presetID="16" presetClass="entr" presetSubtype="21"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animEffect transition="in" filter="barn(inVertical)">
                                      <p:cBhvr>
                                        <p:cTn id="13" dur="500"/>
                                        <p:tgtEl>
                                          <p:spTgt spid="11"/>
                                        </p:tgtEl>
                                      </p:cBhvr>
                                    </p:animEffect>
                                  </p:childTnLst>
                                </p:cTn>
                              </p:par>
                              <p:par>
                                <p:cTn id="14" presetID="16" presetClass="entr" presetSubtype="21" fill="hold" grpId="0" nodeType="withEffect">
                                  <p:stCondLst>
                                    <p:cond delay="0"/>
                                  </p:stCondLst>
                                  <p:childTnLst>
                                    <p:set>
                                      <p:cBhvr>
                                        <p:cTn id="15" dur="1" fill="hold">
                                          <p:stCondLst>
                                            <p:cond delay="0"/>
                                          </p:stCondLst>
                                        </p:cTn>
                                        <p:tgtEl>
                                          <p:spTgt spid="12"/>
                                        </p:tgtEl>
                                        <p:attrNameLst>
                                          <p:attrName>style.visibility</p:attrName>
                                        </p:attrNameLst>
                                      </p:cBhvr>
                                      <p:to>
                                        <p:strVal val="visible"/>
                                      </p:to>
                                    </p:set>
                                    <p:animEffect transition="in" filter="barn(inVertical)">
                                      <p:cBhvr>
                                        <p:cTn id="16" dur="500"/>
                                        <p:tgtEl>
                                          <p:spTgt spid="12"/>
                                        </p:tgtEl>
                                      </p:cBhvr>
                                    </p:animEffect>
                                  </p:childTnLst>
                                </p:cTn>
                              </p:par>
                              <p:par>
                                <p:cTn id="17" presetID="16" presetClass="entr" presetSubtype="21" fill="hold" grpId="0" nodeType="with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barn(inVertical)">
                                      <p:cBhvr>
                                        <p:cTn id="19" dur="500"/>
                                        <p:tgtEl>
                                          <p:spTgt spid="13"/>
                                        </p:tgtEl>
                                      </p:cBhvr>
                                    </p:animEffect>
                                  </p:childTnLst>
                                </p:cTn>
                              </p:par>
                              <p:par>
                                <p:cTn id="20" presetID="16" presetClass="entr" presetSubtype="21" fill="hold" grpId="0" nodeType="withEffect">
                                  <p:stCondLst>
                                    <p:cond delay="0"/>
                                  </p:stCondLst>
                                  <p:childTnLst>
                                    <p:set>
                                      <p:cBhvr>
                                        <p:cTn id="21" dur="1" fill="hold">
                                          <p:stCondLst>
                                            <p:cond delay="0"/>
                                          </p:stCondLst>
                                        </p:cTn>
                                        <p:tgtEl>
                                          <p:spTgt spid="14"/>
                                        </p:tgtEl>
                                        <p:attrNameLst>
                                          <p:attrName>style.visibility</p:attrName>
                                        </p:attrNameLst>
                                      </p:cBhvr>
                                      <p:to>
                                        <p:strVal val="visible"/>
                                      </p:to>
                                    </p:set>
                                    <p:animEffect transition="in" filter="barn(inVertical)">
                                      <p:cBhvr>
                                        <p:cTn id="22" dur="500"/>
                                        <p:tgtEl>
                                          <p:spTgt spid="1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P spid="14"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2480"/>
        <p:cNvGrpSpPr/>
        <p:nvPr/>
      </p:nvGrpSpPr>
      <p:grpSpPr>
        <a:xfrm>
          <a:off x="0" y="0"/>
          <a:ext cx="0" cy="0"/>
          <a:chOff x="0" y="0"/>
          <a:chExt cx="0" cy="0"/>
        </a:xfrm>
      </p:grpSpPr>
      <p:pic>
        <p:nvPicPr>
          <p:cNvPr id="11" name="Picture 10"/>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001146" y="373025"/>
            <a:ext cx="5143500" cy="5143500"/>
          </a:xfrm>
          <a:prstGeom prst="rect">
            <a:avLst/>
          </a:prstGeom>
        </p:spPr>
      </p:pic>
      <p:pic>
        <p:nvPicPr>
          <p:cNvPr id="14" name="Picture 13"/>
          <p:cNvPicPr>
            <a:picLocks noChangeAspect="1"/>
          </p:cNvPicPr>
          <p:nvPr/>
        </p:nvPicPr>
        <p:blipFill>
          <a:blip r:embed="rId4"/>
          <a:stretch>
            <a:fillRect/>
          </a:stretch>
        </p:blipFill>
        <p:spPr>
          <a:xfrm>
            <a:off x="738179" y="227970"/>
            <a:ext cx="7669433" cy="1072989"/>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ageCurlDouble"/>
      </p:transition>
    </mc:Choice>
    <mc:Fallback xmlns="">
      <p:transition spd="slow">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Shape 2811"/>
        <p:cNvGrpSpPr/>
        <p:nvPr/>
      </p:nvGrpSpPr>
      <p:grpSpPr>
        <a:xfrm>
          <a:off x="0" y="0"/>
          <a:ext cx="0" cy="0"/>
          <a:chOff x="0" y="0"/>
          <a:chExt cx="0" cy="0"/>
        </a:xfrm>
      </p:grpSpPr>
      <p:sp>
        <p:nvSpPr>
          <p:cNvPr id="4" name="Rectangle 3"/>
          <p:cNvSpPr/>
          <p:nvPr/>
        </p:nvSpPr>
        <p:spPr>
          <a:xfrm>
            <a:off x="3716765" y="1175947"/>
            <a:ext cx="4824805" cy="2961836"/>
          </a:xfrm>
          <a:prstGeom prst="rect">
            <a:avLst/>
          </a:prstGeom>
        </p:spPr>
        <p:txBody>
          <a:bodyPr wrap="square">
            <a:spAutoFit/>
          </a:bodyPr>
          <a:lstStyle/>
          <a:p>
            <a:pPr lvl="0" algn="just">
              <a:lnSpc>
                <a:spcPct val="110000"/>
              </a:lnSpc>
              <a:spcBef>
                <a:spcPts val="100"/>
              </a:spcBef>
              <a:spcAft>
                <a:spcPts val="100"/>
              </a:spcAft>
            </a:pP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Vấn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đề</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Có</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học</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sinh</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rằng</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bé</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trong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câu</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chuyện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quyết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định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ở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với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mẹ</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đã</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đánh</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mất</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cơ</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hội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được</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những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trò</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chơi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vui</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cùng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bạn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bè</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và</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không</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nên</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làm</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như</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i="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i="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p>
          <a:p>
            <a:pPr lvl="0" algn="just">
              <a:lnSpc>
                <a:spcPct val="110000"/>
              </a:lnSpc>
              <a:spcBef>
                <a:spcPts val="100"/>
              </a:spcBef>
              <a:spcAft>
                <a:spcPts val="100"/>
              </a:spcAft>
            </a:pP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Ý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kiến</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của</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em</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thế</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 </a:t>
            </a:r>
            <a:r>
              <a:rPr lang="en-US" sz="2400" b="1" dirty="0" err="1">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nào</a:t>
            </a:r>
            <a:r>
              <a:rPr lang="en-US" sz="2400" b="1" dirty="0">
                <a:solidFill>
                  <a:schemeClr val="tx1"/>
                </a:solidFill>
                <a:latin typeface="Times New Roman" panose="02020603050405020304" pitchFamily="18" charset="0"/>
                <a:ea typeface="Roboto Condensed" panose="02000000000000000000" pitchFamily="2" charset="0"/>
                <a:cs typeface="Times New Roman" panose="02020603050405020304" pitchFamily="18" charset="0"/>
              </a:rPr>
              <a:t>?</a:t>
            </a:r>
          </a:p>
        </p:txBody>
      </p:sp>
      <p:pic>
        <p:nvPicPr>
          <p:cNvPr id="7" name="Picture 2"/>
          <p:cNvPicPr>
            <a:picLocks noChangeAspect="1"/>
          </p:cNvPicPr>
          <p:nvPr/>
        </p:nvPicPr>
        <p:blipFill>
          <a:blip r:embed="rId3"/>
          <a:srcRect/>
          <a:stretch>
            <a:fillRect/>
          </a:stretch>
        </p:blipFill>
        <p:spPr>
          <a:xfrm>
            <a:off x="396638" y="1521842"/>
            <a:ext cx="2980987" cy="3065283"/>
          </a:xfrm>
          <a:prstGeom prst="rect">
            <a:avLst/>
          </a:prstGeom>
        </p:spPr>
      </p:pic>
    </p:spTree>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2000">
        <p15:prstTrans prst="crush"/>
      </p:transition>
    </mc:Choice>
    <mc:Fallback xmlns="">
      <p:transition spd="slow">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Shape 2817"/>
        <p:cNvGrpSpPr/>
        <p:nvPr/>
      </p:nvGrpSpPr>
      <p:grpSpPr>
        <a:xfrm>
          <a:off x="0" y="0"/>
          <a:ext cx="0" cy="0"/>
          <a:chOff x="0" y="0"/>
          <a:chExt cx="0" cy="0"/>
        </a:xfrm>
      </p:grpSpPr>
      <p:sp>
        <p:nvSpPr>
          <p:cNvPr id="3" name="Rectangle 2"/>
          <p:cNvSpPr/>
          <p:nvPr/>
        </p:nvSpPr>
        <p:spPr>
          <a:xfrm>
            <a:off x="1662056" y="2206281"/>
            <a:ext cx="6018904" cy="1384995"/>
          </a:xfrm>
          <a:prstGeom prst="rect">
            <a:avLst/>
          </a:prstGeom>
        </p:spPr>
        <p:txBody>
          <a:bodyPr wrap="square">
            <a:spAutoFit/>
          </a:bodyPr>
          <a:lstStyle/>
          <a:p>
            <a:pPr algn="just">
              <a:spcBef>
                <a:spcPts val="600"/>
              </a:spcBef>
            </a:pPr>
            <a:r>
              <a:rPr lang="vi-VN" sz="2800" dirty="0">
                <a:latin typeface="Times New Roman" panose="02020603050405020304" pitchFamily="18" charset="0"/>
              </a:rPr>
              <a:t>Hãy tưởng tượng em là người đang trò chuyện với mây và sóng. Viết đoạn văn (5 – 7 câu) về cuộc trò chuyện ấy.</a:t>
            </a:r>
            <a:endParaRPr lang="vi-VN" sz="2800" dirty="0"/>
          </a:p>
        </p:txBody>
      </p:sp>
      <p:pic>
        <p:nvPicPr>
          <p:cNvPr id="287" name="Picture 4"/>
          <p:cNvPicPr>
            <a:picLocks noChangeAspect="1"/>
          </p:cNvPicPr>
          <p:nvPr/>
        </p:nvPicPr>
        <p:blipFill>
          <a:blip r:embed="rId3">
            <a:extLst>
              <a:ext uri="{28A0092B-C50C-407E-A947-70E740481C1C}">
                <a14:useLocalDpi xmlns:a14="http://schemas.microsoft.com/office/drawing/2010/main" val="0"/>
              </a:ext>
            </a:extLst>
          </a:blip>
          <a:srcRect/>
          <a:stretch>
            <a:fillRect/>
          </a:stretch>
        </p:blipFill>
        <p:spPr>
          <a:xfrm>
            <a:off x="-106528" y="148881"/>
            <a:ext cx="2998033" cy="2057400"/>
          </a:xfrm>
          <a:prstGeom prst="rect">
            <a:avLst/>
          </a:prstGeom>
        </p:spPr>
      </p:pic>
      <p:pic>
        <p:nvPicPr>
          <p:cNvPr id="288" name="Picture 287"/>
          <p:cNvPicPr>
            <a:picLocks noChangeAspect="1"/>
          </p:cNvPicPr>
          <p:nvPr/>
        </p:nvPicPr>
        <p:blipFill>
          <a:blip r:embed="rId4"/>
          <a:srcRect/>
          <a:stretch>
            <a:fillRect/>
          </a:stretch>
        </p:blipFill>
        <p:spPr>
          <a:xfrm>
            <a:off x="6748521" y="2898779"/>
            <a:ext cx="2625720" cy="2139962"/>
          </a:xfrm>
          <a:prstGeom prst="rect">
            <a:avLst/>
          </a:prstGeom>
        </p:spPr>
      </p:pic>
      <p:pic>
        <p:nvPicPr>
          <p:cNvPr id="289" name="Picture 6"/>
          <p:cNvPicPr>
            <a:picLocks noChangeAspect="1"/>
          </p:cNvPicPr>
          <p:nvPr/>
        </p:nvPicPr>
        <p:blipFill>
          <a:blip r:embed="rId5"/>
          <a:srcRect/>
          <a:stretch>
            <a:fillRect/>
          </a:stretch>
        </p:blipFill>
        <p:spPr>
          <a:xfrm>
            <a:off x="-206039" y="3361750"/>
            <a:ext cx="1086148" cy="2097757"/>
          </a:xfrm>
          <a:prstGeom prst="rect">
            <a:avLst/>
          </a:prstGeom>
        </p:spPr>
      </p:pic>
    </p:spTree>
  </p:cSld>
  <p:clrMapOvr>
    <a:masterClrMapping/>
  </p:clrMapOvr>
  <p:transition spd="slow">
    <p:push dir="u"/>
  </p:transition>
</p:sld>
</file>

<file path=ppt/slides/slide34.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49" name="Isosceles Triangle 48"/>
          <p:cNvSpPr/>
          <p:nvPr/>
        </p:nvSpPr>
        <p:spPr>
          <a:xfrm>
            <a:off x="2797394" y="3744520"/>
            <a:ext cx="2925489" cy="1387823"/>
          </a:xfrm>
          <a:prstGeom prst="triangle">
            <a:avLst/>
          </a:prstGeom>
          <a:solidFill>
            <a:schemeClr val="tx1">
              <a:lumMod val="85000"/>
              <a:lumOff val="1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29" name="TextBox 28"/>
          <p:cNvSpPr txBox="1"/>
          <p:nvPr/>
        </p:nvSpPr>
        <p:spPr>
          <a:xfrm>
            <a:off x="1365356" y="39536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1</a:t>
            </a:r>
          </a:p>
        </p:txBody>
      </p:sp>
      <p:sp>
        <p:nvSpPr>
          <p:cNvPr id="48" name="Isosceles Triangle 47"/>
          <p:cNvSpPr/>
          <p:nvPr/>
        </p:nvSpPr>
        <p:spPr>
          <a:xfrm>
            <a:off x="2026" y="3239814"/>
            <a:ext cx="4012911" cy="1903686"/>
          </a:xfrm>
          <a:prstGeom prst="triangle">
            <a:avLst/>
          </a:prstGeom>
          <a:solidFill>
            <a:schemeClr val="tx1">
              <a:lumMod val="95000"/>
              <a:lumOff val="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1" name="5-Point Star 50">
            <a:hlinkClick r:id="rId2" action="ppaction://hlinksldjump"/>
          </p:cNvPr>
          <p:cNvSpPr/>
          <p:nvPr/>
        </p:nvSpPr>
        <p:spPr>
          <a:xfrm>
            <a:off x="1282918" y="721077"/>
            <a:ext cx="459668" cy="459668"/>
          </a:xfrm>
          <a:prstGeom prst="star5">
            <a:avLst>
              <a:gd name="adj" fmla="val 32376"/>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2" name="TextBox 51"/>
          <p:cNvSpPr txBox="1"/>
          <p:nvPr/>
        </p:nvSpPr>
        <p:spPr>
          <a:xfrm>
            <a:off x="3385589" y="1014051"/>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2</a:t>
            </a:r>
          </a:p>
        </p:txBody>
      </p:sp>
      <p:sp>
        <p:nvSpPr>
          <p:cNvPr id="53" name="5-Point Star 52">
            <a:hlinkClick r:id="rId3" action="ppaction://hlinksldjump"/>
          </p:cNvPr>
          <p:cNvSpPr/>
          <p:nvPr/>
        </p:nvSpPr>
        <p:spPr>
          <a:xfrm>
            <a:off x="3210808" y="1339758"/>
            <a:ext cx="644356" cy="644356"/>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4" name="TextBox 53"/>
          <p:cNvSpPr txBox="1"/>
          <p:nvPr/>
        </p:nvSpPr>
        <p:spPr>
          <a:xfrm>
            <a:off x="5701826" y="414409"/>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5</a:t>
            </a:r>
          </a:p>
        </p:txBody>
      </p:sp>
      <p:sp>
        <p:nvSpPr>
          <p:cNvPr id="55" name="5-Point Star 54">
            <a:hlinkClick r:id="rId4" action="ppaction://hlinksldjump"/>
          </p:cNvPr>
          <p:cNvSpPr/>
          <p:nvPr/>
        </p:nvSpPr>
        <p:spPr>
          <a:xfrm>
            <a:off x="5527045" y="740116"/>
            <a:ext cx="644356" cy="644356"/>
          </a:xfrm>
          <a:prstGeom prst="star5">
            <a:avLst>
              <a:gd name="adj" fmla="val 24077"/>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58" name="TextBox 57"/>
          <p:cNvSpPr txBox="1"/>
          <p:nvPr/>
        </p:nvSpPr>
        <p:spPr>
          <a:xfrm>
            <a:off x="7640530" y="1006465"/>
            <a:ext cx="340158" cy="461665"/>
          </a:xfrm>
          <a:prstGeom prst="rect">
            <a:avLst/>
          </a:prstGeom>
          <a:noFill/>
        </p:spPr>
        <p:txBody>
          <a:bodyPr wrap="none" rtlCol="0">
            <a:spAutoFit/>
          </a:bodyPr>
          <a:lstStyle/>
          <a:p>
            <a:pPr defTabSz="685800">
              <a:buClrTx/>
              <a:buFontTx/>
              <a:buNone/>
            </a:pPr>
            <a:r>
              <a:rPr lang="en-US" sz="2400" b="1" kern="1200" dirty="0">
                <a:solidFill>
                  <a:prstClr val="white">
                    <a:lumMod val="50000"/>
                  </a:prstClr>
                </a:solidFill>
                <a:latin typeface="Calibri" panose="020F0502020204030204"/>
              </a:rPr>
              <a:t>4</a:t>
            </a:r>
          </a:p>
        </p:txBody>
      </p:sp>
      <p:sp>
        <p:nvSpPr>
          <p:cNvPr id="59" name="5-Point Star 58">
            <a:hlinkClick r:id="rId5" action="ppaction://hlinksldjump"/>
          </p:cNvPr>
          <p:cNvSpPr/>
          <p:nvPr/>
        </p:nvSpPr>
        <p:spPr>
          <a:xfrm>
            <a:off x="7583951" y="1501390"/>
            <a:ext cx="469574" cy="469574"/>
          </a:xfrm>
          <a:prstGeom prst="star5">
            <a:avLst>
              <a:gd name="adj" fmla="val 28208"/>
              <a:gd name="hf" fmla="val 105146"/>
              <a:gd name="vf" fmla="val 110557"/>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62" name="TextBox 61"/>
          <p:cNvSpPr txBox="1"/>
          <p:nvPr/>
        </p:nvSpPr>
        <p:spPr>
          <a:xfrm>
            <a:off x="563215" y="1361901"/>
            <a:ext cx="340158" cy="461665"/>
          </a:xfrm>
          <a:prstGeom prst="rect">
            <a:avLst/>
          </a:prstGeom>
          <a:noFill/>
        </p:spPr>
        <p:txBody>
          <a:bodyPr wrap="none" rtlCol="0">
            <a:spAutoFit/>
          </a:bodyPr>
          <a:lstStyle/>
          <a:p>
            <a:pPr defTabSz="685800">
              <a:buClrTx/>
              <a:buFontTx/>
              <a:buNone/>
            </a:pPr>
            <a:r>
              <a:rPr lang="en-US" sz="2400" b="1" kern="1200">
                <a:solidFill>
                  <a:prstClr val="white">
                    <a:lumMod val="50000"/>
                  </a:prstClr>
                </a:solidFill>
                <a:latin typeface="Calibri" panose="020F0502020204030204"/>
              </a:rPr>
              <a:t>3</a:t>
            </a:r>
          </a:p>
        </p:txBody>
      </p:sp>
      <p:sp>
        <p:nvSpPr>
          <p:cNvPr id="63" name="5-Point Star 62">
            <a:hlinkClick r:id="rId6" action="ppaction://hlinksldjump"/>
          </p:cNvPr>
          <p:cNvSpPr/>
          <p:nvPr/>
        </p:nvSpPr>
        <p:spPr>
          <a:xfrm>
            <a:off x="549523" y="1687610"/>
            <a:ext cx="322178" cy="322178"/>
          </a:xfrm>
          <a:prstGeom prst="star5">
            <a:avLst/>
          </a:prstGeom>
          <a:solidFill>
            <a:srgbClr val="FFFF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endParaRPr lang="en-US" sz="1350" kern="1200">
              <a:solidFill>
                <a:prstClr val="white"/>
              </a:solidFill>
            </a:endParaRPr>
          </a:p>
        </p:txBody>
      </p:sp>
      <p:sp>
        <p:nvSpPr>
          <p:cNvPr id="70" name="Pentagon 69">
            <a:hlinkClick r:id="" action="ppaction://noaction"/>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rPr>
              <a:t>pipi</a:t>
            </a:r>
          </a:p>
        </p:txBody>
      </p:sp>
      <p:sp>
        <p:nvSpPr>
          <p:cNvPr id="71" name="Rectangle 70"/>
          <p:cNvSpPr/>
          <p:nvPr/>
        </p:nvSpPr>
        <p:spPr>
          <a:xfrm>
            <a:off x="213825" y="3636020"/>
            <a:ext cx="4302203" cy="1084912"/>
          </a:xfrm>
          <a:prstGeom prst="rect">
            <a:avLst/>
          </a:prstGeom>
          <a:noFill/>
        </p:spPr>
        <p:txBody>
          <a:bodyPr wrap="none" lIns="68580" tIns="34290" rIns="68580" bIns="34290">
            <a:spAutoFit/>
          </a:bodyPr>
          <a:lstStyle/>
          <a:p>
            <a:pPr algn="ctr" defTabSz="685800">
              <a:buClrTx/>
              <a:buFontTx/>
              <a:buNone/>
            </a:pPr>
            <a:r>
              <a:rPr lang="en-US" sz="6600" b="1" kern="1200">
                <a:ln w="6600">
                  <a:solidFill>
                    <a:srgbClr val="ED7D31"/>
                  </a:solidFill>
                  <a:prstDash val="solid"/>
                </a:ln>
                <a:solidFill>
                  <a:srgbClr val="FFFFFF"/>
                </a:solidFill>
                <a:effectLst>
                  <a:outerShdw dist="38100" dir="2700000" algn="tl" rotWithShape="0">
                    <a:srgbClr val="ED7D31"/>
                  </a:outerShdw>
                </a:effectLst>
                <a:latin typeface="Calibri" panose="020F0502020204030204"/>
              </a:rPr>
              <a:t>LUCKY STAR</a:t>
            </a:r>
          </a:p>
        </p:txBody>
      </p:sp>
      <p:pic>
        <p:nvPicPr>
          <p:cNvPr id="73" name="Picture 72"/>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1630105" y="2311437"/>
            <a:ext cx="112481" cy="99502"/>
          </a:xfrm>
          <a:prstGeom prst="rect">
            <a:avLst/>
          </a:prstGeom>
        </p:spPr>
      </p:pic>
      <p:pic>
        <p:nvPicPr>
          <p:cNvPr id="76" name="Picture 75"/>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12847" y="1002018"/>
            <a:ext cx="185738" cy="164306"/>
          </a:xfrm>
          <a:prstGeom prst="rect">
            <a:avLst/>
          </a:prstGeom>
        </p:spPr>
      </p:pic>
      <p:pic>
        <p:nvPicPr>
          <p:cNvPr id="77" name="Picture 76"/>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8307875" y="1399636"/>
            <a:ext cx="154856" cy="136988"/>
          </a:xfrm>
          <a:prstGeom prst="rect">
            <a:avLst/>
          </a:prstGeom>
        </p:spPr>
      </p:pic>
      <p:pic>
        <p:nvPicPr>
          <p:cNvPr id="79" name="Picture 78"/>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5781361" y="1416885"/>
            <a:ext cx="130709" cy="115628"/>
          </a:xfrm>
          <a:prstGeom prst="rect">
            <a:avLst/>
          </a:prstGeom>
        </p:spPr>
      </p:pic>
    </p:spTree>
    <p:extLst>
      <p:ext uri="{BB962C8B-B14F-4D97-AF65-F5344CB8AC3E}">
        <p14:creationId xmlns:p14="http://schemas.microsoft.com/office/powerpoint/2010/main" val="58359393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4" presetClass="emph" presetSubtype="0" repeatCount="indefinite" fill="hold" grpId="0" nodeType="withEffect">
                                  <p:stCondLst>
                                    <p:cond delay="0"/>
                                  </p:stCondLst>
                                  <p:iterate type="lt">
                                    <p:tmPct val="10000"/>
                                  </p:iterate>
                                  <p:childTnLst>
                                    <p:animMotion origin="layout" path="M 0.0 0.0 L 0.0 -0.07213" pathEditMode="relative" ptsTypes="">
                                      <p:cBhvr>
                                        <p:cTn id="6" dur="250" accel="50000" decel="50000" autoRev="1" fill="hold">
                                          <p:stCondLst>
                                            <p:cond delay="0"/>
                                          </p:stCondLst>
                                        </p:cTn>
                                        <p:tgtEl>
                                          <p:spTgt spid="71"/>
                                        </p:tgtEl>
                                        <p:attrNameLst>
                                          <p:attrName>ppt_x</p:attrName>
                                          <p:attrName>ppt_y</p:attrName>
                                        </p:attrNameLst>
                                      </p:cBhvr>
                                    </p:animMotion>
                                    <p:animRot by="1500000">
                                      <p:cBhvr>
                                        <p:cTn id="7" dur="125" fill="hold">
                                          <p:stCondLst>
                                            <p:cond delay="0"/>
                                          </p:stCondLst>
                                        </p:cTn>
                                        <p:tgtEl>
                                          <p:spTgt spid="71"/>
                                        </p:tgtEl>
                                        <p:attrNameLst>
                                          <p:attrName>r</p:attrName>
                                        </p:attrNameLst>
                                      </p:cBhvr>
                                    </p:animRot>
                                    <p:animRot by="-1500000">
                                      <p:cBhvr>
                                        <p:cTn id="8" dur="125" fill="hold">
                                          <p:stCondLst>
                                            <p:cond delay="125"/>
                                          </p:stCondLst>
                                        </p:cTn>
                                        <p:tgtEl>
                                          <p:spTgt spid="71"/>
                                        </p:tgtEl>
                                        <p:attrNameLst>
                                          <p:attrName>r</p:attrName>
                                        </p:attrNameLst>
                                      </p:cBhvr>
                                    </p:animRot>
                                    <p:animRot by="-1500000">
                                      <p:cBhvr>
                                        <p:cTn id="9" dur="125" fill="hold">
                                          <p:stCondLst>
                                            <p:cond delay="250"/>
                                          </p:stCondLst>
                                        </p:cTn>
                                        <p:tgtEl>
                                          <p:spTgt spid="71"/>
                                        </p:tgtEl>
                                        <p:attrNameLst>
                                          <p:attrName>r</p:attrName>
                                        </p:attrNameLst>
                                      </p:cBhvr>
                                    </p:animRot>
                                    <p:animRot by="1500000">
                                      <p:cBhvr>
                                        <p:cTn id="10" dur="125" fill="hold">
                                          <p:stCondLst>
                                            <p:cond delay="375"/>
                                          </p:stCondLst>
                                        </p:cTn>
                                        <p:tgtEl>
                                          <p:spTgt spid="71"/>
                                        </p:tgtEl>
                                        <p:attrNameLst>
                                          <p:attrName>r</p:attrName>
                                        </p:attrNameLst>
                                      </p:cBhvr>
                                    </p:animRot>
                                  </p:childTnLst>
                                </p:cTn>
                              </p:par>
                              <p:par>
                                <p:cTn id="11" presetID="8" presetClass="emph" presetSubtype="0" repeatCount="indefinite" fill="hold" grpId="1" nodeType="withEffect">
                                  <p:stCondLst>
                                    <p:cond delay="0"/>
                                  </p:stCondLst>
                                  <p:childTnLst>
                                    <p:animRot by="21600000">
                                      <p:cBhvr>
                                        <p:cTn id="12" dur="3000" fill="hold"/>
                                        <p:tgtEl>
                                          <p:spTgt spid="51"/>
                                        </p:tgtEl>
                                        <p:attrNameLst>
                                          <p:attrName>r</p:attrName>
                                        </p:attrNameLst>
                                      </p:cBhvr>
                                    </p:animRot>
                                  </p:childTnLst>
                                </p:cTn>
                              </p:par>
                              <p:par>
                                <p:cTn id="13" presetID="8" presetClass="emph" presetSubtype="0" repeatCount="indefinite" fill="hold" grpId="1" nodeType="withEffect">
                                  <p:stCondLst>
                                    <p:cond delay="0"/>
                                  </p:stCondLst>
                                  <p:childTnLst>
                                    <p:animRot by="21600000">
                                      <p:cBhvr>
                                        <p:cTn id="14" dur="2500" fill="hold"/>
                                        <p:tgtEl>
                                          <p:spTgt spid="53"/>
                                        </p:tgtEl>
                                        <p:attrNameLst>
                                          <p:attrName>r</p:attrName>
                                        </p:attrNameLst>
                                      </p:cBhvr>
                                    </p:animRot>
                                  </p:childTnLst>
                                </p:cTn>
                              </p:par>
                              <p:par>
                                <p:cTn id="15" presetID="8" presetClass="emph" presetSubtype="0" repeatCount="indefinite" fill="hold" grpId="1" nodeType="withEffect">
                                  <p:stCondLst>
                                    <p:cond delay="0"/>
                                  </p:stCondLst>
                                  <p:childTnLst>
                                    <p:animRot by="21600000">
                                      <p:cBhvr>
                                        <p:cTn id="16" dur="3250" fill="hold"/>
                                        <p:tgtEl>
                                          <p:spTgt spid="55"/>
                                        </p:tgtEl>
                                        <p:attrNameLst>
                                          <p:attrName>r</p:attrName>
                                        </p:attrNameLst>
                                      </p:cBhvr>
                                    </p:animRot>
                                  </p:childTnLst>
                                </p:cTn>
                              </p:par>
                              <p:par>
                                <p:cTn id="17" presetID="8" presetClass="emph" presetSubtype="0" repeatCount="indefinite" fill="hold" grpId="1" nodeType="withEffect">
                                  <p:stCondLst>
                                    <p:cond delay="0"/>
                                  </p:stCondLst>
                                  <p:childTnLst>
                                    <p:animRot by="21600000">
                                      <p:cBhvr>
                                        <p:cTn id="18" dur="1250" fill="hold"/>
                                        <p:tgtEl>
                                          <p:spTgt spid="59"/>
                                        </p:tgtEl>
                                        <p:attrNameLst>
                                          <p:attrName>r</p:attrName>
                                        </p:attrNameLst>
                                      </p:cBhvr>
                                    </p:animRot>
                                  </p:childTnLst>
                                </p:cTn>
                              </p:par>
                              <p:par>
                                <p:cTn id="19" presetID="8" presetClass="emph" presetSubtype="0" repeatCount="indefinite" fill="hold" grpId="1" nodeType="withEffect">
                                  <p:stCondLst>
                                    <p:cond delay="0"/>
                                  </p:stCondLst>
                                  <p:childTnLst>
                                    <p:animRot by="21600000">
                                      <p:cBhvr>
                                        <p:cTn id="20" dur="1750" fill="hold"/>
                                        <p:tgtEl>
                                          <p:spTgt spid="6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1" restart="whenNotActive" fill="hold" evtFilter="cancelBubble" nodeType="interactiveSeq">
                <p:stCondLst>
                  <p:cond evt="onClick" delay="0">
                    <p:tgtEl>
                      <p:spTgt spid="51"/>
                    </p:tgtEl>
                  </p:cond>
                </p:stCondLst>
                <p:endSync evt="end" delay="0">
                  <p:rtn val="all"/>
                </p:endSync>
                <p:childTnLst>
                  <p:par>
                    <p:cTn id="22" fill="hold">
                      <p:stCondLst>
                        <p:cond delay="0"/>
                      </p:stCondLst>
                      <p:childTnLst>
                        <p:par>
                          <p:cTn id="23" fill="hold">
                            <p:stCondLst>
                              <p:cond delay="0"/>
                            </p:stCondLst>
                            <p:childTnLst>
                              <p:par>
                                <p:cTn id="24" presetID="23" presetClass="exit" presetSubtype="544" fill="hold" grpId="0" nodeType="clickEffect">
                                  <p:stCondLst>
                                    <p:cond delay="0"/>
                                  </p:stCondLst>
                                  <p:childTnLst>
                                    <p:anim calcmode="lin" valueType="num">
                                      <p:cBhvr>
                                        <p:cTn id="25" dur="500"/>
                                        <p:tgtEl>
                                          <p:spTgt spid="51"/>
                                        </p:tgtEl>
                                        <p:attrNameLst>
                                          <p:attrName>ppt_w</p:attrName>
                                        </p:attrNameLst>
                                      </p:cBhvr>
                                      <p:tavLst>
                                        <p:tav tm="0">
                                          <p:val>
                                            <p:strVal val="ppt_w"/>
                                          </p:val>
                                        </p:tav>
                                        <p:tav tm="100000">
                                          <p:val>
                                            <p:fltVal val="0"/>
                                          </p:val>
                                        </p:tav>
                                      </p:tavLst>
                                    </p:anim>
                                    <p:anim calcmode="lin" valueType="num">
                                      <p:cBhvr>
                                        <p:cTn id="26" dur="500"/>
                                        <p:tgtEl>
                                          <p:spTgt spid="51"/>
                                        </p:tgtEl>
                                        <p:attrNameLst>
                                          <p:attrName>ppt_h</p:attrName>
                                        </p:attrNameLst>
                                      </p:cBhvr>
                                      <p:tavLst>
                                        <p:tav tm="0">
                                          <p:val>
                                            <p:strVal val="ppt_h"/>
                                          </p:val>
                                        </p:tav>
                                        <p:tav tm="100000">
                                          <p:val>
                                            <p:fltVal val="0"/>
                                          </p:val>
                                        </p:tav>
                                      </p:tavLst>
                                    </p:anim>
                                    <p:anim calcmode="lin" valueType="num">
                                      <p:cBhvr>
                                        <p:cTn id="27" dur="500"/>
                                        <p:tgtEl>
                                          <p:spTgt spid="51"/>
                                        </p:tgtEl>
                                        <p:attrNameLst>
                                          <p:attrName>ppt_x</p:attrName>
                                        </p:attrNameLst>
                                      </p:cBhvr>
                                      <p:tavLst>
                                        <p:tav tm="0">
                                          <p:val>
                                            <p:strVal val="ppt_x"/>
                                          </p:val>
                                        </p:tav>
                                        <p:tav tm="100000">
                                          <p:val>
                                            <p:fltVal val="0.5"/>
                                          </p:val>
                                        </p:tav>
                                      </p:tavLst>
                                    </p:anim>
                                    <p:anim calcmode="lin" valueType="num">
                                      <p:cBhvr>
                                        <p:cTn id="28" dur="500"/>
                                        <p:tgtEl>
                                          <p:spTgt spid="51"/>
                                        </p:tgtEl>
                                        <p:attrNameLst>
                                          <p:attrName>ppt_y</p:attrName>
                                        </p:attrNameLst>
                                      </p:cBhvr>
                                      <p:tavLst>
                                        <p:tav tm="0">
                                          <p:val>
                                            <p:strVal val="ppt_y"/>
                                          </p:val>
                                        </p:tav>
                                        <p:tav tm="100000">
                                          <p:val>
                                            <p:fltVal val="0.5"/>
                                          </p:val>
                                        </p:tav>
                                      </p:tavLst>
                                    </p:anim>
                                    <p:set>
                                      <p:cBhvr>
                                        <p:cTn id="29" dur="1" fill="hold">
                                          <p:stCondLst>
                                            <p:cond delay="499"/>
                                          </p:stCondLst>
                                        </p:cTn>
                                        <p:tgtEl>
                                          <p:spTgt spid="51"/>
                                        </p:tgtEl>
                                        <p:attrNameLst>
                                          <p:attrName>style.visibility</p:attrName>
                                        </p:attrNameLst>
                                      </p:cBhvr>
                                      <p:to>
                                        <p:strVal val="hidden"/>
                                      </p:to>
                                    </p:set>
                                  </p:childTnLst>
                                </p:cTn>
                              </p:par>
                              <p:par>
                                <p:cTn id="30" presetID="10" presetClass="exit" presetSubtype="0" fill="hold" grpId="0" nodeType="withEffect">
                                  <p:stCondLst>
                                    <p:cond delay="0"/>
                                  </p:stCondLst>
                                  <p:childTnLst>
                                    <p:animEffect transition="out" filter="fade">
                                      <p:cBhvr>
                                        <p:cTn id="31" dur="10"/>
                                        <p:tgtEl>
                                          <p:spTgt spid="29"/>
                                        </p:tgtEl>
                                      </p:cBhvr>
                                    </p:animEffect>
                                    <p:set>
                                      <p:cBhvr>
                                        <p:cTn id="32" dur="1" fill="hold">
                                          <p:stCondLst>
                                            <p:cond delay="9"/>
                                          </p:stCondLst>
                                        </p:cTn>
                                        <p:tgtEl>
                                          <p:spTgt spid="29"/>
                                        </p:tgtEl>
                                        <p:attrNameLst>
                                          <p:attrName>style.visibility</p:attrName>
                                        </p:attrNameLst>
                                      </p:cBhvr>
                                      <p:to>
                                        <p:strVal val="hidden"/>
                                      </p:to>
                                    </p:set>
                                  </p:childTnLst>
                                </p:cTn>
                              </p:par>
                            </p:childTnLst>
                          </p:cTn>
                        </p:par>
                      </p:childTnLst>
                    </p:cTn>
                  </p:par>
                </p:childTnLst>
              </p:cTn>
              <p:nextCondLst>
                <p:cond evt="onClick" delay="0">
                  <p:tgtEl>
                    <p:spTgt spid="51"/>
                  </p:tgtEl>
                </p:cond>
              </p:nextCondLst>
            </p:seq>
            <p:seq concurrent="1" nextAc="seek">
              <p:cTn id="33" restart="whenNotActive" fill="hold" evtFilter="cancelBubble" nodeType="interactiveSeq">
                <p:stCondLst>
                  <p:cond evt="onClick" delay="0">
                    <p:tgtEl>
                      <p:spTgt spid="53"/>
                    </p:tgtEl>
                  </p:cond>
                </p:stCondLst>
                <p:endSync evt="end" delay="0">
                  <p:rtn val="all"/>
                </p:endSync>
                <p:childTnLst>
                  <p:par>
                    <p:cTn id="34" fill="hold">
                      <p:stCondLst>
                        <p:cond delay="0"/>
                      </p:stCondLst>
                      <p:childTnLst>
                        <p:par>
                          <p:cTn id="35" fill="hold">
                            <p:stCondLst>
                              <p:cond delay="0"/>
                            </p:stCondLst>
                            <p:childTnLst>
                              <p:par>
                                <p:cTn id="36" presetID="23" presetClass="exit" presetSubtype="544" fill="hold" grpId="0" nodeType="clickEffect">
                                  <p:stCondLst>
                                    <p:cond delay="0"/>
                                  </p:stCondLst>
                                  <p:childTnLst>
                                    <p:anim calcmode="lin" valueType="num">
                                      <p:cBhvr>
                                        <p:cTn id="37" dur="500"/>
                                        <p:tgtEl>
                                          <p:spTgt spid="53"/>
                                        </p:tgtEl>
                                        <p:attrNameLst>
                                          <p:attrName>ppt_w</p:attrName>
                                        </p:attrNameLst>
                                      </p:cBhvr>
                                      <p:tavLst>
                                        <p:tav tm="0">
                                          <p:val>
                                            <p:strVal val="ppt_w"/>
                                          </p:val>
                                        </p:tav>
                                        <p:tav tm="100000">
                                          <p:val>
                                            <p:fltVal val="0"/>
                                          </p:val>
                                        </p:tav>
                                      </p:tavLst>
                                    </p:anim>
                                    <p:anim calcmode="lin" valueType="num">
                                      <p:cBhvr>
                                        <p:cTn id="38" dur="500"/>
                                        <p:tgtEl>
                                          <p:spTgt spid="53"/>
                                        </p:tgtEl>
                                        <p:attrNameLst>
                                          <p:attrName>ppt_h</p:attrName>
                                        </p:attrNameLst>
                                      </p:cBhvr>
                                      <p:tavLst>
                                        <p:tav tm="0">
                                          <p:val>
                                            <p:strVal val="ppt_h"/>
                                          </p:val>
                                        </p:tav>
                                        <p:tav tm="100000">
                                          <p:val>
                                            <p:fltVal val="0"/>
                                          </p:val>
                                        </p:tav>
                                      </p:tavLst>
                                    </p:anim>
                                    <p:anim calcmode="lin" valueType="num">
                                      <p:cBhvr>
                                        <p:cTn id="39" dur="500"/>
                                        <p:tgtEl>
                                          <p:spTgt spid="53"/>
                                        </p:tgtEl>
                                        <p:attrNameLst>
                                          <p:attrName>ppt_x</p:attrName>
                                        </p:attrNameLst>
                                      </p:cBhvr>
                                      <p:tavLst>
                                        <p:tav tm="0">
                                          <p:val>
                                            <p:strVal val="ppt_x"/>
                                          </p:val>
                                        </p:tav>
                                        <p:tav tm="100000">
                                          <p:val>
                                            <p:fltVal val="0.5"/>
                                          </p:val>
                                        </p:tav>
                                      </p:tavLst>
                                    </p:anim>
                                    <p:anim calcmode="lin" valueType="num">
                                      <p:cBhvr>
                                        <p:cTn id="40" dur="500"/>
                                        <p:tgtEl>
                                          <p:spTgt spid="53"/>
                                        </p:tgtEl>
                                        <p:attrNameLst>
                                          <p:attrName>ppt_y</p:attrName>
                                        </p:attrNameLst>
                                      </p:cBhvr>
                                      <p:tavLst>
                                        <p:tav tm="0">
                                          <p:val>
                                            <p:strVal val="ppt_y"/>
                                          </p:val>
                                        </p:tav>
                                        <p:tav tm="100000">
                                          <p:val>
                                            <p:fltVal val="0.5"/>
                                          </p:val>
                                        </p:tav>
                                      </p:tavLst>
                                    </p:anim>
                                    <p:set>
                                      <p:cBhvr>
                                        <p:cTn id="41" dur="1" fill="hold">
                                          <p:stCondLst>
                                            <p:cond delay="499"/>
                                          </p:stCondLst>
                                        </p:cTn>
                                        <p:tgtEl>
                                          <p:spTgt spid="53"/>
                                        </p:tgtEl>
                                        <p:attrNameLst>
                                          <p:attrName>style.visibility</p:attrName>
                                        </p:attrNameLst>
                                      </p:cBhvr>
                                      <p:to>
                                        <p:strVal val="hidden"/>
                                      </p:to>
                                    </p:set>
                                  </p:childTnLst>
                                </p:cTn>
                              </p:par>
                              <p:par>
                                <p:cTn id="42" presetID="10" presetClass="exit" presetSubtype="0" fill="hold" grpId="0" nodeType="withEffect">
                                  <p:stCondLst>
                                    <p:cond delay="0"/>
                                  </p:stCondLst>
                                  <p:childTnLst>
                                    <p:animEffect transition="out" filter="fade">
                                      <p:cBhvr>
                                        <p:cTn id="43" dur="10"/>
                                        <p:tgtEl>
                                          <p:spTgt spid="52"/>
                                        </p:tgtEl>
                                      </p:cBhvr>
                                    </p:animEffect>
                                    <p:set>
                                      <p:cBhvr>
                                        <p:cTn id="44" dur="1" fill="hold">
                                          <p:stCondLst>
                                            <p:cond delay="9"/>
                                          </p:stCondLst>
                                        </p:cTn>
                                        <p:tgtEl>
                                          <p:spTgt spid="52"/>
                                        </p:tgtEl>
                                        <p:attrNameLst>
                                          <p:attrName>style.visibility</p:attrName>
                                        </p:attrNameLst>
                                      </p:cBhvr>
                                      <p:to>
                                        <p:strVal val="hidden"/>
                                      </p:to>
                                    </p:set>
                                  </p:childTnLst>
                                </p:cTn>
                              </p:par>
                            </p:childTnLst>
                          </p:cTn>
                        </p:par>
                      </p:childTnLst>
                    </p:cTn>
                  </p:par>
                </p:childTnLst>
              </p:cTn>
              <p:nextCondLst>
                <p:cond evt="onClick" delay="0">
                  <p:tgtEl>
                    <p:spTgt spid="53"/>
                  </p:tgtEl>
                </p:cond>
              </p:nextCondLst>
            </p:seq>
            <p:seq concurrent="1" nextAc="seek">
              <p:cTn id="45" restart="whenNotActive" fill="hold" evtFilter="cancelBubble" nodeType="interactiveSeq">
                <p:stCondLst>
                  <p:cond evt="onClick" delay="0">
                    <p:tgtEl>
                      <p:spTgt spid="55"/>
                    </p:tgtEl>
                  </p:cond>
                </p:stCondLst>
                <p:endSync evt="end" delay="0">
                  <p:rtn val="all"/>
                </p:endSync>
                <p:childTnLst>
                  <p:par>
                    <p:cTn id="46" fill="hold">
                      <p:stCondLst>
                        <p:cond delay="0"/>
                      </p:stCondLst>
                      <p:childTnLst>
                        <p:par>
                          <p:cTn id="47" fill="hold">
                            <p:stCondLst>
                              <p:cond delay="0"/>
                            </p:stCondLst>
                            <p:childTnLst>
                              <p:par>
                                <p:cTn id="48" presetID="23" presetClass="exit" presetSubtype="544" fill="hold" grpId="0" nodeType="clickEffect">
                                  <p:stCondLst>
                                    <p:cond delay="0"/>
                                  </p:stCondLst>
                                  <p:childTnLst>
                                    <p:anim calcmode="lin" valueType="num">
                                      <p:cBhvr>
                                        <p:cTn id="49" dur="500"/>
                                        <p:tgtEl>
                                          <p:spTgt spid="55"/>
                                        </p:tgtEl>
                                        <p:attrNameLst>
                                          <p:attrName>ppt_w</p:attrName>
                                        </p:attrNameLst>
                                      </p:cBhvr>
                                      <p:tavLst>
                                        <p:tav tm="0">
                                          <p:val>
                                            <p:strVal val="ppt_w"/>
                                          </p:val>
                                        </p:tav>
                                        <p:tav tm="100000">
                                          <p:val>
                                            <p:fltVal val="0"/>
                                          </p:val>
                                        </p:tav>
                                      </p:tavLst>
                                    </p:anim>
                                    <p:anim calcmode="lin" valueType="num">
                                      <p:cBhvr>
                                        <p:cTn id="50" dur="500"/>
                                        <p:tgtEl>
                                          <p:spTgt spid="55"/>
                                        </p:tgtEl>
                                        <p:attrNameLst>
                                          <p:attrName>ppt_h</p:attrName>
                                        </p:attrNameLst>
                                      </p:cBhvr>
                                      <p:tavLst>
                                        <p:tav tm="0">
                                          <p:val>
                                            <p:strVal val="ppt_h"/>
                                          </p:val>
                                        </p:tav>
                                        <p:tav tm="100000">
                                          <p:val>
                                            <p:fltVal val="0"/>
                                          </p:val>
                                        </p:tav>
                                      </p:tavLst>
                                    </p:anim>
                                    <p:anim calcmode="lin" valueType="num">
                                      <p:cBhvr>
                                        <p:cTn id="51" dur="500"/>
                                        <p:tgtEl>
                                          <p:spTgt spid="55"/>
                                        </p:tgtEl>
                                        <p:attrNameLst>
                                          <p:attrName>ppt_x</p:attrName>
                                        </p:attrNameLst>
                                      </p:cBhvr>
                                      <p:tavLst>
                                        <p:tav tm="0">
                                          <p:val>
                                            <p:strVal val="ppt_x"/>
                                          </p:val>
                                        </p:tav>
                                        <p:tav tm="100000">
                                          <p:val>
                                            <p:fltVal val="0.5"/>
                                          </p:val>
                                        </p:tav>
                                      </p:tavLst>
                                    </p:anim>
                                    <p:anim calcmode="lin" valueType="num">
                                      <p:cBhvr>
                                        <p:cTn id="52" dur="500"/>
                                        <p:tgtEl>
                                          <p:spTgt spid="55"/>
                                        </p:tgtEl>
                                        <p:attrNameLst>
                                          <p:attrName>ppt_y</p:attrName>
                                        </p:attrNameLst>
                                      </p:cBhvr>
                                      <p:tavLst>
                                        <p:tav tm="0">
                                          <p:val>
                                            <p:strVal val="ppt_y"/>
                                          </p:val>
                                        </p:tav>
                                        <p:tav tm="100000">
                                          <p:val>
                                            <p:fltVal val="0.5"/>
                                          </p:val>
                                        </p:tav>
                                      </p:tavLst>
                                    </p:anim>
                                    <p:set>
                                      <p:cBhvr>
                                        <p:cTn id="53" dur="1" fill="hold">
                                          <p:stCondLst>
                                            <p:cond delay="499"/>
                                          </p:stCondLst>
                                        </p:cTn>
                                        <p:tgtEl>
                                          <p:spTgt spid="55"/>
                                        </p:tgtEl>
                                        <p:attrNameLst>
                                          <p:attrName>style.visibility</p:attrName>
                                        </p:attrNameLst>
                                      </p:cBhvr>
                                      <p:to>
                                        <p:strVal val="hidden"/>
                                      </p:to>
                                    </p:set>
                                  </p:childTnLst>
                                </p:cTn>
                              </p:par>
                              <p:par>
                                <p:cTn id="54" presetID="10" presetClass="exit" presetSubtype="0" fill="hold" grpId="0" nodeType="withEffect">
                                  <p:stCondLst>
                                    <p:cond delay="0"/>
                                  </p:stCondLst>
                                  <p:childTnLst>
                                    <p:animEffect transition="out" filter="fade">
                                      <p:cBhvr>
                                        <p:cTn id="55" dur="10"/>
                                        <p:tgtEl>
                                          <p:spTgt spid="54"/>
                                        </p:tgtEl>
                                      </p:cBhvr>
                                    </p:animEffect>
                                    <p:set>
                                      <p:cBhvr>
                                        <p:cTn id="56" dur="1" fill="hold">
                                          <p:stCondLst>
                                            <p:cond delay="9"/>
                                          </p:stCondLst>
                                        </p:cTn>
                                        <p:tgtEl>
                                          <p:spTgt spid="54"/>
                                        </p:tgtEl>
                                        <p:attrNameLst>
                                          <p:attrName>style.visibility</p:attrName>
                                        </p:attrNameLst>
                                      </p:cBhvr>
                                      <p:to>
                                        <p:strVal val="hidden"/>
                                      </p:to>
                                    </p:set>
                                  </p:childTnLst>
                                </p:cTn>
                              </p:par>
                            </p:childTnLst>
                          </p:cTn>
                        </p:par>
                      </p:childTnLst>
                    </p:cTn>
                  </p:par>
                </p:childTnLst>
              </p:cTn>
              <p:nextCondLst>
                <p:cond evt="onClick" delay="0">
                  <p:tgtEl>
                    <p:spTgt spid="55"/>
                  </p:tgtEl>
                </p:cond>
              </p:nextCondLst>
            </p:seq>
            <p:seq concurrent="1" nextAc="seek">
              <p:cTn id="57" restart="whenNotActive" fill="hold" evtFilter="cancelBubble" nodeType="interactiveSeq">
                <p:stCondLst>
                  <p:cond evt="onClick" delay="0">
                    <p:tgtEl>
                      <p:spTgt spid="59"/>
                    </p:tgtEl>
                  </p:cond>
                </p:stCondLst>
                <p:endSync evt="end" delay="0">
                  <p:rtn val="all"/>
                </p:endSync>
                <p:childTnLst>
                  <p:par>
                    <p:cTn id="58" fill="hold">
                      <p:stCondLst>
                        <p:cond delay="0"/>
                      </p:stCondLst>
                      <p:childTnLst>
                        <p:par>
                          <p:cTn id="59" fill="hold">
                            <p:stCondLst>
                              <p:cond delay="0"/>
                            </p:stCondLst>
                            <p:childTnLst>
                              <p:par>
                                <p:cTn id="60" presetID="23" presetClass="exit" presetSubtype="544" fill="hold" grpId="0" nodeType="clickEffect">
                                  <p:stCondLst>
                                    <p:cond delay="0"/>
                                  </p:stCondLst>
                                  <p:childTnLst>
                                    <p:anim calcmode="lin" valueType="num">
                                      <p:cBhvr>
                                        <p:cTn id="61" dur="500"/>
                                        <p:tgtEl>
                                          <p:spTgt spid="59"/>
                                        </p:tgtEl>
                                        <p:attrNameLst>
                                          <p:attrName>ppt_w</p:attrName>
                                        </p:attrNameLst>
                                      </p:cBhvr>
                                      <p:tavLst>
                                        <p:tav tm="0">
                                          <p:val>
                                            <p:strVal val="ppt_w"/>
                                          </p:val>
                                        </p:tav>
                                        <p:tav tm="100000">
                                          <p:val>
                                            <p:fltVal val="0"/>
                                          </p:val>
                                        </p:tav>
                                      </p:tavLst>
                                    </p:anim>
                                    <p:anim calcmode="lin" valueType="num">
                                      <p:cBhvr>
                                        <p:cTn id="62" dur="500"/>
                                        <p:tgtEl>
                                          <p:spTgt spid="59"/>
                                        </p:tgtEl>
                                        <p:attrNameLst>
                                          <p:attrName>ppt_h</p:attrName>
                                        </p:attrNameLst>
                                      </p:cBhvr>
                                      <p:tavLst>
                                        <p:tav tm="0">
                                          <p:val>
                                            <p:strVal val="ppt_h"/>
                                          </p:val>
                                        </p:tav>
                                        <p:tav tm="100000">
                                          <p:val>
                                            <p:fltVal val="0"/>
                                          </p:val>
                                        </p:tav>
                                      </p:tavLst>
                                    </p:anim>
                                    <p:anim calcmode="lin" valueType="num">
                                      <p:cBhvr>
                                        <p:cTn id="63" dur="500"/>
                                        <p:tgtEl>
                                          <p:spTgt spid="59"/>
                                        </p:tgtEl>
                                        <p:attrNameLst>
                                          <p:attrName>ppt_x</p:attrName>
                                        </p:attrNameLst>
                                      </p:cBhvr>
                                      <p:tavLst>
                                        <p:tav tm="0">
                                          <p:val>
                                            <p:strVal val="ppt_x"/>
                                          </p:val>
                                        </p:tav>
                                        <p:tav tm="100000">
                                          <p:val>
                                            <p:fltVal val="0.5"/>
                                          </p:val>
                                        </p:tav>
                                      </p:tavLst>
                                    </p:anim>
                                    <p:anim calcmode="lin" valueType="num">
                                      <p:cBhvr>
                                        <p:cTn id="64" dur="500"/>
                                        <p:tgtEl>
                                          <p:spTgt spid="59"/>
                                        </p:tgtEl>
                                        <p:attrNameLst>
                                          <p:attrName>ppt_y</p:attrName>
                                        </p:attrNameLst>
                                      </p:cBhvr>
                                      <p:tavLst>
                                        <p:tav tm="0">
                                          <p:val>
                                            <p:strVal val="ppt_y"/>
                                          </p:val>
                                        </p:tav>
                                        <p:tav tm="100000">
                                          <p:val>
                                            <p:fltVal val="0.5"/>
                                          </p:val>
                                        </p:tav>
                                      </p:tavLst>
                                    </p:anim>
                                    <p:set>
                                      <p:cBhvr>
                                        <p:cTn id="65" dur="1" fill="hold">
                                          <p:stCondLst>
                                            <p:cond delay="499"/>
                                          </p:stCondLst>
                                        </p:cTn>
                                        <p:tgtEl>
                                          <p:spTgt spid="59"/>
                                        </p:tgtEl>
                                        <p:attrNameLst>
                                          <p:attrName>style.visibility</p:attrName>
                                        </p:attrNameLst>
                                      </p:cBhvr>
                                      <p:to>
                                        <p:strVal val="hidden"/>
                                      </p:to>
                                    </p:set>
                                  </p:childTnLst>
                                </p:cTn>
                              </p:par>
                              <p:par>
                                <p:cTn id="66" presetID="10" presetClass="exit" presetSubtype="0" fill="hold" grpId="0" nodeType="with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childTnLst>
                          </p:cTn>
                        </p:par>
                      </p:childTnLst>
                    </p:cTn>
                  </p:par>
                </p:childTnLst>
              </p:cTn>
              <p:nextCondLst>
                <p:cond evt="onClick" delay="0">
                  <p:tgtEl>
                    <p:spTgt spid="59"/>
                  </p:tgtEl>
                </p:cond>
              </p:nextCondLst>
            </p:seq>
            <p:seq concurrent="1" nextAc="seek">
              <p:cTn id="69" restart="whenNotActive" fill="hold" evtFilter="cancelBubble" nodeType="interactiveSeq">
                <p:stCondLst>
                  <p:cond evt="onClick" delay="0">
                    <p:tgtEl>
                      <p:spTgt spid="63"/>
                    </p:tgtEl>
                  </p:cond>
                </p:stCondLst>
                <p:endSync evt="end" delay="0">
                  <p:rtn val="all"/>
                </p:endSync>
                <p:childTnLst>
                  <p:par>
                    <p:cTn id="70" fill="hold">
                      <p:stCondLst>
                        <p:cond delay="0"/>
                      </p:stCondLst>
                      <p:childTnLst>
                        <p:par>
                          <p:cTn id="71" fill="hold">
                            <p:stCondLst>
                              <p:cond delay="0"/>
                            </p:stCondLst>
                            <p:childTnLst>
                              <p:par>
                                <p:cTn id="72" presetID="23" presetClass="exit" presetSubtype="544" fill="hold" grpId="0" nodeType="clickEffect">
                                  <p:stCondLst>
                                    <p:cond delay="0"/>
                                  </p:stCondLst>
                                  <p:childTnLst>
                                    <p:anim calcmode="lin" valueType="num">
                                      <p:cBhvr>
                                        <p:cTn id="73" dur="500"/>
                                        <p:tgtEl>
                                          <p:spTgt spid="63"/>
                                        </p:tgtEl>
                                        <p:attrNameLst>
                                          <p:attrName>ppt_w</p:attrName>
                                        </p:attrNameLst>
                                      </p:cBhvr>
                                      <p:tavLst>
                                        <p:tav tm="0">
                                          <p:val>
                                            <p:strVal val="ppt_w"/>
                                          </p:val>
                                        </p:tav>
                                        <p:tav tm="100000">
                                          <p:val>
                                            <p:fltVal val="0"/>
                                          </p:val>
                                        </p:tav>
                                      </p:tavLst>
                                    </p:anim>
                                    <p:anim calcmode="lin" valueType="num">
                                      <p:cBhvr>
                                        <p:cTn id="74" dur="500"/>
                                        <p:tgtEl>
                                          <p:spTgt spid="63"/>
                                        </p:tgtEl>
                                        <p:attrNameLst>
                                          <p:attrName>ppt_h</p:attrName>
                                        </p:attrNameLst>
                                      </p:cBhvr>
                                      <p:tavLst>
                                        <p:tav tm="0">
                                          <p:val>
                                            <p:strVal val="ppt_h"/>
                                          </p:val>
                                        </p:tav>
                                        <p:tav tm="100000">
                                          <p:val>
                                            <p:fltVal val="0"/>
                                          </p:val>
                                        </p:tav>
                                      </p:tavLst>
                                    </p:anim>
                                    <p:anim calcmode="lin" valueType="num">
                                      <p:cBhvr>
                                        <p:cTn id="75" dur="500"/>
                                        <p:tgtEl>
                                          <p:spTgt spid="63"/>
                                        </p:tgtEl>
                                        <p:attrNameLst>
                                          <p:attrName>ppt_x</p:attrName>
                                        </p:attrNameLst>
                                      </p:cBhvr>
                                      <p:tavLst>
                                        <p:tav tm="0">
                                          <p:val>
                                            <p:strVal val="ppt_x"/>
                                          </p:val>
                                        </p:tav>
                                        <p:tav tm="100000">
                                          <p:val>
                                            <p:fltVal val="0.5"/>
                                          </p:val>
                                        </p:tav>
                                      </p:tavLst>
                                    </p:anim>
                                    <p:anim calcmode="lin" valueType="num">
                                      <p:cBhvr>
                                        <p:cTn id="76" dur="500"/>
                                        <p:tgtEl>
                                          <p:spTgt spid="63"/>
                                        </p:tgtEl>
                                        <p:attrNameLst>
                                          <p:attrName>ppt_y</p:attrName>
                                        </p:attrNameLst>
                                      </p:cBhvr>
                                      <p:tavLst>
                                        <p:tav tm="0">
                                          <p:val>
                                            <p:strVal val="ppt_y"/>
                                          </p:val>
                                        </p:tav>
                                        <p:tav tm="100000">
                                          <p:val>
                                            <p:fltVal val="0.5"/>
                                          </p:val>
                                        </p:tav>
                                      </p:tavLst>
                                    </p:anim>
                                    <p:set>
                                      <p:cBhvr>
                                        <p:cTn id="77" dur="1" fill="hold">
                                          <p:stCondLst>
                                            <p:cond delay="499"/>
                                          </p:stCondLst>
                                        </p:cTn>
                                        <p:tgtEl>
                                          <p:spTgt spid="63"/>
                                        </p:tgtEl>
                                        <p:attrNameLst>
                                          <p:attrName>style.visibility</p:attrName>
                                        </p:attrNameLst>
                                      </p:cBhvr>
                                      <p:to>
                                        <p:strVal val="hidden"/>
                                      </p:to>
                                    </p:set>
                                  </p:childTnLst>
                                </p:cTn>
                              </p:par>
                              <p:par>
                                <p:cTn id="78" presetID="10" presetClass="exit" presetSubtype="0" fill="hold" grpId="0" nodeType="withEffect">
                                  <p:stCondLst>
                                    <p:cond delay="0"/>
                                  </p:stCondLst>
                                  <p:childTnLst>
                                    <p:animEffect transition="out" filter="fade">
                                      <p:cBhvr>
                                        <p:cTn id="79" dur="10"/>
                                        <p:tgtEl>
                                          <p:spTgt spid="62"/>
                                        </p:tgtEl>
                                      </p:cBhvr>
                                    </p:animEffect>
                                    <p:set>
                                      <p:cBhvr>
                                        <p:cTn id="80" dur="1" fill="hold">
                                          <p:stCondLst>
                                            <p:cond delay="9"/>
                                          </p:stCondLst>
                                        </p:cTn>
                                        <p:tgtEl>
                                          <p:spTgt spid="62"/>
                                        </p:tgtEl>
                                        <p:attrNameLst>
                                          <p:attrName>style.visibility</p:attrName>
                                        </p:attrNameLst>
                                      </p:cBhvr>
                                      <p:to>
                                        <p:strVal val="hidden"/>
                                      </p:to>
                                    </p:set>
                                  </p:childTnLst>
                                </p:cTn>
                              </p:par>
                            </p:childTnLst>
                          </p:cTn>
                        </p:par>
                      </p:childTnLst>
                    </p:cTn>
                  </p:par>
                </p:childTnLst>
              </p:cTn>
              <p:nextCondLst>
                <p:cond evt="onClick" delay="0">
                  <p:tgtEl>
                    <p:spTgt spid="63"/>
                  </p:tgtEl>
                </p:cond>
              </p:nextCondLst>
            </p:seq>
          </p:childTnLst>
        </p:cTn>
      </p:par>
    </p:tnLst>
    <p:bldLst>
      <p:bldP spid="29" grpId="0"/>
      <p:bldP spid="51" grpId="0" animBg="1"/>
      <p:bldP spid="51" grpId="1" animBg="1"/>
      <p:bldP spid="52" grpId="0"/>
      <p:bldP spid="53" grpId="0" animBg="1"/>
      <p:bldP spid="53" grpId="1" animBg="1"/>
      <p:bldP spid="54" grpId="0"/>
      <p:bldP spid="55" grpId="0" animBg="1"/>
      <p:bldP spid="55" grpId="1" animBg="1"/>
      <p:bldP spid="58" grpId="0"/>
      <p:bldP spid="59" grpId="0" animBg="1"/>
      <p:bldP spid="59" grpId="1" animBg="1"/>
      <p:bldP spid="62" grpId="0"/>
      <p:bldP spid="63" grpId="0" animBg="1"/>
      <p:bldP spid="63" grpId="1" animBg="1"/>
      <p:bldP spid="71" grpId="0"/>
    </p:bldLst>
  </p:timing>
</p:sld>
</file>

<file path=ppt/slides/slide35.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9" name="Pentagon 8">
            <a:hlinkClick r:id="rId6"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7"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prstClr val="black"/>
                </a:solidFill>
                <a:latin typeface="Times New Roman" panose="02020603050405020304" pitchFamily="18" charset="0"/>
                <a:cs typeface="Times New Roman" panose="02020603050405020304" pitchFamily="18" charset="0"/>
              </a:rPr>
              <a:t>Bài thơ «Mây và sóng» là lời của ai nói với ai?</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prstClr val="white"/>
                </a:solidFill>
                <a:latin typeface="Times New Roman" panose="02020603050405020304" pitchFamily="18" charset="0"/>
                <a:cs typeface="Times New Roman" panose="02020603050405020304" pitchFamily="18" charset="0"/>
              </a:rPr>
              <a:t>Lời của con  nói với mẹ</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8 </a:t>
            </a:r>
            <a:r>
              <a:rPr lang="en-US" sz="3600" b="1" kern="1200" dirty="0" err="1">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8966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6.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a:solidFill>
                  <a:prstClr val="black"/>
                </a:solidFill>
                <a:latin typeface="Times New Roman" panose="02020603050405020304" pitchFamily="18" charset="0"/>
                <a:cs typeface="Times New Roman" panose="02020603050405020304" pitchFamily="18" charset="0"/>
              </a:rPr>
              <a:t>Chủ đề của bài thơ «Mây và sóng» là gì?</a:t>
            </a:r>
            <a:endParaRPr lang="en-US" sz="24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vi-VN" sz="2400" b="1" kern="1200" dirty="0">
                <a:solidFill>
                  <a:srgbClr val="002060"/>
                </a:solidFill>
                <a:latin typeface="Times New Roman" panose="02020603050405020304" pitchFamily="18" charset="0"/>
                <a:cs typeface="Times New Roman" panose="02020603050405020304" pitchFamily="18" charset="0"/>
              </a:rPr>
              <a:t>Tình mẫu tử thiêng liêng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967333" y="2260127"/>
            <a:ext cx="720934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cả</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lớp</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nổ</a:t>
            </a:r>
            <a:r>
              <a:rPr lang="en-US" sz="3600" b="1" kern="1200" dirty="0">
                <a:solidFill>
                  <a:srgbClr val="FF0000"/>
                </a:solidFill>
                <a:latin typeface="Times New Roman" panose="02020603050405020304" pitchFamily="18" charset="0"/>
                <a:cs typeface="Times New Roman" panose="02020603050405020304" pitchFamily="18" charset="0"/>
              </a:rPr>
              <a:t> 1 </a:t>
            </a:r>
            <a:r>
              <a:rPr lang="en-US" sz="3600" b="1" kern="1200" dirty="0" err="1">
                <a:solidFill>
                  <a:srgbClr val="FF0000"/>
                </a:solidFill>
                <a:latin typeface="Times New Roman" panose="02020603050405020304" pitchFamily="18" charset="0"/>
                <a:cs typeface="Times New Roman" panose="02020603050405020304" pitchFamily="18" charset="0"/>
              </a:rPr>
              <a:t>tràng</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pháo</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tay</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85897790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7.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3000" b="1" kern="1200" dirty="0">
                <a:solidFill>
                  <a:prstClr val="black"/>
                </a:solidFill>
                <a:latin typeface="Times New Roman" panose="02020603050405020304" pitchFamily="18" charset="0"/>
                <a:cs typeface="Times New Roman" panose="02020603050405020304" pitchFamily="18" charset="0"/>
              </a:rPr>
              <a:t>Bài thơ được thể hiện bằng hình thức ngôn ngữ nào?</a:t>
            </a:r>
            <a:endParaRPr lang="en-US" sz="30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b="1" kern="1200" dirty="0">
                <a:solidFill>
                  <a:srgbClr val="002060"/>
                </a:solidFill>
                <a:latin typeface="Times New Roman" panose="02020603050405020304" pitchFamily="18" charset="0"/>
                <a:cs typeface="Times New Roman" panose="02020603050405020304" pitchFamily="18" charset="0"/>
              </a:rPr>
              <a:t>Đối thoại</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883719" y="2260127"/>
            <a:ext cx="3376566"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9 </a:t>
            </a:r>
            <a:r>
              <a:rPr lang="en-US" sz="3600" b="1" kern="1200" dirty="0" err="1">
                <a:solidFill>
                  <a:srgbClr val="FF0000"/>
                </a:solidFill>
                <a:latin typeface="Times New Roman" panose="02020603050405020304" pitchFamily="18" charset="0"/>
                <a:cs typeface="Times New Roman" panose="02020603050405020304" pitchFamily="18" charset="0"/>
              </a:rPr>
              <a:t>điểm</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233473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8.xml><?xml version="1.0" encoding="utf-8"?>
<p:sld xmlns:a="http://schemas.openxmlformats.org/drawingml/2006/main" xmlns:r="http://schemas.openxmlformats.org/officeDocument/2006/relationships" xmlns:p="http://schemas.openxmlformats.org/presentationml/2006/main">
  <p:cSld>
    <p:bg>
      <p:bgPr>
        <a:blipFill dpi="0" rotWithShape="1">
          <a:blip r:embed="rId3">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6"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defTabSz="685800">
              <a:buClrTx/>
              <a:buFontTx/>
              <a:buNone/>
            </a:pPr>
            <a:r>
              <a:rPr lang="vi-VN" sz="3300" b="1" kern="1200" dirty="0">
                <a:solidFill>
                  <a:prstClr val="black"/>
                </a:solidFill>
                <a:latin typeface="Times New Roman" panose="02020603050405020304" pitchFamily="18" charset="0"/>
                <a:cs typeface="Times New Roman" panose="02020603050405020304" pitchFamily="18" charset="0"/>
              </a:rPr>
              <a:t>Hình ảnh mây và sóng biểu tượng cho điều gì?</a:t>
            </a:r>
            <a:endParaRPr lang="en-US" sz="3300" b="1" kern="1200" dirty="0">
              <a:solidFill>
                <a:prstClr val="black"/>
              </a:solidFill>
              <a:latin typeface="Times New Roman" panose="02020603050405020304" pitchFamily="18" charset="0"/>
              <a:cs typeface="Times New Roman" panose="02020603050405020304" pitchFamily="18" charset="0"/>
            </a:endParaRPr>
          </a:p>
        </p:txBody>
      </p:sp>
      <p:sp>
        <p:nvSpPr>
          <p:cNvPr id="5" name="Rectangle 4"/>
          <p:cNvSpPr/>
          <p:nvPr/>
        </p:nvSpPr>
        <p:spPr>
          <a:xfrm>
            <a:off x="1652867" y="2876053"/>
            <a:ext cx="5966460" cy="1079807"/>
          </a:xfrm>
          <a:prstGeom prst="rect">
            <a:avLst/>
          </a:prstGeom>
          <a:solidFill>
            <a:srgbClr val="FFC000"/>
          </a:solid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vi-VN" sz="2400" kern="1200" dirty="0">
                <a:solidFill>
                  <a:prstClr val="white"/>
                </a:solidFill>
                <a:latin typeface="Times New Roman" panose="02020603050405020304" pitchFamily="18" charset="0"/>
                <a:cs typeface="Times New Roman" panose="02020603050405020304" pitchFamily="18" charset="0"/>
              </a:rPr>
              <a:t>Những thú vui lôi cuốn, hấp dẫn của cuộc sống</a:t>
            </a:r>
            <a:endParaRPr lang="en-US" sz="2400" b="1" kern="1200" dirty="0">
              <a:solidFill>
                <a:srgbClr val="002060"/>
              </a:solidFill>
              <a:latin typeface="Times New Roman" panose="02020603050405020304" pitchFamily="18" charset="0"/>
              <a:cs typeface="Times New Roman" panose="02020603050405020304" pitchFamily="18" charset="0"/>
            </a:endParaRPr>
          </a:p>
        </p:txBody>
      </p:sp>
      <p:sp>
        <p:nvSpPr>
          <p:cNvPr id="15" name="Rectangle 14"/>
          <p:cNvSpPr/>
          <p:nvPr/>
        </p:nvSpPr>
        <p:spPr>
          <a:xfrm>
            <a:off x="2062983" y="2260127"/>
            <a:ext cx="5018041" cy="623248"/>
          </a:xfrm>
          <a:prstGeom prst="rect">
            <a:avLst/>
          </a:prstGeom>
          <a:noFill/>
        </p:spPr>
        <p:txBody>
          <a:bodyPr wrap="none" lIns="68580" tIns="34290" rIns="68580" bIns="34290">
            <a:spAutoFit/>
          </a:bodyPr>
          <a:lstStyle/>
          <a:p>
            <a:pPr algn="ctr" defTabSz="685800">
              <a:buClrTx/>
              <a:buFontTx/>
              <a:buNone/>
              <a:defRPr/>
            </a:pPr>
            <a:r>
              <a:rPr lang="en-US" sz="3600" b="1" kern="1200" dirty="0" err="1">
                <a:solidFill>
                  <a:srgbClr val="FF0000"/>
                </a:solidFill>
                <a:latin typeface="Times New Roman" panose="02020603050405020304" pitchFamily="18" charset="0"/>
                <a:cs typeface="Times New Roman" panose="02020603050405020304" pitchFamily="18" charset="0"/>
              </a:rPr>
              <a:t>Em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được</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xóa</a:t>
            </a:r>
            <a:r>
              <a:rPr lang="en-US" sz="3600" b="1" kern="1200" dirty="0">
                <a:solidFill>
                  <a:srgbClr val="FF0000"/>
                </a:solidFill>
                <a:latin typeface="Times New Roman" panose="02020603050405020304" pitchFamily="18" charset="0"/>
                <a:cs typeface="Times New Roman" panose="02020603050405020304" pitchFamily="18" charset="0"/>
              </a:rPr>
              <a:t> 1 </a:t>
            </a:r>
            <a:r>
              <a:rPr lang="en-US" sz="3600" b="1" kern="1200" dirty="0" err="1">
                <a:solidFill>
                  <a:srgbClr val="FF0000"/>
                </a:solidFill>
                <a:latin typeface="Times New Roman" panose="02020603050405020304" pitchFamily="18" charset="0"/>
                <a:cs typeface="Times New Roman" panose="02020603050405020304" pitchFamily="18" charset="0"/>
              </a:rPr>
              <a:t>điểm</a:t>
            </a:r>
            <a:r>
              <a:rPr lang="en-US" sz="3600" b="1" kern="1200" dirty="0">
                <a:solidFill>
                  <a:srgbClr val="FF0000"/>
                </a:solidFill>
                <a:latin typeface="Times New Roman" panose="02020603050405020304" pitchFamily="18" charset="0"/>
                <a:cs typeface="Times New Roman" panose="02020603050405020304" pitchFamily="18" charset="0"/>
              </a:rPr>
              <a:t> </a:t>
            </a:r>
            <a:r>
              <a:rPr lang="en-US" sz="3600" b="1" kern="1200" dirty="0" err="1">
                <a:solidFill>
                  <a:srgbClr val="FF0000"/>
                </a:solidFill>
                <a:latin typeface="Times New Roman" panose="02020603050405020304" pitchFamily="18" charset="0"/>
                <a:cs typeface="Times New Roman" panose="02020603050405020304" pitchFamily="18" charset="0"/>
              </a:rPr>
              <a:t>xấu</a:t>
            </a:r>
            <a:endParaRPr lang="en-US" sz="3600" b="1" kern="1200" dirty="0">
              <a:solidFill>
                <a:srgbClr val="FF0000"/>
              </a:solidFill>
              <a:latin typeface="Times New Roman" panose="02020603050405020304" pitchFamily="18" charset="0"/>
              <a:cs typeface="Times New Roman" panose="02020603050405020304" pitchFamily="18" charset="0"/>
            </a:endParaRPr>
          </a:p>
        </p:txBody>
      </p:sp>
      <p:sp>
        <p:nvSpPr>
          <p:cNvPr id="9" name="Pentagon 8">
            <a:hlinkClick r:id="rId7" action="ppaction://hlinksldjump"/>
          </p:cNvPr>
          <p:cNvSpPr/>
          <p:nvPr/>
        </p:nvSpPr>
        <p:spPr>
          <a:xfrm flipH="1">
            <a:off x="7619326" y="4578848"/>
            <a:ext cx="1405619" cy="489753"/>
          </a:xfrm>
          <a:prstGeom prst="homePlate">
            <a:avLst/>
          </a:prstGeom>
          <a:solidFill>
            <a:srgbClr val="FF0000">
              <a:alpha val="75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pPr>
            <a:r>
              <a:rPr lang="en-US" sz="2100" kern="1200">
                <a:solidFill>
                  <a:prstClr val="black"/>
                </a:solidFill>
                <a:latin typeface="Times New Roman" panose="02020603050405020304" pitchFamily="18" charset="0"/>
                <a:cs typeface="Times New Roman" panose="02020603050405020304" pitchFamily="18" charset="0"/>
              </a:rPr>
              <a:t>GO HOME</a:t>
            </a:r>
          </a:p>
        </p:txBody>
      </p:sp>
    </p:spTree>
    <p:extLst>
      <p:ext uri="{BB962C8B-B14F-4D97-AF65-F5344CB8AC3E}">
        <p14:creationId xmlns:p14="http://schemas.microsoft.com/office/powerpoint/2010/main" val="354305600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grpId="0" nodeType="clickEffect">
                                  <p:stCondLst>
                                    <p:cond delay="0"/>
                                  </p:stCondLst>
                                  <p:childTnLst>
                                    <p:set>
                                      <p:cBhvr>
                                        <p:cTn id="13" dur="1" fill="hold">
                                          <p:stCondLst>
                                            <p:cond delay="0"/>
                                          </p:stCondLst>
                                        </p:cTn>
                                        <p:tgtEl>
                                          <p:spTgt spid="5"/>
                                        </p:tgtEl>
                                        <p:attrNameLst>
                                          <p:attrName>style.visibility</p:attrName>
                                        </p:attrNameLst>
                                      </p:cBhvr>
                                      <p:to>
                                        <p:strVal val="visible"/>
                                      </p:to>
                                    </p:set>
                                    <p:animEffect transition="in" filter="fade">
                                      <p:cBhvr>
                                        <p:cTn id="14" dur="1000"/>
                                        <p:tgtEl>
                                          <p:spTgt spid="5"/>
                                        </p:tgtEl>
                                      </p:cBhvr>
                                    </p:animEffect>
                                    <p:anim calcmode="lin" valueType="num">
                                      <p:cBhvr>
                                        <p:cTn id="15" dur="1000" fill="hold"/>
                                        <p:tgtEl>
                                          <p:spTgt spid="5"/>
                                        </p:tgtEl>
                                        <p:attrNameLst>
                                          <p:attrName>ppt_x</p:attrName>
                                        </p:attrNameLst>
                                      </p:cBhvr>
                                      <p:tavLst>
                                        <p:tav tm="0">
                                          <p:val>
                                            <p:strVal val="#ppt_x"/>
                                          </p:val>
                                        </p:tav>
                                        <p:tav tm="100000">
                                          <p:val>
                                            <p:strVal val="#ppt_x"/>
                                          </p:val>
                                        </p:tav>
                                      </p:tavLst>
                                    </p:anim>
                                    <p:anim calcmode="lin" valueType="num">
                                      <p:cBhvr>
                                        <p:cTn id="16"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7" restart="whenNotActive" fill="hold" evtFilter="cancelBubble" nodeType="interactiveSeq">
                <p:stCondLst>
                  <p:cond evt="onClick" delay="0">
                    <p:tgtEl>
                      <p:spTgt spid="17"/>
                    </p:tgtEl>
                  </p:cond>
                </p:stCondLst>
                <p:endSync evt="end" delay="0">
                  <p:rtn val="all"/>
                </p:endSync>
                <p:childTnLst>
                  <p:par>
                    <p:cTn id="18" fill="hold">
                      <p:stCondLst>
                        <p:cond delay="0"/>
                      </p:stCondLst>
                      <p:childTnLst>
                        <p:par>
                          <p:cTn id="19" fill="hold">
                            <p:stCondLst>
                              <p:cond delay="0"/>
                            </p:stCondLst>
                            <p:childTnLst>
                              <p:par>
                                <p:cTn id="20" presetID="10" presetClass="exit" presetSubtype="0" fill="hold" nodeType="clickEffect">
                                  <p:stCondLst>
                                    <p:cond delay="0"/>
                                  </p:stCondLst>
                                  <p:childTnLst>
                                    <p:animEffect transition="out" filter="fade">
                                      <p:cBhvr>
                                        <p:cTn id="21" dur="500"/>
                                        <p:tgtEl>
                                          <p:spTgt spid="17"/>
                                        </p:tgtEl>
                                      </p:cBhvr>
                                    </p:animEffect>
                                    <p:set>
                                      <p:cBhvr>
                                        <p:cTn id="22" dur="1" fill="hold">
                                          <p:stCondLst>
                                            <p:cond delay="499"/>
                                          </p:stCondLst>
                                        </p:cTn>
                                        <p:tgtEl>
                                          <p:spTgt spid="17"/>
                                        </p:tgtEl>
                                        <p:attrNameLst>
                                          <p:attrName>style.visibility</p:attrName>
                                        </p:attrNameLst>
                                      </p:cBhvr>
                                      <p:to>
                                        <p:strVal val="hidden"/>
                                      </p:to>
                                    </p:set>
                                  </p:childTnLst>
                                </p:cTn>
                              </p:par>
                              <p:par>
                                <p:cTn id="23" presetID="10" presetClass="exit" presetSubtype="0" fill="hold" grpId="1" nodeType="withEffect">
                                  <p:stCondLst>
                                    <p:cond delay="0"/>
                                  </p:stCondLst>
                                  <p:childTnLst>
                                    <p:animEffect transition="out" filter="fade">
                                      <p:cBhvr>
                                        <p:cTn id="24" dur="500"/>
                                        <p:tgtEl>
                                          <p:spTgt spid="12"/>
                                        </p:tgtEl>
                                      </p:cBhvr>
                                    </p:animEffect>
                                    <p:set>
                                      <p:cBhvr>
                                        <p:cTn id="25" dur="1" fill="hold">
                                          <p:stCondLst>
                                            <p:cond delay="499"/>
                                          </p:stCondLst>
                                        </p:cTn>
                                        <p:tgtEl>
                                          <p:spTgt spid="12"/>
                                        </p:tgtEl>
                                        <p:attrNameLst>
                                          <p:attrName>style.visibility</p:attrName>
                                        </p:attrNameLst>
                                      </p:cBhvr>
                                      <p:to>
                                        <p:strVal val="hidden"/>
                                      </p:to>
                                    </p:set>
                                  </p:childTnLst>
                                </p:cTn>
                              </p:par>
                              <p:par>
                                <p:cTn id="26" presetID="10" presetClass="exit" presetSubtype="0" fill="hold" grpId="1" nodeType="withEffect">
                                  <p:stCondLst>
                                    <p:cond delay="0"/>
                                  </p:stCondLst>
                                  <p:childTnLst>
                                    <p:animEffect transition="out" filter="fade">
                                      <p:cBhvr>
                                        <p:cTn id="27" dur="500"/>
                                        <p:tgtEl>
                                          <p:spTgt spid="5"/>
                                        </p:tgtEl>
                                      </p:cBhvr>
                                    </p:animEffect>
                                    <p:set>
                                      <p:cBhvr>
                                        <p:cTn id="28" dur="1" fill="hold">
                                          <p:stCondLst>
                                            <p:cond delay="499"/>
                                          </p:stCondLst>
                                        </p:cTn>
                                        <p:tgtEl>
                                          <p:spTgt spid="5"/>
                                        </p:tgtEl>
                                        <p:attrNameLst>
                                          <p:attrName>style.visibility</p:attrName>
                                        </p:attrNameLst>
                                      </p:cBhvr>
                                      <p:to>
                                        <p:strVal val="hidden"/>
                                      </p:to>
                                    </p:set>
                                  </p:childTnLst>
                                </p:cTn>
                              </p:par>
                            </p:childTnLst>
                          </p:cTn>
                        </p:par>
                        <p:par>
                          <p:cTn id="29" fill="hold">
                            <p:stCondLst>
                              <p:cond delay="500"/>
                            </p:stCondLst>
                            <p:childTnLst>
                              <p:par>
                                <p:cTn id="30" presetID="10" presetClass="entr" presetSubtype="0" fill="hold" nodeType="afterEffect">
                                  <p:stCondLst>
                                    <p:cond delay="0"/>
                                  </p:stCondLst>
                                  <p:childTnLst>
                                    <p:set>
                                      <p:cBhvr>
                                        <p:cTn id="31" dur="1" fill="hold">
                                          <p:stCondLst>
                                            <p:cond delay="0"/>
                                          </p:stCondLst>
                                        </p:cTn>
                                        <p:tgtEl>
                                          <p:spTgt spid="18"/>
                                        </p:tgtEl>
                                        <p:attrNameLst>
                                          <p:attrName>style.visibility</p:attrName>
                                        </p:attrNameLst>
                                      </p:cBhvr>
                                      <p:to>
                                        <p:strVal val="visible"/>
                                      </p:to>
                                    </p:set>
                                    <p:animEffect transition="in" filter="fade">
                                      <p:cBhvr>
                                        <p:cTn id="32" dur="500"/>
                                        <p:tgtEl>
                                          <p:spTgt spid="18"/>
                                        </p:tgtEl>
                                      </p:cBhvr>
                                    </p:animEffect>
                                  </p:childTnLst>
                                </p:cTn>
                              </p:par>
                            </p:childTnLst>
                          </p:cTn>
                        </p:par>
                        <p:par>
                          <p:cTn id="33" fill="hold">
                            <p:stCondLst>
                              <p:cond delay="1000"/>
                            </p:stCondLst>
                            <p:childTnLst>
                              <p:par>
                                <p:cTn id="34" presetID="23" presetClass="entr" presetSubtype="32" fill="hold" grpId="0" nodeType="afterEffect">
                                  <p:stCondLst>
                                    <p:cond delay="0"/>
                                  </p:stCondLst>
                                  <p:childTnLst>
                                    <p:set>
                                      <p:cBhvr>
                                        <p:cTn id="35" dur="1" fill="hold">
                                          <p:stCondLst>
                                            <p:cond delay="0"/>
                                          </p:stCondLst>
                                        </p:cTn>
                                        <p:tgtEl>
                                          <p:spTgt spid="15"/>
                                        </p:tgtEl>
                                        <p:attrNameLst>
                                          <p:attrName>style.visibility</p:attrName>
                                        </p:attrNameLst>
                                      </p:cBhvr>
                                      <p:to>
                                        <p:strVal val="visible"/>
                                      </p:to>
                                    </p:set>
                                    <p:anim calcmode="lin" valueType="num">
                                      <p:cBhvr>
                                        <p:cTn id="36" dur="500" fill="hold"/>
                                        <p:tgtEl>
                                          <p:spTgt spid="15"/>
                                        </p:tgtEl>
                                        <p:attrNameLst>
                                          <p:attrName>ppt_w</p:attrName>
                                        </p:attrNameLst>
                                      </p:cBhvr>
                                      <p:tavLst>
                                        <p:tav tm="0">
                                          <p:val>
                                            <p:strVal val="4*#ppt_w"/>
                                          </p:val>
                                        </p:tav>
                                        <p:tav tm="100000">
                                          <p:val>
                                            <p:strVal val="#ppt_w"/>
                                          </p:val>
                                        </p:tav>
                                      </p:tavLst>
                                    </p:anim>
                                    <p:anim calcmode="lin" valueType="num">
                                      <p:cBhvr>
                                        <p:cTn id="37" dur="500" fill="hold"/>
                                        <p:tgtEl>
                                          <p:spTgt spid="15"/>
                                        </p:tgtEl>
                                        <p:attrNameLst>
                                          <p:attrName>ppt_h</p:attrName>
                                        </p:attrNameLst>
                                      </p:cBhvr>
                                      <p:tavLst>
                                        <p:tav tm="0">
                                          <p:val>
                                            <p:strVal val="4*#ppt_h"/>
                                          </p:val>
                                        </p:tav>
                                        <p:tav tm="100000">
                                          <p:val>
                                            <p:strVal val="#ppt_h"/>
                                          </p:val>
                                        </p:tav>
                                      </p:tavLst>
                                    </p:anim>
                                  </p:childTnLst>
                                </p:cTn>
                              </p:par>
                              <p:par>
                                <p:cTn id="38" presetID="21" presetClass="emph" presetSubtype="0" repeatCount="indefinite" fill="hold" grpId="1" nodeType="withEffect">
                                  <p:stCondLst>
                                    <p:cond delay="0"/>
                                  </p:stCondLst>
                                  <p:childTnLst>
                                    <p:animClr clrSpc="hsl" dir="cw">
                                      <p:cBhvr override="childStyle">
                                        <p:cTn id="39" dur="500" fill="hold"/>
                                        <p:tgtEl>
                                          <p:spTgt spid="15"/>
                                        </p:tgtEl>
                                        <p:attrNameLst>
                                          <p:attrName>style.color</p:attrName>
                                        </p:attrNameLst>
                                      </p:cBhvr>
                                      <p:by>
                                        <p:hsl h="7200000" s="0" l="0"/>
                                      </p:by>
                                    </p:animClr>
                                    <p:animClr clrSpc="hsl" dir="cw">
                                      <p:cBhvr>
                                        <p:cTn id="40" dur="500" fill="hold"/>
                                        <p:tgtEl>
                                          <p:spTgt spid="15"/>
                                        </p:tgtEl>
                                        <p:attrNameLst>
                                          <p:attrName>fillcolor</p:attrName>
                                        </p:attrNameLst>
                                      </p:cBhvr>
                                      <p:by>
                                        <p:hsl h="7200000" s="0" l="0"/>
                                      </p:by>
                                    </p:animClr>
                                    <p:animClr clrSpc="hsl" dir="cw">
                                      <p:cBhvr>
                                        <p:cTn id="41" dur="500" fill="hold"/>
                                        <p:tgtEl>
                                          <p:spTgt spid="15"/>
                                        </p:tgtEl>
                                        <p:attrNameLst>
                                          <p:attrName>stroke.color</p:attrName>
                                        </p:attrNameLst>
                                      </p:cBhvr>
                                      <p:by>
                                        <p:hsl h="7200000" s="0" l="0"/>
                                      </p:by>
                                    </p:animClr>
                                    <p:set>
                                      <p:cBhvr>
                                        <p:cTn id="42" dur="500" fill="hold"/>
                                        <p:tgtEl>
                                          <p:spTgt spid="15"/>
                                        </p:tgtEl>
                                        <p:attrNameLst>
                                          <p:attrName>fill.type</p:attrName>
                                        </p:attrNameLst>
                                      </p:cBhvr>
                                      <p:to>
                                        <p:strVal val="solid"/>
                                      </p:to>
                                    </p:set>
                                  </p:childTnLst>
                                  <p:subTnLst>
                                    <p:audio>
                                      <p:cMediaNode>
                                        <p:cTn display="0" masterRel="sameClick">
                                          <p:stCondLst>
                                            <p:cond evt="begin" delay="0">
                                              <p:tn val="38"/>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17"/>
                  </p:tgtEl>
                </p:cond>
              </p:nextCondLst>
            </p:seq>
          </p:childTnLst>
        </p:cTn>
      </p:par>
    </p:tnLst>
    <p:bldLst>
      <p:bldP spid="12" grpId="0" animBg="1"/>
      <p:bldP spid="12" grpId="1" animBg="1"/>
      <p:bldP spid="5" grpId="0" animBg="1"/>
      <p:bldP spid="5" grpId="1" animBg="1"/>
      <p:bldP spid="15" grpId="0"/>
      <p:bldP spid="15" grpId="1"/>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alphaModFix amt="28000"/>
            <a:lum/>
          </a:blip>
          <a:srcRect/>
          <a:stretch>
            <a:fillRect/>
          </a:stretch>
        </a:blipFill>
        <a:effectLst/>
      </p:bgPr>
    </p:bg>
    <p:spTree>
      <p:nvGrpSpPr>
        <p:cNvPr id="1" name=""/>
        <p:cNvGrpSpPr/>
        <p:nvPr/>
      </p:nvGrpSpPr>
      <p:grpSpPr>
        <a:xfrm>
          <a:off x="0" y="0"/>
          <a:ext cx="0" cy="0"/>
          <a:chOff x="0" y="0"/>
          <a:chExt cx="0" cy="0"/>
        </a:xfrm>
      </p:grpSpPr>
      <p:pic>
        <p:nvPicPr>
          <p:cNvPr id="17" name="Picture 1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27862" y="3899815"/>
            <a:ext cx="990025" cy="990025"/>
          </a:xfrm>
          <a:prstGeom prst="rect">
            <a:avLst/>
          </a:prstGeom>
        </p:spPr>
      </p:pic>
      <p:pic>
        <p:nvPicPr>
          <p:cNvPr id="18" name="Picture 17"/>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714500" y="428625"/>
            <a:ext cx="5715000" cy="4286250"/>
          </a:xfrm>
          <a:prstGeom prst="rect">
            <a:avLst/>
          </a:prstGeom>
        </p:spPr>
      </p:pic>
      <p:sp>
        <p:nvSpPr>
          <p:cNvPr id="12" name="Snip Diagonal Corner Rectangle 11"/>
          <p:cNvSpPr/>
          <p:nvPr/>
        </p:nvSpPr>
        <p:spPr>
          <a:xfrm>
            <a:off x="1120165" y="846703"/>
            <a:ext cx="7031864" cy="1406363"/>
          </a:xfrm>
          <a:prstGeom prst="snip2DiagRect">
            <a:avLst>
              <a:gd name="adj1" fmla="val 0"/>
              <a:gd name="adj2" fmla="val 24222"/>
            </a:avLst>
          </a:prstGeom>
          <a:blipFill dpi="0" rotWithShape="1">
            <a:blip r:embed="rId5" cstate="print">
              <a:extLst>
                <a:ext uri="{28A0092B-C50C-407E-A947-70E740481C1C}">
                  <a14:useLocalDpi xmlns:a14="http://schemas.microsoft.com/office/drawing/2010/main" val="0"/>
                </a:ext>
              </a:extLst>
            </a:blip>
            <a:srcRect/>
            <a:stretch>
              <a:fillRect/>
            </a:stretch>
          </a:blipFill>
          <a:ln w="381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buClrTx/>
              <a:buFontTx/>
              <a:buNone/>
              <a:defRPr/>
            </a:pPr>
            <a:r>
              <a:rPr lang="en-US" sz="2400" b="1" kern="1200" dirty="0" err="1">
                <a:solidFill>
                  <a:prstClr val="white"/>
                </a:solidFill>
                <a:latin typeface="Times New Roman" panose="02020603050405020304" pitchFamily="18" charset="0"/>
                <a:cs typeface="Times New Roman" panose="02020603050405020304" pitchFamily="18" charset="0"/>
              </a:rPr>
              <a:t>Em</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được</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cộng</a:t>
            </a:r>
            <a:r>
              <a:rPr lang="en-US" sz="2400" b="1" kern="1200" dirty="0">
                <a:solidFill>
                  <a:prstClr val="white"/>
                </a:solidFill>
                <a:latin typeface="Times New Roman" panose="02020603050405020304" pitchFamily="18" charset="0"/>
                <a:cs typeface="Times New Roman" panose="02020603050405020304" pitchFamily="18" charset="0"/>
              </a:rPr>
              <a:t> +1 </a:t>
            </a:r>
            <a:r>
              <a:rPr lang="en-US" sz="2400" b="1" kern="1200" dirty="0" err="1">
                <a:solidFill>
                  <a:prstClr val="white"/>
                </a:solidFill>
                <a:latin typeface="Times New Roman" panose="02020603050405020304" pitchFamily="18" charset="0"/>
                <a:cs typeface="Times New Roman" panose="02020603050405020304" pitchFamily="18" charset="0"/>
              </a:rPr>
              <a:t>điểm</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vào</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bài</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thi</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học</a:t>
            </a:r>
            <a:r>
              <a:rPr lang="en-US" sz="2400" b="1" kern="1200" dirty="0">
                <a:solidFill>
                  <a:prstClr val="white"/>
                </a:solidFill>
                <a:latin typeface="Times New Roman" panose="02020603050405020304" pitchFamily="18" charset="0"/>
                <a:cs typeface="Times New Roman" panose="02020603050405020304" pitchFamily="18" charset="0"/>
              </a:rPr>
              <a:t> </a:t>
            </a:r>
            <a:r>
              <a:rPr lang="en-US" sz="2400" b="1" kern="1200" dirty="0" err="1">
                <a:solidFill>
                  <a:prstClr val="white"/>
                </a:solidFill>
                <a:latin typeface="Times New Roman" panose="02020603050405020304" pitchFamily="18" charset="0"/>
                <a:cs typeface="Times New Roman" panose="02020603050405020304" pitchFamily="18" charset="0"/>
              </a:rPr>
              <a:t>kì</a:t>
            </a:r>
            <a:endParaRPr lang="en-US" sz="2400" b="1" kern="1200" dirty="0">
              <a:solidFill>
                <a:prstClr val="white"/>
              </a:solidFill>
              <a:latin typeface="Times New Roman" panose="02020603050405020304" pitchFamily="18" charset="0"/>
              <a:cs typeface="Times New Roman" panose="02020603050405020304" pitchFamily="18" charset="0"/>
            </a:endParaRPr>
          </a:p>
        </p:txBody>
      </p:sp>
    </p:spTree>
    <p:extLst>
      <p:ext uri="{BB962C8B-B14F-4D97-AF65-F5344CB8AC3E}">
        <p14:creationId xmlns:p14="http://schemas.microsoft.com/office/powerpoint/2010/main" val="37632479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after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fade">
                                      <p:cBhvr>
                                        <p:cTn id="7" dur="1000"/>
                                        <p:tgtEl>
                                          <p:spTgt spid="12"/>
                                        </p:tgtEl>
                                      </p:cBhvr>
                                    </p:animEffect>
                                    <p:anim calcmode="lin" valueType="num">
                                      <p:cBhvr>
                                        <p:cTn id="8" dur="1000" fill="hold"/>
                                        <p:tgtEl>
                                          <p:spTgt spid="12"/>
                                        </p:tgtEl>
                                        <p:attrNameLst>
                                          <p:attrName>ppt_x</p:attrName>
                                        </p:attrNameLst>
                                      </p:cBhvr>
                                      <p:tavLst>
                                        <p:tav tm="0">
                                          <p:val>
                                            <p:strVal val="#ppt_x"/>
                                          </p:val>
                                        </p:tav>
                                        <p:tav tm="100000">
                                          <p:val>
                                            <p:strVal val="#ppt_x"/>
                                          </p:val>
                                        </p:tav>
                                      </p:tavLst>
                                    </p:anim>
                                    <p:anim calcmode="lin" valueType="num">
                                      <p:cBhvr>
                                        <p:cTn id="9" dur="1000" fill="hold"/>
                                        <p:tgtEl>
                                          <p:spTgt spid="1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seq concurrent="1" nextAc="seek">
              <p:cTn id="10" restart="whenNotActive" fill="hold" evtFilter="cancelBubble" nodeType="interactiveSeq">
                <p:stCondLst>
                  <p:cond evt="onClick" delay="0">
                    <p:tgtEl>
                      <p:spTgt spid="17"/>
                    </p:tgtEl>
                  </p:cond>
                </p:stCondLst>
                <p:endSync evt="end" delay="0">
                  <p:rtn val="all"/>
                </p:endSync>
                <p:childTnLst>
                  <p:par>
                    <p:cTn id="11" fill="hold">
                      <p:stCondLst>
                        <p:cond delay="0"/>
                      </p:stCondLst>
                      <p:childTnLst>
                        <p:par>
                          <p:cTn id="12" fill="hold">
                            <p:stCondLst>
                              <p:cond delay="0"/>
                            </p:stCondLst>
                            <p:childTnLst>
                              <p:par>
                                <p:cTn id="13" presetID="10" presetClass="exit" presetSubtype="0" fill="hold" nodeType="clickEffect">
                                  <p:stCondLst>
                                    <p:cond delay="0"/>
                                  </p:stCondLst>
                                  <p:childTnLst>
                                    <p:animEffect transition="out" filter="fade">
                                      <p:cBhvr>
                                        <p:cTn id="14" dur="500"/>
                                        <p:tgtEl>
                                          <p:spTgt spid="17"/>
                                        </p:tgtEl>
                                      </p:cBhvr>
                                    </p:animEffect>
                                    <p:set>
                                      <p:cBhvr>
                                        <p:cTn id="15" dur="1" fill="hold">
                                          <p:stCondLst>
                                            <p:cond delay="499"/>
                                          </p:stCondLst>
                                        </p:cTn>
                                        <p:tgtEl>
                                          <p:spTgt spid="17"/>
                                        </p:tgtEl>
                                        <p:attrNameLst>
                                          <p:attrName>style.visibility</p:attrName>
                                        </p:attrNameLst>
                                      </p:cBhvr>
                                      <p:to>
                                        <p:strVal val="hidden"/>
                                      </p:to>
                                    </p:set>
                                  </p:childTnLst>
                                </p:cTn>
                              </p:par>
                              <p:par>
                                <p:cTn id="16" presetID="10" presetClass="exit" presetSubtype="0" fill="hold" grpId="1" nodeType="withEffect">
                                  <p:stCondLst>
                                    <p:cond delay="0"/>
                                  </p:stCondLst>
                                  <p:childTnLst>
                                    <p:animEffect transition="out" filter="fade">
                                      <p:cBhvr>
                                        <p:cTn id="17" dur="500"/>
                                        <p:tgtEl>
                                          <p:spTgt spid="12"/>
                                        </p:tgtEl>
                                      </p:cBhvr>
                                    </p:animEffect>
                                    <p:set>
                                      <p:cBhvr>
                                        <p:cTn id="18" dur="1" fill="hold">
                                          <p:stCondLst>
                                            <p:cond delay="499"/>
                                          </p:stCondLst>
                                        </p:cTn>
                                        <p:tgtEl>
                                          <p:spTgt spid="12"/>
                                        </p:tgtEl>
                                        <p:attrNameLst>
                                          <p:attrName>style.visibility</p:attrName>
                                        </p:attrNameLst>
                                      </p:cBhvr>
                                      <p:to>
                                        <p:strVal val="hidden"/>
                                      </p:to>
                                    </p:set>
                                  </p:childTnLst>
                                </p:cTn>
                              </p:par>
                            </p:childTnLst>
                          </p:cTn>
                        </p:par>
                        <p:par>
                          <p:cTn id="19" fill="hold">
                            <p:stCondLst>
                              <p:cond delay="500"/>
                            </p:stCondLst>
                            <p:childTnLst>
                              <p:par>
                                <p:cTn id="20" presetID="10" presetClass="entr" presetSubtype="0" fill="hold" nodeType="afterEffect">
                                  <p:stCondLst>
                                    <p:cond delay="0"/>
                                  </p:stCondLst>
                                  <p:childTnLst>
                                    <p:set>
                                      <p:cBhvr>
                                        <p:cTn id="21" dur="1" fill="hold">
                                          <p:stCondLst>
                                            <p:cond delay="0"/>
                                          </p:stCondLst>
                                        </p:cTn>
                                        <p:tgtEl>
                                          <p:spTgt spid="18"/>
                                        </p:tgtEl>
                                        <p:attrNameLst>
                                          <p:attrName>style.visibility</p:attrName>
                                        </p:attrNameLst>
                                      </p:cBhvr>
                                      <p:to>
                                        <p:strVal val="visible"/>
                                      </p:to>
                                    </p:set>
                                    <p:animEffect transition="in" filter="fade">
                                      <p:cBhvr>
                                        <p:cTn id="22" dur="500"/>
                                        <p:tgtEl>
                                          <p:spTgt spid="18"/>
                                        </p:tgtEl>
                                      </p:cBhvr>
                                    </p:animEffect>
                                  </p:childTnLst>
                                </p:cTn>
                              </p:par>
                            </p:childTnLst>
                          </p:cTn>
                        </p:par>
                      </p:childTnLst>
                    </p:cTn>
                  </p:par>
                </p:childTnLst>
              </p:cTn>
              <p:nextCondLst>
                <p:cond evt="onClick" delay="0">
                  <p:tgtEl>
                    <p:spTgt spid="17"/>
                  </p:tgtEl>
                </p:cond>
              </p:nextCondLst>
            </p:seq>
          </p:childTnLst>
        </p:cTn>
      </p:par>
    </p:tnLst>
    <p:bldLst>
      <p:bldP spid="12" grpId="0" animBg="1"/>
      <p:bldP spid="12" grpId="1"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Shape 2134"/>
        <p:cNvGrpSpPr/>
        <p:nvPr/>
      </p:nvGrpSpPr>
      <p:grpSpPr>
        <a:xfrm>
          <a:off x="0" y="0"/>
          <a:ext cx="0" cy="0"/>
          <a:chOff x="0" y="0"/>
          <a:chExt cx="0" cy="0"/>
        </a:xfrm>
      </p:grpSpPr>
      <p:sp>
        <p:nvSpPr>
          <p:cNvPr id="2136" name="Google Shape;2136;p39"/>
          <p:cNvSpPr txBox="1">
            <a:spLocks noGrp="1"/>
          </p:cNvSpPr>
          <p:nvPr>
            <p:ph type="ctrTitle"/>
          </p:nvPr>
        </p:nvSpPr>
        <p:spPr>
          <a:xfrm>
            <a:off x="736646" y="373025"/>
            <a:ext cx="7672500" cy="577800"/>
          </a:xfrm>
          <a:prstGeom prst="rect">
            <a:avLst/>
          </a:prstGeom>
        </p:spPr>
        <p:txBody>
          <a:bodyPr spcFirstLastPara="1" wrap="square" lIns="91425" tIns="91425" rIns="91425" bIns="91425" anchor="ctr" anchorCtr="0">
            <a:noAutofit/>
          </a:bodyPr>
          <a:lstStyle/>
          <a:p>
            <a:pPr marL="0" lvl="0" indent="0" algn="ctr" rtl="0">
              <a:spcBef>
                <a:spcPts val="0"/>
              </a:spcBef>
              <a:spcAft>
                <a:spcPts val="0"/>
              </a:spcAft>
              <a:buNone/>
            </a:pPr>
            <a:r>
              <a:rPr lang="en" b="1" dirty="0">
                <a:latin typeface="Times New Roman" panose="02020603050405020304" pitchFamily="18" charset="0"/>
                <a:cs typeface="Times New Roman" panose="02020603050405020304" pitchFamily="18" charset="0"/>
              </a:rPr>
              <a:t>1. Đọc</a:t>
            </a:r>
            <a:endParaRPr b="1" dirty="0">
              <a:latin typeface="Times New Roman" panose="02020603050405020304" pitchFamily="18" charset="0"/>
              <a:cs typeface="Times New Roman" panose="02020603050405020304" pitchFamily="18" charset="0"/>
            </a:endParaRPr>
          </a:p>
        </p:txBody>
      </p:sp>
      <p:sp>
        <p:nvSpPr>
          <p:cNvPr id="3" name="TextBox 2"/>
          <p:cNvSpPr txBox="1"/>
          <p:nvPr/>
        </p:nvSpPr>
        <p:spPr>
          <a:xfrm>
            <a:off x="535593" y="859391"/>
            <a:ext cx="8132781" cy="1717393"/>
          </a:xfrm>
          <a:prstGeom prst="rect">
            <a:avLst/>
          </a:prstGeom>
          <a:noFill/>
        </p:spPr>
        <p:txBody>
          <a:bodyPr wrap="square" rtlCol="0">
            <a:spAutoFit/>
          </a:bodyPr>
          <a:lstStyle/>
          <a:p>
            <a:pPr algn="just">
              <a:lnSpc>
                <a:spcPct val="120000"/>
              </a:lnSpc>
            </a:pPr>
            <a:r>
              <a:rPr lang="en-US" sz="2200" dirty="0" err="1">
                <a:solidFill>
                  <a:schemeClr val="tx1"/>
                </a:solidFill>
                <a:latin typeface="Times New Roman" panose="02020603050405020304" pitchFamily="18" charset="0"/>
                <a:cs typeface="Times New Roman" panose="02020603050405020304" pitchFamily="18" charset="0"/>
              </a:rPr>
              <a:t>Đọc</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thành</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tiếng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văn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bản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và</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theo</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phân</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a:t>
            </a: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em</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bé</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mây</a:t>
            </a:r>
            <a:endParaRPr lang="en-US" sz="2200" dirty="0">
              <a:solidFill>
                <a:schemeClr val="tx1"/>
              </a:solidFill>
              <a:latin typeface="Times New Roman" panose="02020603050405020304" pitchFamily="18" charset="0"/>
              <a:cs typeface="Times New Roman" panose="02020603050405020304" pitchFamily="18" charset="0"/>
            </a:endParaRPr>
          </a:p>
          <a:p>
            <a:pPr marL="949961" lvl="1" indent="-474980" algn="just">
              <a:lnSpc>
                <a:spcPct val="120000"/>
              </a:lnSpc>
              <a:buFont typeface="Arial"/>
              <a:buChar char="•"/>
            </a:pPr>
            <a:r>
              <a:rPr lang="en-US" sz="2200" dirty="0">
                <a:solidFill>
                  <a:schemeClr val="tx1"/>
                </a:solidFill>
                <a:latin typeface="Times New Roman" panose="02020603050405020304" pitchFamily="18" charset="0"/>
                <a:cs typeface="Times New Roman" panose="02020603050405020304" pitchFamily="18" charset="0"/>
              </a:rPr>
              <a:t>1 HS </a:t>
            </a:r>
            <a:r>
              <a:rPr lang="en-US" sz="2200" dirty="0" err="1">
                <a:solidFill>
                  <a:schemeClr val="tx1"/>
                </a:solidFill>
                <a:latin typeface="Times New Roman" panose="02020603050405020304" pitchFamily="18" charset="0"/>
                <a:cs typeface="Times New Roman" panose="02020603050405020304" pitchFamily="18" charset="0"/>
              </a:rPr>
              <a:t>đóng</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vai</a:t>
            </a:r>
            <a:r>
              <a:rPr lang="en-US" sz="2200" dirty="0">
                <a:solidFill>
                  <a:schemeClr val="tx1"/>
                </a:solidFill>
                <a:latin typeface="Times New Roman" panose="02020603050405020304" pitchFamily="18" charset="0"/>
                <a:cs typeface="Times New Roman" panose="02020603050405020304" pitchFamily="18" charset="0"/>
              </a:rPr>
              <a:t> </a:t>
            </a:r>
            <a:r>
              <a:rPr lang="en-US" sz="2200" dirty="0" err="1">
                <a:solidFill>
                  <a:schemeClr val="tx1"/>
                </a:solidFill>
                <a:latin typeface="Times New Roman" panose="02020603050405020304" pitchFamily="18" charset="0"/>
                <a:cs typeface="Times New Roman" panose="02020603050405020304" pitchFamily="18" charset="0"/>
              </a:rPr>
              <a:t>sóng</a:t>
            </a:r>
            <a:endParaRPr lang="en-US" sz="2200" dirty="0">
              <a:solidFill>
                <a:schemeClr val="tx1"/>
              </a:solidFill>
              <a:latin typeface="Times New Roman" panose="02020603050405020304" pitchFamily="18" charset="0"/>
              <a:cs typeface="Times New Roman" panose="02020603050405020304" pitchFamily="18" charset="0"/>
            </a:endParaRPr>
          </a:p>
        </p:txBody>
      </p:sp>
      <p:graphicFrame>
        <p:nvGraphicFramePr>
          <p:cNvPr id="7" name="Table 14"/>
          <p:cNvGraphicFramePr>
            <a:graphicFrameLocks noGrp="1"/>
          </p:cNvGraphicFramePr>
          <p:nvPr>
            <p:extLst>
              <p:ext uri="{D42A27DB-BD31-4B8C-83A1-F6EECF244321}">
                <p14:modId xmlns:p14="http://schemas.microsoft.com/office/powerpoint/2010/main" val="279286686"/>
              </p:ext>
            </p:extLst>
          </p:nvPr>
        </p:nvGraphicFramePr>
        <p:xfrm>
          <a:off x="227023" y="2576784"/>
          <a:ext cx="8749922" cy="2423160"/>
        </p:xfrm>
        <a:graphic>
          <a:graphicData uri="http://schemas.openxmlformats.org/drawingml/2006/table">
            <a:tbl>
              <a:tblPr>
                <a:tableStyleId>{5C22544A-7EE6-4342-B048-85BDC9FD1C3A}</a:tableStyleId>
              </a:tblPr>
              <a:tblGrid>
                <a:gridCol w="5936384">
                  <a:extLst>
                    <a:ext uri="{9D8B030D-6E8A-4147-A177-3AD203B41FA5}">
                      <a16:colId xmlns:a16="http://schemas.microsoft.com/office/drawing/2014/main" val="20000"/>
                    </a:ext>
                  </a:extLst>
                </a:gridCol>
                <a:gridCol w="1008184">
                  <a:extLst>
                    <a:ext uri="{9D8B030D-6E8A-4147-A177-3AD203B41FA5}">
                      <a16:colId xmlns:a16="http://schemas.microsoft.com/office/drawing/2014/main" val="20001"/>
                    </a:ext>
                  </a:extLst>
                </a:gridCol>
                <a:gridCol w="1805354">
                  <a:extLst>
                    <a:ext uri="{9D8B030D-6E8A-4147-A177-3AD203B41FA5}">
                      <a16:colId xmlns:a16="http://schemas.microsoft.com/office/drawing/2014/main" val="20002"/>
                    </a:ext>
                  </a:extLst>
                </a:gridCol>
              </a:tblGrid>
              <a:tr h="181847">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BẢNG KIỂM KĨ NĂNG ĐỌC</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ĐẠT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tc>
                  <a:txBody>
                    <a:bodyPr/>
                    <a:lstStyle/>
                    <a:p>
                      <a:pPr algn="ctr">
                        <a:defRPr/>
                      </a:pPr>
                      <a:r>
                        <a:rPr lang="en-US" sz="2400" dirty="0">
                          <a:solidFill>
                            <a:schemeClr val="tx1">
                              <a:lumMod val="50000"/>
                            </a:schemeClr>
                          </a:solidFill>
                          <a:latin typeface="Times New Roman" panose="02020603050405020304" pitchFamily="18" charset="0"/>
                          <a:cs typeface="Times New Roman" panose="02020603050405020304" pitchFamily="18" charset="0"/>
                        </a:rPr>
                        <a:t>CHƯA ĐẠT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solidFill>
                      <a:schemeClr val="bg2">
                        <a:lumMod val="40000"/>
                        <a:lumOff val="60000"/>
                      </a:schemeClr>
                    </a:solidFill>
                  </a:tcPr>
                </a:tc>
                <a:extLst>
                  <a:ext uri="{0D108BD9-81ED-4DB2-BD59-A6C34878D82A}">
                    <a16:rowId xmlns:a16="http://schemas.microsoft.com/office/drawing/2014/main" val="10000"/>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to, </a:t>
                      </a:r>
                      <a:r>
                        <a:rPr lang="en-US" sz="2400" dirty="0" err="1">
                          <a:solidFill>
                            <a:schemeClr val="tx1">
                              <a:lumMod val="50000"/>
                            </a:schemeClr>
                          </a:solidFill>
                          <a:latin typeface="Times New Roman" panose="02020603050405020304" pitchFamily="18" charset="0"/>
                          <a:cs typeface="Times New Roman" panose="02020603050405020304" pitchFamily="18" charset="0"/>
                        </a:rPr>
                        <a:t>rõ</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ràng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trôi</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chảy</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1"/>
                  </a:ext>
                </a:extLst>
              </a:tr>
              <a:tr h="406796">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đúng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thêm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bớt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từ</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2"/>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Tốc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độ</a:t>
                      </a:r>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âm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lượng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phù</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hợp</a:t>
                      </a:r>
                      <a:r>
                        <a:rPr lang="en-US" sz="2400" dirty="0">
                          <a:solidFill>
                            <a:schemeClr val="tx1">
                              <a:lumMod val="50000"/>
                            </a:schemeClr>
                          </a:solidFill>
                          <a:latin typeface="Times New Roman" panose="02020603050405020304" pitchFamily="18" charset="0"/>
                          <a:cs typeface="Times New Roman" panose="02020603050405020304" pitchFamily="18" charset="0"/>
                        </a:rPr>
                        <a:t>.</a:t>
                      </a: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3"/>
                  </a:ext>
                </a:extLst>
              </a:tr>
              <a:tr h="181847">
                <a:tc>
                  <a:txBody>
                    <a:bodyPr/>
                    <a:lstStyle/>
                    <a:p>
                      <a:pPr algn="just">
                        <a:defRPr/>
                      </a:pPr>
                      <a:r>
                        <a:rPr lang="en-US" sz="2400" dirty="0" err="1">
                          <a:solidFill>
                            <a:schemeClr val="tx1">
                              <a:lumMod val="50000"/>
                            </a:schemeClr>
                          </a:solidFill>
                          <a:latin typeface="Times New Roman" panose="02020603050405020304" pitchFamily="18" charset="0"/>
                          <a:cs typeface="Times New Roman" panose="02020603050405020304" pitchFamily="18" charset="0"/>
                        </a:rPr>
                        <a:t>Giọng</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đọc</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diễn</a:t>
                      </a:r>
                      <a:r>
                        <a:rPr lang="en-US" sz="2400" dirty="0">
                          <a:solidFill>
                            <a:schemeClr val="tx1">
                              <a:lumMod val="50000"/>
                            </a:schemeClr>
                          </a:solidFill>
                          <a:latin typeface="Times New Roman" panose="02020603050405020304" pitchFamily="18" charset="0"/>
                          <a:cs typeface="Times New Roman" panose="02020603050405020304" pitchFamily="18" charset="0"/>
                        </a:rPr>
                        <a:t> </a:t>
                      </a:r>
                      <a:r>
                        <a:rPr lang="en-US" sz="24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dirty="0">
                          <a:solidFill>
                            <a:schemeClr val="tx1">
                              <a:lumMod val="50000"/>
                            </a:schemeClr>
                          </a:solidFill>
                          <a:latin typeface="Times New Roman" panose="02020603050405020304" pitchFamily="18" charset="0"/>
                          <a:cs typeface="Times New Roman" panose="02020603050405020304" pitchFamily="18" charset="0"/>
                        </a:rPr>
                        <a: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thể</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hiện</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được</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cảm</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xúc</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của</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nhân</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400" baseline="0" dirty="0" err="1">
                          <a:solidFill>
                            <a:schemeClr val="tx1">
                              <a:lumMod val="50000"/>
                            </a:schemeClr>
                          </a:solidFill>
                          <a:latin typeface="Times New Roman" panose="02020603050405020304" pitchFamily="18" charset="0"/>
                          <a:cs typeface="Times New Roman" panose="02020603050405020304" pitchFamily="18" charset="0"/>
                        </a:rPr>
                        <a:t>vật</a:t>
                      </a:r>
                      <a:r>
                        <a:rPr lang="en-US" sz="24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tc>
                  <a:txBody>
                    <a:bodyPr/>
                    <a:lstStyle/>
                    <a:p>
                      <a:pPr algn="ctr"/>
                      <a:endParaRPr lang="en-US" sz="2400" dirty="0">
                        <a:solidFill>
                          <a:schemeClr val="tx1">
                            <a:lumMod val="50000"/>
                          </a:schemeClr>
                        </a:solidFill>
                        <a:latin typeface="Times New Roman" panose="02020603050405020304" pitchFamily="18" charset="0"/>
                        <a:cs typeface="Times New Roman" panose="02020603050405020304" pitchFamily="18" charset="0"/>
                      </a:endParaRPr>
                    </a:p>
                  </a:txBody>
                  <a:tcPr marL="45720" marR="45720" marT="22860" marB="22860" anchor="ctr">
                    <a:lnL w="12700" cap="flat" cmpd="sng" algn="ctr">
                      <a:solidFill>
                        <a:schemeClr val="tx1"/>
                      </a:solidFill>
                      <a:prstDash val="solid"/>
                      <a:round/>
                      <a:headEnd type="none" w="med" len="med"/>
                      <a:tailEnd type="none" w="med" len="med"/>
                    </a:lnL>
                    <a:lnR w="12700" cap="flat" cmpd="sng" algn="ctr">
                      <a:solidFill>
                        <a:schemeClr val="tx1"/>
                      </a:solidFill>
                      <a:prstDash val="solid"/>
                      <a:round/>
                      <a:headEnd type="none" w="med" len="med"/>
                      <a:tailEnd type="none" w="med" len="med"/>
                    </a:lnR>
                    <a:lnT w="12700" cap="flat" cmpd="sng" algn="ctr">
                      <a:solidFill>
                        <a:schemeClr val="tx1"/>
                      </a:solidFill>
                      <a:prstDash val="solid"/>
                      <a:round/>
                      <a:headEnd type="none" w="med" len="med"/>
                      <a:tailEnd type="none" w="med" len="med"/>
                    </a:lnT>
                    <a:lnB w="12700" cap="flat" cmpd="sng" algn="ctr">
                      <a:solidFill>
                        <a:schemeClr val="tx1"/>
                      </a:solidFill>
                      <a:prstDash val="solid"/>
                      <a:round/>
                      <a:headEnd type="none" w="med" len="med"/>
                      <a:tailEnd type="none" w="med" len="med"/>
                    </a:lnB>
                  </a:tcPr>
                </a:tc>
                <a:extLst>
                  <a:ext uri="{0D108BD9-81ED-4DB2-BD59-A6C34878D82A}">
                    <a16:rowId xmlns:a16="http://schemas.microsoft.com/office/drawing/2014/main" val="10004"/>
                  </a:ext>
                </a:extLst>
              </a:tr>
            </a:tbl>
          </a:graphicData>
        </a:graphic>
      </p:graphicFrame>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barn(inVertical)">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7"/>
                                        </p:tgtEl>
                                        <p:attrNameLst>
                                          <p:attrName>style.visibility</p:attrName>
                                        </p:attrNameLst>
                                      </p:cBhvr>
                                      <p:to>
                                        <p:strVal val="visible"/>
                                      </p:to>
                                    </p:set>
                                    <p:animEffect transition="in" filter="barn(inVertical)">
                                      <p:cBhvr>
                                        <p:cTn id="12" dur="500"/>
                                        <p:tgtEl>
                                          <p:spTgt spid="7"/>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sp>
        <p:nvSpPr>
          <p:cNvPr id="2"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pic>
        <p:nvPicPr>
          <p:cNvPr id="26" name="Picture 25">
            <a:extLst>
              <a:ext uri="{FF2B5EF4-FFF2-40B4-BE49-F238E27FC236}">
                <a16:creationId xmlns:a16="http://schemas.microsoft.com/office/drawing/2014/main" id="{FE398F6A-2663-43FD-91FA-253CDAE4DFE0}"/>
              </a:ext>
            </a:extLst>
          </p:cNvPr>
          <p:cNvPicPr>
            <a:picLocks noChangeAspect="1"/>
          </p:cNvPicPr>
          <p:nvPr/>
        </p:nvPicPr>
        <p:blipFill rotWithShape="1">
          <a:blip r:embed="rId3">
            <a:extLst>
              <a:ext uri="{BEBA8EAE-BF5A-486C-A8C5-ECC9F3942E4B}">
                <a14:imgProps xmlns:a14="http://schemas.microsoft.com/office/drawing/2010/main">
                  <a14:imgLayer r:embed="rId4">
                    <a14:imgEffect>
                      <a14:backgroundRemoval t="27778" b="87130" l="46875" r="72917">
                        <a14:foregroundMark x1="54740" y1="31759" x2="63229" y2="28333"/>
                        <a14:foregroundMark x1="60833" y1="70648" x2="64010" y2="70463"/>
                        <a14:foregroundMark x1="64948" y1="76759" x2="68958" y2="77130"/>
                        <a14:foregroundMark x1="53698" y1="77593" x2="61510" y2="87130"/>
                        <a14:foregroundMark x1="62969" y1="81759" x2="72656" y2="80000"/>
                        <a14:foregroundMark x1="51510" y1="73889" x2="52917" y2="84630"/>
                        <a14:foregroundMark x1="50833" y1="65926" x2="48750" y2="77593"/>
                      </a14:backgroundRemoval>
                    </a14:imgEffect>
                  </a14:imgLayer>
                </a14:imgProps>
              </a:ext>
            </a:extLst>
          </a:blip>
          <a:srcRect l="45625" t="27143" r="27174" b="15873"/>
          <a:stretch/>
        </p:blipFill>
        <p:spPr>
          <a:xfrm>
            <a:off x="5215606" y="-75304"/>
            <a:ext cx="3928394" cy="5218804"/>
          </a:xfrm>
          <a:prstGeom prst="rect">
            <a:avLst/>
          </a:prstGeom>
        </p:spPr>
      </p:pic>
      <p:sp>
        <p:nvSpPr>
          <p:cNvPr id="3" name="TextBox 2"/>
          <p:cNvSpPr txBox="1"/>
          <p:nvPr/>
        </p:nvSpPr>
        <p:spPr>
          <a:xfrm>
            <a:off x="396815" y="875237"/>
            <a:ext cx="5141344" cy="3785652"/>
          </a:xfrm>
          <a:prstGeom prst="rect">
            <a:avLst/>
          </a:prstGeom>
          <a:noFill/>
        </p:spPr>
        <p:txBody>
          <a:bodyPr wrap="square" rtlCol="0">
            <a:spAutoFit/>
          </a:bodyPr>
          <a:lstStyle/>
          <a:p>
            <a:pPr algn="just"/>
            <a:r>
              <a:rPr lang="en-US" sz="2400" dirty="0">
                <a:latin typeface="Times New Roman" panose="02020603050405020304" pitchFamily="18" charset="0"/>
                <a:cs typeface="Times New Roman" panose="02020603050405020304" pitchFamily="18" charset="0"/>
              </a:rPr>
              <a:t>- Ra-bin-</a:t>
            </a:r>
            <a:r>
              <a:rPr lang="en-US" sz="2400" dirty="0" err="1">
                <a:latin typeface="Times New Roman" panose="02020603050405020304" pitchFamily="18" charset="0"/>
                <a:cs typeface="Times New Roman" panose="02020603050405020304" pitchFamily="18" charset="0"/>
              </a:rPr>
              <a:t>đờ</a:t>
            </a:r>
            <a:r>
              <a:rPr lang="en-US" sz="2400" dirty="0">
                <a:latin typeface="Times New Roman" panose="02020603050405020304" pitchFamily="18" charset="0"/>
                <a:cs typeface="Times New Roman" panose="02020603050405020304" pitchFamily="18" charset="0"/>
              </a:rPr>
              <a:t>-</a:t>
            </a:r>
            <a:r>
              <a:rPr lang="en-US" sz="2400" dirty="0" err="1">
                <a:latin typeface="Times New Roman" panose="02020603050405020304" pitchFamily="18" charset="0"/>
                <a:cs typeface="Times New Roman" panose="02020603050405020304" pitchFamily="18" charset="0"/>
              </a:rPr>
              <a:t>ra-nát</a:t>
            </a:r>
            <a:r>
              <a:rPr lang="en-US" sz="2400" dirty="0">
                <a:latin typeface="Times New Roman" panose="02020603050405020304" pitchFamily="18" charset="0"/>
                <a:cs typeface="Times New Roman" panose="02020603050405020304" pitchFamily="18" charset="0"/>
              </a:rPr>
              <a:t> Ta-go (1861-1941) </a:t>
            </a:r>
            <a:r>
              <a:rPr lang="en-US" sz="2400" dirty="0" err="1">
                <a:latin typeface="Times New Roman" panose="02020603050405020304" pitchFamily="18" charset="0"/>
                <a:cs typeface="Times New Roman" panose="02020603050405020304" pitchFamily="18" charset="0"/>
              </a:rPr>
              <a:t>tại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danh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hóa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vĩ</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thiên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tài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nhiều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mặt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thế</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giới</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là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một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đại</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lớn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của</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nền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học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Ấn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Độ</a:t>
            </a:r>
            <a:r>
              <a:rPr lang="en-US" sz="2400" dirty="0">
                <a:latin typeface="Times New Roman" panose="02020603050405020304" pitchFamily="18" charset="0"/>
                <a:cs typeface="Times New Roman" panose="02020603050405020304" pitchFamily="18" charset="0"/>
              </a:rPr>
              <a:t>.</a:t>
            </a:r>
          </a:p>
          <a:p>
            <a:pPr algn="just"/>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Thơ</a:t>
            </a:r>
            <a:r>
              <a:rPr lang="en-US" sz="2400" dirty="0">
                <a:latin typeface="Times New Roman" panose="02020603050405020304" pitchFamily="18" charset="0"/>
                <a:cs typeface="Times New Roman" panose="02020603050405020304" pitchFamily="18" charset="0"/>
              </a:rPr>
              <a:t> Ta-go </a:t>
            </a:r>
            <a:r>
              <a:rPr lang="en-US" sz="2400" dirty="0" err="1">
                <a:latin typeface="Times New Roman" panose="02020603050405020304" pitchFamily="18" charset="0"/>
                <a:cs typeface="Times New Roman" panose="02020603050405020304" pitchFamily="18" charset="0"/>
              </a:rPr>
              <a:t>thể</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hiện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tộc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dân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chủ</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sâu</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sắc</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tinh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thần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nhân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văn</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cao</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cả</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và</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chất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trữ</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tình</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triết</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lí</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nồng</a:t>
            </a:r>
            <a:r>
              <a:rPr lang="en-US" sz="2400" dirty="0">
                <a:latin typeface="Times New Roman" panose="02020603050405020304" pitchFamily="18" charset="0"/>
                <a:cs typeface="Times New Roman" panose="02020603050405020304" pitchFamily="18" charset="0"/>
              </a:rPr>
              <a:t> </a:t>
            </a:r>
            <a:r>
              <a:rPr lang="en-US" sz="2400" dirty="0" err="1">
                <a:latin typeface="Times New Roman" panose="02020603050405020304" pitchFamily="18" charset="0"/>
                <a:cs typeface="Times New Roman" panose="02020603050405020304" pitchFamily="18" charset="0"/>
              </a:rPr>
              <a:t>đượm</a:t>
            </a:r>
            <a:r>
              <a:rPr lang="en-US" sz="2400" dirty="0">
                <a:latin typeface="Times New Roman" panose="02020603050405020304" pitchFamily="18" charset="0"/>
                <a:cs typeface="Times New Roman" panose="02020603050405020304" pitchFamily="18" charset="0"/>
              </a:rPr>
              <a:t>.</a:t>
            </a:r>
          </a:p>
        </p:txBody>
      </p:sp>
      <p:sp>
        <p:nvSpPr>
          <p:cNvPr id="29"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a.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giả</a:t>
            </a:r>
            <a:endParaRPr lang="en-US" sz="2400" b="1" dirty="0">
              <a:latin typeface="Times New Roman" panose="02020603050405020304" pitchFamily="18" charset="0"/>
              <a:cs typeface="Times New Roman" panose="02020603050405020304" pitchFamily="18"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29"/>
                                        </p:tgtEl>
                                        <p:attrNameLst>
                                          <p:attrName>style.visibility</p:attrName>
                                        </p:attrNameLst>
                                      </p:cBhvr>
                                      <p:to>
                                        <p:strVal val="visible"/>
                                      </p:to>
                                    </p:set>
                                    <p:animEffect transition="in" filter="barn(inVertical)">
                                      <p:cBhvr>
                                        <p:cTn id="7" dur="500"/>
                                        <p:tgtEl>
                                          <p:spTgt spid="29"/>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3"/>
                                        </p:tgtEl>
                                        <p:attrNameLst>
                                          <p:attrName>style.visibility</p:attrName>
                                        </p:attrNameLst>
                                      </p:cBhvr>
                                      <p:to>
                                        <p:strVal val="visible"/>
                                      </p:to>
                                    </p:set>
                                    <p:animEffect transition="in" filter="barn(inVertical)">
                                      <p:cBhvr>
                                        <p:cTn id="12" dur="500"/>
                                        <p:tgtEl>
                                          <p:spTgt spid="3"/>
                                        </p:tgtEl>
                                      </p:cBhvr>
                                    </p:animEffect>
                                  </p:childTnLst>
                                </p:cTn>
                              </p:par>
                              <p:par>
                                <p:cTn id="13" presetID="16" presetClass="entr" presetSubtype="21" fill="hold" nodeType="withEffect">
                                  <p:stCondLst>
                                    <p:cond delay="0"/>
                                  </p:stCondLst>
                                  <p:childTnLst>
                                    <p:set>
                                      <p:cBhvr>
                                        <p:cTn id="14" dur="1" fill="hold">
                                          <p:stCondLst>
                                            <p:cond delay="0"/>
                                          </p:stCondLst>
                                        </p:cTn>
                                        <p:tgtEl>
                                          <p:spTgt spid="26"/>
                                        </p:tgtEl>
                                        <p:attrNameLst>
                                          <p:attrName>style.visibility</p:attrName>
                                        </p:attrNameLst>
                                      </p:cBhvr>
                                      <p:to>
                                        <p:strVal val="visible"/>
                                      </p:to>
                                    </p:set>
                                    <p:animEffect transition="in" filter="barn(inVertical)">
                                      <p:cBhvr>
                                        <p:cTn id="15" dur="500"/>
                                        <p:tgtEl>
                                          <p:spTgt spid="2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p:bldP spid="29"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Kết quả hình ảnh cho Rabindranath Thakur&quot;">
            <a:extLst>
              <a:ext uri="{FF2B5EF4-FFF2-40B4-BE49-F238E27FC236}">
                <a16:creationId xmlns:a16="http://schemas.microsoft.com/office/drawing/2014/main" id="{9DDC7E4A-2D58-4729-98EB-12648349B677}"/>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flipH="1">
            <a:off x="0" y="0"/>
            <a:ext cx="9144000" cy="5143500"/>
          </a:xfrm>
          <a:prstGeom prst="rect">
            <a:avLst/>
          </a:prstGeom>
          <a:noFill/>
          <a:extLst>
            <a:ext uri="{909E8E84-426E-40DD-AFC4-6F175D3DCCD1}">
              <a14:hiddenFill xmlns:a14="http://schemas.microsoft.com/office/drawing/2010/main">
                <a:solidFill>
                  <a:srgbClr val="FFFFFF"/>
                </a:solidFill>
              </a14:hiddenFill>
            </a:ext>
          </a:extLst>
        </p:spPr>
      </p:pic>
      <p:pic>
        <p:nvPicPr>
          <p:cNvPr id="3" name="Hình ảnh 2" descr="Ảnh có chứa văn bản, cuốn sách, ký hiệu, người phụ nữ&#10;&#10;Mô tả được tạo tự động">
            <a:extLst>
              <a:ext uri="{FF2B5EF4-FFF2-40B4-BE49-F238E27FC236}">
                <a16:creationId xmlns:a16="http://schemas.microsoft.com/office/drawing/2014/main" id="{9A386616-2D9B-4D2F-89FC-71D5FC02272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899444" y="2847570"/>
            <a:ext cx="1342349" cy="199770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7" name="Hình ảnh 6" descr="Ảnh có chứa văn bản, cuốn sách, tòa nhà, ảnh&#10;&#10;Mô tả được tạo tự động">
            <a:extLst>
              <a:ext uri="{FF2B5EF4-FFF2-40B4-BE49-F238E27FC236}">
                <a16:creationId xmlns:a16="http://schemas.microsoft.com/office/drawing/2014/main" id="{8F575D1D-3198-4DA0-8455-1E508F31DB6D}"/>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5450782" y="354345"/>
            <a:ext cx="1395827" cy="1977695"/>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1" name="Hình ảnh 10" descr="Ảnh có chứa ảnh, đang ngồi, bàn, con chó&#10;&#10;Mô tả được tạo tự động">
            <a:extLst>
              <a:ext uri="{FF2B5EF4-FFF2-40B4-BE49-F238E27FC236}">
                <a16:creationId xmlns:a16="http://schemas.microsoft.com/office/drawing/2014/main" id="{C3EB98AA-4F90-445E-AF4A-90337B4FC224}"/>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4909244" y="2686385"/>
            <a:ext cx="1342350" cy="181306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pic>
        <p:nvPicPr>
          <p:cNvPr id="1028" name="Picture 4" descr="Kết quả hình ảnh cho the play of Rabindranath Thakur&quot;">
            <a:extLst>
              <a:ext uri="{FF2B5EF4-FFF2-40B4-BE49-F238E27FC236}">
                <a16:creationId xmlns:a16="http://schemas.microsoft.com/office/drawing/2014/main" id="{B1B89202-055B-4D6E-BFE6-62EA08D88563}"/>
              </a:ext>
            </a:extLst>
          </p:cNvPr>
          <p:cNvPicPr>
            <a:picLocks noChangeAspect="1" noChangeArrowheads="1"/>
          </p:cNvPicPr>
          <p:nvPr/>
        </p:nvPicPr>
        <p:blipFill>
          <a:blip r:embed="rId7" cstate="hqprint">
            <a:extLst>
              <a:ext uri="{28A0092B-C50C-407E-A947-70E740481C1C}">
                <a14:useLocalDpi xmlns:a14="http://schemas.microsoft.com/office/drawing/2010/main" val="0"/>
              </a:ext>
            </a:extLst>
          </a:blip>
          <a:srcRect/>
          <a:stretch>
            <a:fillRect/>
          </a:stretch>
        </p:blipFill>
        <p:spPr bwMode="auto">
          <a:xfrm>
            <a:off x="7381148" y="738673"/>
            <a:ext cx="1395827" cy="1833077"/>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extLst>
      <p:ext uri="{BB962C8B-B14F-4D97-AF65-F5344CB8AC3E}">
        <p14:creationId xmlns:p14="http://schemas.microsoft.com/office/powerpoint/2010/main" val="337279924"/>
      </p:ext>
    </p:extLst>
  </p:cSld>
  <p:clrMapOvr>
    <a:masterClrMapping/>
  </p:clrMapOvr>
  <mc:AlternateContent xmlns:mc="http://schemas.openxmlformats.org/markup-compatibility/2006" xmlns:p15="http://schemas.microsoft.com/office/powerpoint/2012/main">
    <mc:Choice Requires="p15">
      <p:transition xmlns:p14="http://schemas.microsoft.com/office/powerpoint/2010/main" spd="slow" p14:dur="1250">
        <p15:prstTrans prst="peelOff"/>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750"/>
                                        <p:tgtEl>
                                          <p:spTgt spid="3"/>
                                        </p:tgtEl>
                                      </p:cBhvr>
                                    </p:animEffect>
                                    <p:anim calcmode="lin" valueType="num">
                                      <p:cBhvr>
                                        <p:cTn id="8" dur="750" fill="hold"/>
                                        <p:tgtEl>
                                          <p:spTgt spid="3"/>
                                        </p:tgtEl>
                                        <p:attrNameLst>
                                          <p:attrName>ppt_x</p:attrName>
                                        </p:attrNameLst>
                                      </p:cBhvr>
                                      <p:tavLst>
                                        <p:tav tm="0">
                                          <p:val>
                                            <p:strVal val="#ppt_x"/>
                                          </p:val>
                                        </p:tav>
                                        <p:tav tm="100000">
                                          <p:val>
                                            <p:strVal val="#ppt_x"/>
                                          </p:val>
                                        </p:tav>
                                      </p:tavLst>
                                    </p:anim>
                                    <p:anim calcmode="lin" valueType="num">
                                      <p:cBhvr>
                                        <p:cTn id="9" dur="750" fill="hold"/>
                                        <p:tgtEl>
                                          <p:spTgt spid="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42" presetClass="entr" presetSubtype="0" fill="hold" nodeType="clickEffect">
                                  <p:stCondLst>
                                    <p:cond delay="0"/>
                                  </p:stCondLst>
                                  <p:childTnLst>
                                    <p:set>
                                      <p:cBhvr>
                                        <p:cTn id="13" dur="1" fill="hold">
                                          <p:stCondLst>
                                            <p:cond delay="0"/>
                                          </p:stCondLst>
                                        </p:cTn>
                                        <p:tgtEl>
                                          <p:spTgt spid="7"/>
                                        </p:tgtEl>
                                        <p:attrNameLst>
                                          <p:attrName>style.visibility</p:attrName>
                                        </p:attrNameLst>
                                      </p:cBhvr>
                                      <p:to>
                                        <p:strVal val="visible"/>
                                      </p:to>
                                    </p:set>
                                    <p:animEffect transition="in" filter="fade">
                                      <p:cBhvr>
                                        <p:cTn id="14" dur="750"/>
                                        <p:tgtEl>
                                          <p:spTgt spid="7"/>
                                        </p:tgtEl>
                                      </p:cBhvr>
                                    </p:animEffect>
                                    <p:anim calcmode="lin" valueType="num">
                                      <p:cBhvr>
                                        <p:cTn id="15" dur="750" fill="hold"/>
                                        <p:tgtEl>
                                          <p:spTgt spid="7"/>
                                        </p:tgtEl>
                                        <p:attrNameLst>
                                          <p:attrName>ppt_x</p:attrName>
                                        </p:attrNameLst>
                                      </p:cBhvr>
                                      <p:tavLst>
                                        <p:tav tm="0">
                                          <p:val>
                                            <p:strVal val="#ppt_x"/>
                                          </p:val>
                                        </p:tav>
                                        <p:tav tm="100000">
                                          <p:val>
                                            <p:strVal val="#ppt_x"/>
                                          </p:val>
                                        </p:tav>
                                      </p:tavLst>
                                    </p:anim>
                                    <p:anim calcmode="lin" valueType="num">
                                      <p:cBhvr>
                                        <p:cTn id="16" dur="750" fill="hold"/>
                                        <p:tgtEl>
                                          <p:spTgt spid="7"/>
                                        </p:tgtEl>
                                        <p:attrNameLst>
                                          <p:attrName>ppt_y</p:attrName>
                                        </p:attrNameLst>
                                      </p:cBhvr>
                                      <p:tavLst>
                                        <p:tav tm="0">
                                          <p:val>
                                            <p:strVal val="#ppt_y+.1"/>
                                          </p:val>
                                        </p:tav>
                                        <p:tav tm="100000">
                                          <p:val>
                                            <p:strVal val="#ppt_y"/>
                                          </p:val>
                                        </p:tav>
                                      </p:tavLst>
                                    </p:anim>
                                  </p:childTnLst>
                                </p:cTn>
                              </p:par>
                            </p:childTnLst>
                          </p:cTn>
                        </p:par>
                      </p:childTnLst>
                    </p:cTn>
                  </p:par>
                  <p:par>
                    <p:cTn id="17" fill="hold">
                      <p:stCondLst>
                        <p:cond delay="indefinite"/>
                      </p:stCondLst>
                      <p:childTnLst>
                        <p:par>
                          <p:cTn id="18" fill="hold">
                            <p:stCondLst>
                              <p:cond delay="0"/>
                            </p:stCondLst>
                            <p:childTnLst>
                              <p:par>
                                <p:cTn id="19" presetID="42" presetClass="entr" presetSubtype="0" fill="hold" nodeType="clickEffect">
                                  <p:stCondLst>
                                    <p:cond delay="0"/>
                                  </p:stCondLst>
                                  <p:childTnLst>
                                    <p:set>
                                      <p:cBhvr>
                                        <p:cTn id="20" dur="1" fill="hold">
                                          <p:stCondLst>
                                            <p:cond delay="0"/>
                                          </p:stCondLst>
                                        </p:cTn>
                                        <p:tgtEl>
                                          <p:spTgt spid="11"/>
                                        </p:tgtEl>
                                        <p:attrNameLst>
                                          <p:attrName>style.visibility</p:attrName>
                                        </p:attrNameLst>
                                      </p:cBhvr>
                                      <p:to>
                                        <p:strVal val="visible"/>
                                      </p:to>
                                    </p:set>
                                    <p:animEffect transition="in" filter="fade">
                                      <p:cBhvr>
                                        <p:cTn id="21" dur="750"/>
                                        <p:tgtEl>
                                          <p:spTgt spid="11"/>
                                        </p:tgtEl>
                                      </p:cBhvr>
                                    </p:animEffect>
                                    <p:anim calcmode="lin" valueType="num">
                                      <p:cBhvr>
                                        <p:cTn id="22" dur="750" fill="hold"/>
                                        <p:tgtEl>
                                          <p:spTgt spid="11"/>
                                        </p:tgtEl>
                                        <p:attrNameLst>
                                          <p:attrName>ppt_x</p:attrName>
                                        </p:attrNameLst>
                                      </p:cBhvr>
                                      <p:tavLst>
                                        <p:tav tm="0">
                                          <p:val>
                                            <p:strVal val="#ppt_x"/>
                                          </p:val>
                                        </p:tav>
                                        <p:tav tm="100000">
                                          <p:val>
                                            <p:strVal val="#ppt_x"/>
                                          </p:val>
                                        </p:tav>
                                      </p:tavLst>
                                    </p:anim>
                                    <p:anim calcmode="lin" valueType="num">
                                      <p:cBhvr>
                                        <p:cTn id="23" dur="750" fill="hold"/>
                                        <p:tgtEl>
                                          <p:spTgt spid="11"/>
                                        </p:tgtEl>
                                        <p:attrNameLst>
                                          <p:attrName>ppt_y</p:attrName>
                                        </p:attrNameLst>
                                      </p:cBhvr>
                                      <p:tavLst>
                                        <p:tav tm="0">
                                          <p:val>
                                            <p:strVal val="#ppt_y+.1"/>
                                          </p:val>
                                        </p:tav>
                                        <p:tav tm="100000">
                                          <p:val>
                                            <p:strVal val="#ppt_y"/>
                                          </p:val>
                                        </p:tav>
                                      </p:tavLst>
                                    </p:anim>
                                  </p:childTnLst>
                                </p:cTn>
                              </p:par>
                            </p:childTnLst>
                          </p:cTn>
                        </p:par>
                      </p:childTnLst>
                    </p:cTn>
                  </p:par>
                  <p:par>
                    <p:cTn id="24" fill="hold">
                      <p:stCondLst>
                        <p:cond delay="indefinite"/>
                      </p:stCondLst>
                      <p:childTnLst>
                        <p:par>
                          <p:cTn id="25" fill="hold">
                            <p:stCondLst>
                              <p:cond delay="0"/>
                            </p:stCondLst>
                            <p:childTnLst>
                              <p:par>
                                <p:cTn id="26" presetID="42" presetClass="entr" presetSubtype="0" fill="hold" nodeType="clickEffect">
                                  <p:stCondLst>
                                    <p:cond delay="0"/>
                                  </p:stCondLst>
                                  <p:childTnLst>
                                    <p:set>
                                      <p:cBhvr>
                                        <p:cTn id="27" dur="1" fill="hold">
                                          <p:stCondLst>
                                            <p:cond delay="0"/>
                                          </p:stCondLst>
                                        </p:cTn>
                                        <p:tgtEl>
                                          <p:spTgt spid="1028"/>
                                        </p:tgtEl>
                                        <p:attrNameLst>
                                          <p:attrName>style.visibility</p:attrName>
                                        </p:attrNameLst>
                                      </p:cBhvr>
                                      <p:to>
                                        <p:strVal val="visible"/>
                                      </p:to>
                                    </p:set>
                                    <p:animEffect transition="in" filter="fade">
                                      <p:cBhvr>
                                        <p:cTn id="28" dur="750"/>
                                        <p:tgtEl>
                                          <p:spTgt spid="1028"/>
                                        </p:tgtEl>
                                      </p:cBhvr>
                                    </p:animEffect>
                                    <p:anim calcmode="lin" valueType="num">
                                      <p:cBhvr>
                                        <p:cTn id="29" dur="750" fill="hold"/>
                                        <p:tgtEl>
                                          <p:spTgt spid="1028"/>
                                        </p:tgtEl>
                                        <p:attrNameLst>
                                          <p:attrName>ppt_x</p:attrName>
                                        </p:attrNameLst>
                                      </p:cBhvr>
                                      <p:tavLst>
                                        <p:tav tm="0">
                                          <p:val>
                                            <p:strVal val="#ppt_x"/>
                                          </p:val>
                                        </p:tav>
                                        <p:tav tm="100000">
                                          <p:val>
                                            <p:strVal val="#ppt_x"/>
                                          </p:val>
                                        </p:tav>
                                      </p:tavLst>
                                    </p:anim>
                                    <p:anim calcmode="lin" valueType="num">
                                      <p:cBhvr>
                                        <p:cTn id="30" dur="750" fill="hold"/>
                                        <p:tgtEl>
                                          <p:spTgt spid="1028"/>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2441"/>
        <p:cNvGrpSpPr/>
        <p:nvPr/>
      </p:nvGrpSpPr>
      <p:grpSpPr>
        <a:xfrm>
          <a:off x="0" y="0"/>
          <a:ext cx="0" cy="0"/>
          <a:chOff x="0" y="0"/>
          <a:chExt cx="0" cy="0"/>
        </a:xfrm>
      </p:grpSpPr>
      <p:pic>
        <p:nvPicPr>
          <p:cNvPr id="2443" name="Google Shape;2443;p52"/>
          <p:cNvPicPr preferRelativeResize="0"/>
          <p:nvPr/>
        </p:nvPicPr>
        <p:blipFill>
          <a:blip r:embed="rId3">
            <a:alphaModFix amt="50000"/>
          </a:blip>
          <a:stretch>
            <a:fillRect/>
          </a:stretch>
        </p:blipFill>
        <p:spPr>
          <a:xfrm>
            <a:off x="905339" y="1410480"/>
            <a:ext cx="1117234" cy="939777"/>
          </a:xfrm>
          <a:prstGeom prst="rect">
            <a:avLst/>
          </a:prstGeom>
          <a:noFill/>
          <a:ln>
            <a:noFill/>
          </a:ln>
        </p:spPr>
      </p:pic>
      <p:grpSp>
        <p:nvGrpSpPr>
          <p:cNvPr id="2456" name="Google Shape;2456;p52"/>
          <p:cNvGrpSpPr/>
          <p:nvPr/>
        </p:nvGrpSpPr>
        <p:grpSpPr>
          <a:xfrm>
            <a:off x="1234713" y="1594083"/>
            <a:ext cx="458485" cy="572571"/>
            <a:chOff x="1197275" y="2026750"/>
            <a:chExt cx="343075" cy="428475"/>
          </a:xfrm>
        </p:grpSpPr>
        <p:sp>
          <p:nvSpPr>
            <p:cNvPr id="2457" name="Google Shape;2457;p52"/>
            <p:cNvSpPr/>
            <p:nvPr/>
          </p:nvSpPr>
          <p:spPr>
            <a:xfrm>
              <a:off x="1197275" y="2026750"/>
              <a:ext cx="343075" cy="428475"/>
            </a:xfrm>
            <a:custGeom>
              <a:avLst/>
              <a:gdLst/>
              <a:ahLst/>
              <a:cxnLst/>
              <a:rect l="l" t="t" r="r" b="b"/>
              <a:pathLst>
                <a:path w="13723" h="17139" extrusionOk="0">
                  <a:moveTo>
                    <a:pt x="6862" y="479"/>
                  </a:moveTo>
                  <a:cubicBezTo>
                    <a:pt x="7351" y="479"/>
                    <a:pt x="7840" y="731"/>
                    <a:pt x="8095" y="1235"/>
                  </a:cubicBezTo>
                  <a:lnTo>
                    <a:pt x="8457" y="1927"/>
                  </a:lnTo>
                  <a:lnTo>
                    <a:pt x="5267" y="1927"/>
                  </a:lnTo>
                  <a:lnTo>
                    <a:pt x="5628" y="1235"/>
                  </a:lnTo>
                  <a:cubicBezTo>
                    <a:pt x="5884" y="731"/>
                    <a:pt x="6373" y="479"/>
                    <a:pt x="6862" y="479"/>
                  </a:cubicBezTo>
                  <a:close/>
                  <a:moveTo>
                    <a:pt x="3612" y="6847"/>
                  </a:moveTo>
                  <a:lnTo>
                    <a:pt x="3612" y="10021"/>
                  </a:lnTo>
                  <a:lnTo>
                    <a:pt x="1776" y="10804"/>
                  </a:lnTo>
                  <a:lnTo>
                    <a:pt x="1776" y="8953"/>
                  </a:lnTo>
                  <a:lnTo>
                    <a:pt x="3612" y="6847"/>
                  </a:lnTo>
                  <a:close/>
                  <a:moveTo>
                    <a:pt x="10112" y="6862"/>
                  </a:moveTo>
                  <a:lnTo>
                    <a:pt x="11947" y="8953"/>
                  </a:lnTo>
                  <a:lnTo>
                    <a:pt x="11947" y="10804"/>
                  </a:lnTo>
                  <a:lnTo>
                    <a:pt x="10112" y="10021"/>
                  </a:lnTo>
                  <a:lnTo>
                    <a:pt x="10112" y="6862"/>
                  </a:lnTo>
                  <a:close/>
                  <a:moveTo>
                    <a:pt x="9450" y="10428"/>
                  </a:moveTo>
                  <a:lnTo>
                    <a:pt x="8697" y="11932"/>
                  </a:lnTo>
                  <a:lnTo>
                    <a:pt x="7433" y="11932"/>
                  </a:lnTo>
                  <a:cubicBezTo>
                    <a:pt x="7424" y="11931"/>
                    <a:pt x="7415" y="11931"/>
                    <a:pt x="7406" y="11931"/>
                  </a:cubicBezTo>
                  <a:cubicBezTo>
                    <a:pt x="7081" y="11931"/>
                    <a:pt x="7081" y="12445"/>
                    <a:pt x="7406" y="12445"/>
                  </a:cubicBezTo>
                  <a:cubicBezTo>
                    <a:pt x="7415" y="12445"/>
                    <a:pt x="7424" y="12444"/>
                    <a:pt x="7433" y="12444"/>
                  </a:cubicBezTo>
                  <a:lnTo>
                    <a:pt x="7900" y="12444"/>
                  </a:lnTo>
                  <a:lnTo>
                    <a:pt x="7900" y="12880"/>
                  </a:lnTo>
                  <a:cubicBezTo>
                    <a:pt x="7885" y="13241"/>
                    <a:pt x="7945" y="13602"/>
                    <a:pt x="8095" y="13933"/>
                  </a:cubicBezTo>
                  <a:cubicBezTo>
                    <a:pt x="8201" y="14219"/>
                    <a:pt x="8442" y="14430"/>
                    <a:pt x="8742" y="14505"/>
                  </a:cubicBezTo>
                  <a:cubicBezTo>
                    <a:pt x="8801" y="14517"/>
                    <a:pt x="8861" y="14523"/>
                    <a:pt x="8923" y="14523"/>
                  </a:cubicBezTo>
                  <a:cubicBezTo>
                    <a:pt x="9255" y="14523"/>
                    <a:pt x="9625" y="14351"/>
                    <a:pt x="10006" y="14008"/>
                  </a:cubicBezTo>
                  <a:cubicBezTo>
                    <a:pt x="10153" y="13852"/>
                    <a:pt x="10344" y="13772"/>
                    <a:pt x="10542" y="13772"/>
                  </a:cubicBezTo>
                  <a:cubicBezTo>
                    <a:pt x="10649" y="13772"/>
                    <a:pt x="10758" y="13795"/>
                    <a:pt x="10864" y="13843"/>
                  </a:cubicBezTo>
                  <a:cubicBezTo>
                    <a:pt x="11300" y="14039"/>
                    <a:pt x="11616" y="14640"/>
                    <a:pt x="11601" y="15257"/>
                  </a:cubicBezTo>
                  <a:cubicBezTo>
                    <a:pt x="11601" y="15333"/>
                    <a:pt x="11616" y="15393"/>
                    <a:pt x="11676" y="15453"/>
                  </a:cubicBezTo>
                  <a:cubicBezTo>
                    <a:pt x="11721" y="15498"/>
                    <a:pt x="11782" y="15528"/>
                    <a:pt x="11857" y="15528"/>
                  </a:cubicBezTo>
                  <a:cubicBezTo>
                    <a:pt x="12519" y="15528"/>
                    <a:pt x="13076" y="15995"/>
                    <a:pt x="13196" y="16642"/>
                  </a:cubicBezTo>
                  <a:lnTo>
                    <a:pt x="527" y="16626"/>
                  </a:lnTo>
                  <a:cubicBezTo>
                    <a:pt x="648" y="15979"/>
                    <a:pt x="1220" y="15513"/>
                    <a:pt x="1866" y="15513"/>
                  </a:cubicBezTo>
                  <a:cubicBezTo>
                    <a:pt x="2017" y="15513"/>
                    <a:pt x="2122" y="15393"/>
                    <a:pt x="2122" y="15257"/>
                  </a:cubicBezTo>
                  <a:cubicBezTo>
                    <a:pt x="2107" y="14640"/>
                    <a:pt x="2423" y="14039"/>
                    <a:pt x="2860" y="13843"/>
                  </a:cubicBezTo>
                  <a:cubicBezTo>
                    <a:pt x="2965" y="13795"/>
                    <a:pt x="3074" y="13772"/>
                    <a:pt x="3182" y="13772"/>
                  </a:cubicBezTo>
                  <a:cubicBezTo>
                    <a:pt x="3380" y="13772"/>
                    <a:pt x="3571" y="13852"/>
                    <a:pt x="3717" y="14008"/>
                  </a:cubicBezTo>
                  <a:cubicBezTo>
                    <a:pt x="4098" y="14351"/>
                    <a:pt x="4468" y="14523"/>
                    <a:pt x="4800" y="14523"/>
                  </a:cubicBezTo>
                  <a:cubicBezTo>
                    <a:pt x="4862" y="14523"/>
                    <a:pt x="4922" y="14517"/>
                    <a:pt x="4981" y="14505"/>
                  </a:cubicBezTo>
                  <a:cubicBezTo>
                    <a:pt x="5282" y="14430"/>
                    <a:pt x="5523" y="14219"/>
                    <a:pt x="5628" y="13933"/>
                  </a:cubicBezTo>
                  <a:cubicBezTo>
                    <a:pt x="5778" y="13602"/>
                    <a:pt x="5839" y="13241"/>
                    <a:pt x="5824" y="12880"/>
                  </a:cubicBezTo>
                  <a:lnTo>
                    <a:pt x="5824" y="12444"/>
                  </a:lnTo>
                  <a:lnTo>
                    <a:pt x="6335" y="12444"/>
                  </a:lnTo>
                  <a:cubicBezTo>
                    <a:pt x="6345" y="12444"/>
                    <a:pt x="6354" y="12445"/>
                    <a:pt x="6363" y="12445"/>
                  </a:cubicBezTo>
                  <a:cubicBezTo>
                    <a:pt x="6702" y="12445"/>
                    <a:pt x="6702" y="11931"/>
                    <a:pt x="6363" y="11931"/>
                  </a:cubicBezTo>
                  <a:cubicBezTo>
                    <a:pt x="6354" y="11931"/>
                    <a:pt x="6345" y="11931"/>
                    <a:pt x="6335" y="11932"/>
                  </a:cubicBezTo>
                  <a:lnTo>
                    <a:pt x="5011" y="11932"/>
                  </a:lnTo>
                  <a:lnTo>
                    <a:pt x="4259" y="10428"/>
                  </a:lnTo>
                  <a:close/>
                  <a:moveTo>
                    <a:pt x="6869" y="1"/>
                  </a:moveTo>
                  <a:cubicBezTo>
                    <a:pt x="6203" y="1"/>
                    <a:pt x="5538" y="347"/>
                    <a:pt x="5192" y="1039"/>
                  </a:cubicBezTo>
                  <a:lnTo>
                    <a:pt x="4650" y="2107"/>
                  </a:lnTo>
                  <a:cubicBezTo>
                    <a:pt x="4650" y="2107"/>
                    <a:pt x="3988" y="3657"/>
                    <a:pt x="3973" y="3702"/>
                  </a:cubicBezTo>
                  <a:cubicBezTo>
                    <a:pt x="3747" y="4304"/>
                    <a:pt x="3627" y="4936"/>
                    <a:pt x="3627" y="5583"/>
                  </a:cubicBezTo>
                  <a:lnTo>
                    <a:pt x="3627" y="6109"/>
                  </a:lnTo>
                  <a:lnTo>
                    <a:pt x="1355" y="8712"/>
                  </a:lnTo>
                  <a:cubicBezTo>
                    <a:pt x="1310" y="8757"/>
                    <a:pt x="1295" y="8818"/>
                    <a:pt x="1280" y="8878"/>
                  </a:cubicBezTo>
                  <a:lnTo>
                    <a:pt x="1280" y="11210"/>
                  </a:lnTo>
                  <a:cubicBezTo>
                    <a:pt x="1295" y="11285"/>
                    <a:pt x="1325" y="11375"/>
                    <a:pt x="1400" y="11421"/>
                  </a:cubicBezTo>
                  <a:cubicBezTo>
                    <a:pt x="1445" y="11451"/>
                    <a:pt x="1490" y="11466"/>
                    <a:pt x="1535" y="11466"/>
                  </a:cubicBezTo>
                  <a:cubicBezTo>
                    <a:pt x="1581" y="11466"/>
                    <a:pt x="1611" y="11451"/>
                    <a:pt x="1641" y="11436"/>
                  </a:cubicBezTo>
                  <a:lnTo>
                    <a:pt x="3747" y="10518"/>
                  </a:lnTo>
                  <a:lnTo>
                    <a:pt x="4635" y="12308"/>
                  </a:lnTo>
                  <a:cubicBezTo>
                    <a:pt x="4680" y="12384"/>
                    <a:pt x="4770" y="12444"/>
                    <a:pt x="4861" y="12444"/>
                  </a:cubicBezTo>
                  <a:lnTo>
                    <a:pt x="5312" y="12444"/>
                  </a:lnTo>
                  <a:lnTo>
                    <a:pt x="5312" y="12880"/>
                  </a:lnTo>
                  <a:cubicBezTo>
                    <a:pt x="5327" y="13166"/>
                    <a:pt x="5282" y="13452"/>
                    <a:pt x="5177" y="13738"/>
                  </a:cubicBezTo>
                  <a:cubicBezTo>
                    <a:pt x="5131" y="13873"/>
                    <a:pt x="5026" y="13978"/>
                    <a:pt x="4876" y="14008"/>
                  </a:cubicBezTo>
                  <a:cubicBezTo>
                    <a:pt x="4849" y="14014"/>
                    <a:pt x="4821" y="14017"/>
                    <a:pt x="4792" y="14017"/>
                  </a:cubicBezTo>
                  <a:cubicBezTo>
                    <a:pt x="4589" y="14017"/>
                    <a:pt x="4324" y="13882"/>
                    <a:pt x="4048" y="13632"/>
                  </a:cubicBezTo>
                  <a:cubicBezTo>
                    <a:pt x="3815" y="13400"/>
                    <a:pt x="3501" y="13273"/>
                    <a:pt x="3178" y="13273"/>
                  </a:cubicBezTo>
                  <a:cubicBezTo>
                    <a:pt x="3000" y="13273"/>
                    <a:pt x="2820" y="13311"/>
                    <a:pt x="2649" y="13392"/>
                  </a:cubicBezTo>
                  <a:cubicBezTo>
                    <a:pt x="2092" y="13647"/>
                    <a:pt x="1686" y="14309"/>
                    <a:pt x="1626" y="15032"/>
                  </a:cubicBezTo>
                  <a:cubicBezTo>
                    <a:pt x="693" y="15167"/>
                    <a:pt x="1" y="15949"/>
                    <a:pt x="1" y="16882"/>
                  </a:cubicBezTo>
                  <a:cubicBezTo>
                    <a:pt x="1" y="17033"/>
                    <a:pt x="106" y="17138"/>
                    <a:pt x="257" y="17138"/>
                  </a:cubicBezTo>
                  <a:lnTo>
                    <a:pt x="13467" y="17138"/>
                  </a:lnTo>
                  <a:cubicBezTo>
                    <a:pt x="13617" y="17138"/>
                    <a:pt x="13723" y="17033"/>
                    <a:pt x="13723" y="16882"/>
                  </a:cubicBezTo>
                  <a:cubicBezTo>
                    <a:pt x="13723" y="15949"/>
                    <a:pt x="13030" y="15167"/>
                    <a:pt x="12098" y="15032"/>
                  </a:cubicBezTo>
                  <a:cubicBezTo>
                    <a:pt x="12037" y="14309"/>
                    <a:pt x="11646" y="13647"/>
                    <a:pt x="11075" y="13392"/>
                  </a:cubicBezTo>
                  <a:cubicBezTo>
                    <a:pt x="10903" y="13311"/>
                    <a:pt x="10723" y="13273"/>
                    <a:pt x="10545" y="13273"/>
                  </a:cubicBezTo>
                  <a:cubicBezTo>
                    <a:pt x="10222" y="13273"/>
                    <a:pt x="9908" y="13400"/>
                    <a:pt x="9675" y="13632"/>
                  </a:cubicBezTo>
                  <a:cubicBezTo>
                    <a:pt x="9406" y="13876"/>
                    <a:pt x="9147" y="14022"/>
                    <a:pt x="8946" y="14022"/>
                  </a:cubicBezTo>
                  <a:cubicBezTo>
                    <a:pt x="8911" y="14022"/>
                    <a:pt x="8879" y="14017"/>
                    <a:pt x="8848" y="14008"/>
                  </a:cubicBezTo>
                  <a:cubicBezTo>
                    <a:pt x="8712" y="13978"/>
                    <a:pt x="8592" y="13873"/>
                    <a:pt x="8547" y="13738"/>
                  </a:cubicBezTo>
                  <a:cubicBezTo>
                    <a:pt x="8442" y="13452"/>
                    <a:pt x="8396" y="13166"/>
                    <a:pt x="8411" y="12880"/>
                  </a:cubicBezTo>
                  <a:lnTo>
                    <a:pt x="8411" y="12444"/>
                  </a:lnTo>
                  <a:lnTo>
                    <a:pt x="8863" y="12444"/>
                  </a:lnTo>
                  <a:cubicBezTo>
                    <a:pt x="8953" y="12444"/>
                    <a:pt x="9043" y="12384"/>
                    <a:pt x="9088" y="12308"/>
                  </a:cubicBezTo>
                  <a:lnTo>
                    <a:pt x="9991" y="10518"/>
                  </a:lnTo>
                  <a:lnTo>
                    <a:pt x="12098" y="11421"/>
                  </a:lnTo>
                  <a:cubicBezTo>
                    <a:pt x="12128" y="11436"/>
                    <a:pt x="12173" y="11436"/>
                    <a:pt x="12203" y="11436"/>
                  </a:cubicBezTo>
                  <a:cubicBezTo>
                    <a:pt x="12248" y="11436"/>
                    <a:pt x="12293" y="11421"/>
                    <a:pt x="12338" y="11406"/>
                  </a:cubicBezTo>
                  <a:cubicBezTo>
                    <a:pt x="12414" y="11345"/>
                    <a:pt x="12459" y="11270"/>
                    <a:pt x="12459" y="11195"/>
                  </a:cubicBezTo>
                  <a:lnTo>
                    <a:pt x="12459" y="8863"/>
                  </a:lnTo>
                  <a:cubicBezTo>
                    <a:pt x="12459" y="8803"/>
                    <a:pt x="12429" y="8742"/>
                    <a:pt x="12399" y="8697"/>
                  </a:cubicBezTo>
                  <a:lnTo>
                    <a:pt x="10112" y="6094"/>
                  </a:lnTo>
                  <a:lnTo>
                    <a:pt x="10112" y="5568"/>
                  </a:lnTo>
                  <a:cubicBezTo>
                    <a:pt x="10112" y="5131"/>
                    <a:pt x="10066" y="4695"/>
                    <a:pt x="9946" y="4259"/>
                  </a:cubicBezTo>
                  <a:cubicBezTo>
                    <a:pt x="9922" y="4118"/>
                    <a:pt x="9818" y="4057"/>
                    <a:pt x="9711" y="4057"/>
                  </a:cubicBezTo>
                  <a:cubicBezTo>
                    <a:pt x="9555" y="4057"/>
                    <a:pt x="9393" y="4189"/>
                    <a:pt x="9465" y="4394"/>
                  </a:cubicBezTo>
                  <a:cubicBezTo>
                    <a:pt x="9570" y="4770"/>
                    <a:pt x="9615" y="5177"/>
                    <a:pt x="9615" y="5568"/>
                  </a:cubicBezTo>
                  <a:lnTo>
                    <a:pt x="9615" y="9946"/>
                  </a:lnTo>
                  <a:lnTo>
                    <a:pt x="4108" y="9946"/>
                  </a:lnTo>
                  <a:lnTo>
                    <a:pt x="4108" y="5568"/>
                  </a:lnTo>
                  <a:cubicBezTo>
                    <a:pt x="4108" y="4996"/>
                    <a:pt x="4214" y="4409"/>
                    <a:pt x="4424" y="3883"/>
                  </a:cubicBezTo>
                  <a:cubicBezTo>
                    <a:pt x="4439" y="3822"/>
                    <a:pt x="5026" y="2438"/>
                    <a:pt x="5026" y="2438"/>
                  </a:cubicBezTo>
                  <a:lnTo>
                    <a:pt x="8697" y="2438"/>
                  </a:lnTo>
                  <a:lnTo>
                    <a:pt x="9073" y="3341"/>
                  </a:lnTo>
                  <a:cubicBezTo>
                    <a:pt x="9112" y="3466"/>
                    <a:pt x="9207" y="3519"/>
                    <a:pt x="9305" y="3519"/>
                  </a:cubicBezTo>
                  <a:cubicBezTo>
                    <a:pt x="9476" y="3519"/>
                    <a:pt x="9655" y="3357"/>
                    <a:pt x="9540" y="3145"/>
                  </a:cubicBezTo>
                  <a:lnTo>
                    <a:pt x="9104" y="2107"/>
                  </a:lnTo>
                  <a:lnTo>
                    <a:pt x="8547" y="1039"/>
                  </a:lnTo>
                  <a:cubicBezTo>
                    <a:pt x="8201" y="347"/>
                    <a:pt x="7535" y="1"/>
                    <a:pt x="6869"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sp>
          <p:nvSpPr>
            <p:cNvPr id="2458" name="Google Shape;2458;p52"/>
            <p:cNvSpPr/>
            <p:nvPr/>
          </p:nvSpPr>
          <p:spPr>
            <a:xfrm>
              <a:off x="1319550" y="2128625"/>
              <a:ext cx="100050" cy="99250"/>
            </a:xfrm>
            <a:custGeom>
              <a:avLst/>
              <a:gdLst/>
              <a:ahLst/>
              <a:cxnLst/>
              <a:rect l="l" t="t" r="r" b="b"/>
              <a:pathLst>
                <a:path w="4002" h="3970" extrusionOk="0">
                  <a:moveTo>
                    <a:pt x="1970" y="0"/>
                  </a:moveTo>
                  <a:cubicBezTo>
                    <a:pt x="1177" y="0"/>
                    <a:pt x="441" y="473"/>
                    <a:pt x="135" y="1237"/>
                  </a:cubicBezTo>
                  <a:cubicBezTo>
                    <a:pt x="67" y="1432"/>
                    <a:pt x="225" y="1570"/>
                    <a:pt x="382" y="1570"/>
                  </a:cubicBezTo>
                  <a:cubicBezTo>
                    <a:pt x="468" y="1570"/>
                    <a:pt x="554" y="1528"/>
                    <a:pt x="602" y="1433"/>
                  </a:cubicBezTo>
                  <a:cubicBezTo>
                    <a:pt x="841" y="820"/>
                    <a:pt x="1404" y="499"/>
                    <a:pt x="1972" y="499"/>
                  </a:cubicBezTo>
                  <a:cubicBezTo>
                    <a:pt x="2438" y="499"/>
                    <a:pt x="2906" y="715"/>
                    <a:pt x="3204" y="1162"/>
                  </a:cubicBezTo>
                  <a:cubicBezTo>
                    <a:pt x="3866" y="2140"/>
                    <a:pt x="3159" y="3464"/>
                    <a:pt x="1971" y="3464"/>
                  </a:cubicBezTo>
                  <a:cubicBezTo>
                    <a:pt x="1294" y="3464"/>
                    <a:pt x="707" y="3012"/>
                    <a:pt x="541" y="2365"/>
                  </a:cubicBezTo>
                  <a:cubicBezTo>
                    <a:pt x="505" y="2231"/>
                    <a:pt x="404" y="2174"/>
                    <a:pt x="302" y="2174"/>
                  </a:cubicBezTo>
                  <a:cubicBezTo>
                    <a:pt x="152" y="2174"/>
                    <a:pt x="0" y="2298"/>
                    <a:pt x="45" y="2486"/>
                  </a:cubicBezTo>
                  <a:cubicBezTo>
                    <a:pt x="284" y="3372"/>
                    <a:pt x="1076" y="3969"/>
                    <a:pt x="1977" y="3969"/>
                  </a:cubicBezTo>
                  <a:cubicBezTo>
                    <a:pt x="2040" y="3969"/>
                    <a:pt x="2103" y="3966"/>
                    <a:pt x="2166" y="3960"/>
                  </a:cubicBezTo>
                  <a:cubicBezTo>
                    <a:pt x="3129" y="3855"/>
                    <a:pt x="3882" y="3073"/>
                    <a:pt x="3942" y="2110"/>
                  </a:cubicBezTo>
                  <a:cubicBezTo>
                    <a:pt x="4002" y="1132"/>
                    <a:pt x="3355" y="259"/>
                    <a:pt x="2407" y="48"/>
                  </a:cubicBezTo>
                  <a:cubicBezTo>
                    <a:pt x="2261" y="16"/>
                    <a:pt x="2115" y="0"/>
                    <a:pt x="1970"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latin typeface="Times New Roman" panose="02020603050405020304" pitchFamily="18" charset="0"/>
                <a:cs typeface="Times New Roman" panose="02020603050405020304" pitchFamily="18" charset="0"/>
              </a:endParaRPr>
            </a:p>
          </p:txBody>
        </p:sp>
      </p:grpSp>
      <p:sp>
        <p:nvSpPr>
          <p:cNvPr id="2468" name="Google Shape;2468;p52"/>
          <p:cNvSpPr txBox="1"/>
          <p:nvPr/>
        </p:nvSpPr>
        <p:spPr>
          <a:xfrm>
            <a:off x="329373" y="2310220"/>
            <a:ext cx="2336400" cy="527700"/>
          </a:xfrm>
          <a:prstGeom prst="rect">
            <a:avLst/>
          </a:prstGeom>
          <a:noFill/>
          <a:ln>
            <a:noFill/>
          </a:ln>
        </p:spPr>
        <p:txBody>
          <a:bodyPr spcFirstLastPara="1" wrap="square" lIns="91425" tIns="91425" rIns="91425" bIns="91425" anchor="ctr" anchorCtr="0">
            <a:noAutofit/>
          </a:bodyPr>
          <a:lstStyle/>
          <a:p>
            <a:pPr marL="0" lvl="0" indent="0" algn="ctr" rtl="0">
              <a:spcBef>
                <a:spcPts val="0"/>
              </a:spcBef>
              <a:spcAft>
                <a:spcPts val="0"/>
              </a:spcAft>
              <a:buNone/>
            </a:pPr>
            <a:r>
              <a:rPr lang="en" sz="2400" b="1" dirty="0">
                <a:solidFill>
                  <a:schemeClr val="dk2"/>
                </a:solidFill>
                <a:latin typeface="Times New Roman" panose="02020603050405020304" pitchFamily="18" charset="0"/>
                <a:ea typeface="Overpass Black"/>
                <a:cs typeface="Times New Roman" panose="02020603050405020304" pitchFamily="18" charset="0"/>
                <a:sym typeface="Overpass Black"/>
              </a:rPr>
              <a:t>Xuất xứ</a:t>
            </a:r>
            <a:endParaRPr sz="2400" b="1" dirty="0">
              <a:solidFill>
                <a:schemeClr val="dk2"/>
              </a:solidFill>
              <a:latin typeface="Times New Roman" panose="02020603050405020304" pitchFamily="18" charset="0"/>
              <a:ea typeface="Overpass Black"/>
              <a:cs typeface="Times New Roman" panose="02020603050405020304" pitchFamily="18" charset="0"/>
              <a:sym typeface="Overpass Black"/>
            </a:endParaRPr>
          </a:p>
        </p:txBody>
      </p:sp>
      <p:sp>
        <p:nvSpPr>
          <p:cNvPr id="2469" name="Google Shape;2469;p52"/>
          <p:cNvSpPr txBox="1"/>
          <p:nvPr/>
        </p:nvSpPr>
        <p:spPr>
          <a:xfrm>
            <a:off x="184514" y="3066394"/>
            <a:ext cx="2694627" cy="892500"/>
          </a:xfrm>
          <a:prstGeom prst="rect">
            <a:avLst/>
          </a:prstGeom>
          <a:noFill/>
          <a:ln>
            <a:noFill/>
          </a:ln>
        </p:spPr>
        <p:txBody>
          <a:bodyPr spcFirstLastPara="1" wrap="square" lIns="91425" tIns="91425" rIns="91425" bIns="91425" anchor="ctr" anchorCtr="0">
            <a:noAutofit/>
          </a:bodyPr>
          <a:lstStyle/>
          <a:p>
            <a:pPr marL="0" lvl="0" indent="0" algn="just" rtl="0">
              <a:spcBef>
                <a:spcPts val="0"/>
              </a:spcBef>
              <a:spcAft>
                <a:spcPts val="0"/>
              </a:spcAft>
              <a:buNone/>
            </a:pP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Tác phẩm “Mây và sóng” được viết bằng tiêng Ben-gan, in trong tập “Trẻ thơ” xuất bản năm 1909, sau đó dịch ra tiếng A</a:t>
            </a:r>
            <a:r>
              <a:rPr lang="en-US" sz="1600" dirty="0">
                <a:solidFill>
                  <a:schemeClr val="tx1"/>
                </a:solidFill>
                <a:latin typeface="Times New Roman" panose="02020603050405020304" pitchFamily="18" charset="0"/>
                <a:ea typeface="Open Sans"/>
                <a:cs typeface="Times New Roman" panose="02020603050405020304" pitchFamily="18" charset="0"/>
                <a:sym typeface="Open Sans"/>
              </a:rPr>
              <a:t>n</a:t>
            </a:r>
            <a:r>
              <a:rPr lang="en" sz="1600" dirty="0">
                <a:solidFill>
                  <a:schemeClr val="tx1"/>
                </a:solidFill>
                <a:latin typeface="Times New Roman" panose="02020603050405020304" pitchFamily="18" charset="0"/>
                <a:ea typeface="Open Sans"/>
                <a:cs typeface="Times New Roman" panose="02020603050405020304" pitchFamily="18" charset="0"/>
                <a:sym typeface="Open Sans"/>
              </a:rPr>
              <a:t>h, in trong tập “Trăng non”, xuất bản 1915</a:t>
            </a:r>
            <a:endParaRPr sz="1600" dirty="0">
              <a:solidFill>
                <a:schemeClr val="tx1"/>
              </a:solidFill>
              <a:latin typeface="Times New Roman" panose="02020603050405020304" pitchFamily="18" charset="0"/>
              <a:ea typeface="Open Sans"/>
              <a:cs typeface="Times New Roman" panose="02020603050405020304" pitchFamily="18" charset="0"/>
              <a:sym typeface="Open Sans"/>
            </a:endParaRPr>
          </a:p>
        </p:txBody>
      </p:sp>
      <p:sp>
        <p:nvSpPr>
          <p:cNvPr id="40" name="Title 1"/>
          <p:cNvSpPr>
            <a:spLocks noGrp="1"/>
          </p:cNvSpPr>
          <p:nvPr>
            <p:ph type="ctrTitle"/>
          </p:nvPr>
        </p:nvSpPr>
        <p:spPr>
          <a:xfrm>
            <a:off x="2379817" y="0"/>
            <a:ext cx="3158342" cy="577800"/>
          </a:xfrm>
        </p:spPr>
        <p:txBody>
          <a:bodyPr/>
          <a:lstStyle/>
          <a:p>
            <a:pPr algn="just"/>
            <a:r>
              <a:rPr lang="en-US" b="1" dirty="0">
                <a:latin typeface="Times New Roman" panose="02020603050405020304" pitchFamily="18" charset="0"/>
                <a:cs typeface="Times New Roman" panose="02020603050405020304" pitchFamily="18" charset="0"/>
              </a:rPr>
              <a:t>2. </a:t>
            </a:r>
            <a:r>
              <a:rPr lang="en-US" b="1" dirty="0" err="1">
                <a:latin typeface="Times New Roman" panose="02020603050405020304" pitchFamily="18" charset="0"/>
                <a:cs typeface="Times New Roman" panose="02020603050405020304" pitchFamily="18" charset="0"/>
              </a:rPr>
              <a:t>Tìm</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hiểu</a:t>
            </a:r>
            <a:r>
              <a:rPr lang="en-US" b="1" dirty="0">
                <a:latin typeface="Times New Roman" panose="02020603050405020304" pitchFamily="18" charset="0"/>
                <a:cs typeface="Times New Roman" panose="02020603050405020304" pitchFamily="18" charset="0"/>
              </a:rPr>
              <a:t> </a:t>
            </a:r>
            <a:r>
              <a:rPr lang="en-US" b="1" dirty="0" err="1">
                <a:latin typeface="Times New Roman" panose="02020603050405020304" pitchFamily="18" charset="0"/>
                <a:cs typeface="Times New Roman" panose="02020603050405020304" pitchFamily="18" charset="0"/>
              </a:rPr>
              <a:t>chung</a:t>
            </a:r>
            <a:endParaRPr lang="en-US" b="1" dirty="0">
              <a:latin typeface="Times New Roman" panose="02020603050405020304" pitchFamily="18" charset="0"/>
              <a:cs typeface="Times New Roman" panose="02020603050405020304" pitchFamily="18" charset="0"/>
            </a:endParaRPr>
          </a:p>
        </p:txBody>
      </p:sp>
      <p:sp>
        <p:nvSpPr>
          <p:cNvPr id="41" name="Title 1"/>
          <p:cNvSpPr txBox="1">
            <a:spLocks/>
          </p:cNvSpPr>
          <p:nvPr/>
        </p:nvSpPr>
        <p:spPr>
          <a:xfrm>
            <a:off x="1227040" y="437619"/>
            <a:ext cx="3158342" cy="577800"/>
          </a:xfrm>
          <a:prstGeom prst="rect">
            <a:avLst/>
          </a:prstGeom>
          <a:no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dk2"/>
              </a:buClr>
              <a:buSzPts val="800"/>
              <a:buFont typeface="Overpass Black"/>
              <a:buNone/>
              <a:defRPr sz="3000" b="0" i="0" u="none" strike="noStrike" cap="none">
                <a:solidFill>
                  <a:schemeClr val="dk2"/>
                </a:solidFill>
                <a:latin typeface="Overpass Black"/>
                <a:ea typeface="Overpass Black"/>
                <a:cs typeface="Overpass Black"/>
                <a:sym typeface="Overpass Black"/>
              </a:defRPr>
            </a:lvl1pPr>
            <a:lvl2pPr marR="0" lvl="1"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2pPr>
            <a:lvl3pPr marR="0" lvl="2"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3pPr>
            <a:lvl4pPr marR="0" lvl="3"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4pPr>
            <a:lvl5pPr marR="0" lvl="4"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5pPr>
            <a:lvl6pPr marR="0" lvl="5"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6pPr>
            <a:lvl7pPr marR="0" lvl="6"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7pPr>
            <a:lvl8pPr marR="0" lvl="7"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8pPr>
            <a:lvl9pPr marR="0" lvl="8" algn="ctr" rtl="0">
              <a:lnSpc>
                <a:spcPct val="100000"/>
              </a:lnSpc>
              <a:spcBef>
                <a:spcPts val="0"/>
              </a:spcBef>
              <a:spcAft>
                <a:spcPts val="0"/>
              </a:spcAft>
              <a:buClr>
                <a:schemeClr val="dk2"/>
              </a:buClr>
              <a:buSzPts val="800"/>
              <a:buFont typeface="Overpass Black"/>
              <a:buNone/>
              <a:defRPr sz="800" b="0" i="0" u="none" strike="noStrike" cap="none">
                <a:solidFill>
                  <a:schemeClr val="dk2"/>
                </a:solidFill>
                <a:latin typeface="Overpass Black"/>
                <a:ea typeface="Overpass Black"/>
                <a:cs typeface="Overpass Black"/>
                <a:sym typeface="Overpass Black"/>
              </a:defRPr>
            </a:lvl9pPr>
          </a:lstStyle>
          <a:p>
            <a:pPr algn="just"/>
            <a:r>
              <a:rPr lang="en-US" sz="2400" b="1" dirty="0">
                <a:latin typeface="Times New Roman" panose="02020603050405020304" pitchFamily="18" charset="0"/>
                <a:cs typeface="Times New Roman" panose="02020603050405020304" pitchFamily="18" charset="0"/>
              </a:rPr>
              <a:t>b. </a:t>
            </a:r>
            <a:r>
              <a:rPr lang="en-US" sz="2400" b="1" dirty="0" err="1">
                <a:latin typeface="Times New Roman" panose="02020603050405020304" pitchFamily="18" charset="0"/>
                <a:cs typeface="Times New Roman" panose="02020603050405020304" pitchFamily="18" charset="0"/>
              </a:rPr>
              <a:t>Tác</a:t>
            </a:r>
            <a:r>
              <a:rPr lang="en-US" sz="2400" b="1" dirty="0">
                <a:latin typeface="Times New Roman" panose="02020603050405020304" pitchFamily="18" charset="0"/>
                <a:cs typeface="Times New Roman" panose="02020603050405020304" pitchFamily="18" charset="0"/>
              </a:rPr>
              <a:t> </a:t>
            </a:r>
            <a:r>
              <a:rPr lang="en-US" sz="2400" b="1" dirty="0" err="1">
                <a:latin typeface="Times New Roman" panose="02020603050405020304" pitchFamily="18" charset="0"/>
                <a:cs typeface="Times New Roman" panose="02020603050405020304" pitchFamily="18" charset="0"/>
              </a:rPr>
              <a:t>phẩm</a:t>
            </a:r>
            <a:endParaRPr lang="en-US" sz="2400" b="1" dirty="0">
              <a:latin typeface="Times New Roman" panose="02020603050405020304" pitchFamily="18" charset="0"/>
              <a:cs typeface="Times New Roman" panose="02020603050405020304" pitchFamily="18" charset="0"/>
            </a:endParaRPr>
          </a:p>
        </p:txBody>
      </p:sp>
      <p:pic>
        <p:nvPicPr>
          <p:cNvPr id="3" name="Picture 2"/>
          <p:cNvPicPr>
            <a:picLocks noChangeAspect="1"/>
          </p:cNvPicPr>
          <p:nvPr/>
        </p:nvPicPr>
        <p:blipFill>
          <a:blip r:embed="rId4"/>
          <a:stretch>
            <a:fillRect/>
          </a:stretch>
        </p:blipFill>
        <p:spPr>
          <a:xfrm>
            <a:off x="2995147" y="1015419"/>
            <a:ext cx="6245236" cy="3691187"/>
          </a:xfrm>
          <a:prstGeom prst="rect">
            <a:avLst/>
          </a:prstGeom>
        </p:spPr>
      </p:pic>
    </p:spTree>
    <p:extLst>
      <p:ext uri="{BB962C8B-B14F-4D97-AF65-F5344CB8AC3E}">
        <p14:creationId xmlns:p14="http://schemas.microsoft.com/office/powerpoint/2010/main" val="25931174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41"/>
                                        </p:tgtEl>
                                        <p:attrNameLst>
                                          <p:attrName>style.visibility</p:attrName>
                                        </p:attrNameLst>
                                      </p:cBhvr>
                                      <p:to>
                                        <p:strVal val="visible"/>
                                      </p:to>
                                    </p:set>
                                    <p:animEffect transition="in" filter="barn(inVertical)">
                                      <p:cBhvr>
                                        <p:cTn id="7" dur="500"/>
                                        <p:tgtEl>
                                          <p:spTgt spid="41"/>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2443"/>
                                        </p:tgtEl>
                                        <p:attrNameLst>
                                          <p:attrName>style.visibility</p:attrName>
                                        </p:attrNameLst>
                                      </p:cBhvr>
                                      <p:to>
                                        <p:strVal val="visible"/>
                                      </p:to>
                                    </p:set>
                                    <p:animEffect transition="in" filter="barn(inVertical)">
                                      <p:cBhvr>
                                        <p:cTn id="12" dur="500"/>
                                        <p:tgtEl>
                                          <p:spTgt spid="2443"/>
                                        </p:tgtEl>
                                      </p:cBhvr>
                                    </p:animEffect>
                                  </p:childTnLst>
                                </p:cTn>
                              </p:par>
                              <p:par>
                                <p:cTn id="13" presetID="16" presetClass="entr" presetSubtype="21" fill="hold" nodeType="withEffect">
                                  <p:stCondLst>
                                    <p:cond delay="0"/>
                                  </p:stCondLst>
                                  <p:childTnLst>
                                    <p:set>
                                      <p:cBhvr>
                                        <p:cTn id="14" dur="1" fill="hold">
                                          <p:stCondLst>
                                            <p:cond delay="0"/>
                                          </p:stCondLst>
                                        </p:cTn>
                                        <p:tgtEl>
                                          <p:spTgt spid="2456"/>
                                        </p:tgtEl>
                                        <p:attrNameLst>
                                          <p:attrName>style.visibility</p:attrName>
                                        </p:attrNameLst>
                                      </p:cBhvr>
                                      <p:to>
                                        <p:strVal val="visible"/>
                                      </p:to>
                                    </p:set>
                                    <p:animEffect transition="in" filter="barn(inVertical)">
                                      <p:cBhvr>
                                        <p:cTn id="15" dur="500"/>
                                        <p:tgtEl>
                                          <p:spTgt spid="2456"/>
                                        </p:tgtEl>
                                      </p:cBhvr>
                                    </p:animEffect>
                                  </p:childTnLst>
                                </p:cTn>
                              </p:par>
                              <p:par>
                                <p:cTn id="16" presetID="16" presetClass="entr" presetSubtype="21" fill="hold" grpId="0" nodeType="withEffect">
                                  <p:stCondLst>
                                    <p:cond delay="0"/>
                                  </p:stCondLst>
                                  <p:childTnLst>
                                    <p:set>
                                      <p:cBhvr>
                                        <p:cTn id="17" dur="1" fill="hold">
                                          <p:stCondLst>
                                            <p:cond delay="0"/>
                                          </p:stCondLst>
                                        </p:cTn>
                                        <p:tgtEl>
                                          <p:spTgt spid="2468"/>
                                        </p:tgtEl>
                                        <p:attrNameLst>
                                          <p:attrName>style.visibility</p:attrName>
                                        </p:attrNameLst>
                                      </p:cBhvr>
                                      <p:to>
                                        <p:strVal val="visible"/>
                                      </p:to>
                                    </p:set>
                                    <p:animEffect transition="in" filter="barn(inVertical)">
                                      <p:cBhvr>
                                        <p:cTn id="18" dur="500"/>
                                        <p:tgtEl>
                                          <p:spTgt spid="2468"/>
                                        </p:tgtEl>
                                      </p:cBhvr>
                                    </p:animEffect>
                                  </p:childTnLst>
                                </p:cTn>
                              </p:par>
                            </p:childTnLst>
                          </p:cTn>
                        </p:par>
                      </p:childTnLst>
                    </p:cTn>
                  </p:par>
                  <p:par>
                    <p:cTn id="19" fill="hold">
                      <p:stCondLst>
                        <p:cond delay="indefinite"/>
                      </p:stCondLst>
                      <p:childTnLst>
                        <p:par>
                          <p:cTn id="20" fill="hold">
                            <p:stCondLst>
                              <p:cond delay="0"/>
                            </p:stCondLst>
                            <p:childTnLst>
                              <p:par>
                                <p:cTn id="21" presetID="16" presetClass="entr" presetSubtype="21" fill="hold" grpId="0" nodeType="clickEffect">
                                  <p:stCondLst>
                                    <p:cond delay="0"/>
                                  </p:stCondLst>
                                  <p:childTnLst>
                                    <p:set>
                                      <p:cBhvr>
                                        <p:cTn id="22" dur="1" fill="hold">
                                          <p:stCondLst>
                                            <p:cond delay="0"/>
                                          </p:stCondLst>
                                        </p:cTn>
                                        <p:tgtEl>
                                          <p:spTgt spid="2469"/>
                                        </p:tgtEl>
                                        <p:attrNameLst>
                                          <p:attrName>style.visibility</p:attrName>
                                        </p:attrNameLst>
                                      </p:cBhvr>
                                      <p:to>
                                        <p:strVal val="visible"/>
                                      </p:to>
                                    </p:set>
                                    <p:animEffect transition="in" filter="barn(inVertical)">
                                      <p:cBhvr>
                                        <p:cTn id="23" dur="500"/>
                                        <p:tgtEl>
                                          <p:spTgt spid="2469"/>
                                        </p:tgtEl>
                                      </p:cBhvr>
                                    </p:animEffect>
                                  </p:childTnLst>
                                </p:cTn>
                              </p:par>
                            </p:childTnLst>
                          </p:cTn>
                        </p:par>
                      </p:childTnLst>
                    </p:cTn>
                  </p:par>
                  <p:par>
                    <p:cTn id="24" fill="hold">
                      <p:stCondLst>
                        <p:cond delay="indefinite"/>
                      </p:stCondLst>
                      <p:childTnLst>
                        <p:par>
                          <p:cTn id="25" fill="hold">
                            <p:stCondLst>
                              <p:cond delay="0"/>
                            </p:stCondLst>
                            <p:childTnLst>
                              <p:par>
                                <p:cTn id="26" presetID="16" presetClass="entr" presetSubtype="21" fill="hold" nodeType="clickEffect">
                                  <p:stCondLst>
                                    <p:cond delay="0"/>
                                  </p:stCondLst>
                                  <p:childTnLst>
                                    <p:set>
                                      <p:cBhvr>
                                        <p:cTn id="27" dur="1" fill="hold">
                                          <p:stCondLst>
                                            <p:cond delay="0"/>
                                          </p:stCondLst>
                                        </p:cTn>
                                        <p:tgtEl>
                                          <p:spTgt spid="3"/>
                                        </p:tgtEl>
                                        <p:attrNameLst>
                                          <p:attrName>style.visibility</p:attrName>
                                        </p:attrNameLst>
                                      </p:cBhvr>
                                      <p:to>
                                        <p:strVal val="visible"/>
                                      </p:to>
                                    </p:set>
                                    <p:animEffect transition="in" filter="barn(inVertical)">
                                      <p:cBhvr>
                                        <p:cTn id="28"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68" grpId="0"/>
      <p:bldP spid="2469" grpId="0"/>
      <p:bldP spid="41"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Shape 2184"/>
        <p:cNvGrpSpPr/>
        <p:nvPr/>
      </p:nvGrpSpPr>
      <p:grpSpPr>
        <a:xfrm>
          <a:off x="0" y="0"/>
          <a:ext cx="0" cy="0"/>
          <a:chOff x="0" y="0"/>
          <a:chExt cx="0" cy="0"/>
        </a:xfrm>
      </p:grpSpPr>
      <p:pic>
        <p:nvPicPr>
          <p:cNvPr id="2" name="Picture 1"/>
          <p:cNvPicPr>
            <a:picLocks noChangeAspect="1"/>
          </p:cNvPicPr>
          <p:nvPr/>
        </p:nvPicPr>
        <p:blipFill>
          <a:blip r:embed="rId3"/>
          <a:stretch>
            <a:fillRect/>
          </a:stretch>
        </p:blipFill>
        <p:spPr>
          <a:xfrm>
            <a:off x="884160" y="1328957"/>
            <a:ext cx="7108552" cy="2280102"/>
          </a:xfrm>
          <a:prstGeom prst="rect">
            <a:avLst/>
          </a:prstGeom>
        </p:spPr>
      </p:pic>
    </p:spTree>
  </p:cSld>
  <p:clrMapOvr>
    <a:masterClrMapping/>
  </p:clrMapOvr>
  <p:transition spd="slow">
    <p:push dir="u"/>
  </p:transition>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Shape 2652"/>
        <p:cNvGrpSpPr/>
        <p:nvPr/>
      </p:nvGrpSpPr>
      <p:grpSpPr>
        <a:xfrm>
          <a:off x="0" y="0"/>
          <a:ext cx="0" cy="0"/>
          <a:chOff x="0" y="0"/>
          <a:chExt cx="0" cy="0"/>
        </a:xfrm>
      </p:grpSpPr>
      <p:pic>
        <p:nvPicPr>
          <p:cNvPr id="6" name="Picture 5"/>
          <p:cNvPicPr>
            <a:picLocks noChangeAspect="1"/>
          </p:cNvPicPr>
          <p:nvPr/>
        </p:nvPicPr>
        <p:blipFill>
          <a:blip r:embed="rId3"/>
          <a:stretch>
            <a:fillRect/>
          </a:stretch>
        </p:blipFill>
        <p:spPr>
          <a:xfrm>
            <a:off x="1054328" y="237558"/>
            <a:ext cx="7100932" cy="1033361"/>
          </a:xfrm>
          <a:prstGeom prst="rect">
            <a:avLst/>
          </a:prstGeom>
        </p:spPr>
      </p:pic>
      <p:graphicFrame>
        <p:nvGraphicFramePr>
          <p:cNvPr id="8" name="Table 7"/>
          <p:cNvGraphicFramePr>
            <a:graphicFrameLocks noGrp="1"/>
          </p:cNvGraphicFramePr>
          <p:nvPr>
            <p:extLst>
              <p:ext uri="{D42A27DB-BD31-4B8C-83A1-F6EECF244321}">
                <p14:modId xmlns:p14="http://schemas.microsoft.com/office/powerpoint/2010/main" val="1320237964"/>
              </p:ext>
            </p:extLst>
          </p:nvPr>
        </p:nvGraphicFramePr>
        <p:xfrm>
          <a:off x="342102" y="1270919"/>
          <a:ext cx="8308813" cy="2785961"/>
        </p:xfrm>
        <a:graphic>
          <a:graphicData uri="http://schemas.openxmlformats.org/drawingml/2006/table">
            <a:tbl>
              <a:tblPr firstRow="1" bandRow="1">
                <a:tableStyleId>{5940675A-B579-460E-94D1-54222C63F5DA}</a:tableStyleId>
              </a:tblPr>
              <a:tblGrid>
                <a:gridCol w="1364778">
                  <a:extLst>
                    <a:ext uri="{9D8B030D-6E8A-4147-A177-3AD203B41FA5}">
                      <a16:colId xmlns:a16="http://schemas.microsoft.com/office/drawing/2014/main" val="20000"/>
                    </a:ext>
                  </a:extLst>
                </a:gridCol>
                <a:gridCol w="6944035">
                  <a:extLst>
                    <a:ext uri="{9D8B030D-6E8A-4147-A177-3AD203B41FA5}">
                      <a16:colId xmlns:a16="http://schemas.microsoft.com/office/drawing/2014/main" val="20001"/>
                    </a:ext>
                  </a:extLst>
                </a:gridCol>
              </a:tblGrid>
              <a:tr h="492341">
                <a:tc>
                  <a:txBody>
                    <a:bodyPr/>
                    <a:lstStyle/>
                    <a:p>
                      <a:r>
                        <a:rPr lang="en-US" sz="2300" dirty="0" err="1">
                          <a:solidFill>
                            <a:srgbClr val="FF0000"/>
                          </a:solidFill>
                          <a:latin typeface="Times New Roman" panose="02020603050405020304" pitchFamily="18" charset="0"/>
                          <a:cs typeface="Times New Roman" panose="02020603050405020304" pitchFamily="18" charset="0"/>
                        </a:rPr>
                        <a:t>Thể</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thơ</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văn</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xuôi</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do).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quy</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định</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câu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bài</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số</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tiếng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trong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một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dòng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thơ</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bằng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nhau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0"/>
                  </a:ext>
                </a:extLst>
              </a:tr>
              <a:tr h="754380">
                <a:tc>
                  <a:txBody>
                    <a:bodyPr/>
                    <a:lstStyle/>
                    <a:p>
                      <a:r>
                        <a:rPr lang="en-US" sz="2300" dirty="0" err="1">
                          <a:solidFill>
                            <a:srgbClr val="FF0000"/>
                          </a:solidFill>
                          <a:latin typeface="Times New Roman" panose="02020603050405020304" pitchFamily="18" charset="0"/>
                          <a:cs typeface="Times New Roman" panose="02020603050405020304" pitchFamily="18" charset="0"/>
                        </a:rPr>
                        <a:t>Vần</a:t>
                      </a:r>
                      <a:r>
                        <a:rPr lang="en-US" sz="2300" dirty="0">
                          <a:solidFill>
                            <a:srgbClr val="FF0000"/>
                          </a:solidFill>
                          <a:latin typeface="Times New Roman" panose="02020603050405020304" pitchFamily="18" charset="0"/>
                          <a:cs typeface="Times New Roman" panose="02020603050405020304" pitchFamily="18" charset="0"/>
                        </a:rPr>
                        <a:t>,</a:t>
                      </a:r>
                      <a:r>
                        <a:rPr lang="en-US" sz="2300" baseline="0" dirty="0">
                          <a:solidFill>
                            <a:srgbClr val="FF0000"/>
                          </a:solidFill>
                          <a:latin typeface="Times New Roman" panose="02020603050405020304" pitchFamily="18" charset="0"/>
                          <a:cs typeface="Times New Roman" panose="02020603050405020304" pitchFamily="18" charset="0"/>
                        </a:rPr>
                        <a:t> </a:t>
                      </a:r>
                      <a:r>
                        <a:rPr lang="en-US" sz="2300" baseline="0" dirty="0" err="1">
                          <a:solidFill>
                            <a:srgbClr val="FF0000"/>
                          </a:solidFill>
                          <a:latin typeface="Times New Roman" panose="02020603050405020304" pitchFamily="18" charset="0"/>
                          <a:cs typeface="Times New Roman" panose="02020603050405020304" pitchFamily="18" charset="0"/>
                        </a:rPr>
                        <a:t>nhịp</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gieo</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vần</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Nhịp</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không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thống</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nhất</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1"/>
                  </a:ext>
                </a:extLst>
              </a:tr>
              <a:tr h="492341">
                <a:tc>
                  <a:txBody>
                    <a:bodyPr/>
                    <a:lstStyle/>
                    <a:p>
                      <a:r>
                        <a:rPr lang="en-US" sz="2300" dirty="0">
                          <a:solidFill>
                            <a:srgbClr val="FF0000"/>
                          </a:solidFill>
                          <a:latin typeface="Times New Roman" panose="02020603050405020304" pitchFamily="18" charset="0"/>
                          <a:cs typeface="Times New Roman" panose="02020603050405020304" pitchFamily="18" charset="0"/>
                        </a:rPr>
                        <a:t>PTBĐ</a:t>
                      </a: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Biểu</a:t>
                      </a:r>
                      <a:r>
                        <a:rPr lang="en-US" sz="2300" dirty="0">
                          <a:solidFill>
                            <a:schemeClr val="tx1">
                              <a:lumMod val="50000"/>
                            </a:schemeClr>
                          </a:solidFill>
                          <a:latin typeface="Times New Roman" panose="02020603050405020304" pitchFamily="18" charset="0"/>
                          <a:cs typeface="Times New Roman" panose="02020603050405020304" pitchFamily="18" charset="0"/>
                        </a:rPr>
                        <a:t> </a:t>
                      </a:r>
                      <a:r>
                        <a:rPr lang="en-US" sz="2300" dirty="0" err="1">
                          <a:solidFill>
                            <a:schemeClr val="tx1">
                              <a:lumMod val="50000"/>
                            </a:schemeClr>
                          </a:solidFill>
                          <a:latin typeface="Times New Roman" panose="02020603050405020304" pitchFamily="18" charset="0"/>
                          <a:cs typeface="Times New Roman" panose="02020603050405020304" pitchFamily="18" charset="0"/>
                        </a:rPr>
                        <a:t>cảm</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kết</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hợp</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sự</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miêu</a:t>
                      </a:r>
                      <a:r>
                        <a:rPr lang="en-US" sz="2300" baseline="0" dirty="0">
                          <a:solidFill>
                            <a:schemeClr val="tx1">
                              <a:lumMod val="50000"/>
                            </a:schemeClr>
                          </a:solidFill>
                          <a:latin typeface="Times New Roman" panose="02020603050405020304" pitchFamily="18" charset="0"/>
                          <a:cs typeface="Times New Roman" panose="02020603050405020304" pitchFamily="18" charset="0"/>
                        </a:rPr>
                        <a:t> </a:t>
                      </a:r>
                      <a:r>
                        <a:rPr lang="en-US" sz="2300" baseline="0" dirty="0" err="1">
                          <a:solidFill>
                            <a:schemeClr val="tx1">
                              <a:lumMod val="50000"/>
                            </a:schemeClr>
                          </a:solidFill>
                          <a:latin typeface="Times New Roman" panose="02020603050405020304" pitchFamily="18" charset="0"/>
                          <a:cs typeface="Times New Roman" panose="02020603050405020304" pitchFamily="18" charset="0"/>
                        </a:rPr>
                        <a:t>tả</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2"/>
                  </a:ext>
                </a:extLst>
              </a:tr>
              <a:tr h="754380">
                <a:tc>
                  <a:txBody>
                    <a:bodyPr/>
                    <a:lstStyle/>
                    <a:p>
                      <a:r>
                        <a:rPr lang="en-US" sz="2300" dirty="0" err="1">
                          <a:solidFill>
                            <a:srgbClr val="FF0000"/>
                          </a:solidFill>
                          <a:latin typeface="Times New Roman" panose="02020603050405020304" pitchFamily="18" charset="0"/>
                          <a:cs typeface="Times New Roman" panose="02020603050405020304" pitchFamily="18" charset="0"/>
                        </a:rPr>
                        <a:t>Người</a:t>
                      </a:r>
                      <a:r>
                        <a:rPr lang="en-US" sz="2300" dirty="0">
                          <a:solidFill>
                            <a:srgbClr val="FF0000"/>
                          </a:solidFill>
                          <a:latin typeface="Times New Roman" panose="02020603050405020304" pitchFamily="18" charset="0"/>
                          <a:cs typeface="Times New Roman" panose="02020603050405020304" pitchFamily="18" charset="0"/>
                        </a:rPr>
                        <a:t> </a:t>
                      </a:r>
                      <a:r>
                        <a:rPr lang="en-US" sz="2300" dirty="0" err="1">
                          <a:solidFill>
                            <a:srgbClr val="FF0000"/>
                          </a:solidFill>
                          <a:latin typeface="Times New Roman" panose="02020603050405020304" pitchFamily="18" charset="0"/>
                          <a:cs typeface="Times New Roman" panose="02020603050405020304" pitchFamily="18" charset="0"/>
                        </a:rPr>
                        <a:t>kể</a:t>
                      </a:r>
                      <a:r>
                        <a:rPr lang="en-US" sz="2300" baseline="0" dirty="0">
                          <a:solidFill>
                            <a:srgbClr val="FF0000"/>
                          </a:solidFill>
                          <a:latin typeface="Times New Roman" panose="02020603050405020304" pitchFamily="18" charset="0"/>
                          <a:cs typeface="Times New Roman" panose="02020603050405020304" pitchFamily="18" charset="0"/>
                        </a:rPr>
                        <a:t> </a:t>
                      </a:r>
                      <a:r>
                        <a:rPr lang="en-US" sz="2300" baseline="0" dirty="0" err="1">
                          <a:solidFill>
                            <a:srgbClr val="FF0000"/>
                          </a:solidFill>
                          <a:latin typeface="Times New Roman" panose="02020603050405020304" pitchFamily="18" charset="0"/>
                          <a:cs typeface="Times New Roman" panose="02020603050405020304" pitchFamily="18" charset="0"/>
                        </a:rPr>
                        <a:t>chuyện</a:t>
                      </a:r>
                      <a:endParaRPr lang="en-US" sz="2300" dirty="0">
                        <a:solidFill>
                          <a:srgbClr val="FF0000"/>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tc>
                  <a:txBody>
                    <a:bodyPr/>
                    <a:lstStyle/>
                    <a:p>
                      <a:r>
                        <a:rPr lang="en-US" sz="2300" dirty="0" err="1">
                          <a:solidFill>
                            <a:schemeClr val="tx1">
                              <a:lumMod val="50000"/>
                            </a:schemeClr>
                          </a:solidFill>
                          <a:latin typeface="Times New Roman" panose="02020603050405020304" pitchFamily="18" charset="0"/>
                          <a:cs typeface="Times New Roman" panose="02020603050405020304" pitchFamily="18" charset="0"/>
                        </a:rPr>
                        <a:t>Em</a:t>
                      </a:r>
                      <a:r>
                        <a:rPr lang="en-US" sz="2300" dirty="0">
                          <a:solidFill>
                            <a:schemeClr val="tx1">
                              <a:lumMod val="50000"/>
                            </a:schemeClr>
                          </a:solidFill>
                          <a:latin typeface="Times New Roman" panose="02020603050405020304" pitchFamily="18" charset="0"/>
                          <a:cs typeface="Times New Roman" panose="02020603050405020304" pitchFamily="18" charset="0"/>
                        </a:rPr>
                        <a:t> </a:t>
                      </a:r>
                      <a:r>
                        <a:rPr lang="en-US" sz="2300" dirty="0" err="1">
                          <a:solidFill>
                            <a:schemeClr val="tx1">
                              <a:lumMod val="50000"/>
                            </a:schemeClr>
                          </a:solidFill>
                          <a:latin typeface="Times New Roman" panose="02020603050405020304" pitchFamily="18" charset="0"/>
                          <a:cs typeface="Times New Roman" panose="02020603050405020304" pitchFamily="18" charset="0"/>
                        </a:rPr>
                        <a:t>bé</a:t>
                      </a:r>
                      <a:endParaRPr lang="en-US" sz="2300" dirty="0">
                        <a:solidFill>
                          <a:schemeClr val="tx1">
                            <a:lumMod val="50000"/>
                          </a:schemeClr>
                        </a:solidFill>
                        <a:latin typeface="Times New Roman" panose="02020603050405020304" pitchFamily="18" charset="0"/>
                        <a:cs typeface="Times New Roman" panose="02020603050405020304" pitchFamily="18" charset="0"/>
                      </a:endParaRPr>
                    </a:p>
                  </a:txBody>
                  <a:tcPr marL="68580" marR="68580" marT="34290" marB="34290">
                    <a:solidFill>
                      <a:schemeClr val="bg1"/>
                    </a:solidFill>
                  </a:tcPr>
                </a:tc>
                <a:extLst>
                  <a:ext uri="{0D108BD9-81ED-4DB2-BD59-A6C34878D82A}">
                    <a16:rowId xmlns:a16="http://schemas.microsoft.com/office/drawing/2014/main" val="10003"/>
                  </a:ext>
                </a:extLst>
              </a:tr>
            </a:tbl>
          </a:graphicData>
        </a:graphic>
      </p:graphicFrame>
    </p:spTree>
    <p:extLst>
      <p:ext uri="{BB962C8B-B14F-4D97-AF65-F5344CB8AC3E}">
        <p14:creationId xmlns:p14="http://schemas.microsoft.com/office/powerpoint/2010/main" val="29484460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barn(inVertical)">
                                      <p:cBhvr>
                                        <p:cTn id="7"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theme/theme1.xml><?xml version="1.0" encoding="utf-8"?>
<a:theme xmlns:a="http://schemas.openxmlformats.org/drawingml/2006/main" name="Aqua Marketing Plan by Slidego">
  <a:themeElements>
    <a:clrScheme name="Simple Light">
      <a:dk1>
        <a:srgbClr val="434343"/>
      </a:dk1>
      <a:lt1>
        <a:srgbClr val="FFFFFF"/>
      </a:lt1>
      <a:dk2>
        <a:srgbClr val="073763"/>
      </a:dk2>
      <a:lt2>
        <a:srgbClr val="3D85C6"/>
      </a:lt2>
      <a:accent1>
        <a:srgbClr val="3D85C6"/>
      </a:accent1>
      <a:accent2>
        <a:srgbClr val="B6D7A8"/>
      </a:accent2>
      <a:accent3>
        <a:srgbClr val="9FC5E8"/>
      </a:accent3>
      <a:accent4>
        <a:srgbClr val="9EDCD9"/>
      </a:accent4>
      <a:accent5>
        <a:srgbClr val="93C47D"/>
      </a:accent5>
      <a:accent6>
        <a:srgbClr val="6FA8DC"/>
      </a:accent6>
      <a:hlink>
        <a:srgbClr val="073763"/>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a:themeElements>
    <a:clrScheme name="Default">
      <a:dk1>
        <a:srgbClr val="000000"/>
      </a:dk1>
      <a:lt1>
        <a:srgbClr val="FFFFFF"/>
      </a:lt1>
      <a:dk2>
        <a:srgbClr val="158158"/>
      </a:dk2>
      <a:lt2>
        <a:srgbClr val="F3F3F3"/>
      </a:lt2>
      <a:accent1>
        <a:srgbClr val="058DC7"/>
      </a:accent1>
      <a:accent2>
        <a:srgbClr val="50B432"/>
      </a:accent2>
      <a:accent3>
        <a:srgbClr val="ED561B"/>
      </a:accent3>
      <a:accent4>
        <a:srgbClr val="EDEF00"/>
      </a:accent4>
      <a:accent5>
        <a:srgbClr val="24CBE5"/>
      </a:accent5>
      <a:accent6>
        <a:srgbClr val="64E572"/>
      </a:accent6>
      <a:hlink>
        <a:srgbClr val="2200CC"/>
      </a:hlink>
      <a:folHlink>
        <a:srgbClr val="551A8B"/>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264</TotalTime>
  <Words>2022</Words>
  <Application>Microsoft Office PowerPoint</Application>
  <PresentationFormat>On-screen Show (16:9)</PresentationFormat>
  <Paragraphs>160</Paragraphs>
  <Slides>39</Slides>
  <Notes>29</Notes>
  <HiddenSlides>0</HiddenSlides>
  <MMClips>0</MMClips>
  <ScaleCrop>false</ScaleCrop>
  <HeadingPairs>
    <vt:vector size="6" baseType="variant">
      <vt:variant>
        <vt:lpstr>Fonts Used</vt:lpstr>
      </vt:variant>
      <vt:variant>
        <vt:i4>8</vt:i4>
      </vt:variant>
      <vt:variant>
        <vt:lpstr>Theme</vt:lpstr>
      </vt:variant>
      <vt:variant>
        <vt:i4>2</vt:i4>
      </vt:variant>
      <vt:variant>
        <vt:lpstr>Slide Titles</vt:lpstr>
      </vt:variant>
      <vt:variant>
        <vt:i4>39</vt:i4>
      </vt:variant>
    </vt:vector>
  </HeadingPairs>
  <TitlesOfParts>
    <vt:vector size="49" baseType="lpstr">
      <vt:lpstr>Times New Roman</vt:lpstr>
      <vt:lpstr>Wingdings</vt:lpstr>
      <vt:lpstr>Overpass Black</vt:lpstr>
      <vt:lpstr>Calibri Light</vt:lpstr>
      <vt:lpstr>Fira Sans Extra Condensed Medium</vt:lpstr>
      <vt:lpstr>Arial</vt:lpstr>
      <vt:lpstr>Calibri</vt:lpstr>
      <vt:lpstr>Open Sans</vt:lpstr>
      <vt:lpstr>Aqua Marketing Plan by Slidego</vt:lpstr>
      <vt:lpstr>1_Office Theme</vt:lpstr>
      <vt:lpstr>PowerPoint Presentation</vt:lpstr>
      <vt:lpstr>PowerPoint Presentation</vt:lpstr>
      <vt:lpstr>PowerPoint Presentation</vt:lpstr>
      <vt:lpstr>1. Đọc</vt:lpstr>
      <vt:lpstr>2. Tìm hiểu chung</vt:lpstr>
      <vt:lpstr>PowerPoint Presentation</vt:lpstr>
      <vt:lpstr>2. Tìm hiểu chung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Aqua Marketing Plan</dc:title>
  <dc:creator>Đỗ TRang</dc:creator>
  <cp:lastModifiedBy>Đỗ TRang</cp:lastModifiedBy>
  <cp:revision>57</cp:revision>
  <dcterms:modified xsi:type="dcterms:W3CDTF">2025-10-09T16:16:59Z</dcterms:modified>
</cp:coreProperties>
</file>