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76" r:id="rId2"/>
    <p:sldId id="277" r:id="rId3"/>
    <p:sldId id="278" r:id="rId4"/>
    <p:sldId id="257" r:id="rId5"/>
    <p:sldId id="303" r:id="rId6"/>
    <p:sldId id="260" r:id="rId7"/>
    <p:sldId id="261" r:id="rId8"/>
    <p:sldId id="262" r:id="rId9"/>
    <p:sldId id="275" r:id="rId10"/>
    <p:sldId id="279" r:id="rId11"/>
    <p:sldId id="280" r:id="rId12"/>
    <p:sldId id="281" r:id="rId13"/>
    <p:sldId id="283" r:id="rId14"/>
    <p:sldId id="284" r:id="rId15"/>
    <p:sldId id="285" r:id="rId16"/>
    <p:sldId id="302" r:id="rId17"/>
    <p:sldId id="263" r:id="rId18"/>
    <p:sldId id="286" r:id="rId19"/>
    <p:sldId id="287" r:id="rId20"/>
    <p:sldId id="288" r:id="rId21"/>
    <p:sldId id="289" r:id="rId22"/>
    <p:sldId id="269" r:id="rId23"/>
    <p:sldId id="290" r:id="rId24"/>
    <p:sldId id="291" r:id="rId25"/>
    <p:sldId id="292" r:id="rId26"/>
    <p:sldId id="293" r:id="rId27"/>
    <p:sldId id="264" r:id="rId28"/>
    <p:sldId id="265" r:id="rId29"/>
    <p:sldId id="271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266" r:id="rId39"/>
    <p:sldId id="270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109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7A8F36-EB5B-4C69-9D61-AD8247349273}" type="doc">
      <dgm:prSet loTypeId="urn:microsoft.com/office/officeart/2005/8/layout/vList3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3FCCB3-4206-43E9-B642-53FAD1183C41}">
      <dgm:prSet phldrT="[Text]"/>
      <dgm:spPr/>
      <dgm:t>
        <a:bodyPr/>
        <a:lstStyle/>
        <a:p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ĐIỂM ĐẶT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1BF4ED-2DCD-45AD-B361-9D064659EDC9}" type="parTrans" cxnId="{DC8B2046-1FA0-4459-9D6F-6054A103B862}">
      <dgm:prSet/>
      <dgm:spPr/>
      <dgm:t>
        <a:bodyPr/>
        <a:lstStyle/>
        <a:p>
          <a:endParaRPr lang="en-US"/>
        </a:p>
      </dgm:t>
    </dgm:pt>
    <dgm:pt modelId="{28B1189E-0C04-4B02-8365-A17F1BA09C2A}" type="sibTrans" cxnId="{DC8B2046-1FA0-4459-9D6F-6054A103B862}">
      <dgm:prSet/>
      <dgm:spPr/>
      <dgm:t>
        <a:bodyPr/>
        <a:lstStyle/>
        <a:p>
          <a:endParaRPr lang="en-US"/>
        </a:p>
      </dgm:t>
    </dgm:pt>
    <dgm:pt modelId="{FE2A6166-BC46-4C7A-BE3E-37B3C2E66BAB}">
      <dgm:prSet phldrT="[Text]"/>
      <dgm:spPr/>
      <dgm:t>
        <a:bodyPr/>
        <a:lstStyle/>
        <a:p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CHIỀU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7CA9CF-2FC6-4B9A-818D-C9AE1B2E33B8}" type="parTrans" cxnId="{2012C18B-26A8-427E-AFB8-FCDAF9C2C8C7}">
      <dgm:prSet/>
      <dgm:spPr/>
      <dgm:t>
        <a:bodyPr/>
        <a:lstStyle/>
        <a:p>
          <a:endParaRPr lang="en-US"/>
        </a:p>
      </dgm:t>
    </dgm:pt>
    <dgm:pt modelId="{6705F4BF-871E-4AD0-BB50-8D6977641BB9}" type="sibTrans" cxnId="{2012C18B-26A8-427E-AFB8-FCDAF9C2C8C7}">
      <dgm:prSet/>
      <dgm:spPr/>
      <dgm:t>
        <a:bodyPr/>
        <a:lstStyle/>
        <a:p>
          <a:endParaRPr lang="en-US"/>
        </a:p>
      </dgm:t>
    </dgm:pt>
    <dgm:pt modelId="{83740AA6-7391-4EFC-829D-1BBA0EB34DD8}">
      <dgm:prSet phldrT="[Text]"/>
      <dgm:spPr/>
      <dgm:t>
        <a:bodyPr/>
        <a:lstStyle/>
        <a:p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ĐỘ LỚN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4BBA12-7D1B-45C8-9063-8410D472CD75}" type="parTrans" cxnId="{C80AAEF6-2013-4C9A-B3BD-14D3ED5721AB}">
      <dgm:prSet/>
      <dgm:spPr/>
      <dgm:t>
        <a:bodyPr/>
        <a:lstStyle/>
        <a:p>
          <a:endParaRPr lang="en-US"/>
        </a:p>
      </dgm:t>
    </dgm:pt>
    <dgm:pt modelId="{0C4536FA-5533-4D8C-9CEA-417B1E84CE6A}" type="sibTrans" cxnId="{C80AAEF6-2013-4C9A-B3BD-14D3ED5721AB}">
      <dgm:prSet/>
      <dgm:spPr/>
      <dgm:t>
        <a:bodyPr/>
        <a:lstStyle/>
        <a:p>
          <a:endParaRPr lang="en-US"/>
        </a:p>
      </dgm:t>
    </dgm:pt>
    <dgm:pt modelId="{5F1B9B90-2672-4C2F-B223-2995856B2699}">
      <dgm:prSet/>
      <dgm:spPr/>
      <dgm:t>
        <a:bodyPr/>
        <a:lstStyle/>
        <a:p>
          <a:r>
            <a:rPr lang="en-US" b="1" dirty="0" smtClean="0">
              <a:latin typeface="Times New Roman" pitchFamily="18" charset="0"/>
              <a:cs typeface="Times New Roman" pitchFamily="18" charset="0"/>
            </a:rPr>
            <a:t>PHƯƠNG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ED523D66-AB05-48F3-A077-9737421A1B95}" type="parTrans" cxnId="{E97ED76C-1DE1-4A72-8288-77D333B1DAD7}">
      <dgm:prSet/>
      <dgm:spPr/>
      <dgm:t>
        <a:bodyPr/>
        <a:lstStyle/>
        <a:p>
          <a:endParaRPr lang="en-US"/>
        </a:p>
      </dgm:t>
    </dgm:pt>
    <dgm:pt modelId="{E9C983A6-C240-4182-8969-BDEB68A3D335}" type="sibTrans" cxnId="{E97ED76C-1DE1-4A72-8288-77D333B1DAD7}">
      <dgm:prSet/>
      <dgm:spPr/>
      <dgm:t>
        <a:bodyPr/>
        <a:lstStyle/>
        <a:p>
          <a:endParaRPr lang="en-US"/>
        </a:p>
      </dgm:t>
    </dgm:pt>
    <dgm:pt modelId="{1B17D452-DA06-4D45-A9FB-28BA7B206C89}" type="pres">
      <dgm:prSet presAssocID="{E57A8F36-EB5B-4C69-9D61-AD824734927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42CC65-E632-4CF5-A6E9-8F3607D43A20}" type="pres">
      <dgm:prSet presAssocID="{663FCCB3-4206-43E9-B642-53FAD1183C41}" presName="composite" presStyleCnt="0"/>
      <dgm:spPr/>
    </dgm:pt>
    <dgm:pt modelId="{71F896E4-C2A6-4423-9F70-C0641BA6DD50}" type="pres">
      <dgm:prSet presAssocID="{663FCCB3-4206-43E9-B642-53FAD1183C41}" presName="imgShp" presStyleLbl="fgImgPlace1" presStyleIdx="0" presStyleCnt="4" custLinFactNeighborX="718" custLinFactNeighborY="3122"/>
      <dgm:spPr/>
      <dgm:t>
        <a:bodyPr/>
        <a:lstStyle/>
        <a:p>
          <a:endParaRPr lang="en-US"/>
        </a:p>
      </dgm:t>
    </dgm:pt>
    <dgm:pt modelId="{31816970-A1FC-498B-A7FA-88FA402CF5B6}" type="pres">
      <dgm:prSet presAssocID="{663FCCB3-4206-43E9-B642-53FAD1183C41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D893AD-68E5-4B2C-AB56-45CC987B1387}" type="pres">
      <dgm:prSet presAssocID="{28B1189E-0C04-4B02-8365-A17F1BA09C2A}" presName="spacing" presStyleCnt="0"/>
      <dgm:spPr/>
    </dgm:pt>
    <dgm:pt modelId="{92BC73FA-CB54-4CC1-8437-5C6985BC4899}" type="pres">
      <dgm:prSet presAssocID="{5F1B9B90-2672-4C2F-B223-2995856B2699}" presName="composite" presStyleCnt="0"/>
      <dgm:spPr/>
    </dgm:pt>
    <dgm:pt modelId="{68F069D0-D590-41DE-BC71-ECAA55F9DCA6}" type="pres">
      <dgm:prSet presAssocID="{5F1B9B90-2672-4C2F-B223-2995856B2699}" presName="imgShp" presStyleLbl="fgImgPlace1" presStyleIdx="1" presStyleCnt="4"/>
      <dgm:spPr/>
    </dgm:pt>
    <dgm:pt modelId="{533572E3-46DC-41E2-98BF-2C94B0A570F9}" type="pres">
      <dgm:prSet presAssocID="{5F1B9B90-2672-4C2F-B223-2995856B2699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E46325-E60A-4244-B45F-E703202F7CD9}" type="pres">
      <dgm:prSet presAssocID="{E9C983A6-C240-4182-8969-BDEB68A3D335}" presName="spacing" presStyleCnt="0"/>
      <dgm:spPr/>
    </dgm:pt>
    <dgm:pt modelId="{044DDC1F-F2C6-432A-9B7E-9C73ABF405F7}" type="pres">
      <dgm:prSet presAssocID="{FE2A6166-BC46-4C7A-BE3E-37B3C2E66BAB}" presName="composite" presStyleCnt="0"/>
      <dgm:spPr/>
    </dgm:pt>
    <dgm:pt modelId="{27C79C5A-FF2A-4FB8-AFE4-A606DC66E100}" type="pres">
      <dgm:prSet presAssocID="{FE2A6166-BC46-4C7A-BE3E-37B3C2E66BAB}" presName="imgShp" presStyleLbl="fgImgPlace1" presStyleIdx="2" presStyleCnt="4"/>
      <dgm:spPr/>
    </dgm:pt>
    <dgm:pt modelId="{D50A4998-CF4A-423F-BEFD-0C514551C089}" type="pres">
      <dgm:prSet presAssocID="{FE2A6166-BC46-4C7A-BE3E-37B3C2E66BAB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13BE8A-F2D2-49D8-87FE-CCA639F76817}" type="pres">
      <dgm:prSet presAssocID="{6705F4BF-871E-4AD0-BB50-8D6977641BB9}" presName="spacing" presStyleCnt="0"/>
      <dgm:spPr/>
    </dgm:pt>
    <dgm:pt modelId="{B9473DB1-3931-42A6-A058-FE88E8C53DF7}" type="pres">
      <dgm:prSet presAssocID="{83740AA6-7391-4EFC-829D-1BBA0EB34DD8}" presName="composite" presStyleCnt="0"/>
      <dgm:spPr/>
    </dgm:pt>
    <dgm:pt modelId="{3BF560A2-7F21-47E5-B375-0D21EFC8C6CC}" type="pres">
      <dgm:prSet presAssocID="{83740AA6-7391-4EFC-829D-1BBA0EB34DD8}" presName="imgShp" presStyleLbl="fgImgPlace1" presStyleIdx="3" presStyleCnt="4"/>
      <dgm:spPr/>
    </dgm:pt>
    <dgm:pt modelId="{D8D70977-9D66-45D3-872F-61DCFDDC3EC3}" type="pres">
      <dgm:prSet presAssocID="{83740AA6-7391-4EFC-829D-1BBA0EB34DD8}" presName="txShp" presStyleLbl="node1" presStyleIdx="3" presStyleCnt="4" custLinFactNeighborX="186" custLinFactNeighborY="-28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8B2046-1FA0-4459-9D6F-6054A103B862}" srcId="{E57A8F36-EB5B-4C69-9D61-AD8247349273}" destId="{663FCCB3-4206-43E9-B642-53FAD1183C41}" srcOrd="0" destOrd="0" parTransId="{C71BF4ED-2DCD-45AD-B361-9D064659EDC9}" sibTransId="{28B1189E-0C04-4B02-8365-A17F1BA09C2A}"/>
    <dgm:cxn modelId="{C80AAEF6-2013-4C9A-B3BD-14D3ED5721AB}" srcId="{E57A8F36-EB5B-4C69-9D61-AD8247349273}" destId="{83740AA6-7391-4EFC-829D-1BBA0EB34DD8}" srcOrd="3" destOrd="0" parTransId="{004BBA12-7D1B-45C8-9063-8410D472CD75}" sibTransId="{0C4536FA-5533-4D8C-9CEA-417B1E84CE6A}"/>
    <dgm:cxn modelId="{7DC40169-7798-45B9-8288-06DD2C42E723}" type="presOf" srcId="{5F1B9B90-2672-4C2F-B223-2995856B2699}" destId="{533572E3-46DC-41E2-98BF-2C94B0A570F9}" srcOrd="0" destOrd="0" presId="urn:microsoft.com/office/officeart/2005/8/layout/vList3#2"/>
    <dgm:cxn modelId="{45304D90-7D32-47AD-87BC-47D6564691F6}" type="presOf" srcId="{E57A8F36-EB5B-4C69-9D61-AD8247349273}" destId="{1B17D452-DA06-4D45-A9FB-28BA7B206C89}" srcOrd="0" destOrd="0" presId="urn:microsoft.com/office/officeart/2005/8/layout/vList3#2"/>
    <dgm:cxn modelId="{BBA2E5A4-F4D8-4219-B2C6-0DC6B0E95209}" type="presOf" srcId="{FE2A6166-BC46-4C7A-BE3E-37B3C2E66BAB}" destId="{D50A4998-CF4A-423F-BEFD-0C514551C089}" srcOrd="0" destOrd="0" presId="urn:microsoft.com/office/officeart/2005/8/layout/vList3#2"/>
    <dgm:cxn modelId="{BEC689B3-0A13-4A95-ADA9-1D5313827E48}" type="presOf" srcId="{83740AA6-7391-4EFC-829D-1BBA0EB34DD8}" destId="{D8D70977-9D66-45D3-872F-61DCFDDC3EC3}" srcOrd="0" destOrd="0" presId="urn:microsoft.com/office/officeart/2005/8/layout/vList3#2"/>
    <dgm:cxn modelId="{B1FC6AB9-89FB-4B2E-8664-0D9FB5DEA0E3}" type="presOf" srcId="{663FCCB3-4206-43E9-B642-53FAD1183C41}" destId="{31816970-A1FC-498B-A7FA-88FA402CF5B6}" srcOrd="0" destOrd="0" presId="urn:microsoft.com/office/officeart/2005/8/layout/vList3#2"/>
    <dgm:cxn modelId="{E97ED76C-1DE1-4A72-8288-77D333B1DAD7}" srcId="{E57A8F36-EB5B-4C69-9D61-AD8247349273}" destId="{5F1B9B90-2672-4C2F-B223-2995856B2699}" srcOrd="1" destOrd="0" parTransId="{ED523D66-AB05-48F3-A077-9737421A1B95}" sibTransId="{E9C983A6-C240-4182-8969-BDEB68A3D335}"/>
    <dgm:cxn modelId="{2012C18B-26A8-427E-AFB8-FCDAF9C2C8C7}" srcId="{E57A8F36-EB5B-4C69-9D61-AD8247349273}" destId="{FE2A6166-BC46-4C7A-BE3E-37B3C2E66BAB}" srcOrd="2" destOrd="0" parTransId="{777CA9CF-2FC6-4B9A-818D-C9AE1B2E33B8}" sibTransId="{6705F4BF-871E-4AD0-BB50-8D6977641BB9}"/>
    <dgm:cxn modelId="{4F2C9C07-2838-4190-9415-D495FEB1451E}" type="presParOf" srcId="{1B17D452-DA06-4D45-A9FB-28BA7B206C89}" destId="{6642CC65-E632-4CF5-A6E9-8F3607D43A20}" srcOrd="0" destOrd="0" presId="urn:microsoft.com/office/officeart/2005/8/layout/vList3#2"/>
    <dgm:cxn modelId="{F2DD1D6E-AE2F-4070-BA46-5E4E3EF8AEFC}" type="presParOf" srcId="{6642CC65-E632-4CF5-A6E9-8F3607D43A20}" destId="{71F896E4-C2A6-4423-9F70-C0641BA6DD50}" srcOrd="0" destOrd="0" presId="urn:microsoft.com/office/officeart/2005/8/layout/vList3#2"/>
    <dgm:cxn modelId="{B0C5AE40-A3EC-47FD-8045-C043A2A58994}" type="presParOf" srcId="{6642CC65-E632-4CF5-A6E9-8F3607D43A20}" destId="{31816970-A1FC-498B-A7FA-88FA402CF5B6}" srcOrd="1" destOrd="0" presId="urn:microsoft.com/office/officeart/2005/8/layout/vList3#2"/>
    <dgm:cxn modelId="{C10B9487-D78B-4E00-97E9-E52E5910F2CB}" type="presParOf" srcId="{1B17D452-DA06-4D45-A9FB-28BA7B206C89}" destId="{DED893AD-68E5-4B2C-AB56-45CC987B1387}" srcOrd="1" destOrd="0" presId="urn:microsoft.com/office/officeart/2005/8/layout/vList3#2"/>
    <dgm:cxn modelId="{CABCF085-247C-4D81-9B19-4831CC2B32FD}" type="presParOf" srcId="{1B17D452-DA06-4D45-A9FB-28BA7B206C89}" destId="{92BC73FA-CB54-4CC1-8437-5C6985BC4899}" srcOrd="2" destOrd="0" presId="urn:microsoft.com/office/officeart/2005/8/layout/vList3#2"/>
    <dgm:cxn modelId="{F493C692-F476-4920-843C-84FA4BC6B4DD}" type="presParOf" srcId="{92BC73FA-CB54-4CC1-8437-5C6985BC4899}" destId="{68F069D0-D590-41DE-BC71-ECAA55F9DCA6}" srcOrd="0" destOrd="0" presId="urn:microsoft.com/office/officeart/2005/8/layout/vList3#2"/>
    <dgm:cxn modelId="{993CADC7-2F9C-4D56-8E75-142B0316F499}" type="presParOf" srcId="{92BC73FA-CB54-4CC1-8437-5C6985BC4899}" destId="{533572E3-46DC-41E2-98BF-2C94B0A570F9}" srcOrd="1" destOrd="0" presId="urn:microsoft.com/office/officeart/2005/8/layout/vList3#2"/>
    <dgm:cxn modelId="{0E97BDF8-B95A-4BFE-98E8-D9E86A5684F0}" type="presParOf" srcId="{1B17D452-DA06-4D45-A9FB-28BA7B206C89}" destId="{7FE46325-E60A-4244-B45F-E703202F7CD9}" srcOrd="3" destOrd="0" presId="urn:microsoft.com/office/officeart/2005/8/layout/vList3#2"/>
    <dgm:cxn modelId="{8E55D90F-7E30-46F0-9042-45F7B6FB42F8}" type="presParOf" srcId="{1B17D452-DA06-4D45-A9FB-28BA7B206C89}" destId="{044DDC1F-F2C6-432A-9B7E-9C73ABF405F7}" srcOrd="4" destOrd="0" presId="urn:microsoft.com/office/officeart/2005/8/layout/vList3#2"/>
    <dgm:cxn modelId="{A5D49DEE-7BA4-44CC-91C8-B67F5E7116D0}" type="presParOf" srcId="{044DDC1F-F2C6-432A-9B7E-9C73ABF405F7}" destId="{27C79C5A-FF2A-4FB8-AFE4-A606DC66E100}" srcOrd="0" destOrd="0" presId="urn:microsoft.com/office/officeart/2005/8/layout/vList3#2"/>
    <dgm:cxn modelId="{BDAC999A-8D15-4740-AB21-ED74F3ECA9C3}" type="presParOf" srcId="{044DDC1F-F2C6-432A-9B7E-9C73ABF405F7}" destId="{D50A4998-CF4A-423F-BEFD-0C514551C089}" srcOrd="1" destOrd="0" presId="urn:microsoft.com/office/officeart/2005/8/layout/vList3#2"/>
    <dgm:cxn modelId="{78768629-B21E-4F29-ACFE-BC5D102309DF}" type="presParOf" srcId="{1B17D452-DA06-4D45-A9FB-28BA7B206C89}" destId="{8913BE8A-F2D2-49D8-87FE-CCA639F76817}" srcOrd="5" destOrd="0" presId="urn:microsoft.com/office/officeart/2005/8/layout/vList3#2"/>
    <dgm:cxn modelId="{27400CC4-2417-417E-A0CC-AA0C3B1F6940}" type="presParOf" srcId="{1B17D452-DA06-4D45-A9FB-28BA7B206C89}" destId="{B9473DB1-3931-42A6-A058-FE88E8C53DF7}" srcOrd="6" destOrd="0" presId="urn:microsoft.com/office/officeart/2005/8/layout/vList3#2"/>
    <dgm:cxn modelId="{8C65AE58-375F-4A82-B2C0-572AC76C24D1}" type="presParOf" srcId="{B9473DB1-3931-42A6-A058-FE88E8C53DF7}" destId="{3BF560A2-7F21-47E5-B375-0D21EFC8C6CC}" srcOrd="0" destOrd="0" presId="urn:microsoft.com/office/officeart/2005/8/layout/vList3#2"/>
    <dgm:cxn modelId="{9C376F27-0CFD-48E5-A1F4-EC9ADC13B9F3}" type="presParOf" srcId="{B9473DB1-3931-42A6-A058-FE88E8C53DF7}" destId="{D8D70977-9D66-45D3-872F-61DCFDDC3EC3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816970-A1FC-498B-A7FA-88FA402CF5B6}">
      <dsp:nvSpPr>
        <dsp:cNvPr id="0" name=""/>
        <dsp:cNvSpPr/>
      </dsp:nvSpPr>
      <dsp:spPr>
        <a:xfrm rot="10800000">
          <a:off x="992191" y="74"/>
          <a:ext cx="3419827" cy="52322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727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ĐIỂM ĐẶT</a:t>
          </a:r>
          <a:endParaRPr lang="en-US" sz="2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122997" y="74"/>
        <a:ext cx="3289021" cy="523224"/>
      </dsp:txXfrm>
    </dsp:sp>
    <dsp:sp modelId="{71F896E4-C2A6-4423-9F70-C0641BA6DD50}">
      <dsp:nvSpPr>
        <dsp:cNvPr id="0" name=""/>
        <dsp:cNvSpPr/>
      </dsp:nvSpPr>
      <dsp:spPr>
        <a:xfrm>
          <a:off x="734335" y="16409"/>
          <a:ext cx="523224" cy="52322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572E3-46DC-41E2-98BF-2C94B0A570F9}">
      <dsp:nvSpPr>
        <dsp:cNvPr id="0" name=""/>
        <dsp:cNvSpPr/>
      </dsp:nvSpPr>
      <dsp:spPr>
        <a:xfrm rot="10800000">
          <a:off x="992191" y="679485"/>
          <a:ext cx="3419827" cy="52322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727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latin typeface="Times New Roman" pitchFamily="18" charset="0"/>
              <a:cs typeface="Times New Roman" pitchFamily="18" charset="0"/>
            </a:rPr>
            <a:t>PHƯƠNG</a:t>
          </a:r>
          <a:endParaRPr lang="en-US" sz="25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122997" y="679485"/>
        <a:ext cx="3289021" cy="523224"/>
      </dsp:txXfrm>
    </dsp:sp>
    <dsp:sp modelId="{68F069D0-D590-41DE-BC71-ECAA55F9DCA6}">
      <dsp:nvSpPr>
        <dsp:cNvPr id="0" name=""/>
        <dsp:cNvSpPr/>
      </dsp:nvSpPr>
      <dsp:spPr>
        <a:xfrm>
          <a:off x="730578" y="679485"/>
          <a:ext cx="523224" cy="52322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0A4998-CF4A-423F-BEFD-0C514551C089}">
      <dsp:nvSpPr>
        <dsp:cNvPr id="0" name=""/>
        <dsp:cNvSpPr/>
      </dsp:nvSpPr>
      <dsp:spPr>
        <a:xfrm rot="10800000">
          <a:off x="992191" y="1358895"/>
          <a:ext cx="3419827" cy="52322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727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CHIỀU</a:t>
          </a:r>
          <a:endParaRPr lang="en-US" sz="2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122997" y="1358895"/>
        <a:ext cx="3289021" cy="523224"/>
      </dsp:txXfrm>
    </dsp:sp>
    <dsp:sp modelId="{27C79C5A-FF2A-4FB8-AFE4-A606DC66E100}">
      <dsp:nvSpPr>
        <dsp:cNvPr id="0" name=""/>
        <dsp:cNvSpPr/>
      </dsp:nvSpPr>
      <dsp:spPr>
        <a:xfrm>
          <a:off x="730578" y="1358895"/>
          <a:ext cx="523224" cy="52322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D70977-9D66-45D3-872F-61DCFDDC3EC3}">
      <dsp:nvSpPr>
        <dsp:cNvPr id="0" name=""/>
        <dsp:cNvSpPr/>
      </dsp:nvSpPr>
      <dsp:spPr>
        <a:xfrm rot="10800000">
          <a:off x="998551" y="2023629"/>
          <a:ext cx="3419827" cy="52322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727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ĐỘ LỚN</a:t>
          </a:r>
          <a:endParaRPr lang="en-US" sz="2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129357" y="2023629"/>
        <a:ext cx="3289021" cy="523224"/>
      </dsp:txXfrm>
    </dsp:sp>
    <dsp:sp modelId="{3BF560A2-7F21-47E5-B375-0D21EFC8C6CC}">
      <dsp:nvSpPr>
        <dsp:cNvPr id="0" name=""/>
        <dsp:cNvSpPr/>
      </dsp:nvSpPr>
      <dsp:spPr>
        <a:xfrm>
          <a:off x="730578" y="2038306"/>
          <a:ext cx="523224" cy="52322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D34AEA-8262-4FF9-B3F4-576747633AF7}" type="datetimeFigureOut">
              <a:rPr lang="en-US" smtClean="0"/>
              <a:pPr/>
              <a:t>1/7/2024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462039-4C0E-4881-9C47-8836C6CBEE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864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424A-EEFF-450F-91AF-B89FC015BC4C}" type="datetimeFigureOut">
              <a:rPr lang="en-US" smtClean="0"/>
              <a:pPr/>
              <a:t>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E4EF6-73D6-4C26-BD71-2CF9197680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424A-EEFF-450F-91AF-B89FC015BC4C}" type="datetimeFigureOut">
              <a:rPr lang="en-US" smtClean="0"/>
              <a:pPr/>
              <a:t>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E4EF6-73D6-4C26-BD71-2CF9197680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424A-EEFF-450F-91AF-B89FC015BC4C}" type="datetimeFigureOut">
              <a:rPr lang="en-US" smtClean="0"/>
              <a:pPr/>
              <a:t>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E4EF6-73D6-4C26-BD71-2CF9197680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424A-EEFF-450F-91AF-B89FC015BC4C}" type="datetimeFigureOut">
              <a:rPr lang="en-US" smtClean="0"/>
              <a:pPr/>
              <a:t>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E4EF6-73D6-4C26-BD71-2CF9197680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424A-EEFF-450F-91AF-B89FC015BC4C}" type="datetimeFigureOut">
              <a:rPr lang="en-US" smtClean="0"/>
              <a:pPr/>
              <a:t>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E4EF6-73D6-4C26-BD71-2CF9197680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424A-EEFF-450F-91AF-B89FC015BC4C}" type="datetimeFigureOut">
              <a:rPr lang="en-US" smtClean="0"/>
              <a:pPr/>
              <a:t>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E4EF6-73D6-4C26-BD71-2CF9197680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424A-EEFF-450F-91AF-B89FC015BC4C}" type="datetimeFigureOut">
              <a:rPr lang="en-US" smtClean="0"/>
              <a:pPr/>
              <a:t>1/7/2024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E4EF6-73D6-4C26-BD71-2CF9197680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424A-EEFF-450F-91AF-B89FC015BC4C}" type="datetimeFigureOut">
              <a:rPr lang="en-US" smtClean="0"/>
              <a:pPr/>
              <a:t>1/7/2024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E4EF6-73D6-4C26-BD71-2CF9197680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424A-EEFF-450F-91AF-B89FC015BC4C}" type="datetimeFigureOut">
              <a:rPr lang="en-US" smtClean="0"/>
              <a:pPr/>
              <a:t>1/7/2024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E4EF6-73D6-4C26-BD71-2CF9197680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424A-EEFF-450F-91AF-B89FC015BC4C}" type="datetimeFigureOut">
              <a:rPr lang="en-US" smtClean="0"/>
              <a:pPr/>
              <a:t>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E4EF6-73D6-4C26-BD71-2CF9197680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424A-EEFF-450F-91AF-B89FC015BC4C}" type="datetimeFigureOut">
              <a:rPr lang="en-US" smtClean="0"/>
              <a:pPr/>
              <a:t>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E4EF6-73D6-4C26-BD71-2CF9197680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6424A-EEFF-450F-91AF-B89FC015BC4C}" type="datetimeFigureOut">
              <a:rPr lang="en-US" smtClean="0"/>
              <a:pPr/>
              <a:t>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E4EF6-73D6-4C26-BD71-2CF9197680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9.png"/><Relationship Id="rId7" Type="http://schemas.openxmlformats.org/officeDocument/2006/relationships/image" Target="../media/image4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bin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gif"/><Relationship Id="rId4" Type="http://schemas.openxmlformats.org/officeDocument/2006/relationships/audio" Target="../media/audio4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image" Target="../media/image38.png"/><Relationship Id="rId7" Type="http://schemas.openxmlformats.org/officeDocument/2006/relationships/image" Target="../media/image43.png"/><Relationship Id="rId12" Type="http://schemas.openxmlformats.org/officeDocument/2006/relationships/image" Target="../media/image4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11" Type="http://schemas.openxmlformats.org/officeDocument/2006/relationships/slide" Target="slide5.xml"/><Relationship Id="rId5" Type="http://schemas.openxmlformats.org/officeDocument/2006/relationships/slide" Target="slide25.xml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54.gif"/><Relationship Id="rId3" Type="http://schemas.openxmlformats.org/officeDocument/2006/relationships/audio" Target="../media/audio6.bin"/><Relationship Id="rId7" Type="http://schemas.openxmlformats.org/officeDocument/2006/relationships/image" Target="../media/image39.png"/><Relationship Id="rId12" Type="http://schemas.openxmlformats.org/officeDocument/2006/relationships/image" Target="../media/image53.gif"/><Relationship Id="rId2" Type="http://schemas.openxmlformats.org/officeDocument/2006/relationships/audio" Target="../media/audio5.bin"/><Relationship Id="rId16" Type="http://schemas.openxmlformats.org/officeDocument/2006/relationships/slide" Target="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gif"/><Relationship Id="rId11" Type="http://schemas.openxmlformats.org/officeDocument/2006/relationships/image" Target="../media/image52.gif"/><Relationship Id="rId5" Type="http://schemas.openxmlformats.org/officeDocument/2006/relationships/image" Target="../media/image48.jpeg"/><Relationship Id="rId15" Type="http://schemas.openxmlformats.org/officeDocument/2006/relationships/image" Target="../media/image56.gif"/><Relationship Id="rId10" Type="http://schemas.openxmlformats.org/officeDocument/2006/relationships/image" Target="../media/image51.gif"/><Relationship Id="rId4" Type="http://schemas.openxmlformats.org/officeDocument/2006/relationships/image" Target="../media/image47.png"/><Relationship Id="rId9" Type="http://schemas.openxmlformats.org/officeDocument/2006/relationships/image" Target="../media/image50.jpeg"/><Relationship Id="rId14" Type="http://schemas.openxmlformats.org/officeDocument/2006/relationships/image" Target="../media/image55.gi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54.gif"/><Relationship Id="rId3" Type="http://schemas.openxmlformats.org/officeDocument/2006/relationships/audio" Target="../media/audio6.bin"/><Relationship Id="rId7" Type="http://schemas.openxmlformats.org/officeDocument/2006/relationships/image" Target="../media/image43.png"/><Relationship Id="rId12" Type="http://schemas.openxmlformats.org/officeDocument/2006/relationships/image" Target="../media/image58.gif"/><Relationship Id="rId2" Type="http://schemas.openxmlformats.org/officeDocument/2006/relationships/audio" Target="../media/audio5.bin"/><Relationship Id="rId16" Type="http://schemas.openxmlformats.org/officeDocument/2006/relationships/slide" Target="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gif"/><Relationship Id="rId11" Type="http://schemas.openxmlformats.org/officeDocument/2006/relationships/image" Target="../media/image52.gif"/><Relationship Id="rId5" Type="http://schemas.openxmlformats.org/officeDocument/2006/relationships/image" Target="../media/image48.jpeg"/><Relationship Id="rId15" Type="http://schemas.openxmlformats.org/officeDocument/2006/relationships/image" Target="../media/image56.gif"/><Relationship Id="rId10" Type="http://schemas.openxmlformats.org/officeDocument/2006/relationships/image" Target="../media/image51.gif"/><Relationship Id="rId4" Type="http://schemas.openxmlformats.org/officeDocument/2006/relationships/image" Target="../media/image57.png"/><Relationship Id="rId9" Type="http://schemas.openxmlformats.org/officeDocument/2006/relationships/image" Target="../media/image50.jpeg"/><Relationship Id="rId14" Type="http://schemas.openxmlformats.org/officeDocument/2006/relationships/image" Target="../media/image55.gi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8.gif"/><Relationship Id="rId18" Type="http://schemas.openxmlformats.org/officeDocument/2006/relationships/image" Target="../media/image60.png"/><Relationship Id="rId3" Type="http://schemas.openxmlformats.org/officeDocument/2006/relationships/audio" Target="../media/audio5.bin"/><Relationship Id="rId7" Type="http://schemas.openxmlformats.org/officeDocument/2006/relationships/image" Target="../media/image49.gif"/><Relationship Id="rId12" Type="http://schemas.openxmlformats.org/officeDocument/2006/relationships/image" Target="../media/image52.gif"/><Relationship Id="rId17" Type="http://schemas.openxmlformats.org/officeDocument/2006/relationships/slide" Target="slide24.xml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56.gif"/><Relationship Id="rId20" Type="http://schemas.openxmlformats.org/officeDocument/2006/relationships/image" Target="../media/image59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48.jpeg"/><Relationship Id="rId11" Type="http://schemas.openxmlformats.org/officeDocument/2006/relationships/image" Target="../media/image51.gif"/><Relationship Id="rId5" Type="http://schemas.openxmlformats.org/officeDocument/2006/relationships/image" Target="../media/image57.png"/><Relationship Id="rId15" Type="http://schemas.openxmlformats.org/officeDocument/2006/relationships/image" Target="../media/image55.gif"/><Relationship Id="rId10" Type="http://schemas.openxmlformats.org/officeDocument/2006/relationships/image" Target="../media/image67.png"/><Relationship Id="rId19" Type="http://schemas.openxmlformats.org/officeDocument/2006/relationships/oleObject" Target="../embeddings/oleObject2.bin"/><Relationship Id="rId4" Type="http://schemas.openxmlformats.org/officeDocument/2006/relationships/audio" Target="../media/audio6.bin"/><Relationship Id="rId9" Type="http://schemas.openxmlformats.org/officeDocument/2006/relationships/image" Target="../media/image46.png"/><Relationship Id="rId14" Type="http://schemas.openxmlformats.org/officeDocument/2006/relationships/image" Target="../media/image54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bin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gif"/><Relationship Id="rId3" Type="http://schemas.openxmlformats.org/officeDocument/2006/relationships/image" Target="../media/image63.png"/><Relationship Id="rId7" Type="http://schemas.openxmlformats.org/officeDocument/2006/relationships/image" Target="../media/image6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u%20lieu%201\Giao%20an%20dien%20tu\L&#237;%208\Ap%20suat%20khi%20quyen_LVL\thu%20Gui%20Elise.mp3" TargetMode="External"/><Relationship Id="rId6" Type="http://schemas.openxmlformats.org/officeDocument/2006/relationships/image" Target="../media/image66.jpeg"/><Relationship Id="rId5" Type="http://schemas.openxmlformats.org/officeDocument/2006/relationships/image" Target="../media/image65.gif"/><Relationship Id="rId4" Type="http://schemas.openxmlformats.org/officeDocument/2006/relationships/image" Target="../media/image64.png"/><Relationship Id="rId9" Type="http://schemas.openxmlformats.org/officeDocument/2006/relationships/image" Target="../media/image7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ình nền Slide đẹp (9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9342" cy="6858000"/>
          </a:xfrm>
          <a:prstGeom prst="rect">
            <a:avLst/>
          </a:prstGeom>
          <a:noFill/>
        </p:spPr>
      </p:pic>
      <p:sp>
        <p:nvSpPr>
          <p:cNvPr id="3" name="Text Box 339"/>
          <p:cNvSpPr txBox="1">
            <a:spLocks noChangeArrowheads="1"/>
          </p:cNvSpPr>
          <p:nvPr/>
        </p:nvSpPr>
        <p:spPr bwMode="auto">
          <a:xfrm>
            <a:off x="2667000" y="0"/>
            <a:ext cx="3352800" cy="64633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KHỞI 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ĐỘNG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381000" y="838200"/>
            <a:ext cx="8153400" cy="2590800"/>
            <a:chOff x="912" y="1104"/>
            <a:chExt cx="4656" cy="2208"/>
          </a:xfrm>
        </p:grpSpPr>
        <p:sp>
          <p:nvSpPr>
            <p:cNvPr id="5" name="AutoShape 13"/>
            <p:cNvSpPr>
              <a:spLocks noChangeArrowheads="1"/>
            </p:cNvSpPr>
            <p:nvPr/>
          </p:nvSpPr>
          <p:spPr bwMode="auto">
            <a:xfrm>
              <a:off x="912" y="1104"/>
              <a:ext cx="4656" cy="2208"/>
            </a:xfrm>
            <a:prstGeom prst="cloudCallout">
              <a:avLst>
                <a:gd name="adj1" fmla="val -42588"/>
                <a:gd name="adj2" fmla="val 61731"/>
              </a:avLst>
            </a:prstGeom>
            <a:gradFill rotWithShape="1">
              <a:gsLst>
                <a:gs pos="0">
                  <a:srgbClr val="FFFFCC"/>
                </a:gs>
                <a:gs pos="100000">
                  <a:srgbClr val="FFFFE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FFFFCC"/>
                </a:solidFill>
              </a:endParaRPr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1415" y="1753"/>
              <a:ext cx="3838" cy="1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 dirty="0" err="1">
                  <a:latin typeface="Times New Roman" panose="02020603050405020304" pitchFamily="18" charset="0"/>
                </a:rPr>
                <a:t>Khi</a:t>
              </a:r>
              <a:r>
                <a:rPr lang="en-US" altLang="en-US" sz="36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latin typeface="Times New Roman" panose="02020603050405020304" pitchFamily="18" charset="0"/>
                </a:rPr>
                <a:t>lực</a:t>
              </a:r>
              <a:r>
                <a:rPr lang="en-US" altLang="en-US" sz="36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latin typeface="Times New Roman" panose="02020603050405020304" pitchFamily="18" charset="0"/>
                </a:rPr>
                <a:t>tác</a:t>
              </a:r>
              <a:r>
                <a:rPr lang="en-US" altLang="en-US" sz="36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latin typeface="Times New Roman" panose="02020603050405020304" pitchFamily="18" charset="0"/>
                </a:rPr>
                <a:t>dụng</a:t>
              </a:r>
              <a:r>
                <a:rPr lang="en-US" altLang="en-US" sz="36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latin typeface="Times New Roman" panose="02020603050405020304" pitchFamily="18" charset="0"/>
                </a:rPr>
                <a:t>lên</a:t>
              </a:r>
              <a:r>
                <a:rPr lang="en-US" altLang="en-US" sz="36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latin typeface="Times New Roman" panose="02020603050405020304" pitchFamily="18" charset="0"/>
                </a:rPr>
                <a:t>một</a:t>
              </a:r>
              <a:r>
                <a:rPr lang="en-US" altLang="en-US" sz="36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latin typeface="Times New Roman" panose="02020603050405020304" pitchFamily="18" charset="0"/>
                </a:rPr>
                <a:t>vật</a:t>
              </a:r>
              <a:r>
                <a:rPr lang="en-US" altLang="en-US" sz="36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latin typeface="Times New Roman" panose="02020603050405020304" pitchFamily="18" charset="0"/>
                </a:rPr>
                <a:t>có</a:t>
              </a:r>
              <a:r>
                <a:rPr lang="en-US" altLang="en-US" sz="36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latin typeface="Times New Roman" panose="02020603050405020304" pitchFamily="18" charset="0"/>
                </a:rPr>
                <a:t>thể</a:t>
              </a:r>
              <a:r>
                <a:rPr lang="en-US" altLang="en-US" sz="36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latin typeface="Times New Roman" panose="02020603050405020304" pitchFamily="18" charset="0"/>
                </a:rPr>
                <a:t>xảy</a:t>
              </a:r>
              <a:r>
                <a:rPr lang="en-US" altLang="en-US" sz="36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latin typeface="Times New Roman" panose="02020603050405020304" pitchFamily="18" charset="0"/>
                </a:rPr>
                <a:t>ra</a:t>
              </a:r>
              <a:r>
                <a:rPr lang="en-US" altLang="en-US" sz="36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latin typeface="Times New Roman" panose="02020603050405020304" pitchFamily="18" charset="0"/>
                </a:rPr>
                <a:t>những</a:t>
              </a:r>
              <a:r>
                <a:rPr lang="en-US" altLang="en-US" sz="36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latin typeface="Times New Roman" panose="02020603050405020304" pitchFamily="18" charset="0"/>
                </a:rPr>
                <a:t>kết</a:t>
              </a:r>
              <a:r>
                <a:rPr lang="en-US" altLang="en-US" sz="36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latin typeface="Times New Roman" panose="02020603050405020304" pitchFamily="18" charset="0"/>
                </a:rPr>
                <a:t>quả</a:t>
              </a:r>
              <a:r>
                <a:rPr lang="en-US" altLang="en-US" sz="36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latin typeface="Times New Roman" panose="02020603050405020304" pitchFamily="18" charset="0"/>
                </a:rPr>
                <a:t>gì</a:t>
              </a:r>
              <a:r>
                <a:rPr lang="en-US" altLang="en-US" sz="3600" b="1" dirty="0">
                  <a:latin typeface="Times New Roman" panose="02020603050405020304" pitchFamily="18" charset="0"/>
                </a:rPr>
                <a:t>?</a:t>
              </a:r>
              <a:endParaRPr lang="en-US" altLang="en-US" sz="3600" dirty="0">
                <a:latin typeface=".VnArialH" pitchFamily="34" charset="0"/>
              </a:endParaRPr>
            </a:p>
          </p:txBody>
        </p:sp>
      </p:grpSp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0" y="4114800"/>
            <a:ext cx="8915400" cy="2343151"/>
            <a:chOff x="936" y="2488"/>
            <a:chExt cx="4464" cy="1476"/>
          </a:xfrm>
        </p:grpSpPr>
        <p:sp>
          <p:nvSpPr>
            <p:cNvPr id="8" name="AutoShape 15"/>
            <p:cNvSpPr>
              <a:spLocks noChangeArrowheads="1"/>
            </p:cNvSpPr>
            <p:nvPr/>
          </p:nvSpPr>
          <p:spPr bwMode="auto">
            <a:xfrm>
              <a:off x="936" y="2488"/>
              <a:ext cx="4464" cy="1476"/>
            </a:xfrm>
            <a:prstGeom prst="rightArrow">
              <a:avLst>
                <a:gd name="adj1" fmla="val 50000"/>
                <a:gd name="adj2" fmla="val 9687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936" y="2858"/>
              <a:ext cx="4197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</a:rPr>
                <a:t>Lực</a:t>
              </a:r>
              <a:r>
                <a:rPr lang="en-US" alt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</a:rPr>
                <a:t>tác</a:t>
              </a:r>
              <a:r>
                <a:rPr lang="en-US" alt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</a:rPr>
                <a:t>dụng</a:t>
              </a:r>
              <a:r>
                <a:rPr lang="en-US" alt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</a:rPr>
                <a:t>lên</a:t>
              </a:r>
              <a:r>
                <a:rPr lang="en-US" alt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 </a:t>
              </a:r>
              <a:r>
                <a:rPr lang="vi-VN" altLang="en-US" sz="2800" b="1" dirty="0" smtClean="0">
                  <a:solidFill>
                    <a:srgbClr val="FFFF00"/>
                  </a:solidFill>
                  <a:latin typeface="Times New Roman" panose="02020603050405020304" pitchFamily="18" charset="0"/>
                </a:rPr>
                <a:t> một</a:t>
              </a:r>
              <a:r>
                <a:rPr lang="en-US" altLang="en-US" sz="2800" b="1" dirty="0" smtClean="0">
                  <a:solidFill>
                    <a:srgbClr val="FFFF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</a:rPr>
                <a:t>vật</a:t>
              </a:r>
              <a:r>
                <a:rPr lang="en-US" altLang="en-US" sz="2800" b="1" dirty="0" smtClean="0">
                  <a:solidFill>
                    <a:srgbClr val="FFFF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</a:rPr>
                <a:t>có</a:t>
              </a:r>
              <a:r>
                <a:rPr lang="en-US" alt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</a:rPr>
                <a:t>thể</a:t>
              </a:r>
              <a:r>
                <a:rPr lang="en-US" alt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b="1" dirty="0" smtClean="0">
                  <a:solidFill>
                    <a:srgbClr val="FFFF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</a:rPr>
                <a:t>làm</a:t>
              </a:r>
              <a:r>
                <a:rPr lang="en-US" alt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</a:rPr>
                <a:t>thay</a:t>
              </a:r>
              <a:r>
                <a:rPr lang="en-US" altLang="en-US" sz="2800" b="1" dirty="0" smtClean="0">
                  <a:solidFill>
                    <a:srgbClr val="FFFF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</a:rPr>
                <a:t>đổi</a:t>
              </a:r>
              <a:r>
                <a:rPr lang="en-US" altLang="en-US" sz="2800" b="1" dirty="0" smtClean="0">
                  <a:solidFill>
                    <a:srgbClr val="FFFF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</a:rPr>
                <a:t>tốc</a:t>
              </a:r>
              <a:r>
                <a:rPr lang="en-US" altLang="en-US" sz="2800" b="1" dirty="0" smtClean="0">
                  <a:solidFill>
                    <a:srgbClr val="FFFF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</a:rPr>
                <a:t>độ</a:t>
              </a:r>
              <a:r>
                <a:rPr lang="vi-VN" altLang="en-US" sz="2800" b="1" dirty="0" smtClean="0">
                  <a:solidFill>
                    <a:srgbClr val="FFFF00"/>
                  </a:solidFill>
                  <a:latin typeface="Times New Roman" panose="02020603050405020304" pitchFamily="18" charset="0"/>
                </a:rPr>
                <a:t>,</a:t>
              </a:r>
              <a:r>
                <a:rPr lang="en-US" altLang="en-US" sz="2800" b="1" dirty="0" smtClean="0">
                  <a:solidFill>
                    <a:srgbClr val="FFFF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</a:rPr>
                <a:t>hướng</a:t>
              </a:r>
              <a:r>
                <a:rPr lang="en-US" altLang="en-US" sz="2800" b="1" dirty="0" smtClean="0">
                  <a:solidFill>
                    <a:srgbClr val="FFFF00"/>
                  </a:solidFill>
                  <a:latin typeface="Times New Roman" panose="02020603050405020304" pitchFamily="18" charset="0"/>
                </a:rPr>
                <a:t>  </a:t>
              </a:r>
              <a:r>
                <a:rPr lang="en-US" altLang="en-US" sz="28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</a:rPr>
                <a:t>chuyển</a:t>
              </a:r>
              <a:r>
                <a:rPr lang="en-US" altLang="en-US" sz="2800" b="1" dirty="0" smtClean="0">
                  <a:solidFill>
                    <a:srgbClr val="FFFF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</a:rPr>
                <a:t>động</a:t>
              </a:r>
              <a:r>
                <a:rPr lang="en-US" altLang="en-US" sz="2800" b="1" dirty="0" smtClean="0">
                  <a:solidFill>
                    <a:srgbClr val="FFFF00"/>
                  </a:solidFill>
                  <a:latin typeface="Times New Roman" panose="02020603050405020304" pitchFamily="18" charset="0"/>
                </a:rPr>
                <a:t> </a:t>
              </a:r>
              <a:r>
                <a:rPr lang="vi-VN" altLang="en-US" sz="2800" b="1" dirty="0" smtClean="0">
                  <a:solidFill>
                    <a:srgbClr val="FFFF00"/>
                  </a:solidFill>
                  <a:latin typeface="Times New Roman" panose="02020603050405020304" pitchFamily="18" charset="0"/>
                </a:rPr>
                <a:t>hoặc làm nó biến dạng.</a:t>
              </a:r>
              <a:endPara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Background ánh sáng đẹ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0839" y="0"/>
            <a:ext cx="9093161" cy="1143200"/>
          </a:xfrm>
        </p:spPr>
        <p:txBody>
          <a:bodyPr>
            <a:normAutofit/>
          </a:bodyPr>
          <a:lstStyle/>
          <a:p>
            <a:r>
              <a:rPr lang="en-GB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GB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GB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GB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GB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28600" y="1600200"/>
            <a:ext cx="8686799" cy="4481756"/>
            <a:chOff x="1143000" y="1858850"/>
            <a:chExt cx="7041315" cy="1931416"/>
          </a:xfrm>
        </p:grpSpPr>
        <p:grpSp>
          <p:nvGrpSpPr>
            <p:cNvPr id="5" name="Group 11"/>
            <p:cNvGrpSpPr/>
            <p:nvPr/>
          </p:nvGrpSpPr>
          <p:grpSpPr>
            <a:xfrm>
              <a:off x="1143000" y="1858850"/>
              <a:ext cx="6918990" cy="783783"/>
              <a:chOff x="962526" y="2316050"/>
              <a:chExt cx="6918990" cy="783783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962526" y="2662573"/>
                <a:ext cx="926432" cy="43726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cxnSp>
            <p:nvCxnSpPr>
              <p:cNvPr id="9" name="Straight Arrow Connector 8"/>
              <p:cNvCxnSpPr/>
              <p:nvPr/>
            </p:nvCxnSpPr>
            <p:spPr>
              <a:xfrm flipV="1">
                <a:off x="1888958" y="2881203"/>
                <a:ext cx="1180172" cy="6376"/>
              </a:xfrm>
              <a:prstGeom prst="straightConnector1">
                <a:avLst/>
              </a:prstGeom>
              <a:ln w="381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2094659" y="2790587"/>
                <a:ext cx="0" cy="168442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2313234" y="2793465"/>
                <a:ext cx="0" cy="168442"/>
              </a:xfrm>
              <a:prstGeom prst="line">
                <a:avLst/>
              </a:prstGeom>
              <a:ln>
                <a:solidFill>
                  <a:srgbClr val="0000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533398" y="2799352"/>
                <a:ext cx="0" cy="168442"/>
              </a:xfrm>
              <a:prstGeom prst="line">
                <a:avLst/>
              </a:prstGeom>
              <a:ln>
                <a:solidFill>
                  <a:srgbClr val="0000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2761990" y="2799350"/>
                <a:ext cx="0" cy="16844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2928074" y="2316050"/>
                <a:ext cx="709863" cy="2520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b="1" dirty="0">
                    <a:latin typeface="Times New Roman" pitchFamily="18" charset="0"/>
                    <a:cs typeface="Times New Roman" pitchFamily="18" charset="0"/>
                  </a:rPr>
                  <a:t>5 N</a:t>
                </a:r>
                <a:endParaRPr lang="en-US" sz="3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379314" y="2591448"/>
                <a:ext cx="1179275" cy="508385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cxnSp>
            <p:nvCxnSpPr>
              <p:cNvPr id="16" name="Straight Arrow Connector 15"/>
              <p:cNvCxnSpPr/>
              <p:nvPr/>
            </p:nvCxnSpPr>
            <p:spPr>
              <a:xfrm>
                <a:off x="5493583" y="2863040"/>
                <a:ext cx="2387933" cy="0"/>
              </a:xfrm>
              <a:prstGeom prst="straightConnector1">
                <a:avLst/>
              </a:prstGeom>
              <a:ln w="38100"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6687550" y="2395608"/>
                <a:ext cx="1149017" cy="2520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b="1" dirty="0">
                    <a:latin typeface="Times New Roman" pitchFamily="18" charset="0"/>
                    <a:cs typeface="Times New Roman" pitchFamily="18" charset="0"/>
                  </a:rPr>
                  <a:t>50 N</a:t>
                </a:r>
                <a:endParaRPr lang="en-US" sz="3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xmlns="" id="{796743E1-2DFC-4963-A6A7-EC3DF8425E5B}"/>
                </a:ext>
              </a:extLst>
            </p:cNvPr>
            <p:cNvSpPr txBox="1">
              <a:spLocks/>
            </p:cNvSpPr>
            <p:nvPr/>
          </p:nvSpPr>
          <p:spPr>
            <a:xfrm>
              <a:off x="1204766" y="3369418"/>
              <a:ext cx="6979549" cy="420848"/>
            </a:xfrm>
            <a:prstGeom prst="rect">
              <a:avLst/>
            </a:prstGeom>
            <a:pattFill prst="pct5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810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400"/>
                <a:buFont typeface="Barlow Light"/>
                <a:buNone/>
                <a:defRPr sz="2400" b="0" i="0" u="none" strike="noStrike" cap="none">
                  <a:solidFill>
                    <a:schemeClr val="dk2"/>
                  </a:solidFill>
                  <a:latin typeface="Barlow Light"/>
                  <a:ea typeface="Barlow Light"/>
                  <a:cs typeface="Barlow Light"/>
                  <a:sym typeface="Barlow Light"/>
                </a:defRPr>
              </a:lvl1pPr>
              <a:lvl2pPr marL="914400" marR="0" lvl="1" indent="-38100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Barlow Light"/>
                <a:buNone/>
                <a:defRPr sz="3000" b="0" i="0" u="none" strike="noStrike" cap="none">
                  <a:solidFill>
                    <a:schemeClr val="dk2"/>
                  </a:solidFill>
                  <a:latin typeface="Barlow Light"/>
                  <a:ea typeface="Barlow Light"/>
                  <a:cs typeface="Barlow Light"/>
                  <a:sym typeface="Barlow Light"/>
                </a:defRPr>
              </a:lvl2pPr>
              <a:lvl3pPr marL="1371600" marR="0" lvl="2" indent="-38100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Barlow Light"/>
                <a:buNone/>
                <a:defRPr sz="3000" b="0" i="0" u="none" strike="noStrike" cap="none">
                  <a:solidFill>
                    <a:schemeClr val="dk2"/>
                  </a:solidFill>
                  <a:latin typeface="Barlow Light"/>
                  <a:ea typeface="Barlow Light"/>
                  <a:cs typeface="Barlow Light"/>
                  <a:sym typeface="Barlow Light"/>
                </a:defRPr>
              </a:lvl3pPr>
              <a:lvl4pPr marL="1828800" marR="0" lvl="3" indent="-38100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Barlow Light"/>
                <a:buNone/>
                <a:defRPr sz="3000" b="0" i="0" u="none" strike="noStrike" cap="none">
                  <a:solidFill>
                    <a:schemeClr val="dk2"/>
                  </a:solidFill>
                  <a:latin typeface="Barlow Light"/>
                  <a:ea typeface="Barlow Light"/>
                  <a:cs typeface="Barlow Light"/>
                  <a:sym typeface="Barlow Light"/>
                </a:defRPr>
              </a:lvl4pPr>
              <a:lvl5pPr marL="2286000" marR="0" lvl="4" indent="-38100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Barlow Light"/>
                <a:buNone/>
                <a:defRPr sz="3000" b="0" i="0" u="none" strike="noStrike" cap="none">
                  <a:solidFill>
                    <a:schemeClr val="dk2"/>
                  </a:solidFill>
                  <a:latin typeface="Barlow Light"/>
                  <a:ea typeface="Barlow Light"/>
                  <a:cs typeface="Barlow Light"/>
                  <a:sym typeface="Barlow Light"/>
                </a:defRPr>
              </a:lvl5pPr>
              <a:lvl6pPr marL="2743200" marR="0" lvl="5" indent="-38100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Barlow Light"/>
                <a:buNone/>
                <a:defRPr sz="3000" b="0" i="0" u="none" strike="noStrike" cap="none">
                  <a:solidFill>
                    <a:schemeClr val="dk2"/>
                  </a:solidFill>
                  <a:latin typeface="Barlow Light"/>
                  <a:ea typeface="Barlow Light"/>
                  <a:cs typeface="Barlow Light"/>
                  <a:sym typeface="Barlow Light"/>
                </a:defRPr>
              </a:lvl6pPr>
              <a:lvl7pPr marL="3200400" marR="0" lvl="6" indent="-38100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Barlow Light"/>
                <a:buNone/>
                <a:defRPr sz="3000" b="0" i="0" u="none" strike="noStrike" cap="none">
                  <a:solidFill>
                    <a:schemeClr val="dk2"/>
                  </a:solidFill>
                  <a:latin typeface="Barlow Light"/>
                  <a:ea typeface="Barlow Light"/>
                  <a:cs typeface="Barlow Light"/>
                  <a:sym typeface="Barlow Light"/>
                </a:defRPr>
              </a:lvl7pPr>
              <a:lvl8pPr marL="3657600" marR="0" lvl="7" indent="-38100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Barlow Light"/>
                <a:buNone/>
                <a:defRPr sz="3000" b="0" i="0" u="none" strike="noStrike" cap="none">
                  <a:solidFill>
                    <a:schemeClr val="dk2"/>
                  </a:solidFill>
                  <a:latin typeface="Barlow Light"/>
                  <a:ea typeface="Barlow Light"/>
                  <a:cs typeface="Barlow Light"/>
                  <a:sym typeface="Barlow Light"/>
                </a:defRPr>
              </a:lvl8pPr>
              <a:lvl9pPr marL="4114800" marR="0" lvl="8" indent="-381000" algn="l" rtl="0">
                <a:lnSpc>
                  <a:spcPct val="115000"/>
                </a:lnSpc>
                <a:spcBef>
                  <a:spcPts val="800"/>
                </a:spcBef>
                <a:spcAft>
                  <a:spcPts val="800"/>
                </a:spcAft>
                <a:buClr>
                  <a:schemeClr val="dk2"/>
                </a:buClr>
                <a:buSzPts val="3000"/>
                <a:buFont typeface="Barlow Light"/>
                <a:buNone/>
                <a:defRPr sz="3000" b="0" i="0" u="none" strike="noStrike" cap="none">
                  <a:solidFill>
                    <a:schemeClr val="dk2"/>
                  </a:solidFill>
                  <a:latin typeface="Barlow Light"/>
                  <a:ea typeface="Barlow Light"/>
                  <a:cs typeface="Barlow Light"/>
                  <a:sym typeface="Barlow Light"/>
                </a:defRPr>
              </a:lvl9pPr>
            </a:lstStyle>
            <a:p>
              <a:pPr marL="0" indent="0" algn="just">
                <a:lnSpc>
                  <a:spcPct val="145000"/>
                </a:lnSpc>
                <a:spcBef>
                  <a:spcPts val="800"/>
                </a:spcBef>
                <a:spcAft>
                  <a:spcPts val="800"/>
                </a:spcAft>
              </a:pPr>
              <a:r>
                <a:rPr lang="en-GB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GB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26.8. </a:t>
              </a:r>
              <a:r>
                <a:rPr lang="en-GB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lang="en-GB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diễn</a:t>
              </a:r>
              <a:r>
                <a:rPr lang="en-GB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lực</a:t>
              </a:r>
              <a:r>
                <a:rPr lang="en-GB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kéo</a:t>
              </a:r>
              <a:r>
                <a:rPr lang="en-GB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tác</a:t>
              </a:r>
              <a:r>
                <a:rPr lang="en-GB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GB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GB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endPara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Content Placeholder 2">
              <a:extLst>
                <a:ext uri="{FF2B5EF4-FFF2-40B4-BE49-F238E27FC236}">
                  <a16:creationId xmlns:a16="http://schemas.microsoft.com/office/drawing/2014/main" xmlns="" id="{796743E1-2DFC-4963-A6A7-EC3DF8425E5B}"/>
                </a:ext>
              </a:extLst>
            </p:cNvPr>
            <p:cNvSpPr txBox="1">
              <a:spLocks/>
            </p:cNvSpPr>
            <p:nvPr/>
          </p:nvSpPr>
          <p:spPr>
            <a:xfrm>
              <a:off x="1664909" y="2687764"/>
              <a:ext cx="5327983" cy="6813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810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400"/>
                <a:buFont typeface="Barlow Light"/>
                <a:buNone/>
                <a:defRPr sz="2400" b="0" i="0" u="none" strike="noStrike" cap="none">
                  <a:solidFill>
                    <a:schemeClr val="dk2"/>
                  </a:solidFill>
                  <a:latin typeface="Barlow Light"/>
                  <a:ea typeface="Barlow Light"/>
                  <a:cs typeface="Barlow Light"/>
                  <a:sym typeface="Barlow Light"/>
                </a:defRPr>
              </a:lvl1pPr>
              <a:lvl2pPr marL="914400" marR="0" lvl="1" indent="-38100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Barlow Light"/>
                <a:buNone/>
                <a:defRPr sz="3000" b="0" i="0" u="none" strike="noStrike" cap="none">
                  <a:solidFill>
                    <a:schemeClr val="dk2"/>
                  </a:solidFill>
                  <a:latin typeface="Barlow Light"/>
                  <a:ea typeface="Barlow Light"/>
                  <a:cs typeface="Barlow Light"/>
                  <a:sym typeface="Barlow Light"/>
                </a:defRPr>
              </a:lvl2pPr>
              <a:lvl3pPr marL="1371600" marR="0" lvl="2" indent="-38100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Barlow Light"/>
                <a:buNone/>
                <a:defRPr sz="3000" b="0" i="0" u="none" strike="noStrike" cap="none">
                  <a:solidFill>
                    <a:schemeClr val="dk2"/>
                  </a:solidFill>
                  <a:latin typeface="Barlow Light"/>
                  <a:ea typeface="Barlow Light"/>
                  <a:cs typeface="Barlow Light"/>
                  <a:sym typeface="Barlow Light"/>
                </a:defRPr>
              </a:lvl3pPr>
              <a:lvl4pPr marL="1828800" marR="0" lvl="3" indent="-38100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Barlow Light"/>
                <a:buNone/>
                <a:defRPr sz="3000" b="0" i="0" u="none" strike="noStrike" cap="none">
                  <a:solidFill>
                    <a:schemeClr val="dk2"/>
                  </a:solidFill>
                  <a:latin typeface="Barlow Light"/>
                  <a:ea typeface="Barlow Light"/>
                  <a:cs typeface="Barlow Light"/>
                  <a:sym typeface="Barlow Light"/>
                </a:defRPr>
              </a:lvl4pPr>
              <a:lvl5pPr marL="2286000" marR="0" lvl="4" indent="-38100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Barlow Light"/>
                <a:buNone/>
                <a:defRPr sz="3000" b="0" i="0" u="none" strike="noStrike" cap="none">
                  <a:solidFill>
                    <a:schemeClr val="dk2"/>
                  </a:solidFill>
                  <a:latin typeface="Barlow Light"/>
                  <a:ea typeface="Barlow Light"/>
                  <a:cs typeface="Barlow Light"/>
                  <a:sym typeface="Barlow Light"/>
                </a:defRPr>
              </a:lvl5pPr>
              <a:lvl6pPr marL="2743200" marR="0" lvl="5" indent="-38100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Barlow Light"/>
                <a:buNone/>
                <a:defRPr sz="3000" b="0" i="0" u="none" strike="noStrike" cap="none">
                  <a:solidFill>
                    <a:schemeClr val="dk2"/>
                  </a:solidFill>
                  <a:latin typeface="Barlow Light"/>
                  <a:ea typeface="Barlow Light"/>
                  <a:cs typeface="Barlow Light"/>
                  <a:sym typeface="Barlow Light"/>
                </a:defRPr>
              </a:lvl6pPr>
              <a:lvl7pPr marL="3200400" marR="0" lvl="6" indent="-38100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Barlow Light"/>
                <a:buNone/>
                <a:defRPr sz="3000" b="0" i="0" u="none" strike="noStrike" cap="none">
                  <a:solidFill>
                    <a:schemeClr val="dk2"/>
                  </a:solidFill>
                  <a:latin typeface="Barlow Light"/>
                  <a:ea typeface="Barlow Light"/>
                  <a:cs typeface="Barlow Light"/>
                  <a:sym typeface="Barlow Light"/>
                </a:defRPr>
              </a:lvl7pPr>
              <a:lvl8pPr marL="3657600" marR="0" lvl="7" indent="-38100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Barlow Light"/>
                <a:buNone/>
                <a:defRPr sz="3000" b="0" i="0" u="none" strike="noStrike" cap="none">
                  <a:solidFill>
                    <a:schemeClr val="dk2"/>
                  </a:solidFill>
                  <a:latin typeface="Barlow Light"/>
                  <a:ea typeface="Barlow Light"/>
                  <a:cs typeface="Barlow Light"/>
                  <a:sym typeface="Barlow Light"/>
                </a:defRPr>
              </a:lvl8pPr>
              <a:lvl9pPr marL="4114800" marR="0" lvl="8" indent="-381000" algn="l" rtl="0">
                <a:lnSpc>
                  <a:spcPct val="115000"/>
                </a:lnSpc>
                <a:spcBef>
                  <a:spcPts val="800"/>
                </a:spcBef>
                <a:spcAft>
                  <a:spcPts val="800"/>
                </a:spcAft>
                <a:buClr>
                  <a:schemeClr val="dk2"/>
                </a:buClr>
                <a:buSzPts val="3000"/>
                <a:buFont typeface="Barlow Light"/>
                <a:buNone/>
                <a:defRPr sz="3000" b="0" i="0" u="none" strike="noStrike" cap="none">
                  <a:solidFill>
                    <a:schemeClr val="dk2"/>
                  </a:solidFill>
                  <a:latin typeface="Barlow Light"/>
                  <a:ea typeface="Barlow Light"/>
                  <a:cs typeface="Barlow Light"/>
                  <a:sym typeface="Barlow Light"/>
                </a:defRPr>
              </a:lvl9pPr>
            </a:lstStyle>
            <a:p>
              <a:pPr marL="0" indent="0" algn="just">
                <a:lnSpc>
                  <a:spcPct val="145000"/>
                </a:lnSpc>
                <a:spcBef>
                  <a:spcPts val="800"/>
                </a:spcBef>
                <a:spcAft>
                  <a:spcPts val="800"/>
                </a:spcAft>
              </a:pPr>
              <a:r>
                <a:rPr lang="en-GB" sz="3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a) </a:t>
              </a:r>
              <a:r>
                <a:rPr lang="en-GB" sz="3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        1 N                         b</a:t>
              </a:r>
              <a:r>
                <a:rPr lang="en-GB" sz="3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Background đỏ đẹ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144000" cy="687705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990600" y="0"/>
            <a:ext cx="5796780" cy="9050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3733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814887E7-130A-497C-9813-7CCA5AD26480}"/>
              </a:ext>
            </a:extLst>
          </p:cNvPr>
          <p:cNvSpPr txBox="1">
            <a:spLocks/>
          </p:cNvSpPr>
          <p:nvPr/>
        </p:nvSpPr>
        <p:spPr>
          <a:xfrm>
            <a:off x="0" y="1295400"/>
            <a:ext cx="9144000" cy="497357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just">
              <a:lnSpc>
                <a:spcPct val="130000"/>
              </a:lnSpc>
              <a:spcBef>
                <a:spcPts val="800"/>
              </a:spcBef>
              <a:spcAft>
                <a:spcPts val="800"/>
              </a:spcAft>
              <a:buNone/>
              <a:defRPr/>
            </a:pP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lnSpc>
                <a:spcPct val="130000"/>
              </a:lnSpc>
              <a:spcBef>
                <a:spcPts val="800"/>
              </a:spcBef>
              <a:spcAft>
                <a:spcPts val="800"/>
              </a:spcAft>
              <a:buNone/>
              <a:defRPr/>
            </a:pPr>
            <a:r>
              <a:rPr lang="vi-VN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GB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GB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GB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GB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GB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GB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GB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GB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 N, </a:t>
            </a:r>
            <a:r>
              <a:rPr lang="en-GB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GB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GB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GB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GB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GB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GB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GB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GB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- M</a:t>
            </a:r>
            <a:r>
              <a:rPr lang="en-GB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ột</a:t>
            </a:r>
            <a:r>
              <a:rPr lang="en-GB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GB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GB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GB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GB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GB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GB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2N (</a:t>
            </a:r>
            <a:r>
              <a:rPr lang="en-GB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GB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GB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GB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GB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GB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GB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GB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sang </a:t>
            </a:r>
            <a:r>
              <a:rPr lang="en-GB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GB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GB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30000"/>
              </a:lnSpc>
              <a:spcBef>
                <a:spcPts val="800"/>
              </a:spcBef>
              <a:spcAft>
                <a:spcPts val="800"/>
              </a:spcAft>
              <a:buNone/>
              <a:defRPr/>
            </a:pPr>
            <a:endParaRPr lang="en-US" sz="2933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Background lá vàng đẹ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447800" y="1752600"/>
            <a:ext cx="2318198" cy="708338"/>
          </a:xfrm>
          <a:prstGeom prst="rect">
            <a:avLst/>
          </a:prstGeom>
          <a:solidFill>
            <a:schemeClr val="accent5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4" name="Striped Right Arrow 3"/>
          <p:cNvSpPr/>
          <p:nvPr/>
        </p:nvSpPr>
        <p:spPr>
          <a:xfrm>
            <a:off x="3733800" y="2057400"/>
            <a:ext cx="1603717" cy="102879"/>
          </a:xfrm>
          <a:prstGeom prst="stripedRightArrow">
            <a:avLst/>
          </a:prstGeom>
          <a:solidFill>
            <a:schemeClr val="tx1"/>
          </a:solidFill>
          <a:ln w="57150"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038600" y="1447800"/>
            <a:ext cx="1056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1N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Placeholder 18"/>
          <p:cNvSpPr txBox="1">
            <a:spLocks/>
          </p:cNvSpPr>
          <p:nvPr/>
        </p:nvSpPr>
        <p:spPr>
          <a:xfrm>
            <a:off x="1219200" y="2667000"/>
            <a:ext cx="4746800" cy="861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2396" indent="0">
              <a:buFont typeface="Arial" panose="020B0604020202020204" pitchFamily="34" charset="0"/>
              <a:buNone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177307" y="3733800"/>
            <a:ext cx="2137893" cy="8500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8" name="Right Arrow 7"/>
          <p:cNvSpPr/>
          <p:nvPr/>
        </p:nvSpPr>
        <p:spPr>
          <a:xfrm flipH="1">
            <a:off x="613893" y="4089975"/>
            <a:ext cx="4567707" cy="123563"/>
          </a:xfrm>
          <a:prstGeom prst="rightArrow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752600" y="3505200"/>
            <a:ext cx="2242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2N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Placeholder 19"/>
          <p:cNvSpPr txBox="1">
            <a:spLocks/>
          </p:cNvSpPr>
          <p:nvPr/>
        </p:nvSpPr>
        <p:spPr>
          <a:xfrm>
            <a:off x="1295400" y="5257800"/>
            <a:ext cx="4746800" cy="720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2396" indent="0">
              <a:buFont typeface="Arial" panose="020B0604020202020204" pitchFamily="34" charset="0"/>
              <a:buNone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7" grpId="0" animBg="1"/>
      <p:bldP spid="8" grpId="0" animBg="1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437549" y="3408608"/>
            <a:ext cx="224522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" name="Rectangle 5" descr="Granite"/>
          <p:cNvSpPr>
            <a:spLocks noChangeArrowheads="1"/>
          </p:cNvSpPr>
          <p:nvPr/>
        </p:nvSpPr>
        <p:spPr bwMode="auto">
          <a:xfrm>
            <a:off x="2408349" y="3942008"/>
            <a:ext cx="6735651" cy="6858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" name="AutoShape 6" descr="Green marble"/>
          <p:cNvSpPr>
            <a:spLocks noChangeArrowheads="1"/>
          </p:cNvSpPr>
          <p:nvPr/>
        </p:nvSpPr>
        <p:spPr bwMode="auto">
          <a:xfrm>
            <a:off x="4865800" y="2722808"/>
            <a:ext cx="1066478" cy="914400"/>
          </a:xfrm>
          <a:prstGeom prst="flowChartPunchedCard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5094399" y="3637208"/>
            <a:ext cx="224522" cy="304800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2" name="Oval 8"/>
          <p:cNvSpPr>
            <a:spLocks noChangeArrowheads="1"/>
          </p:cNvSpPr>
          <p:nvPr/>
        </p:nvSpPr>
        <p:spPr bwMode="auto">
          <a:xfrm>
            <a:off x="5494449" y="3637208"/>
            <a:ext cx="224522" cy="304800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6180249" y="3027608"/>
            <a:ext cx="1234869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7608999" y="3027608"/>
            <a:ext cx="1234869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5" name="Oval 11"/>
          <p:cNvSpPr>
            <a:spLocks noChangeArrowheads="1"/>
          </p:cNvSpPr>
          <p:nvPr/>
        </p:nvSpPr>
        <p:spPr bwMode="auto">
          <a:xfrm>
            <a:off x="6294549" y="3637208"/>
            <a:ext cx="224522" cy="304800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6" name="Oval 12"/>
          <p:cNvSpPr>
            <a:spLocks noChangeArrowheads="1"/>
          </p:cNvSpPr>
          <p:nvPr/>
        </p:nvSpPr>
        <p:spPr bwMode="auto">
          <a:xfrm>
            <a:off x="6980349" y="3637208"/>
            <a:ext cx="224522" cy="304800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7" name="Oval 13"/>
          <p:cNvSpPr>
            <a:spLocks noChangeArrowheads="1"/>
          </p:cNvSpPr>
          <p:nvPr/>
        </p:nvSpPr>
        <p:spPr bwMode="auto">
          <a:xfrm>
            <a:off x="7780449" y="3637208"/>
            <a:ext cx="224522" cy="304800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8" name="Oval 14"/>
          <p:cNvSpPr>
            <a:spLocks noChangeArrowheads="1"/>
          </p:cNvSpPr>
          <p:nvPr/>
        </p:nvSpPr>
        <p:spPr bwMode="auto">
          <a:xfrm>
            <a:off x="8409099" y="3637208"/>
            <a:ext cx="224522" cy="304800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5951649" y="3408608"/>
            <a:ext cx="224522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latin typeface="Times New Roman" panose="02020603050405020304" pitchFamily="18" charset="0"/>
              </a:rPr>
              <a:t>Một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đầu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tàu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kéo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các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toa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với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một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lực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kéo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vi-VN" altLang="en-US" sz="3600" b="1" dirty="0">
                <a:latin typeface="Times New Roman" panose="02020603050405020304" pitchFamily="18" charset="0"/>
              </a:rPr>
              <a:t>1.000.000 </a:t>
            </a:r>
            <a:r>
              <a:rPr lang="en-US" altLang="en-US" sz="3600" b="1" dirty="0">
                <a:latin typeface="Times New Roman" panose="02020603050405020304" pitchFamily="18" charset="0"/>
              </a:rPr>
              <a:t>N,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biểu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diễn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lực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này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như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thế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nào</a:t>
            </a:r>
            <a:r>
              <a:rPr lang="en-US" altLang="en-US" sz="3600" b="1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>
            <a:off x="2408349" y="3942008"/>
            <a:ext cx="6735651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8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3333 0 " pathEditMode="relative" ptsTypes="AA">
                                      <p:cBhvr>
                                        <p:cTn id="5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3333 0 " pathEditMode="relative" ptsTypes="AA">
                                      <p:cBhvr>
                                        <p:cTn id="5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3333 0 " pathEditMode="relative" ptsTypes="AA">
                                      <p:cBhvr>
                                        <p:cTn id="5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3333 0 " pathEditMode="relative" ptsTypes="AA">
                                      <p:cBhvr>
                                        <p:cTn id="56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3333 0 " pathEditMode="relative" ptsTypes="AA">
                                      <p:cBhvr>
                                        <p:cTn id="5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3333 0 " pathEditMode="relative" ptsTypes="AA">
                                      <p:cBhvr>
                                        <p:cTn id="6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3333 0 " pathEditMode="relative" ptsTypes="AA">
                                      <p:cBhvr>
                                        <p:cTn id="6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3333 0 " pathEditMode="relative" ptsTypes="AA">
                                      <p:cBhvr>
                                        <p:cTn id="64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3333 0 " pathEditMode="relative" ptsTypes="AA">
                                      <p:cBhvr>
                                        <p:cTn id="6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3333 0 " pathEditMode="relative" ptsTypes="AA">
                                      <p:cBhvr>
                                        <p:cTn id="6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3333 0 " pathEditMode="relative" ptsTypes="AA">
                                      <p:cBhvr>
                                        <p:cTn id="70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688686" y="3807854"/>
            <a:ext cx="228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" name="Rectangle 3" descr="Granite"/>
          <p:cNvSpPr>
            <a:spLocks noChangeArrowheads="1"/>
          </p:cNvSpPr>
          <p:nvPr/>
        </p:nvSpPr>
        <p:spPr bwMode="auto">
          <a:xfrm>
            <a:off x="2946847" y="4342328"/>
            <a:ext cx="6172200" cy="6858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" name="AutoShape 4" descr="Green marble"/>
          <p:cNvSpPr>
            <a:spLocks noChangeArrowheads="1"/>
          </p:cNvSpPr>
          <p:nvPr/>
        </p:nvSpPr>
        <p:spPr bwMode="auto">
          <a:xfrm>
            <a:off x="5116936" y="3122054"/>
            <a:ext cx="1085850" cy="914400"/>
          </a:xfrm>
          <a:prstGeom prst="flowChartPunchedCard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1" name="Oval 5"/>
          <p:cNvSpPr>
            <a:spLocks noChangeArrowheads="1"/>
          </p:cNvSpPr>
          <p:nvPr/>
        </p:nvSpPr>
        <p:spPr bwMode="auto">
          <a:xfrm>
            <a:off x="5345536" y="4036454"/>
            <a:ext cx="228600" cy="304800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2" name="Oval 6"/>
          <p:cNvSpPr>
            <a:spLocks noChangeArrowheads="1"/>
          </p:cNvSpPr>
          <p:nvPr/>
        </p:nvSpPr>
        <p:spPr bwMode="auto">
          <a:xfrm>
            <a:off x="5745586" y="4036454"/>
            <a:ext cx="228600" cy="304800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6431386" y="3426854"/>
            <a:ext cx="12573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7860136" y="3426854"/>
            <a:ext cx="12573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5" name="Oval 9"/>
          <p:cNvSpPr>
            <a:spLocks noChangeArrowheads="1"/>
          </p:cNvSpPr>
          <p:nvPr/>
        </p:nvSpPr>
        <p:spPr bwMode="auto">
          <a:xfrm>
            <a:off x="6545686" y="4036454"/>
            <a:ext cx="228600" cy="304800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6" name="Oval 10"/>
          <p:cNvSpPr>
            <a:spLocks noChangeArrowheads="1"/>
          </p:cNvSpPr>
          <p:nvPr/>
        </p:nvSpPr>
        <p:spPr bwMode="auto">
          <a:xfrm>
            <a:off x="7231486" y="4036454"/>
            <a:ext cx="228600" cy="304800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7" name="Oval 11"/>
          <p:cNvSpPr>
            <a:spLocks noChangeArrowheads="1"/>
          </p:cNvSpPr>
          <p:nvPr/>
        </p:nvSpPr>
        <p:spPr bwMode="auto">
          <a:xfrm>
            <a:off x="8031586" y="4036454"/>
            <a:ext cx="228600" cy="304800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8" name="Oval 12"/>
          <p:cNvSpPr>
            <a:spLocks noChangeArrowheads="1"/>
          </p:cNvSpPr>
          <p:nvPr/>
        </p:nvSpPr>
        <p:spPr bwMode="auto">
          <a:xfrm>
            <a:off x="8660236" y="4036454"/>
            <a:ext cx="228600" cy="304800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6202786" y="3807854"/>
            <a:ext cx="228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0" name="Line 14"/>
          <p:cNvSpPr>
            <a:spLocks noChangeShapeType="1"/>
          </p:cNvSpPr>
          <p:nvPr/>
        </p:nvSpPr>
        <p:spPr bwMode="auto">
          <a:xfrm flipV="1">
            <a:off x="2939604" y="4316391"/>
            <a:ext cx="6204396" cy="1198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toa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1.000.000</a:t>
            </a:r>
            <a:r>
              <a:rPr lang="vi-VN" altLang="en-US" sz="3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N,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 flipH="1">
            <a:off x="3657600" y="3779873"/>
            <a:ext cx="2786886" cy="1402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>
            <a:off x="5257800" y="3721100"/>
            <a:ext cx="0" cy="1651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Text Box 27"/>
          <p:cNvSpPr txBox="1">
            <a:spLocks noChangeArrowheads="1"/>
          </p:cNvSpPr>
          <p:nvPr/>
        </p:nvSpPr>
        <p:spPr bwMode="auto">
          <a:xfrm>
            <a:off x="4038600" y="3279962"/>
            <a:ext cx="18307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 = 1000.000N</a:t>
            </a:r>
          </a:p>
        </p:txBody>
      </p:sp>
      <p:sp>
        <p:nvSpPr>
          <p:cNvPr id="25" name="Text Box 29"/>
          <p:cNvSpPr txBox="1">
            <a:spLocks noChangeArrowheads="1"/>
          </p:cNvSpPr>
          <p:nvPr/>
        </p:nvSpPr>
        <p:spPr bwMode="auto">
          <a:xfrm>
            <a:off x="3975547" y="6017658"/>
            <a:ext cx="5143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69444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628900" y="3419475"/>
            <a:ext cx="1657350" cy="457200"/>
          </a:xfrm>
          <a:prstGeom prst="rect">
            <a:avLst/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50000">
                <a:srgbClr val="00CC00">
                  <a:shade val="67500"/>
                  <a:satMod val="115000"/>
                </a:srgbClr>
              </a:gs>
              <a:gs pos="100000">
                <a:srgbClr val="00CC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AutoShape 4"/>
          <p:cNvSpPr>
            <a:spLocks noChangeArrowheads="1"/>
          </p:cNvSpPr>
          <p:nvPr/>
        </p:nvSpPr>
        <p:spPr bwMode="auto">
          <a:xfrm>
            <a:off x="2800350" y="3876675"/>
            <a:ext cx="1314450" cy="2286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7" name="Oval 5"/>
          <p:cNvSpPr>
            <a:spLocks noChangeArrowheads="1"/>
          </p:cNvSpPr>
          <p:nvPr/>
        </p:nvSpPr>
        <p:spPr bwMode="auto">
          <a:xfrm>
            <a:off x="2800350" y="3876675"/>
            <a:ext cx="400050" cy="533400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8" name="Oval 6"/>
          <p:cNvSpPr>
            <a:spLocks noChangeArrowheads="1"/>
          </p:cNvSpPr>
          <p:nvPr/>
        </p:nvSpPr>
        <p:spPr bwMode="auto">
          <a:xfrm>
            <a:off x="3714750" y="3863975"/>
            <a:ext cx="400050" cy="533400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>
            <a:off x="2000250" y="4410075"/>
            <a:ext cx="56578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3248025" y="3419475"/>
            <a:ext cx="342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FFC000"/>
                </a:solidFill>
              </a:rPr>
              <a:t>B</a:t>
            </a: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3200400" y="2514600"/>
            <a:ext cx="419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err="1">
                <a:solidFill>
                  <a:srgbClr val="0000CC"/>
                </a:solidFill>
              </a:rPr>
              <a:t>Tỉ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xích</a:t>
            </a:r>
            <a:r>
              <a:rPr lang="en-US" b="1" dirty="0">
                <a:solidFill>
                  <a:srgbClr val="0000CC"/>
                </a:solidFill>
              </a:rPr>
              <a:t> 1cm </a:t>
            </a:r>
            <a:r>
              <a:rPr lang="en-US" b="1" dirty="0" err="1">
                <a:solidFill>
                  <a:srgbClr val="0000CC"/>
                </a:solidFill>
              </a:rPr>
              <a:t>ứng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với</a:t>
            </a:r>
            <a:r>
              <a:rPr lang="en-US" b="1" dirty="0">
                <a:solidFill>
                  <a:srgbClr val="0000CC"/>
                </a:solidFill>
              </a:rPr>
              <a:t> 5N</a:t>
            </a: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5029200" y="4826934"/>
            <a:ext cx="76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990000"/>
                </a:solidFill>
              </a:rPr>
              <a:t>5N</a:t>
            </a:r>
            <a:endParaRPr lang="en-US" dirty="0"/>
          </a:p>
        </p:txBody>
      </p:sp>
      <p:sp>
        <p:nvSpPr>
          <p:cNvPr id="28683" name="Line 11"/>
          <p:cNvSpPr>
            <a:spLocks noChangeShapeType="1"/>
          </p:cNvSpPr>
          <p:nvPr/>
        </p:nvSpPr>
        <p:spPr bwMode="auto">
          <a:xfrm>
            <a:off x="4286250" y="3648075"/>
            <a:ext cx="1891904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4" name="Line 12"/>
          <p:cNvSpPr>
            <a:spLocks noChangeShapeType="1"/>
          </p:cNvSpPr>
          <p:nvPr/>
        </p:nvSpPr>
        <p:spPr bwMode="auto">
          <a:xfrm>
            <a:off x="4924426" y="4791075"/>
            <a:ext cx="616744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5" name="Line 13"/>
          <p:cNvSpPr>
            <a:spLocks noChangeShapeType="1"/>
          </p:cNvSpPr>
          <p:nvPr/>
        </p:nvSpPr>
        <p:spPr bwMode="auto">
          <a:xfrm>
            <a:off x="5553075" y="4714875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6" name="Line 14"/>
          <p:cNvSpPr>
            <a:spLocks noChangeShapeType="1"/>
          </p:cNvSpPr>
          <p:nvPr/>
        </p:nvSpPr>
        <p:spPr bwMode="auto">
          <a:xfrm>
            <a:off x="4924425" y="4714875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7" name="Line 15"/>
          <p:cNvSpPr>
            <a:spLocks noChangeShapeType="1"/>
          </p:cNvSpPr>
          <p:nvPr/>
        </p:nvSpPr>
        <p:spPr bwMode="auto">
          <a:xfrm>
            <a:off x="4914900" y="3648075"/>
            <a:ext cx="6286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8" name="Line 16"/>
          <p:cNvSpPr>
            <a:spLocks noChangeShapeType="1"/>
          </p:cNvSpPr>
          <p:nvPr/>
        </p:nvSpPr>
        <p:spPr bwMode="auto">
          <a:xfrm>
            <a:off x="5543550" y="3571875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9" name="Line 17"/>
          <p:cNvSpPr>
            <a:spLocks noChangeShapeType="1"/>
          </p:cNvSpPr>
          <p:nvPr/>
        </p:nvSpPr>
        <p:spPr bwMode="auto">
          <a:xfrm>
            <a:off x="4914900" y="3571875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0" name="Line 18"/>
          <p:cNvSpPr>
            <a:spLocks noChangeShapeType="1"/>
          </p:cNvSpPr>
          <p:nvPr/>
        </p:nvSpPr>
        <p:spPr bwMode="auto">
          <a:xfrm>
            <a:off x="4286250" y="3648075"/>
            <a:ext cx="6286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1" name="Line 19"/>
          <p:cNvSpPr>
            <a:spLocks noChangeShapeType="1"/>
          </p:cNvSpPr>
          <p:nvPr/>
        </p:nvSpPr>
        <p:spPr bwMode="auto">
          <a:xfrm>
            <a:off x="4914900" y="3571875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2" name="Line 20"/>
          <p:cNvSpPr>
            <a:spLocks noChangeShapeType="1"/>
          </p:cNvSpPr>
          <p:nvPr/>
        </p:nvSpPr>
        <p:spPr bwMode="auto">
          <a:xfrm>
            <a:off x="4286250" y="3571875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3" name="Text Box 21"/>
          <p:cNvSpPr txBox="1">
            <a:spLocks noChangeArrowheads="1"/>
          </p:cNvSpPr>
          <p:nvPr/>
        </p:nvSpPr>
        <p:spPr bwMode="auto">
          <a:xfrm>
            <a:off x="6115050" y="3429000"/>
            <a:ext cx="514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00CC"/>
                </a:solidFill>
              </a:rPr>
              <a:t>F</a:t>
            </a:r>
          </a:p>
        </p:txBody>
      </p:sp>
      <p:sp>
        <p:nvSpPr>
          <p:cNvPr id="28695" name="Text Box 23"/>
          <p:cNvSpPr txBox="1">
            <a:spLocks noChangeArrowheads="1"/>
          </p:cNvSpPr>
          <p:nvPr/>
        </p:nvSpPr>
        <p:spPr bwMode="auto">
          <a:xfrm>
            <a:off x="4572000" y="3114675"/>
            <a:ext cx="2057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990000"/>
                </a:solidFill>
              </a:rPr>
              <a:t>F = 15N</a:t>
            </a:r>
            <a:endParaRPr lang="en-US" dirty="0"/>
          </a:p>
        </p:txBody>
      </p:sp>
      <p:sp>
        <p:nvSpPr>
          <p:cNvPr id="28696" name="Text Box 24"/>
          <p:cNvSpPr txBox="1">
            <a:spLocks noChangeArrowheads="1"/>
          </p:cNvSpPr>
          <p:nvPr/>
        </p:nvSpPr>
        <p:spPr bwMode="auto">
          <a:xfrm>
            <a:off x="2133600" y="5684711"/>
            <a:ext cx="4548523" cy="58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C00000"/>
                </a:solidFill>
                <a:cs typeface="Times New Roman" pitchFamily="18" charset="0"/>
              </a:rPr>
              <a:t>15N </a:t>
            </a:r>
            <a:r>
              <a:rPr lang="en-US" sz="3200" dirty="0" err="1">
                <a:solidFill>
                  <a:srgbClr val="C00000"/>
                </a:solidFill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cs typeface="Times New Roman" pitchFamily="18" charset="0"/>
              </a:rPr>
              <a:t>ứng</a:t>
            </a:r>
            <a:r>
              <a:rPr lang="en-US" sz="32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C00000"/>
                </a:solidFill>
                <a:cs typeface="Times New Roman" pitchFamily="18" charset="0"/>
              </a:rPr>
              <a:t> ….cm</a:t>
            </a:r>
          </a:p>
        </p:txBody>
      </p:sp>
      <p:sp>
        <p:nvSpPr>
          <p:cNvPr id="28697" name="Text Box 25"/>
          <p:cNvSpPr txBox="1">
            <a:spLocks noChangeArrowheads="1"/>
          </p:cNvSpPr>
          <p:nvPr/>
        </p:nvSpPr>
        <p:spPr bwMode="auto">
          <a:xfrm>
            <a:off x="4876800" y="5638800"/>
            <a:ext cx="3429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28698" name="Text Box 26"/>
          <p:cNvSpPr txBox="1">
            <a:spLocks noChangeArrowheads="1"/>
          </p:cNvSpPr>
          <p:nvPr/>
        </p:nvSpPr>
        <p:spPr bwMode="auto">
          <a:xfrm>
            <a:off x="4229100" y="3276600"/>
            <a:ext cx="342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/>
              <a:t>A</a:t>
            </a:r>
          </a:p>
        </p:txBody>
      </p: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sz="2800" b="1" i="1" u="sng" dirty="0" err="1">
                <a:solidFill>
                  <a:srgbClr val="0000CC"/>
                </a:solidFill>
              </a:rPr>
              <a:t>Ví</a:t>
            </a:r>
            <a:r>
              <a:rPr lang="en-US" sz="2800" b="1" i="1" u="sng" dirty="0">
                <a:solidFill>
                  <a:srgbClr val="0000CC"/>
                </a:solidFill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</a:rPr>
              <a:t>dụ</a:t>
            </a:r>
            <a:r>
              <a:rPr lang="en-US" sz="2800" b="1" i="1" u="sng" dirty="0">
                <a:solidFill>
                  <a:srgbClr val="0000CC"/>
                </a:solidFill>
              </a:rPr>
              <a:t>:</a:t>
            </a:r>
            <a:r>
              <a:rPr lang="en-US" sz="2800" b="1" i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Hãy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biểu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diễn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một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lực</a:t>
            </a:r>
            <a:r>
              <a:rPr lang="en-US" sz="2800" b="1" dirty="0">
                <a:solidFill>
                  <a:srgbClr val="0000CC"/>
                </a:solidFill>
              </a:rPr>
              <a:t> 15N </a:t>
            </a:r>
            <a:r>
              <a:rPr lang="en-US" sz="2800" b="1" dirty="0" err="1">
                <a:solidFill>
                  <a:srgbClr val="0000CC"/>
                </a:solidFill>
              </a:rPr>
              <a:t>tác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dụng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lên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xe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lăn</a:t>
            </a:r>
            <a:r>
              <a:rPr lang="en-US" sz="2800" b="1" dirty="0">
                <a:solidFill>
                  <a:srgbClr val="0000CC"/>
                </a:solidFill>
              </a:rPr>
              <a:t> B. </a:t>
            </a:r>
          </a:p>
          <a:p>
            <a:pPr algn="just" eaLnBrk="1" hangingPunct="1"/>
            <a:r>
              <a:rPr lang="en-US" sz="2800" b="1" i="1" dirty="0">
                <a:solidFill>
                  <a:srgbClr val="0000CC"/>
                </a:solidFill>
              </a:rPr>
              <a:t>Theo </a:t>
            </a:r>
            <a:r>
              <a:rPr lang="en-US" sz="2800" b="1" i="1" dirty="0" err="1">
                <a:solidFill>
                  <a:srgbClr val="0000CC"/>
                </a:solidFill>
              </a:rPr>
              <a:t>các</a:t>
            </a:r>
            <a:r>
              <a:rPr lang="en-US" sz="2800" b="1" i="1" dirty="0">
                <a:solidFill>
                  <a:srgbClr val="0000CC"/>
                </a:solidFill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</a:rPr>
              <a:t>yếu</a:t>
            </a:r>
            <a:r>
              <a:rPr lang="en-US" sz="2800" b="1" i="1" dirty="0">
                <a:solidFill>
                  <a:srgbClr val="0000CC"/>
                </a:solidFill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</a:rPr>
              <a:t>tố</a:t>
            </a:r>
            <a:r>
              <a:rPr lang="en-US" sz="2800" b="1" i="1" dirty="0">
                <a:solidFill>
                  <a:srgbClr val="0000CC"/>
                </a:solidFill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</a:rPr>
              <a:t>sau</a:t>
            </a:r>
            <a:r>
              <a:rPr lang="en-US" sz="2800" b="1" i="1" dirty="0">
                <a:solidFill>
                  <a:srgbClr val="0000CC"/>
                </a:solidFill>
              </a:rPr>
              <a:t>:  </a:t>
            </a:r>
            <a:r>
              <a:rPr lang="en-US" sz="2800" b="1" i="1" dirty="0" err="1">
                <a:solidFill>
                  <a:srgbClr val="0000CC"/>
                </a:solidFill>
              </a:rPr>
              <a:t>Điểm</a:t>
            </a:r>
            <a:r>
              <a:rPr lang="en-US" sz="2800" b="1" i="1" dirty="0">
                <a:solidFill>
                  <a:srgbClr val="0000CC"/>
                </a:solidFill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</a:rPr>
              <a:t>đặt</a:t>
            </a:r>
            <a:r>
              <a:rPr lang="en-US" sz="2800" b="1" i="1" dirty="0">
                <a:solidFill>
                  <a:srgbClr val="0000CC"/>
                </a:solidFill>
              </a:rPr>
              <a:t>  A.</a:t>
            </a:r>
          </a:p>
          <a:p>
            <a:pPr algn="just" eaLnBrk="1" hangingPunct="1"/>
            <a:r>
              <a:rPr lang="en-US" sz="2800" b="1" i="1" dirty="0">
                <a:solidFill>
                  <a:srgbClr val="0000CC"/>
                </a:solidFill>
              </a:rPr>
              <a:t>                                    </a:t>
            </a:r>
            <a:r>
              <a:rPr lang="en-US" sz="2800" b="1" i="1" dirty="0" err="1">
                <a:solidFill>
                  <a:srgbClr val="0000CC"/>
                </a:solidFill>
              </a:rPr>
              <a:t>Phương</a:t>
            </a:r>
            <a:r>
              <a:rPr lang="en-US" sz="2800" b="1" i="1" dirty="0">
                <a:solidFill>
                  <a:srgbClr val="0000CC"/>
                </a:solidFill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</a:rPr>
              <a:t>nằm</a:t>
            </a:r>
            <a:r>
              <a:rPr lang="en-US" sz="2800" b="1" i="1" dirty="0">
                <a:solidFill>
                  <a:srgbClr val="0000CC"/>
                </a:solidFill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</a:rPr>
              <a:t>ngang</a:t>
            </a:r>
            <a:r>
              <a:rPr lang="en-US" sz="2800" b="1" i="1" dirty="0">
                <a:solidFill>
                  <a:srgbClr val="0000CC"/>
                </a:solidFill>
              </a:rPr>
              <a:t>.</a:t>
            </a:r>
          </a:p>
          <a:p>
            <a:pPr algn="just" eaLnBrk="1" hangingPunct="1"/>
            <a:r>
              <a:rPr lang="en-US" sz="2800" b="1" i="1" dirty="0">
                <a:solidFill>
                  <a:srgbClr val="0000CC"/>
                </a:solidFill>
              </a:rPr>
              <a:t>                                    </a:t>
            </a:r>
            <a:r>
              <a:rPr lang="en-US" sz="2800" b="1" i="1" dirty="0" err="1">
                <a:solidFill>
                  <a:srgbClr val="0000CC"/>
                </a:solidFill>
              </a:rPr>
              <a:t>Chiều</a:t>
            </a:r>
            <a:r>
              <a:rPr lang="en-US" sz="2800" b="1" i="1" dirty="0">
                <a:solidFill>
                  <a:srgbClr val="0000CC"/>
                </a:solidFill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</a:rPr>
              <a:t>từ</a:t>
            </a:r>
            <a:r>
              <a:rPr lang="en-US" sz="2800" b="1" i="1" dirty="0">
                <a:solidFill>
                  <a:srgbClr val="0000CC"/>
                </a:solidFill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</a:rPr>
              <a:t>trái</a:t>
            </a:r>
            <a:r>
              <a:rPr lang="en-US" sz="2800" b="1" i="1" dirty="0">
                <a:solidFill>
                  <a:srgbClr val="0000CC"/>
                </a:solidFill>
              </a:rPr>
              <a:t> sang </a:t>
            </a:r>
            <a:r>
              <a:rPr lang="en-US" sz="2800" b="1" i="1" dirty="0" err="1">
                <a:solidFill>
                  <a:srgbClr val="0000CC"/>
                </a:solidFill>
              </a:rPr>
              <a:t>phải</a:t>
            </a:r>
            <a:r>
              <a:rPr lang="en-US" sz="2800" b="1" i="1" dirty="0">
                <a:solidFill>
                  <a:srgbClr val="0000CC"/>
                </a:solidFill>
              </a:rPr>
              <a:t>. </a:t>
            </a:r>
          </a:p>
          <a:p>
            <a:pPr algn="just" eaLnBrk="1" hangingPunct="1"/>
            <a:r>
              <a:rPr lang="en-US" sz="2800" b="1" i="1" dirty="0">
                <a:solidFill>
                  <a:srgbClr val="0000CC"/>
                </a:solidFill>
              </a:rPr>
              <a:t>                                    </a:t>
            </a:r>
            <a:r>
              <a:rPr lang="en-US" sz="2800" b="1" i="1" dirty="0" err="1" smtClean="0">
                <a:solidFill>
                  <a:srgbClr val="0000CC"/>
                </a:solidFill>
              </a:rPr>
              <a:t>Độ</a:t>
            </a:r>
            <a:r>
              <a:rPr lang="en-US" sz="2800" b="1" i="1" dirty="0" smtClean="0">
                <a:solidFill>
                  <a:srgbClr val="0000CC"/>
                </a:solidFill>
              </a:rPr>
              <a:t> </a:t>
            </a:r>
            <a:r>
              <a:rPr lang="en-US" sz="2800" b="1" i="1" dirty="0" err="1" smtClean="0">
                <a:solidFill>
                  <a:srgbClr val="0000CC"/>
                </a:solidFill>
              </a:rPr>
              <a:t>lớn</a:t>
            </a:r>
            <a:r>
              <a:rPr lang="en-US" sz="2800" b="1" i="1" dirty="0" smtClean="0">
                <a:solidFill>
                  <a:srgbClr val="0000CC"/>
                </a:solidFill>
              </a:rPr>
              <a:t>  </a:t>
            </a:r>
            <a:r>
              <a:rPr lang="en-US" sz="2800" b="1" i="1" dirty="0">
                <a:solidFill>
                  <a:srgbClr val="0000CC"/>
                </a:solidFill>
              </a:rPr>
              <a:t>F = 15N </a:t>
            </a:r>
          </a:p>
        </p:txBody>
      </p:sp>
    </p:spTree>
    <p:extLst>
      <p:ext uri="{BB962C8B-B14F-4D97-AF65-F5344CB8AC3E}">
        <p14:creationId xmlns:p14="http://schemas.microsoft.com/office/powerpoint/2010/main" val="202114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28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28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8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8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8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28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3333 " pathEditMode="relative" ptsTypes="AA">
                                      <p:cBhvr>
                                        <p:cTn id="92" dur="2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3333 " pathEditMode="relative" ptsTypes="AA">
                                      <p:cBhvr>
                                        <p:cTn id="94" dur="2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4.44444E-6 L -0.00139 -0.13333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67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3333 " pathEditMode="relative" ptsTypes="AA">
                                      <p:cBhvr>
                                        <p:cTn id="98" dur="20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800" decel="100000"/>
                                        <p:tgtEl>
                                          <p:spTgt spid="286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800" decel="100000"/>
                                        <p:tgtEl>
                                          <p:spTgt spid="28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28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28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28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nimBg="1"/>
      <p:bldP spid="28677" grpId="0" animBg="1"/>
      <p:bldP spid="28678" grpId="0" animBg="1"/>
      <p:bldP spid="28679" grpId="0" animBg="1"/>
      <p:bldP spid="28680" grpId="0"/>
      <p:bldP spid="28681" grpId="0"/>
      <p:bldP spid="28682" grpId="0"/>
      <p:bldP spid="28682" grpId="1"/>
      <p:bldP spid="28683" grpId="0" animBg="1"/>
      <p:bldP spid="28684" grpId="0" animBg="1"/>
      <p:bldP spid="28684" grpId="1" animBg="1"/>
      <p:bldP spid="28685" grpId="0" animBg="1"/>
      <p:bldP spid="28685" grpId="1" animBg="1"/>
      <p:bldP spid="28686" grpId="0" animBg="1"/>
      <p:bldP spid="28686" grpId="1" animBg="1"/>
      <p:bldP spid="28687" grpId="0" animBg="1"/>
      <p:bldP spid="28688" grpId="0" animBg="1"/>
      <p:bldP spid="28689" grpId="0" animBg="1"/>
      <p:bldP spid="28690" grpId="0" animBg="1"/>
      <p:bldP spid="28691" grpId="0" animBg="1"/>
      <p:bldP spid="28692" grpId="0" animBg="1"/>
      <p:bldP spid="28693" grpId="0"/>
      <p:bldP spid="28696" grpId="0" animBg="1"/>
      <p:bldP spid="28696" grpId="1" animBg="1"/>
      <p:bldP spid="28697" grpId="0" build="allAtOnce"/>
      <p:bldP spid="2869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915400" cy="12192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2.8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kẹp</a:t>
            </a:r>
            <a:r>
              <a:rPr lang="en-US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(0,5N)</a:t>
            </a:r>
            <a:br>
              <a:rPr lang="en-US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tạ</a:t>
            </a:r>
            <a:r>
              <a:rPr lang="en-US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(50N)</a:t>
            </a:r>
            <a:br>
              <a:rPr lang="en-US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sỏi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(6N)</a:t>
            </a:r>
            <a:endParaRPr lang="en-US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585324"/>
            <a:ext cx="8458199" cy="3815476"/>
          </a:xfrm>
        </p:spPr>
      </p:pic>
    </p:spTree>
    <p:extLst>
      <p:ext uri="{BB962C8B-B14F-4D97-AF65-F5344CB8AC3E}">
        <p14:creationId xmlns:p14="http://schemas.microsoft.com/office/powerpoint/2010/main" val="120881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3962400" cy="1143000"/>
          </a:xfrm>
        </p:spPr>
        <p:txBody>
          <a:bodyPr/>
          <a:lstStyle/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1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2057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Gốc của mũi tên có điểm đặt tại vật chịu lực tác dụng.</a:t>
            </a:r>
            <a:br>
              <a:rPr lang="vi-VN" sz="3600" dirty="0">
                <a:latin typeface="Times New Roman" pitchFamily="18" charset="0"/>
                <a:cs typeface="Times New Roman" pitchFamily="18" charset="0"/>
              </a:rPr>
            </a:b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+ Phương và chiều của mũi tên là phương và chiều của lực.</a:t>
            </a:r>
            <a:br>
              <a:rPr lang="vi-VN" sz="3600" dirty="0">
                <a:latin typeface="Times New Roman" pitchFamily="18" charset="0"/>
                <a:cs typeface="Times New Roman" pitchFamily="18" charset="0"/>
              </a:rPr>
            </a:b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+ Độ dài của mũi tên biểu diễn độ lớn của lực theo một tỉ xích.</a:t>
            </a:r>
            <a:br>
              <a:rPr lang="vi-VN" sz="3600" dirty="0"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419600"/>
            <a:ext cx="7467600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910" y="0"/>
            <a:ext cx="9092566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1371600" y="4191000"/>
            <a:ext cx="304800" cy="22860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1295400"/>
            <a:ext cx="3124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 </a:t>
            </a:r>
            <a:r>
              <a:rPr lang="vi-VN" sz="2800" b="1" dirty="0">
                <a:latin typeface="+mj-lt"/>
              </a:rPr>
              <a:t>Tỉ lệ xích: quy ước 1 cm ứng với </a:t>
            </a:r>
            <a:r>
              <a:rPr lang="en-US" sz="2800" b="1" dirty="0">
                <a:latin typeface="+mj-lt"/>
              </a:rPr>
              <a:t>1</a:t>
            </a:r>
            <a:r>
              <a:rPr lang="vi-VN" sz="2800" b="1" dirty="0" smtClean="0">
                <a:latin typeface="+mj-lt"/>
              </a:rPr>
              <a:t> </a:t>
            </a:r>
            <a:r>
              <a:rPr lang="vi-VN" sz="2800" b="1" dirty="0">
                <a:latin typeface="+mj-lt"/>
              </a:rPr>
              <a:t>N </a:t>
            </a:r>
            <a:r>
              <a:rPr lang="vi-VN" sz="2800" b="1" dirty="0" smtClean="0">
                <a:latin typeface="+mj-lt"/>
              </a:rPr>
              <a:t>mũi </a:t>
            </a:r>
            <a:r>
              <a:rPr lang="vi-VN" sz="2800" b="1" dirty="0">
                <a:latin typeface="+mj-lt"/>
              </a:rPr>
              <a:t>tên có độ dài là: </a:t>
            </a:r>
            <a:r>
              <a:rPr lang="en-US" sz="2800" b="1" dirty="0" smtClean="0">
                <a:latin typeface="+mj-lt"/>
              </a:rPr>
              <a:t>0,5</a:t>
            </a:r>
            <a:r>
              <a:rPr lang="vi-VN" sz="2800" b="1" dirty="0" smtClean="0">
                <a:latin typeface="+mj-lt"/>
              </a:rPr>
              <a:t> </a:t>
            </a:r>
            <a:r>
              <a:rPr lang="vi-VN" sz="2800" b="1" dirty="0">
                <a:latin typeface="+mj-lt"/>
              </a:rPr>
              <a:t>cm</a:t>
            </a:r>
            <a:endParaRPr lang="en-US" sz="2800" b="1" dirty="0">
              <a:latin typeface="+mj-lt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200400" y="152400"/>
            <a:ext cx="0" cy="2872264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267200" y="22860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/>
              <a:t> </a:t>
            </a:r>
            <a:r>
              <a:rPr lang="vi-VN" sz="2800" b="1" dirty="0">
                <a:latin typeface="+mj-lt"/>
              </a:rPr>
              <a:t>Tỉ lệ xích: quy ước 1 cm ứng với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2800" b="1" dirty="0" smtClean="0">
                <a:latin typeface="+mj-lt"/>
              </a:rPr>
              <a:t> </a:t>
            </a:r>
            <a:r>
              <a:rPr lang="vi-VN" sz="2800" b="1" dirty="0">
                <a:latin typeface="+mj-lt"/>
              </a:rPr>
              <a:t>thì mũi tên có độ dài </a:t>
            </a:r>
            <a:r>
              <a:rPr lang="vi-VN" sz="2800" b="1" dirty="0" smtClean="0">
                <a:latin typeface="+mj-lt"/>
              </a:rPr>
              <a:t>là: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latin typeface="+mj-lt"/>
              </a:rPr>
              <a:t>cm</a:t>
            </a:r>
            <a:endParaRPr lang="en-US" sz="2800" b="1" dirty="0">
              <a:latin typeface="+mj-lt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477000" y="3657600"/>
            <a:ext cx="838200" cy="114300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6553200" y="3915728"/>
            <a:ext cx="990600" cy="961072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181600" y="1981200"/>
            <a:ext cx="3810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/>
              <a:t> 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Tỉ lệ 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xích:quy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ước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0,5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cm ứng với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thì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mũi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tên có độ dài 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là: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cm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9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867400" cy="6096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5181600" cy="7620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50 N</a:t>
            </a:r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6343650" y="914400"/>
            <a:ext cx="628650" cy="4572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6" name="Line 16"/>
          <p:cNvSpPr>
            <a:spLocks noChangeShapeType="1"/>
          </p:cNvSpPr>
          <p:nvPr/>
        </p:nvSpPr>
        <p:spPr bwMode="auto">
          <a:xfrm>
            <a:off x="5543550" y="1371600"/>
            <a:ext cx="22288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8" name="Text Box 18"/>
          <p:cNvSpPr txBox="1">
            <a:spLocks noChangeArrowheads="1"/>
          </p:cNvSpPr>
          <p:nvPr/>
        </p:nvSpPr>
        <p:spPr bwMode="auto">
          <a:xfrm>
            <a:off x="152400" y="3810000"/>
            <a:ext cx="5734051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b="1" i="1" dirty="0" err="1" smtClean="0">
                <a:solidFill>
                  <a:srgbClr val="0000FF"/>
                </a:solidFill>
              </a:rPr>
              <a:t>Lực</a:t>
            </a:r>
            <a:r>
              <a:rPr lang="en-US" sz="3200" b="1" i="1" dirty="0" smtClean="0">
                <a:solidFill>
                  <a:srgbClr val="0000FF"/>
                </a:solidFill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</a:rPr>
              <a:t>tác</a:t>
            </a:r>
            <a:r>
              <a:rPr lang="en-US" sz="3200" b="1" i="1" dirty="0" smtClean="0">
                <a:solidFill>
                  <a:srgbClr val="0000FF"/>
                </a:solidFill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</a:rPr>
              <a:t>dụng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vào</a:t>
            </a:r>
            <a:r>
              <a:rPr lang="en-US" sz="3200" b="1" dirty="0">
                <a:solidFill>
                  <a:srgbClr val="0000FF"/>
                </a:solidFill>
              </a:rPr>
              <a:t>  </a:t>
            </a:r>
            <a:r>
              <a:rPr lang="en-US" sz="3200" b="1" dirty="0" err="1" smtClean="0">
                <a:solidFill>
                  <a:srgbClr val="0000FF"/>
                </a:solidFill>
              </a:rPr>
              <a:t>vật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</a:rPr>
              <a:t>M</a:t>
            </a:r>
            <a:endParaRPr lang="en-US" sz="3200" b="1" dirty="0">
              <a:solidFill>
                <a:srgbClr val="0000FF"/>
              </a:solidFill>
            </a:endParaRPr>
          </a:p>
          <a:p>
            <a:pPr eaLnBrk="1" hangingPunct="1"/>
            <a:r>
              <a:rPr lang="en-US" sz="3200" b="1" i="1" dirty="0" err="1">
                <a:solidFill>
                  <a:srgbClr val="0000FF"/>
                </a:solidFill>
              </a:rPr>
              <a:t>Phương</a:t>
            </a:r>
            <a:r>
              <a:rPr lang="en-US" sz="3200" b="1" dirty="0">
                <a:solidFill>
                  <a:srgbClr val="0000FF"/>
                </a:solidFill>
              </a:rPr>
              <a:t>: </a:t>
            </a:r>
            <a:r>
              <a:rPr lang="en-US" sz="3200" b="1" dirty="0" err="1">
                <a:solidFill>
                  <a:srgbClr val="0000FF"/>
                </a:solidFill>
              </a:rPr>
              <a:t>thẳng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đứng</a:t>
            </a:r>
            <a:r>
              <a:rPr lang="en-US" sz="3200" b="1" dirty="0">
                <a:solidFill>
                  <a:srgbClr val="0000FF"/>
                </a:solidFill>
              </a:rPr>
              <a:t>.  </a:t>
            </a:r>
          </a:p>
          <a:p>
            <a:pPr eaLnBrk="1" hangingPunct="1"/>
            <a:r>
              <a:rPr lang="en-US" sz="3200" b="1" i="1" dirty="0" err="1">
                <a:solidFill>
                  <a:srgbClr val="0000FF"/>
                </a:solidFill>
              </a:rPr>
              <a:t>Chiều</a:t>
            </a:r>
            <a:r>
              <a:rPr lang="en-US" sz="3200" b="1" i="1" dirty="0">
                <a:solidFill>
                  <a:srgbClr val="0000FF"/>
                </a:solidFill>
              </a:rPr>
              <a:t>: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từ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trên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xuống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dưới</a:t>
            </a:r>
            <a:r>
              <a:rPr lang="en-US" sz="3200" b="1" dirty="0">
                <a:solidFill>
                  <a:srgbClr val="0000FF"/>
                </a:solidFill>
              </a:rPr>
              <a:t>. </a:t>
            </a:r>
          </a:p>
          <a:p>
            <a:pPr eaLnBrk="1" hangingPunct="1"/>
            <a:r>
              <a:rPr lang="en-US" sz="3200" b="1" i="1" dirty="0" err="1">
                <a:solidFill>
                  <a:srgbClr val="0000FF"/>
                </a:solidFill>
              </a:rPr>
              <a:t>Độ</a:t>
            </a:r>
            <a:r>
              <a:rPr lang="en-US" sz="3200" b="1" i="1" dirty="0">
                <a:solidFill>
                  <a:srgbClr val="0000FF"/>
                </a:solidFill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</a:rPr>
              <a:t>lớn</a:t>
            </a:r>
            <a:r>
              <a:rPr lang="en-US" sz="3200" b="1" i="1" dirty="0">
                <a:solidFill>
                  <a:srgbClr val="0000FF"/>
                </a:solidFill>
              </a:rPr>
              <a:t>:</a:t>
            </a:r>
            <a:r>
              <a:rPr lang="en-US" sz="3200" b="1" dirty="0">
                <a:solidFill>
                  <a:srgbClr val="0000FF"/>
                </a:solidFill>
              </a:rPr>
              <a:t> F = 50N </a:t>
            </a:r>
            <a:r>
              <a:rPr lang="en-US" sz="3200" b="1" dirty="0" err="1">
                <a:solidFill>
                  <a:srgbClr val="0000FF"/>
                </a:solidFill>
              </a:rPr>
              <a:t>ứng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với</a:t>
            </a:r>
            <a:r>
              <a:rPr lang="en-US" sz="3200" b="1" dirty="0">
                <a:solidFill>
                  <a:srgbClr val="0000FF"/>
                </a:solidFill>
              </a:rPr>
              <a:t> 5 </a:t>
            </a:r>
            <a:r>
              <a:rPr lang="en-US" sz="3200" b="1" dirty="0" err="1">
                <a:solidFill>
                  <a:srgbClr val="0000FF"/>
                </a:solidFill>
              </a:rPr>
              <a:t>đoạn</a:t>
            </a:r>
            <a:r>
              <a:rPr lang="en-US" sz="3200" b="1" dirty="0">
                <a:solidFill>
                  <a:srgbClr val="0000FF"/>
                </a:solidFill>
              </a:rPr>
              <a:t>, </a:t>
            </a:r>
            <a:r>
              <a:rPr lang="en-US" sz="3200" b="1" dirty="0" err="1">
                <a:solidFill>
                  <a:srgbClr val="0000FF"/>
                </a:solidFill>
              </a:rPr>
              <a:t>mỗi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đoạn</a:t>
            </a:r>
            <a:r>
              <a:rPr lang="en-US" sz="3200" b="1" dirty="0">
                <a:solidFill>
                  <a:srgbClr val="0000FF"/>
                </a:solidFill>
              </a:rPr>
              <a:t> 10N.</a:t>
            </a:r>
          </a:p>
        </p:txBody>
      </p:sp>
      <p:sp>
        <p:nvSpPr>
          <p:cNvPr id="30739" name="Line 19"/>
          <p:cNvSpPr>
            <a:spLocks noChangeShapeType="1"/>
          </p:cNvSpPr>
          <p:nvPr/>
        </p:nvSpPr>
        <p:spPr bwMode="auto">
          <a:xfrm flipH="1">
            <a:off x="6555686" y="1162050"/>
            <a:ext cx="92764" cy="37909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0" name="Line 20"/>
          <p:cNvSpPr>
            <a:spLocks noChangeShapeType="1"/>
          </p:cNvSpPr>
          <p:nvPr/>
        </p:nvSpPr>
        <p:spPr bwMode="auto">
          <a:xfrm>
            <a:off x="6603206" y="1905000"/>
            <a:ext cx="10239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" name="Line 21"/>
          <p:cNvSpPr>
            <a:spLocks noChangeShapeType="1"/>
          </p:cNvSpPr>
          <p:nvPr/>
        </p:nvSpPr>
        <p:spPr bwMode="auto">
          <a:xfrm flipH="1">
            <a:off x="5600700" y="3810000"/>
            <a:ext cx="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2" name="Line 22"/>
          <p:cNvSpPr>
            <a:spLocks noChangeShapeType="1"/>
          </p:cNvSpPr>
          <p:nvPr/>
        </p:nvSpPr>
        <p:spPr bwMode="auto">
          <a:xfrm>
            <a:off x="6553200" y="3435350"/>
            <a:ext cx="10239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3" name="Line 23"/>
          <p:cNvSpPr>
            <a:spLocks noChangeShapeType="1"/>
          </p:cNvSpPr>
          <p:nvPr/>
        </p:nvSpPr>
        <p:spPr bwMode="auto">
          <a:xfrm>
            <a:off x="6603206" y="2681288"/>
            <a:ext cx="10239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4" name="Line 24"/>
          <p:cNvSpPr>
            <a:spLocks noChangeShapeType="1"/>
          </p:cNvSpPr>
          <p:nvPr/>
        </p:nvSpPr>
        <p:spPr bwMode="auto">
          <a:xfrm>
            <a:off x="6527006" y="4200525"/>
            <a:ext cx="10239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7" name="Text Box 27"/>
          <p:cNvSpPr txBox="1">
            <a:spLocks noChangeArrowheads="1"/>
          </p:cNvSpPr>
          <p:nvPr/>
        </p:nvSpPr>
        <p:spPr bwMode="auto">
          <a:xfrm>
            <a:off x="6800850" y="2971800"/>
            <a:ext cx="15049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smtClean="0">
                <a:solidFill>
                  <a:srgbClr val="0000FF"/>
                </a:solidFill>
              </a:rPr>
              <a:t>F = </a:t>
            </a:r>
            <a:r>
              <a:rPr lang="en-US" b="1" dirty="0">
                <a:solidFill>
                  <a:srgbClr val="0000FF"/>
                </a:solidFill>
              </a:rPr>
              <a:t>50N</a:t>
            </a:r>
          </a:p>
        </p:txBody>
      </p:sp>
      <p:sp>
        <p:nvSpPr>
          <p:cNvPr id="9236" name="Text Box 30"/>
          <p:cNvSpPr txBox="1">
            <a:spLocks noChangeArrowheads="1"/>
          </p:cNvSpPr>
          <p:nvPr/>
        </p:nvSpPr>
        <p:spPr bwMode="auto">
          <a:xfrm>
            <a:off x="5143500" y="5334002"/>
            <a:ext cx="2571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sp>
        <p:nvSpPr>
          <p:cNvPr id="9248" name="Line 38"/>
          <p:cNvSpPr>
            <a:spLocks noChangeShapeType="1"/>
          </p:cNvSpPr>
          <p:nvPr/>
        </p:nvSpPr>
        <p:spPr bwMode="auto">
          <a:xfrm>
            <a:off x="7684294" y="-522614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7200900" y="1566863"/>
            <a:ext cx="914400" cy="457200"/>
            <a:chOff x="4548" y="3858"/>
            <a:chExt cx="828" cy="288"/>
          </a:xfrm>
        </p:grpSpPr>
        <p:sp>
          <p:nvSpPr>
            <p:cNvPr id="38" name="Line 40"/>
            <p:cNvSpPr>
              <a:spLocks noChangeShapeType="1"/>
            </p:cNvSpPr>
            <p:nvPr/>
          </p:nvSpPr>
          <p:spPr bwMode="auto">
            <a:xfrm>
              <a:off x="4551" y="3888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41"/>
            <p:cNvGrpSpPr>
              <a:grpSpLocks/>
            </p:cNvGrpSpPr>
            <p:nvPr/>
          </p:nvGrpSpPr>
          <p:grpSpPr bwMode="auto">
            <a:xfrm>
              <a:off x="4548" y="3858"/>
              <a:ext cx="828" cy="288"/>
              <a:chOff x="4395" y="3858"/>
              <a:chExt cx="828" cy="288"/>
            </a:xfrm>
          </p:grpSpPr>
          <p:sp>
            <p:nvSpPr>
              <p:cNvPr id="40" name="Text Box 42"/>
              <p:cNvSpPr txBox="1">
                <a:spLocks noChangeArrowheads="1"/>
              </p:cNvSpPr>
              <p:nvPr/>
            </p:nvSpPr>
            <p:spPr bwMode="auto">
              <a:xfrm>
                <a:off x="4407" y="3858"/>
                <a:ext cx="81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="1" dirty="0">
                    <a:solidFill>
                      <a:srgbClr val="0000FF"/>
                    </a:solidFill>
                  </a:rPr>
                  <a:t>10N</a:t>
                </a:r>
              </a:p>
            </p:txBody>
          </p:sp>
          <p:sp>
            <p:nvSpPr>
              <p:cNvPr id="41" name="Line 43"/>
              <p:cNvSpPr>
                <a:spLocks noChangeShapeType="1"/>
              </p:cNvSpPr>
              <p:nvPr/>
            </p:nvSpPr>
            <p:spPr bwMode="auto">
              <a:xfrm>
                <a:off x="4395" y="3906"/>
                <a:ext cx="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44"/>
              <p:cNvSpPr>
                <a:spLocks noChangeShapeType="1"/>
              </p:cNvSpPr>
              <p:nvPr/>
            </p:nvSpPr>
            <p:spPr bwMode="auto">
              <a:xfrm>
                <a:off x="5001" y="3885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7155819" y="798673"/>
            <a:ext cx="433252" cy="462915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 dirty="0" smtClean="0">
                <a:latin typeface="Tahoma" charset="0"/>
              </a:rPr>
              <a:t>M</a:t>
            </a:r>
            <a:endParaRPr lang="en-US" b="1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73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0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0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0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35" grpId="0" animBg="1"/>
      <p:bldP spid="30738" grpId="0"/>
      <p:bldP spid="30739" grpId="0" animBg="1"/>
      <p:bldP spid="30740" grpId="0" animBg="1"/>
      <p:bldP spid="30742" grpId="0" animBg="1"/>
      <p:bldP spid="30743" grpId="0" animBg="1"/>
      <p:bldP spid="30744" grpId="0" animBg="1"/>
      <p:bldP spid="30747" grpId="0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0"/>
          <p:cNvSpPr txBox="1">
            <a:spLocks noChangeArrowheads="1"/>
          </p:cNvSpPr>
          <p:nvPr/>
        </p:nvSpPr>
        <p:spPr bwMode="auto">
          <a:xfrm>
            <a:off x="4494728" y="2895602"/>
            <a:ext cx="800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vi-VN" sz="1800"/>
          </a:p>
        </p:txBody>
      </p:sp>
      <p:graphicFrame>
        <p:nvGraphicFramePr>
          <p:cNvPr id="9" name="Object 51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92437874"/>
              </p:ext>
            </p:extLst>
          </p:nvPr>
        </p:nvGraphicFramePr>
        <p:xfrm>
          <a:off x="4937641" y="3697288"/>
          <a:ext cx="857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3" imgW="114250" imgH="330057" progId="Equation.3">
                  <p:embed/>
                </p:oleObj>
              </mc:Choice>
              <mc:Fallback>
                <p:oleObj name="Equation" r:id="rId3" imgW="114250" imgH="330057" progId="Equation.3">
                  <p:embed/>
                  <p:pic>
                    <p:nvPicPr>
                      <p:cNvPr id="0" name="Picture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7641" y="3697288"/>
                        <a:ext cx="8572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74"/>
          <p:cNvSpPr>
            <a:spLocks noChangeArrowheads="1"/>
          </p:cNvSpPr>
          <p:nvPr/>
        </p:nvSpPr>
        <p:spPr bwMode="auto">
          <a:xfrm>
            <a:off x="304800" y="3200400"/>
            <a:ext cx="1082279" cy="466725"/>
          </a:xfrm>
          <a:prstGeom prst="rect">
            <a:avLst/>
          </a:prstGeom>
          <a:solidFill>
            <a:srgbClr val="00CC66"/>
          </a:solidFill>
          <a:ln w="2857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vi-VN"/>
          </a:p>
        </p:txBody>
      </p:sp>
      <p:grpSp>
        <p:nvGrpSpPr>
          <p:cNvPr id="2" name="Group 75"/>
          <p:cNvGrpSpPr>
            <a:grpSpLocks/>
          </p:cNvGrpSpPr>
          <p:nvPr/>
        </p:nvGrpSpPr>
        <p:grpSpPr bwMode="auto">
          <a:xfrm rot="16200000">
            <a:off x="5254982" y="2330650"/>
            <a:ext cx="0" cy="2063354"/>
            <a:chOff x="5254982" y="2330650"/>
            <a:chExt cx="0" cy="2063354"/>
          </a:xfrm>
        </p:grpSpPr>
        <p:sp>
          <p:nvSpPr>
            <p:cNvPr id="12" name="Line 76"/>
            <p:cNvSpPr>
              <a:spLocks noChangeShapeType="1"/>
            </p:cNvSpPr>
            <p:nvPr/>
          </p:nvSpPr>
          <p:spPr bwMode="auto">
            <a:xfrm>
              <a:off x="4704" y="3146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77"/>
            <p:cNvSpPr>
              <a:spLocks noChangeShapeType="1"/>
            </p:cNvSpPr>
            <p:nvPr/>
          </p:nvSpPr>
          <p:spPr bwMode="auto">
            <a:xfrm>
              <a:off x="4704" y="343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78"/>
            <p:cNvSpPr>
              <a:spLocks noChangeShapeType="1"/>
            </p:cNvSpPr>
            <p:nvPr/>
          </p:nvSpPr>
          <p:spPr bwMode="auto">
            <a:xfrm>
              <a:off x="4704" y="3709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" name="Text Box 79"/>
          <p:cNvSpPr txBox="1">
            <a:spLocks noChangeArrowheads="1"/>
          </p:cNvSpPr>
          <p:nvPr/>
        </p:nvSpPr>
        <p:spPr bwMode="auto">
          <a:xfrm>
            <a:off x="2209800" y="3733800"/>
            <a:ext cx="946093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500</a:t>
            </a:r>
            <a:r>
              <a:rPr lang="vi-VN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17" name="Text Box 85"/>
          <p:cNvSpPr txBox="1">
            <a:spLocks noChangeArrowheads="1"/>
          </p:cNvSpPr>
          <p:nvPr/>
        </p:nvSpPr>
        <p:spPr bwMode="auto">
          <a:xfrm>
            <a:off x="1600200" y="5562600"/>
            <a:ext cx="1905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F = </a:t>
            </a: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1500</a:t>
            </a:r>
            <a:r>
              <a:rPr lang="vi-VN" altLang="vi-V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18" name="Text Box 87"/>
          <p:cNvSpPr txBox="1">
            <a:spLocks noChangeArrowheads="1"/>
          </p:cNvSpPr>
          <p:nvPr/>
        </p:nvSpPr>
        <p:spPr bwMode="auto">
          <a:xfrm>
            <a:off x="0" y="0"/>
            <a:ext cx="9144000" cy="4585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vi-VN" sz="2200" b="1" dirty="0" smtClean="0"/>
              <a:t> </a:t>
            </a:r>
            <a:r>
              <a:rPr lang="en-US" altLang="vi-VN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Biểu </a:t>
            </a:r>
            <a:r>
              <a:rPr lang="en-US" altLang="vi-VN" sz="32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altLang="vi-VN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altLang="vi-V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vi-VN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vi-VN" altLang="vi-V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theo 2 cách                                             </a:t>
            </a:r>
            <a:r>
              <a:rPr lang="en-US" altLang="vi-VN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altLang="vi-V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altLang="vi-VN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1500N </a:t>
            </a:r>
            <a:r>
              <a:rPr lang="en-US" altLang="vi-VN" sz="32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altLang="vi-VN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altLang="vi-VN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altLang="vi-VN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altLang="vi-VN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32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altLang="vi-VN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vi-VN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altLang="vi-VN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altLang="vi-VN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vi-VN" altLang="vi-V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</a:t>
            </a:r>
            <a:r>
              <a:rPr lang="en-US" altLang="vi-VN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vi-V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 : Theo </a:t>
            </a:r>
            <a:r>
              <a:rPr lang="en-US" altLang="vi-VN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altLang="vi-V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xích</a:t>
            </a:r>
            <a:r>
              <a:rPr lang="en-US" altLang="vi-V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1cm ứng </a:t>
            </a:r>
            <a:r>
              <a:rPr lang="en-US" altLang="vi-VN" sz="32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vi-VN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500N</a:t>
            </a:r>
            <a:r>
              <a:rPr lang="vi-VN" altLang="vi-V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en-US" altLang="vi-VN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vi-V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2:  T</a:t>
            </a:r>
            <a:r>
              <a:rPr lang="vi-VN" altLang="vi-V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heo số ghi trên mũi tên</a:t>
            </a:r>
            <a:endParaRPr lang="en-US" altLang="vi-VN" sz="32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endParaRPr lang="en-US" altLang="vi-VN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endParaRPr lang="vi-VN" altLang="vi-VN" sz="32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US" altLang="vi-VN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Text Box 92"/>
          <p:cNvSpPr txBox="1">
            <a:spLocks noChangeArrowheads="1"/>
          </p:cNvSpPr>
          <p:nvPr/>
        </p:nvSpPr>
        <p:spPr bwMode="auto">
          <a:xfrm>
            <a:off x="609600" y="3124200"/>
            <a:ext cx="2857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0" name="Text Box 79"/>
          <p:cNvSpPr txBox="1">
            <a:spLocks noChangeArrowheads="1"/>
          </p:cNvSpPr>
          <p:nvPr/>
        </p:nvSpPr>
        <p:spPr bwMode="auto">
          <a:xfrm>
            <a:off x="2209800" y="4267200"/>
            <a:ext cx="822661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vi-VN" sz="2800" b="1" dirty="0" smtClean="0">
                <a:latin typeface="+mj-lt"/>
              </a:rPr>
              <a:t>1cm</a:t>
            </a:r>
            <a:endParaRPr lang="en-US" altLang="vi-VN" sz="2800" b="1" dirty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53000" y="2895601"/>
            <a:ext cx="406372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vi-VN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cm </a:t>
            </a:r>
            <a:r>
              <a:rPr lang="en-US" altLang="vi-VN" sz="2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altLang="vi-VN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vi-VN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500 </a:t>
            </a:r>
            <a:r>
              <a:rPr lang="en-US" altLang="vi-VN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 </a:t>
            </a:r>
          </a:p>
          <a:p>
            <a:pPr>
              <a:defRPr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        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1500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  <a:p>
            <a:pPr>
              <a:defRPr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1500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500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 3</a:t>
            </a:r>
          </a:p>
          <a:p>
            <a:pPr>
              <a:defRPr/>
            </a:pP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 cm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28600" y="5257800"/>
            <a:ext cx="1155074" cy="5378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23" name="Striped Right Arrow 22"/>
          <p:cNvSpPr/>
          <p:nvPr/>
        </p:nvSpPr>
        <p:spPr>
          <a:xfrm>
            <a:off x="1371600" y="5410200"/>
            <a:ext cx="2120966" cy="130870"/>
          </a:xfrm>
          <a:prstGeom prst="stripedRightArrow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75"/>
          <p:cNvGrpSpPr>
            <a:grpSpLocks/>
          </p:cNvGrpSpPr>
          <p:nvPr/>
        </p:nvGrpSpPr>
        <p:grpSpPr bwMode="auto">
          <a:xfrm rot="16200000">
            <a:off x="3356770" y="1977230"/>
            <a:ext cx="0" cy="2751139"/>
            <a:chOff x="3356770" y="1977230"/>
            <a:chExt cx="0" cy="2751139"/>
          </a:xfrm>
        </p:grpSpPr>
        <p:sp>
          <p:nvSpPr>
            <p:cNvPr id="25" name="Line 76"/>
            <p:cNvSpPr>
              <a:spLocks noChangeShapeType="1"/>
            </p:cNvSpPr>
            <p:nvPr/>
          </p:nvSpPr>
          <p:spPr bwMode="auto">
            <a:xfrm>
              <a:off x="4704" y="3146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77"/>
            <p:cNvSpPr>
              <a:spLocks noChangeShapeType="1"/>
            </p:cNvSpPr>
            <p:nvPr/>
          </p:nvSpPr>
          <p:spPr bwMode="auto">
            <a:xfrm>
              <a:off x="4704" y="343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78"/>
            <p:cNvSpPr>
              <a:spLocks noChangeShapeType="1"/>
            </p:cNvSpPr>
            <p:nvPr/>
          </p:nvSpPr>
          <p:spPr bwMode="auto">
            <a:xfrm>
              <a:off x="4704" y="3709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" name="Line 76"/>
          <p:cNvSpPr>
            <a:spLocks noChangeShapeType="1"/>
          </p:cNvSpPr>
          <p:nvPr/>
        </p:nvSpPr>
        <p:spPr bwMode="auto">
          <a:xfrm rot="16200000">
            <a:off x="1837127" y="2963472"/>
            <a:ext cx="0" cy="93105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77"/>
          <p:cNvSpPr>
            <a:spLocks noChangeShapeType="1"/>
          </p:cNvSpPr>
          <p:nvPr/>
        </p:nvSpPr>
        <p:spPr bwMode="auto">
          <a:xfrm rot="16200000">
            <a:off x="2751528" y="2963472"/>
            <a:ext cx="0" cy="93105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78"/>
          <p:cNvSpPr>
            <a:spLocks noChangeShapeType="1"/>
          </p:cNvSpPr>
          <p:nvPr/>
        </p:nvSpPr>
        <p:spPr bwMode="auto">
          <a:xfrm rot="16200000">
            <a:off x="3665927" y="2963472"/>
            <a:ext cx="0" cy="93105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Line 77"/>
          <p:cNvSpPr>
            <a:spLocks noChangeShapeType="1"/>
          </p:cNvSpPr>
          <p:nvPr/>
        </p:nvSpPr>
        <p:spPr bwMode="auto">
          <a:xfrm rot="16200000">
            <a:off x="2675327" y="3725472"/>
            <a:ext cx="0" cy="93105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1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5" grpId="0" animBg="1"/>
      <p:bldP spid="17" grpId="0"/>
      <p:bldP spid="18" grpId="0"/>
      <p:bldP spid="19" grpId="0"/>
      <p:bldP spid="20" grpId="0" animBg="1"/>
      <p:bldP spid="21" grpId="0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 background nền xanh góc tròn sá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Google Shape;145;p17"/>
          <p:cNvSpPr txBox="1">
            <a:spLocks/>
          </p:cNvSpPr>
          <p:nvPr/>
        </p:nvSpPr>
        <p:spPr>
          <a:xfrm>
            <a:off x="0" y="0"/>
            <a:ext cx="9007189" cy="969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◇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indent="0" algn="ctr">
              <a:spcAft>
                <a:spcPts val="800"/>
              </a:spcAft>
              <a:buNone/>
            </a:pPr>
            <a:r>
              <a:rPr lang="en-GB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GB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GB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GB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GB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GB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GB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đẩy</a:t>
            </a:r>
            <a:r>
              <a:rPr lang="en-GB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GB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GB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kéo</a:t>
            </a:r>
            <a:r>
              <a:rPr lang="en-GB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GB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GB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GB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GB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GB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0" y="1828800"/>
            <a:ext cx="2899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ướng dẫn: Trò chơi Kéo 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1801"/>
            <a:ext cx="4724400" cy="3886200"/>
          </a:xfrm>
          <a:prstGeom prst="rect">
            <a:avLst/>
          </a:prstGeom>
          <a:noFill/>
          <a:ln>
            <a:solidFill>
              <a:schemeClr val="accent2"/>
            </a:solidFill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grpSp>
        <p:nvGrpSpPr>
          <p:cNvPr id="6" name="Group 5"/>
          <p:cNvGrpSpPr/>
          <p:nvPr/>
        </p:nvGrpSpPr>
        <p:grpSpPr>
          <a:xfrm>
            <a:off x="4724399" y="2971800"/>
            <a:ext cx="4419601" cy="3886200"/>
            <a:chOff x="4972352" y="1957254"/>
            <a:chExt cx="3487153" cy="268055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72352" y="1957254"/>
              <a:ext cx="3487153" cy="268055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972352" y="2119039"/>
              <a:ext cx="2322095" cy="377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 err="1">
                  <a:solidFill>
                    <a:srgbClr val="C00000"/>
                  </a:solidFill>
                </a:rPr>
                <a:t>Kéo</a:t>
              </a:r>
              <a:r>
                <a:rPr lang="en-GB" sz="2667" b="1" dirty="0">
                  <a:solidFill>
                    <a:srgbClr val="C00000"/>
                  </a:solidFill>
                </a:rPr>
                <a:t> </a:t>
              </a:r>
              <a:r>
                <a:rPr lang="en-GB" sz="2667" b="1" dirty="0" err="1">
                  <a:solidFill>
                    <a:srgbClr val="C00000"/>
                  </a:solidFill>
                </a:rPr>
                <a:t>thùng</a:t>
              </a:r>
              <a:r>
                <a:rPr lang="en-GB" sz="2667" b="1" dirty="0">
                  <a:solidFill>
                    <a:srgbClr val="C00000"/>
                  </a:solidFill>
                </a:rPr>
                <a:t> </a:t>
              </a:r>
              <a:r>
                <a:rPr lang="en-GB" sz="2667" b="1" dirty="0" err="1">
                  <a:solidFill>
                    <a:srgbClr val="C00000"/>
                  </a:solidFill>
                </a:rPr>
                <a:t>hàng</a:t>
              </a:r>
              <a:endParaRPr lang="en-US" sz="2667" b="1" dirty="0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3429000" y="3886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0" y="0"/>
            <a:ext cx="89916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en-US" sz="3600" b="1" dirty="0" err="1">
                <a:cs typeface="Times New Roman" pitchFamily="18" charset="0"/>
              </a:rPr>
              <a:t>Diễn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tả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bằng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lời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các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yếu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tố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của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các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lực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vẽ</a:t>
            </a:r>
            <a:r>
              <a:rPr lang="en-US" sz="3600" b="1" dirty="0">
                <a:cs typeface="Times New Roman" pitchFamily="18" charset="0"/>
              </a:rPr>
              <a:t> ở </a:t>
            </a:r>
            <a:r>
              <a:rPr lang="en-US" sz="3600" b="1" dirty="0" err="1">
                <a:cs typeface="Times New Roman" pitchFamily="18" charset="0"/>
              </a:rPr>
              <a:t>hình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vẽ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 smtClean="0">
                <a:cs typeface="Times New Roman" pitchFamily="18" charset="0"/>
              </a:rPr>
              <a:t>sau</a:t>
            </a:r>
            <a:r>
              <a:rPr lang="en-US" sz="3600" b="1" dirty="0" smtClean="0">
                <a:cs typeface="Times New Roman" pitchFamily="18" charset="0"/>
              </a:rPr>
              <a:t> </a:t>
            </a:r>
            <a:r>
              <a:rPr lang="en-US" sz="3600" b="1" dirty="0" err="1" smtClean="0">
                <a:cs typeface="Times New Roman" pitchFamily="18" charset="0"/>
              </a:rPr>
              <a:t>bằng</a:t>
            </a:r>
            <a:r>
              <a:rPr lang="en-US" sz="3600" b="1" dirty="0" smtClean="0">
                <a:cs typeface="Times New Roman" pitchFamily="18" charset="0"/>
              </a:rPr>
              <a:t> </a:t>
            </a:r>
            <a:r>
              <a:rPr lang="en-US" sz="3600" b="1" dirty="0" err="1" smtClean="0">
                <a:cs typeface="Times New Roman" pitchFamily="18" charset="0"/>
              </a:rPr>
              <a:t>cách</a:t>
            </a:r>
            <a:r>
              <a:rPr lang="en-US" sz="3600" b="1" dirty="0" smtClean="0">
                <a:cs typeface="Times New Roman" pitchFamily="18" charset="0"/>
              </a:rPr>
              <a:t> </a:t>
            </a:r>
            <a:r>
              <a:rPr lang="en-US" sz="3600" b="1" dirty="0" err="1" smtClean="0">
                <a:cs typeface="Times New Roman" pitchFamily="18" charset="0"/>
              </a:rPr>
              <a:t>điền</a:t>
            </a:r>
            <a:r>
              <a:rPr lang="en-US" sz="3600" b="1" dirty="0" smtClean="0">
                <a:cs typeface="Times New Roman" pitchFamily="18" charset="0"/>
              </a:rPr>
              <a:t> </a:t>
            </a:r>
            <a:r>
              <a:rPr lang="en-US" sz="3600" b="1" dirty="0" err="1" smtClean="0">
                <a:cs typeface="Times New Roman" pitchFamily="18" charset="0"/>
              </a:rPr>
              <a:t>từ</a:t>
            </a:r>
            <a:r>
              <a:rPr lang="en-US" sz="3600" b="1" dirty="0" smtClean="0">
                <a:cs typeface="Times New Roman" pitchFamily="18" charset="0"/>
              </a:rPr>
              <a:t> </a:t>
            </a:r>
            <a:r>
              <a:rPr lang="en-US" sz="3600" b="1" dirty="0" err="1" smtClean="0">
                <a:cs typeface="Times New Roman" pitchFamily="18" charset="0"/>
              </a:rPr>
              <a:t>còn</a:t>
            </a:r>
            <a:r>
              <a:rPr lang="en-US" sz="3600" b="1" dirty="0" smtClean="0">
                <a:cs typeface="Times New Roman" pitchFamily="18" charset="0"/>
              </a:rPr>
              <a:t> </a:t>
            </a:r>
            <a:r>
              <a:rPr lang="en-US" sz="3600" b="1" dirty="0" err="1" smtClean="0">
                <a:cs typeface="Times New Roman" pitchFamily="18" charset="0"/>
              </a:rPr>
              <a:t>thiếu</a:t>
            </a:r>
            <a:r>
              <a:rPr lang="en-US" sz="3600" b="1" dirty="0" smtClean="0">
                <a:cs typeface="Times New Roman" pitchFamily="18" charset="0"/>
              </a:rPr>
              <a:t> </a:t>
            </a:r>
            <a:r>
              <a:rPr lang="en-US" sz="3600" b="1" dirty="0" err="1" smtClean="0">
                <a:cs typeface="Times New Roman" pitchFamily="18" charset="0"/>
              </a:rPr>
              <a:t>vào</a:t>
            </a:r>
            <a:r>
              <a:rPr lang="en-US" sz="3600" b="1" dirty="0" smtClean="0">
                <a:cs typeface="Times New Roman" pitchFamily="18" charset="0"/>
              </a:rPr>
              <a:t> </a:t>
            </a:r>
            <a:r>
              <a:rPr lang="en-US" sz="3600" b="1" dirty="0" err="1" smtClean="0">
                <a:cs typeface="Times New Roman" pitchFamily="18" charset="0"/>
              </a:rPr>
              <a:t>chỗ</a:t>
            </a:r>
            <a:r>
              <a:rPr lang="en-US" sz="3600" b="1" dirty="0" smtClean="0">
                <a:cs typeface="Times New Roman" pitchFamily="18" charset="0"/>
              </a:rPr>
              <a:t> </a:t>
            </a:r>
            <a:r>
              <a:rPr lang="en-US" sz="3600" b="1" dirty="0" err="1" smtClean="0">
                <a:cs typeface="Times New Roman" pitchFamily="18" charset="0"/>
              </a:rPr>
              <a:t>trống</a:t>
            </a:r>
            <a:endParaRPr lang="en-US" sz="3600" b="1" dirty="0">
              <a:cs typeface="Times New Roman" pitchFamily="18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801322" y="1777461"/>
            <a:ext cx="3589735" cy="1037273"/>
            <a:chOff x="0" y="3027"/>
            <a:chExt cx="1485" cy="363"/>
          </a:xfrm>
          <a:solidFill>
            <a:srgbClr val="92D050"/>
          </a:solidFill>
        </p:grpSpPr>
        <p:sp>
          <p:nvSpPr>
            <p:cNvPr id="48" name="Rectangle 7"/>
            <p:cNvSpPr>
              <a:spLocks noChangeArrowheads="1"/>
            </p:cNvSpPr>
            <p:nvPr/>
          </p:nvSpPr>
          <p:spPr bwMode="auto">
            <a:xfrm>
              <a:off x="0" y="3141"/>
              <a:ext cx="624" cy="249"/>
            </a:xfrm>
            <a:prstGeom prst="rect">
              <a:avLst/>
            </a:prstGeom>
            <a:grp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Text Box 8"/>
            <p:cNvSpPr txBox="1">
              <a:spLocks noChangeArrowheads="1"/>
            </p:cNvSpPr>
            <p:nvPr/>
          </p:nvSpPr>
          <p:spPr bwMode="auto">
            <a:xfrm>
              <a:off x="197" y="3152"/>
              <a:ext cx="190" cy="20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3200" b="1" dirty="0">
                  <a:cs typeface="Times New Roman" pitchFamily="18" charset="0"/>
                </a:rPr>
                <a:t>B</a:t>
              </a:r>
            </a:p>
          </p:txBody>
        </p:sp>
        <p:sp>
          <p:nvSpPr>
            <p:cNvPr id="55" name="Text Box 10"/>
            <p:cNvSpPr txBox="1">
              <a:spLocks noChangeArrowheads="1"/>
            </p:cNvSpPr>
            <p:nvPr/>
          </p:nvSpPr>
          <p:spPr bwMode="auto">
            <a:xfrm>
              <a:off x="1281" y="3027"/>
              <a:ext cx="196" cy="1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b="1" dirty="0">
                  <a:solidFill>
                    <a:srgbClr val="FF0000"/>
                  </a:solidFill>
                  <a:cs typeface="Times New Roman" pitchFamily="18" charset="0"/>
                </a:rPr>
                <a:t>F</a:t>
              </a:r>
              <a:r>
                <a:rPr lang="en-US" b="1" baseline="-25000" dirty="0">
                  <a:solidFill>
                    <a:srgbClr val="FF0000"/>
                  </a:solidFill>
                  <a:cs typeface="Times New Roman" pitchFamily="18" charset="0"/>
                </a:rPr>
                <a:t>2</a:t>
              </a:r>
              <a:endParaRPr lang="en-US" b="1" dirty="0">
                <a:solidFill>
                  <a:srgbClr val="FF0000"/>
                </a:solidFill>
                <a:cs typeface="Times New Roman" pitchFamily="18" charset="0"/>
              </a:endParaRPr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620" y="3263"/>
              <a:ext cx="865" cy="1"/>
              <a:chOff x="672" y="3215"/>
              <a:chExt cx="865" cy="1"/>
            </a:xfrm>
            <a:grpFill/>
          </p:grpSpPr>
          <p:sp>
            <p:nvSpPr>
              <p:cNvPr id="52" name="Line 13"/>
              <p:cNvSpPr>
                <a:spLocks noChangeShapeType="1"/>
              </p:cNvSpPr>
              <p:nvPr/>
            </p:nvSpPr>
            <p:spPr bwMode="auto">
              <a:xfrm rot="5400000">
                <a:off x="1393" y="3071"/>
                <a:ext cx="0" cy="288"/>
              </a:xfrm>
              <a:prstGeom prst="line">
                <a:avLst/>
              </a:prstGeom>
              <a:grpFill/>
              <a:ln w="38100">
                <a:solidFill>
                  <a:srgbClr val="FF0000"/>
                </a:solidFill>
                <a:round/>
                <a:headEnd type="arrow" w="med" len="med"/>
                <a:tailEnd type="diamond" w="med" len="med"/>
              </a:ln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Line 14"/>
              <p:cNvSpPr>
                <a:spLocks noChangeShapeType="1"/>
              </p:cNvSpPr>
              <p:nvPr/>
            </p:nvSpPr>
            <p:spPr bwMode="auto">
              <a:xfrm rot="5400000">
                <a:off x="1105" y="3071"/>
                <a:ext cx="0" cy="288"/>
              </a:xfrm>
              <a:prstGeom prst="line">
                <a:avLst/>
              </a:prstGeom>
              <a:grpFill/>
              <a:ln w="38100">
                <a:solidFill>
                  <a:srgbClr val="FF0000"/>
                </a:solidFill>
                <a:round/>
                <a:headEnd type="diamond" w="med" len="med"/>
                <a:tailEnd type="diamond" w="med" len="med"/>
              </a:ln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Line 15"/>
              <p:cNvSpPr>
                <a:spLocks noChangeShapeType="1"/>
              </p:cNvSpPr>
              <p:nvPr/>
            </p:nvSpPr>
            <p:spPr bwMode="auto">
              <a:xfrm rot="5400000">
                <a:off x="816" y="3072"/>
                <a:ext cx="0" cy="288"/>
              </a:xfrm>
              <a:prstGeom prst="line">
                <a:avLst/>
              </a:prstGeom>
              <a:grpFill/>
              <a:ln w="38100">
                <a:solidFill>
                  <a:srgbClr val="FF0000"/>
                </a:solidFill>
                <a:round/>
                <a:headEnd type="diamond" w="med" len="med"/>
                <a:tailEnd type="diamond" w="med" len="med"/>
              </a:ln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7" name="Text Box 18"/>
          <p:cNvSpPr txBox="1">
            <a:spLocks noChangeArrowheads="1"/>
          </p:cNvSpPr>
          <p:nvPr/>
        </p:nvSpPr>
        <p:spPr bwMode="auto">
          <a:xfrm>
            <a:off x="381000" y="3505200"/>
            <a:ext cx="86106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b="1" i="1" dirty="0" err="1" smtClean="0">
                <a:solidFill>
                  <a:srgbClr val="0000FF"/>
                </a:solidFill>
              </a:rPr>
              <a:t>Lực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tác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dụng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vào</a:t>
            </a:r>
            <a:r>
              <a:rPr lang="en-US" b="1" dirty="0" smtClean="0">
                <a:solidFill>
                  <a:srgbClr val="0000FF"/>
                </a:solidFill>
              </a:rPr>
              <a:t>: </a:t>
            </a:r>
            <a:r>
              <a:rPr lang="en-US" b="1" dirty="0">
                <a:solidFill>
                  <a:srgbClr val="0000FF"/>
                </a:solidFill>
              </a:rPr>
              <a:t>………………………………………………..</a:t>
            </a:r>
          </a:p>
          <a:p>
            <a:pPr eaLnBrk="1" hangingPunct="1">
              <a:lnSpc>
                <a:spcPct val="150000"/>
              </a:lnSpc>
            </a:pPr>
            <a:r>
              <a:rPr lang="en-US" b="1" i="1" dirty="0" err="1">
                <a:solidFill>
                  <a:srgbClr val="0000FF"/>
                </a:solidFill>
              </a:rPr>
              <a:t>Phương</a:t>
            </a:r>
            <a:r>
              <a:rPr lang="en-US" b="1" dirty="0">
                <a:solidFill>
                  <a:srgbClr val="0000FF"/>
                </a:solidFill>
              </a:rPr>
              <a:t>: ………………………………………………..</a:t>
            </a:r>
          </a:p>
          <a:p>
            <a:pPr eaLnBrk="1" hangingPunct="1">
              <a:lnSpc>
                <a:spcPct val="150000"/>
              </a:lnSpc>
            </a:pPr>
            <a:r>
              <a:rPr lang="en-US" b="1" i="1" dirty="0" err="1">
                <a:solidFill>
                  <a:srgbClr val="0000FF"/>
                </a:solidFill>
              </a:rPr>
              <a:t>Chiều</a:t>
            </a:r>
            <a:r>
              <a:rPr lang="en-US" b="1" i="1" dirty="0">
                <a:solidFill>
                  <a:srgbClr val="0000FF"/>
                </a:solidFill>
              </a:rPr>
              <a:t>:</a:t>
            </a:r>
            <a:r>
              <a:rPr lang="en-US" b="1" dirty="0">
                <a:solidFill>
                  <a:srgbClr val="0000FF"/>
                </a:solidFill>
              </a:rPr>
              <a:t> ………………………………………………..</a:t>
            </a:r>
          </a:p>
          <a:p>
            <a:pPr eaLnBrk="1" hangingPunct="1">
              <a:lnSpc>
                <a:spcPct val="150000"/>
              </a:lnSpc>
            </a:pPr>
            <a:r>
              <a:rPr lang="en-US" b="1" i="1" dirty="0" err="1">
                <a:solidFill>
                  <a:srgbClr val="0000FF"/>
                </a:solidFill>
              </a:rPr>
              <a:t>Độ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lớn</a:t>
            </a:r>
            <a:r>
              <a:rPr lang="en-US" b="1" i="1" dirty="0">
                <a:solidFill>
                  <a:srgbClr val="0000FF"/>
                </a:solidFill>
              </a:rPr>
              <a:t>: </a:t>
            </a:r>
            <a:r>
              <a:rPr lang="en-US" b="1" dirty="0">
                <a:solidFill>
                  <a:srgbClr val="0000FF"/>
                </a:solidFill>
              </a:rPr>
              <a:t>………………………………………………..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124200" y="3352800"/>
            <a:ext cx="39620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133600" y="3962400"/>
            <a:ext cx="23644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981200" y="4495800"/>
            <a:ext cx="4495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14600" y="5105400"/>
            <a:ext cx="23644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56"/>
          <p:cNvGrpSpPr>
            <a:grpSpLocks/>
          </p:cNvGrpSpPr>
          <p:nvPr/>
        </p:nvGrpSpPr>
        <p:grpSpPr bwMode="auto">
          <a:xfrm>
            <a:off x="4926371" y="2771881"/>
            <a:ext cx="971550" cy="547688"/>
            <a:chOff x="126" y="1527"/>
            <a:chExt cx="528" cy="249"/>
          </a:xfrm>
        </p:grpSpPr>
        <p:sp>
          <p:nvSpPr>
            <p:cNvPr id="30" name="Text Box 57"/>
            <p:cNvSpPr txBox="1">
              <a:spLocks noChangeArrowheads="1"/>
            </p:cNvSpPr>
            <p:nvPr/>
          </p:nvSpPr>
          <p:spPr bwMode="auto">
            <a:xfrm>
              <a:off x="126" y="1527"/>
              <a:ext cx="528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dirty="0">
                  <a:solidFill>
                    <a:srgbClr val="33CC33"/>
                  </a:solidFill>
                  <a:cs typeface="Times New Roman" pitchFamily="18" charset="0"/>
                </a:rPr>
                <a:t>20N</a:t>
              </a:r>
            </a:p>
          </p:txBody>
        </p:sp>
        <p:grpSp>
          <p:nvGrpSpPr>
            <p:cNvPr id="5" name="Group 58"/>
            <p:cNvGrpSpPr>
              <a:grpSpLocks/>
            </p:cNvGrpSpPr>
            <p:nvPr/>
          </p:nvGrpSpPr>
          <p:grpSpPr bwMode="auto">
            <a:xfrm>
              <a:off x="137" y="1680"/>
              <a:ext cx="336" cy="96"/>
              <a:chOff x="137" y="1680"/>
              <a:chExt cx="336" cy="96"/>
            </a:xfrm>
          </p:grpSpPr>
          <p:sp>
            <p:nvSpPr>
              <p:cNvPr id="32" name="Line 59"/>
              <p:cNvSpPr>
                <a:spLocks noChangeShapeType="1"/>
              </p:cNvSpPr>
              <p:nvPr/>
            </p:nvSpPr>
            <p:spPr bwMode="auto">
              <a:xfrm>
                <a:off x="137" y="1728"/>
                <a:ext cx="336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60"/>
              <p:cNvSpPr>
                <a:spLocks noChangeShapeType="1"/>
              </p:cNvSpPr>
              <p:nvPr/>
            </p:nvSpPr>
            <p:spPr bwMode="auto">
              <a:xfrm>
                <a:off x="465" y="1680"/>
                <a:ext cx="0" cy="9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61"/>
              <p:cNvSpPr>
                <a:spLocks noChangeShapeType="1"/>
              </p:cNvSpPr>
              <p:nvPr/>
            </p:nvSpPr>
            <p:spPr bwMode="auto">
              <a:xfrm>
                <a:off x="137" y="1680"/>
                <a:ext cx="0" cy="9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5070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 animBg="1"/>
      <p:bldP spid="36" grpId="0"/>
      <p:bldP spid="57" grpId="0"/>
      <p:bldP spid="19" grpId="0"/>
      <p:bldP spid="20" grpId="0"/>
      <p:bldP spid="21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3429000" y="3886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4114800" y="1295836"/>
            <a:ext cx="3240819" cy="2406940"/>
            <a:chOff x="0" y="2831"/>
            <a:chExt cx="1937" cy="1076"/>
          </a:xfrm>
        </p:grpSpPr>
        <p:sp>
          <p:nvSpPr>
            <p:cNvPr id="60" name="Text Box 34"/>
            <p:cNvSpPr txBox="1">
              <a:spLocks noChangeArrowheads="1"/>
            </p:cNvSpPr>
            <p:nvPr/>
          </p:nvSpPr>
          <p:spPr bwMode="auto">
            <a:xfrm>
              <a:off x="493" y="3195"/>
              <a:ext cx="244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b="1"/>
                <a:t>C</a:t>
              </a:r>
            </a:p>
          </p:txBody>
        </p:sp>
        <p:sp>
          <p:nvSpPr>
            <p:cNvPr id="73" name="Text Box 36"/>
            <p:cNvSpPr txBox="1">
              <a:spLocks noChangeArrowheads="1"/>
            </p:cNvSpPr>
            <p:nvPr/>
          </p:nvSpPr>
          <p:spPr bwMode="auto">
            <a:xfrm>
              <a:off x="1298" y="2831"/>
              <a:ext cx="284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b="1" dirty="0">
                  <a:solidFill>
                    <a:srgbClr val="FF0000"/>
                  </a:solidFill>
                </a:rPr>
                <a:t>F</a:t>
              </a:r>
              <a:r>
                <a:rPr lang="en-US" b="1" baseline="-25000" dirty="0">
                  <a:solidFill>
                    <a:srgbClr val="FF0000"/>
                  </a:solidFill>
                </a:rPr>
                <a:t>3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grpSp>
          <p:nvGrpSpPr>
            <p:cNvPr id="4" name="Group 38"/>
            <p:cNvGrpSpPr>
              <a:grpSpLocks/>
            </p:cNvGrpSpPr>
            <p:nvPr/>
          </p:nvGrpSpPr>
          <p:grpSpPr bwMode="auto">
            <a:xfrm rot="-2212194">
              <a:off x="546" y="3242"/>
              <a:ext cx="865" cy="1"/>
              <a:chOff x="672" y="3215"/>
              <a:chExt cx="865" cy="1"/>
            </a:xfrm>
          </p:grpSpPr>
          <p:sp>
            <p:nvSpPr>
              <p:cNvPr id="70" name="Line 39"/>
              <p:cNvSpPr>
                <a:spLocks noChangeShapeType="1"/>
              </p:cNvSpPr>
              <p:nvPr/>
            </p:nvSpPr>
            <p:spPr bwMode="auto">
              <a:xfrm rot="5400000">
                <a:off x="1393" y="3071"/>
                <a:ext cx="0" cy="28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arrow" w="med" len="med"/>
                <a:tailEnd type="diamond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Line 40"/>
              <p:cNvSpPr>
                <a:spLocks noChangeShapeType="1"/>
              </p:cNvSpPr>
              <p:nvPr/>
            </p:nvSpPr>
            <p:spPr bwMode="auto">
              <a:xfrm rot="5400000">
                <a:off x="1105" y="3071"/>
                <a:ext cx="0" cy="28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diamond" w="med" len="med"/>
                <a:tailEnd type="diamond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" name="Line 41"/>
              <p:cNvSpPr>
                <a:spLocks noChangeShapeType="1"/>
              </p:cNvSpPr>
              <p:nvPr/>
            </p:nvSpPr>
            <p:spPr bwMode="auto">
              <a:xfrm rot="5400000">
                <a:off x="816" y="3072"/>
                <a:ext cx="0" cy="28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diamond" w="med" len="med"/>
                <a:tailEnd type="diamond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3" name="Oval 42"/>
            <p:cNvSpPr>
              <a:spLocks noChangeArrowheads="1"/>
            </p:cNvSpPr>
            <p:nvPr/>
          </p:nvSpPr>
          <p:spPr bwMode="auto">
            <a:xfrm>
              <a:off x="384" y="3456"/>
              <a:ext cx="288" cy="28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43"/>
            <p:cNvSpPr>
              <a:spLocks noChangeShapeType="1"/>
            </p:cNvSpPr>
            <p:nvPr/>
          </p:nvSpPr>
          <p:spPr bwMode="auto">
            <a:xfrm flipV="1">
              <a:off x="39" y="3735"/>
              <a:ext cx="1869" cy="2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44"/>
            <p:cNvSpPr>
              <a:spLocks noChangeShapeType="1"/>
            </p:cNvSpPr>
            <p:nvPr/>
          </p:nvSpPr>
          <p:spPr bwMode="auto">
            <a:xfrm flipV="1">
              <a:off x="816" y="3312"/>
              <a:ext cx="576" cy="43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Text Box 45"/>
            <p:cNvSpPr txBox="1">
              <a:spLocks noChangeArrowheads="1"/>
            </p:cNvSpPr>
            <p:nvPr/>
          </p:nvSpPr>
          <p:spPr bwMode="auto">
            <a:xfrm>
              <a:off x="0" y="3701"/>
              <a:ext cx="248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b="1"/>
                <a:t>x </a:t>
              </a:r>
            </a:p>
          </p:txBody>
        </p:sp>
        <p:sp>
          <p:nvSpPr>
            <p:cNvPr id="67" name="Text Box 46"/>
            <p:cNvSpPr txBox="1">
              <a:spLocks noChangeArrowheads="1"/>
            </p:cNvSpPr>
            <p:nvPr/>
          </p:nvSpPr>
          <p:spPr bwMode="auto">
            <a:xfrm>
              <a:off x="1735" y="3701"/>
              <a:ext cx="202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b="1" dirty="0"/>
                <a:t>y</a:t>
              </a:r>
            </a:p>
          </p:txBody>
        </p:sp>
        <p:sp>
          <p:nvSpPr>
            <p:cNvPr id="68" name="Text Box 47"/>
            <p:cNvSpPr txBox="1">
              <a:spLocks noChangeArrowheads="1"/>
            </p:cNvSpPr>
            <p:nvPr/>
          </p:nvSpPr>
          <p:spPr bwMode="auto">
            <a:xfrm>
              <a:off x="1056" y="3447"/>
              <a:ext cx="356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b="1" dirty="0"/>
                <a:t>30</a:t>
              </a:r>
              <a:r>
                <a:rPr lang="en-US" b="1" baseline="30000" dirty="0"/>
                <a:t>o</a:t>
              </a:r>
              <a:endParaRPr lang="en-US" b="1" dirty="0"/>
            </a:p>
          </p:txBody>
        </p:sp>
        <p:sp>
          <p:nvSpPr>
            <p:cNvPr id="69" name="Arc 48"/>
            <p:cNvSpPr>
              <a:spLocks/>
            </p:cNvSpPr>
            <p:nvPr/>
          </p:nvSpPr>
          <p:spPr bwMode="auto">
            <a:xfrm>
              <a:off x="982" y="3648"/>
              <a:ext cx="48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0" name="Text Box 18"/>
          <p:cNvSpPr txBox="1">
            <a:spLocks noChangeArrowheads="1"/>
          </p:cNvSpPr>
          <p:nvPr/>
        </p:nvSpPr>
        <p:spPr bwMode="auto">
          <a:xfrm>
            <a:off x="0" y="4343400"/>
            <a:ext cx="9144000" cy="2290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b="1" i="1" dirty="0" err="1" smtClean="0">
                <a:solidFill>
                  <a:srgbClr val="0000FF"/>
                </a:solidFill>
              </a:rPr>
              <a:t>Lực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tác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dụng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vào</a:t>
            </a:r>
            <a:r>
              <a:rPr lang="en-US" b="1" dirty="0" smtClean="0">
                <a:solidFill>
                  <a:srgbClr val="0000FF"/>
                </a:solidFill>
              </a:rPr>
              <a:t>: ………………..</a:t>
            </a:r>
            <a:endParaRPr lang="en-US" b="1" dirty="0">
              <a:solidFill>
                <a:srgbClr val="0000FF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en-US" b="1" i="1" dirty="0" err="1">
                <a:solidFill>
                  <a:srgbClr val="0000FF"/>
                </a:solidFill>
              </a:rPr>
              <a:t>Phương</a:t>
            </a:r>
            <a:r>
              <a:rPr lang="en-US" b="1" dirty="0" smtClean="0">
                <a:solidFill>
                  <a:srgbClr val="0000FF"/>
                </a:solidFill>
              </a:rPr>
              <a:t>:....….……………………. </a:t>
            </a:r>
          </a:p>
          <a:p>
            <a:pPr eaLnBrk="1" hangingPunct="1">
              <a:lnSpc>
                <a:spcPct val="150000"/>
              </a:lnSpc>
            </a:pPr>
            <a:r>
              <a:rPr lang="en-US" b="1" i="1" dirty="0" err="1" smtClean="0">
                <a:solidFill>
                  <a:srgbClr val="0000FF"/>
                </a:solidFill>
              </a:rPr>
              <a:t>Chiều</a:t>
            </a:r>
            <a:r>
              <a:rPr lang="en-US" b="1" i="1" dirty="0">
                <a:solidFill>
                  <a:srgbClr val="0000FF"/>
                </a:solidFill>
              </a:rPr>
              <a:t>: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……………………………</a:t>
            </a:r>
            <a:endParaRPr lang="en-US" b="1" dirty="0">
              <a:solidFill>
                <a:srgbClr val="0000FF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en-US" b="1" i="1" dirty="0" err="1">
                <a:solidFill>
                  <a:srgbClr val="0000FF"/>
                </a:solidFill>
              </a:rPr>
              <a:t>Độ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lớn</a:t>
            </a:r>
            <a:r>
              <a:rPr lang="en-US" b="1" i="1" dirty="0" smtClean="0">
                <a:solidFill>
                  <a:srgbClr val="0000FF"/>
                </a:solidFill>
              </a:rPr>
              <a:t>: .....……………………….`</a:t>
            </a:r>
            <a:endParaRPr lang="en-US" b="1" dirty="0">
              <a:solidFill>
                <a:srgbClr val="0000FF"/>
              </a:solidFill>
            </a:endParaRPr>
          </a:p>
        </p:txBody>
      </p:sp>
      <p:grpSp>
        <p:nvGrpSpPr>
          <p:cNvPr id="5" name="Group 50"/>
          <p:cNvGrpSpPr>
            <a:grpSpLocks/>
          </p:cNvGrpSpPr>
          <p:nvPr/>
        </p:nvGrpSpPr>
        <p:grpSpPr bwMode="auto">
          <a:xfrm>
            <a:off x="4495800" y="1811335"/>
            <a:ext cx="1066800" cy="400049"/>
            <a:chOff x="126" y="1527"/>
            <a:chExt cx="688" cy="252"/>
          </a:xfrm>
          <a:solidFill>
            <a:schemeClr val="bg1"/>
          </a:solidFill>
        </p:grpSpPr>
        <p:sp>
          <p:nvSpPr>
            <p:cNvPr id="31" name="Text Box 51"/>
            <p:cNvSpPr txBox="1">
              <a:spLocks noChangeArrowheads="1"/>
            </p:cNvSpPr>
            <p:nvPr/>
          </p:nvSpPr>
          <p:spPr bwMode="auto">
            <a:xfrm>
              <a:off x="126" y="1527"/>
              <a:ext cx="688" cy="252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cs typeface="Times New Roman" pitchFamily="18" charset="0"/>
                </a:rPr>
                <a:t>10N</a:t>
              </a:r>
            </a:p>
          </p:txBody>
        </p:sp>
        <p:grpSp>
          <p:nvGrpSpPr>
            <p:cNvPr id="6" name="Group 52"/>
            <p:cNvGrpSpPr>
              <a:grpSpLocks/>
            </p:cNvGrpSpPr>
            <p:nvPr/>
          </p:nvGrpSpPr>
          <p:grpSpPr bwMode="auto">
            <a:xfrm>
              <a:off x="144" y="1680"/>
              <a:ext cx="352" cy="98"/>
              <a:chOff x="144" y="1680"/>
              <a:chExt cx="352" cy="98"/>
            </a:xfrm>
            <a:grpFill/>
          </p:grpSpPr>
          <p:sp>
            <p:nvSpPr>
              <p:cNvPr id="33" name="Line 53"/>
              <p:cNvSpPr>
                <a:spLocks noChangeShapeType="1"/>
              </p:cNvSpPr>
              <p:nvPr/>
            </p:nvSpPr>
            <p:spPr bwMode="auto">
              <a:xfrm>
                <a:off x="153" y="1728"/>
                <a:ext cx="336" cy="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54"/>
              <p:cNvSpPr>
                <a:spLocks noChangeShapeType="1"/>
              </p:cNvSpPr>
              <p:nvPr/>
            </p:nvSpPr>
            <p:spPr bwMode="auto">
              <a:xfrm>
                <a:off x="496" y="1682"/>
                <a:ext cx="0" cy="96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55"/>
              <p:cNvSpPr>
                <a:spLocks noChangeShapeType="1"/>
              </p:cNvSpPr>
              <p:nvPr/>
            </p:nvSpPr>
            <p:spPr bwMode="auto">
              <a:xfrm>
                <a:off x="144" y="1680"/>
                <a:ext cx="0" cy="96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5" name="Rectangle 24"/>
          <p:cNvSpPr/>
          <p:nvPr/>
        </p:nvSpPr>
        <p:spPr>
          <a:xfrm>
            <a:off x="3393323" y="4277749"/>
            <a:ext cx="23644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387632" y="4959370"/>
            <a:ext cx="23644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590800" y="4368225"/>
            <a:ext cx="23644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02288" y="4871411"/>
            <a:ext cx="57375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295400" y="5435025"/>
            <a:ext cx="23644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219200" y="4876800"/>
            <a:ext cx="769620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ghiêng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</a:t>
            </a:r>
            <a:r>
              <a:rPr lang="en-US" sz="24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371600" y="5968425"/>
            <a:ext cx="23644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= 30N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94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25" grpId="0"/>
      <p:bldP spid="27" grpId="0"/>
      <p:bldP spid="29" grpId="0"/>
      <p:bldP spid="34" grpId="0"/>
      <p:bldP spid="3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76600" cy="3627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22098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P=  …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22098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500N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744" y="0"/>
            <a:ext cx="5881255" cy="2358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000500" y="152400"/>
                <a:ext cx="388620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000" dirty="0" smtClean="0">
                    <a:solidFill>
                      <a:srgbClr val="FF0000"/>
                    </a:solidFill>
                  </a:rPr>
                  <a:t>&lt;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000" b="0" i="1" smtClean="0">
                        <a:solidFill>
                          <a:srgbClr val="FF0000"/>
                        </a:solidFill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sz="3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endParaRPr lang="en-US" sz="3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500" y="152400"/>
                <a:ext cx="3886200" cy="553998"/>
              </a:xfrm>
              <a:prstGeom prst="rect">
                <a:avLst/>
              </a:prstGeom>
              <a:blipFill rotWithShape="1">
                <a:blip r:embed="rId4"/>
                <a:stretch>
                  <a:fillRect t="-13187" b="-34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453" y="2358390"/>
            <a:ext cx="381952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089196" y="2579132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F=45N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3390"/>
            <a:ext cx="9067800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7150" y="4638273"/>
            <a:ext cx="2362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F=2x6=12N</a:t>
            </a:r>
            <a:endParaRPr lang="en-US" sz="25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33800" y="4856946"/>
            <a:ext cx="2362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F=5x6=30N</a:t>
            </a:r>
            <a:endParaRPr lang="en-US" sz="25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715000" y="4572000"/>
                <a:ext cx="2362200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5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25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500" dirty="0" smtClean="0">
                    <a:solidFill>
                      <a:srgbClr val="FF0000"/>
                    </a:solidFill>
                  </a:rPr>
                  <a:t>=5x2=10N</a:t>
                </a:r>
                <a:endParaRPr lang="en-US" sz="25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4572000"/>
                <a:ext cx="2362200" cy="477054"/>
              </a:xfrm>
              <a:prstGeom prst="rect">
                <a:avLst/>
              </a:prstGeom>
              <a:blipFill rotWithShape="1">
                <a:blip r:embed="rId7"/>
                <a:stretch>
                  <a:fillRect l="-775" t="-8974" b="-3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715000" y="5106152"/>
                <a:ext cx="2362200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5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25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500" dirty="0" smtClean="0">
                    <a:solidFill>
                      <a:srgbClr val="FF0000"/>
                    </a:solidFill>
                  </a:rPr>
                  <a:t>=5x4=20N</a:t>
                </a:r>
                <a:endParaRPr lang="en-US" sz="25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5106152"/>
                <a:ext cx="2362200" cy="477054"/>
              </a:xfrm>
              <a:prstGeom prst="rect">
                <a:avLst/>
              </a:prstGeom>
              <a:blipFill rotWithShape="1">
                <a:blip r:embed="rId8"/>
                <a:stretch>
                  <a:fillRect l="-775" t="-8974" b="-3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862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9" grpId="0"/>
      <p:bldP spid="17" grpId="0"/>
      <p:bldP spid="18" grpId="0"/>
      <p:bldP spid="19" grpId="0" animBg="1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64"/>
          <p:cNvSpPr txBox="1"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sz="3600" b="1" dirty="0"/>
              <a:t>:</a:t>
            </a:r>
          </a:p>
        </p:txBody>
      </p:sp>
      <p:sp>
        <p:nvSpPr>
          <p:cNvPr id="9" name="Text Box 65"/>
          <p:cNvSpPr txBox="1">
            <a:spLocks noChangeArrowheads="1"/>
          </p:cNvSpPr>
          <p:nvPr/>
        </p:nvSpPr>
        <p:spPr bwMode="auto">
          <a:xfrm>
            <a:off x="6629400" y="5081669"/>
            <a:ext cx="6857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3222934" y="2784185"/>
            <a:ext cx="897969" cy="545462"/>
          </a:xfrm>
          <a:prstGeom prst="rect">
            <a:avLst/>
          </a:prstGeom>
          <a:solidFill>
            <a:srgbClr val="00CC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A</a:t>
            </a:r>
            <a:endParaRPr lang="vi-VN" alt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Up Arrow 10"/>
          <p:cNvSpPr/>
          <p:nvPr/>
        </p:nvSpPr>
        <p:spPr>
          <a:xfrm>
            <a:off x="3547486" y="2235250"/>
            <a:ext cx="124433" cy="568325"/>
          </a:xfrm>
          <a:prstGeom prst="up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882053" y="2230584"/>
            <a:ext cx="2671147" cy="4278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altLang="vi-VN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vi-VN" sz="3600" b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vi-VN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20</a:t>
            </a:r>
            <a:r>
              <a:rPr lang="vi-VN" altLang="vi-VN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13" name="Text Box 56"/>
          <p:cNvSpPr txBox="1">
            <a:spLocks noChangeArrowheads="1"/>
          </p:cNvSpPr>
          <p:nvPr/>
        </p:nvSpPr>
        <p:spPr bwMode="auto">
          <a:xfrm>
            <a:off x="3547486" y="3421383"/>
            <a:ext cx="514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sp>
        <p:nvSpPr>
          <p:cNvPr id="14" name="Line 80"/>
          <p:cNvSpPr>
            <a:spLocks noChangeShapeType="1"/>
          </p:cNvSpPr>
          <p:nvPr/>
        </p:nvSpPr>
        <p:spPr bwMode="auto">
          <a:xfrm flipH="1">
            <a:off x="5362302" y="5509399"/>
            <a:ext cx="353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236807" y="5056304"/>
            <a:ext cx="13915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vi-VN" altLang="vi-VN" sz="2400" b="1" dirty="0" smtClean="0">
                <a:latin typeface="+mj-lt"/>
              </a:rPr>
              <a:t>10 </a:t>
            </a:r>
            <a:r>
              <a:rPr lang="en-US" altLang="vi-VN" sz="2400" b="1" dirty="0" smtClean="0">
                <a:latin typeface="+mj-lt"/>
              </a:rPr>
              <a:t>N</a:t>
            </a:r>
            <a:endParaRPr lang="en-US" altLang="vi-VN" sz="2400" b="1" dirty="0"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13901" y="5529971"/>
            <a:ext cx="8082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vi-VN" altLang="vi-VN" sz="2400" b="1" dirty="0">
                <a:latin typeface="+mj-lt"/>
              </a:rPr>
              <a:t>1 cm</a:t>
            </a:r>
            <a:endParaRPr lang="en-US" altLang="vi-VN" sz="2400" b="1" dirty="0">
              <a:latin typeface="+mj-lt"/>
            </a:endParaRPr>
          </a:p>
        </p:txBody>
      </p:sp>
      <p:grpSp>
        <p:nvGrpSpPr>
          <p:cNvPr id="2" name="Group 49"/>
          <p:cNvGrpSpPr>
            <a:grpSpLocks/>
          </p:cNvGrpSpPr>
          <p:nvPr/>
        </p:nvGrpSpPr>
        <p:grpSpPr bwMode="auto">
          <a:xfrm rot="10800000" flipV="1">
            <a:off x="4191000" y="4141056"/>
            <a:ext cx="3200397" cy="1398668"/>
            <a:chOff x="2925" y="1382"/>
            <a:chExt cx="1595" cy="484"/>
          </a:xfrm>
        </p:grpSpPr>
        <p:sp>
          <p:nvSpPr>
            <p:cNvPr id="18" name="Text Box 25"/>
            <p:cNvSpPr txBox="1">
              <a:spLocks noChangeArrowheads="1"/>
            </p:cNvSpPr>
            <p:nvPr/>
          </p:nvSpPr>
          <p:spPr bwMode="auto">
            <a:xfrm>
              <a:off x="4186" y="1685"/>
              <a:ext cx="334" cy="18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altLang="vi-VN" sz="2800" b="1" baseline="-25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" name="Group 27"/>
            <p:cNvGrpSpPr>
              <a:grpSpLocks/>
            </p:cNvGrpSpPr>
            <p:nvPr/>
          </p:nvGrpSpPr>
          <p:grpSpPr bwMode="auto">
            <a:xfrm>
              <a:off x="3548" y="1536"/>
              <a:ext cx="865" cy="1"/>
              <a:chOff x="672" y="3215"/>
              <a:chExt cx="865" cy="1"/>
            </a:xfrm>
          </p:grpSpPr>
          <p:sp>
            <p:nvSpPr>
              <p:cNvPr id="21" name="Line 28"/>
              <p:cNvSpPr>
                <a:spLocks noChangeShapeType="1"/>
              </p:cNvSpPr>
              <p:nvPr/>
            </p:nvSpPr>
            <p:spPr bwMode="auto">
              <a:xfrm rot="5400000">
                <a:off x="1393" y="3071"/>
                <a:ext cx="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arrow" w="med" len="med"/>
                <a:tailEnd type="diamond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Line 29"/>
              <p:cNvSpPr>
                <a:spLocks noChangeShapeType="1"/>
              </p:cNvSpPr>
              <p:nvPr/>
            </p:nvSpPr>
            <p:spPr bwMode="auto">
              <a:xfrm rot="5400000">
                <a:off x="1105" y="3071"/>
                <a:ext cx="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diamond" w="med" len="med"/>
                <a:tailEnd type="diamond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Line 30"/>
              <p:cNvSpPr>
                <a:spLocks noChangeShapeType="1"/>
              </p:cNvSpPr>
              <p:nvPr/>
            </p:nvSpPr>
            <p:spPr bwMode="auto">
              <a:xfrm rot="5400000">
                <a:off x="816" y="3072"/>
                <a:ext cx="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diamond" w="med" len="med"/>
                <a:tailEnd type="diamond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" name="Rectangle 22"/>
            <p:cNvSpPr>
              <a:spLocks noChangeArrowheads="1"/>
            </p:cNvSpPr>
            <p:nvPr/>
          </p:nvSpPr>
          <p:spPr bwMode="auto">
            <a:xfrm>
              <a:off x="2925" y="1382"/>
              <a:ext cx="624" cy="288"/>
            </a:xfrm>
            <a:prstGeom prst="rect">
              <a:avLst/>
            </a:prstGeom>
            <a:solidFill>
              <a:srgbClr val="00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B</a:t>
              </a:r>
              <a:endParaRPr lang="vi-VN" alt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306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 animBg="1"/>
      <p:bldP spid="13" grpId="0"/>
      <p:bldP spid="14" grpId="0" animBg="1"/>
      <p:bldP spid="15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9"/>
          <p:cNvGrpSpPr>
            <a:grpSpLocks/>
          </p:cNvGrpSpPr>
          <p:nvPr/>
        </p:nvGrpSpPr>
        <p:grpSpPr bwMode="auto">
          <a:xfrm rot="10800000" flipV="1">
            <a:off x="228600" y="3962400"/>
            <a:ext cx="1996184" cy="1340872"/>
            <a:chOff x="2928" y="1392"/>
            <a:chExt cx="1627" cy="464"/>
          </a:xfrm>
        </p:grpSpPr>
        <p:sp>
          <p:nvSpPr>
            <p:cNvPr id="9" name="Text Box 25"/>
            <p:cNvSpPr txBox="1">
              <a:spLocks noChangeArrowheads="1"/>
            </p:cNvSpPr>
            <p:nvPr/>
          </p:nvSpPr>
          <p:spPr bwMode="auto">
            <a:xfrm>
              <a:off x="4151" y="1696"/>
              <a:ext cx="404" cy="16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2400" b="1">
                  <a:solidFill>
                    <a:srgbClr val="FF0000"/>
                  </a:solidFill>
                  <a:latin typeface="Tahoma" panose="020B0604030504040204" pitchFamily="34" charset="0"/>
                </a:rPr>
                <a:t>F</a:t>
              </a:r>
              <a:r>
                <a:rPr lang="en-US" altLang="vi-VN" sz="2400" b="1" baseline="-25000">
                  <a:solidFill>
                    <a:srgbClr val="FF0000"/>
                  </a:solidFill>
                  <a:latin typeface="Tahoma" panose="020B0604030504040204" pitchFamily="34" charset="0"/>
                </a:rPr>
                <a:t>2</a:t>
              </a:r>
              <a:endParaRPr lang="en-US" altLang="vi-VN" sz="2400" b="1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  <p:grpSp>
          <p:nvGrpSpPr>
            <p:cNvPr id="3" name="Group 27"/>
            <p:cNvGrpSpPr>
              <a:grpSpLocks/>
            </p:cNvGrpSpPr>
            <p:nvPr/>
          </p:nvGrpSpPr>
          <p:grpSpPr bwMode="auto">
            <a:xfrm>
              <a:off x="3548" y="1536"/>
              <a:ext cx="865" cy="1"/>
              <a:chOff x="672" y="3215"/>
              <a:chExt cx="865" cy="1"/>
            </a:xfrm>
          </p:grpSpPr>
          <p:sp>
            <p:nvSpPr>
              <p:cNvPr id="12" name="Line 28"/>
              <p:cNvSpPr>
                <a:spLocks noChangeShapeType="1"/>
              </p:cNvSpPr>
              <p:nvPr/>
            </p:nvSpPr>
            <p:spPr bwMode="auto">
              <a:xfrm rot="5400000">
                <a:off x="1393" y="3071"/>
                <a:ext cx="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arrow" w="med" len="med"/>
                <a:tailEnd type="diamond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Line 29"/>
              <p:cNvSpPr>
                <a:spLocks noChangeShapeType="1"/>
              </p:cNvSpPr>
              <p:nvPr/>
            </p:nvSpPr>
            <p:spPr bwMode="auto">
              <a:xfrm rot="5400000">
                <a:off x="1105" y="3071"/>
                <a:ext cx="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diamond" w="med" len="med"/>
                <a:tailEnd type="diamond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Line 30"/>
              <p:cNvSpPr>
                <a:spLocks noChangeShapeType="1"/>
              </p:cNvSpPr>
              <p:nvPr/>
            </p:nvSpPr>
            <p:spPr bwMode="auto">
              <a:xfrm rot="5400000">
                <a:off x="816" y="3072"/>
                <a:ext cx="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diamond" w="med" len="med"/>
                <a:tailEnd type="diamond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" name="Rectangle 22"/>
            <p:cNvSpPr>
              <a:spLocks noChangeArrowheads="1"/>
            </p:cNvSpPr>
            <p:nvPr/>
          </p:nvSpPr>
          <p:spPr bwMode="auto">
            <a:xfrm>
              <a:off x="2928" y="1392"/>
              <a:ext cx="624" cy="288"/>
            </a:xfrm>
            <a:prstGeom prst="rect">
              <a:avLst/>
            </a:prstGeom>
            <a:solidFill>
              <a:srgbClr val="00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1800" dirty="0" smtClean="0"/>
                <a:t>    </a:t>
              </a:r>
              <a:r>
                <a:rPr lang="en-US" altLang="vi-VN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vi-VN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 Box 56"/>
          <p:cNvSpPr txBox="1">
            <a:spLocks noChangeArrowheads="1"/>
          </p:cNvSpPr>
          <p:nvPr/>
        </p:nvSpPr>
        <p:spPr bwMode="auto">
          <a:xfrm>
            <a:off x="457200" y="2819400"/>
            <a:ext cx="514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sp>
        <p:nvSpPr>
          <p:cNvPr id="16" name="Text Box 61"/>
          <p:cNvSpPr txBox="1">
            <a:spLocks noChangeArrowheads="1"/>
          </p:cNvSpPr>
          <p:nvPr/>
        </p:nvSpPr>
        <p:spPr bwMode="auto">
          <a:xfrm>
            <a:off x="3429000" y="1066800"/>
            <a:ext cx="5562600" cy="20621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vi-VN" b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vi-VN" b="1" dirty="0" smtClean="0">
                <a:latin typeface="Times New Roman" pitchFamily="18" charset="0"/>
                <a:cs typeface="Times New Roman" pitchFamily="18" charset="0"/>
              </a:rPr>
              <a:t>:- </a:t>
            </a:r>
            <a:r>
              <a:rPr lang="en-US" altLang="vi-VN" b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alt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alt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vi-VN" b="1" dirty="0">
                <a:latin typeface="Times New Roman" pitchFamily="18" charset="0"/>
                <a:cs typeface="Times New Roman" pitchFamily="18" charset="0"/>
              </a:rPr>
              <a:t>  A</a:t>
            </a:r>
            <a:r>
              <a:rPr lang="en-US" altLang="vi-VN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altLang="vi-VN" b="1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en-US" altLang="vi-VN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vi-VN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alt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alt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altLang="vi-VN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alt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alt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alt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vi-VN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altLang="vi-VN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  <a:r>
              <a:rPr lang="en-US" altLang="vi-VN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vi-VN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altLang="vi-VN" b="1" dirty="0">
                <a:latin typeface="Times New Roman" pitchFamily="18" charset="0"/>
                <a:cs typeface="Times New Roman" pitchFamily="18" charset="0"/>
              </a:rPr>
              <a:t>  F</a:t>
            </a:r>
            <a:r>
              <a:rPr lang="en-US" altLang="vi-VN" b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vi-VN" b="1" dirty="0">
                <a:latin typeface="Times New Roman" pitchFamily="18" charset="0"/>
                <a:cs typeface="Times New Roman" pitchFamily="18" charset="0"/>
              </a:rPr>
              <a:t> = 20</a:t>
            </a:r>
            <a:r>
              <a:rPr lang="vi-VN" alt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dirty="0"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17" name="Text Box 62"/>
          <p:cNvSpPr txBox="1">
            <a:spLocks noChangeArrowheads="1"/>
          </p:cNvSpPr>
          <p:nvPr/>
        </p:nvSpPr>
        <p:spPr bwMode="auto">
          <a:xfrm>
            <a:off x="3352800" y="4038600"/>
            <a:ext cx="5638800" cy="206210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vi-VN" b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vi-VN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dirty="0" smtClean="0">
                <a:latin typeface="Times New Roman" pitchFamily="18" charset="0"/>
                <a:cs typeface="Times New Roman" pitchFamily="18" charset="0"/>
              </a:rPr>
              <a:t>:- </a:t>
            </a:r>
            <a:r>
              <a:rPr lang="en-US" altLang="vi-VN" b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alt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alt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vi-VN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vi-VN" b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altLang="vi-VN" b="1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altLang="vi-VN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vi-VN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alt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alt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dirty="0" err="1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altLang="vi-VN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alt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b="1" dirty="0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vi-VN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dirty="0">
                <a:latin typeface="Times New Roman" pitchFamily="18" charset="0"/>
                <a:cs typeface="Times New Roman" pitchFamily="18" charset="0"/>
              </a:rPr>
              <a:t>sang </a:t>
            </a:r>
            <a:r>
              <a:rPr lang="vi-VN" altLang="vi-VN" b="1" dirty="0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altLang="vi-VN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altLang="vi-VN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  <a:r>
              <a:rPr lang="en-US" altLang="vi-VN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vi-VN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altLang="vi-VN" b="1" dirty="0">
                <a:latin typeface="Times New Roman" pitchFamily="18" charset="0"/>
                <a:cs typeface="Times New Roman" pitchFamily="18" charset="0"/>
              </a:rPr>
              <a:t>  F</a:t>
            </a:r>
            <a:r>
              <a:rPr lang="en-US" altLang="vi-VN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vi-VN" b="1" dirty="0">
                <a:latin typeface="Times New Roman" pitchFamily="18" charset="0"/>
                <a:cs typeface="Times New Roman" pitchFamily="18" charset="0"/>
              </a:rPr>
              <a:t> = 30</a:t>
            </a:r>
            <a:r>
              <a:rPr lang="vi-VN" alt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dirty="0"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18" name="Text Box 64"/>
          <p:cNvSpPr txBox="1">
            <a:spLocks noChangeArrowheads="1"/>
          </p:cNvSpPr>
          <p:nvPr/>
        </p:nvSpPr>
        <p:spPr bwMode="auto">
          <a:xfrm>
            <a:off x="0" y="0"/>
            <a:ext cx="9144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b="1" dirty="0"/>
              <a:t>:</a:t>
            </a:r>
          </a:p>
        </p:txBody>
      </p:sp>
      <p:sp>
        <p:nvSpPr>
          <p:cNvPr id="19" name="Text Box 65"/>
          <p:cNvSpPr txBox="1">
            <a:spLocks noChangeArrowheads="1"/>
          </p:cNvSpPr>
          <p:nvPr/>
        </p:nvSpPr>
        <p:spPr bwMode="auto">
          <a:xfrm>
            <a:off x="1752600" y="5105400"/>
            <a:ext cx="514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304800" y="2133600"/>
            <a:ext cx="1066799" cy="545462"/>
          </a:xfrm>
          <a:prstGeom prst="rect">
            <a:avLst/>
          </a:prstGeom>
          <a:solidFill>
            <a:srgbClr val="00CC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vi-V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altLang="vi-V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Up Arrow 20"/>
          <p:cNvSpPr/>
          <p:nvPr/>
        </p:nvSpPr>
        <p:spPr>
          <a:xfrm flipH="1">
            <a:off x="838200" y="1600200"/>
            <a:ext cx="34289" cy="568325"/>
          </a:xfrm>
          <a:prstGeom prst="upArrow">
            <a:avLst/>
          </a:prstGeom>
          <a:solidFill>
            <a:schemeClr val="tx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219200" y="1219200"/>
            <a:ext cx="1854923" cy="4278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altLang="vi-VN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vi-VN" sz="3200" b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vi-VN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20</a:t>
            </a:r>
            <a:r>
              <a:rPr lang="vi-VN" altLang="vi-VN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23" name="Line 80"/>
          <p:cNvSpPr>
            <a:spLocks noChangeShapeType="1"/>
          </p:cNvSpPr>
          <p:nvPr/>
        </p:nvSpPr>
        <p:spPr bwMode="auto">
          <a:xfrm flipH="1">
            <a:off x="838200" y="5334000"/>
            <a:ext cx="353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85800" y="4953000"/>
            <a:ext cx="13915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vi-VN" altLang="vi-VN" b="1" dirty="0" smtClean="0">
                <a:latin typeface="Tahoma" panose="020B0604030504040204" pitchFamily="34" charset="0"/>
              </a:rPr>
              <a:t>10 </a:t>
            </a:r>
            <a:r>
              <a:rPr lang="en-US" altLang="vi-VN" b="1" dirty="0" smtClean="0">
                <a:latin typeface="Tahoma" panose="020B0604030504040204" pitchFamily="34" charset="0"/>
              </a:rPr>
              <a:t>N</a:t>
            </a:r>
            <a:endParaRPr lang="en-US" altLang="vi-VN" b="1" dirty="0">
              <a:latin typeface="Tahoma" panose="020B060403050404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85800" y="5486400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vi-VN" altLang="vi-VN" b="1" dirty="0">
                <a:latin typeface="+mj-lt"/>
              </a:rPr>
              <a:t>1 cm</a:t>
            </a:r>
            <a:endParaRPr lang="en-US" altLang="vi-VN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1405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/>
      <p:bldP spid="19" grpId="0"/>
      <p:bldP spid="20" grpId="0" animBg="1"/>
      <p:bldP spid="21" grpId="0" animBg="1"/>
      <p:bldP spid="22" grpId="0" animBg="1"/>
      <p:bldP spid="23" grpId="0" animBg="1"/>
      <p:bldP spid="24" grpId="0"/>
      <p:bldP spid="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5">
            <a:hlinkClick r:id="" action="ppaction://noaction" highlightClick="1">
              <a:snd r:embed="rId2" name="cancogang.wav"/>
            </a:hlinkClick>
            <a:extLst/>
          </p:cNvPr>
          <p:cNvSpPr>
            <a:spLocks noChangeArrowheads="1"/>
          </p:cNvSpPr>
          <p:nvPr/>
        </p:nvSpPr>
        <p:spPr bwMode="auto">
          <a:xfrm>
            <a:off x="304800" y="2362200"/>
            <a:ext cx="316706" cy="422275"/>
          </a:xfrm>
          <a:prstGeom prst="actionButtonBlank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FF33CC"/>
                </a:solidFill>
                <a:latin typeface="Arial" charset="0"/>
              </a:rPr>
              <a:t>A</a:t>
            </a:r>
          </a:p>
        </p:txBody>
      </p:sp>
      <p:sp>
        <p:nvSpPr>
          <p:cNvPr id="9" name="AutoShape 6">
            <a:hlinkClick r:id="" action="ppaction://noaction" highlightClick="1">
              <a:snd r:embed="rId3" name="totlam.wav"/>
            </a:hlinkClick>
            <a:extLst/>
          </p:cNvPr>
          <p:cNvSpPr>
            <a:spLocks noChangeArrowheads="1"/>
          </p:cNvSpPr>
          <p:nvPr/>
        </p:nvSpPr>
        <p:spPr bwMode="auto">
          <a:xfrm>
            <a:off x="228600" y="3657600"/>
            <a:ext cx="316706" cy="422275"/>
          </a:xfrm>
          <a:prstGeom prst="actionButtonBlank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FF33CC"/>
                </a:solidFill>
                <a:latin typeface="Arial" charset="0"/>
              </a:rPr>
              <a:t>B</a:t>
            </a:r>
          </a:p>
        </p:txBody>
      </p:sp>
      <p:sp>
        <p:nvSpPr>
          <p:cNvPr id="10" name="AutoShape 7">
            <a:hlinkClick r:id="" action="ppaction://noaction" highlightClick="1">
              <a:snd r:embed="rId4" name="Banlamsai.wav"/>
            </a:hlinkClick>
            <a:extLst/>
          </p:cNvPr>
          <p:cNvSpPr>
            <a:spLocks noChangeArrowheads="1"/>
          </p:cNvSpPr>
          <p:nvPr/>
        </p:nvSpPr>
        <p:spPr bwMode="auto">
          <a:xfrm>
            <a:off x="228600" y="6019800"/>
            <a:ext cx="316706" cy="422275"/>
          </a:xfrm>
          <a:prstGeom prst="actionButtonBlank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FF33CC"/>
                </a:solidFill>
                <a:latin typeface="Arial" charset="0"/>
              </a:rPr>
              <a:t>D</a:t>
            </a:r>
          </a:p>
        </p:txBody>
      </p:sp>
      <p:pic>
        <p:nvPicPr>
          <p:cNvPr id="11" name="Picture 8" descr="question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56316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838200" y="2209800"/>
            <a:ext cx="8153400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 cmpd="dbl">
            <a:solidFill>
              <a:srgbClr val="8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Lực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F 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phương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nằm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ngang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chiều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sang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trái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15N.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762000" y="3276600"/>
            <a:ext cx="8229600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 cmpd="dbl">
            <a:solidFill>
              <a:srgbClr val="8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Lực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F 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phương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nằm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ngang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chiều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trái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sang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15N.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762000" y="4495800"/>
            <a:ext cx="8382000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 cmpd="dbl">
            <a:solidFill>
              <a:srgbClr val="8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Lực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F 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phương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nằm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ngang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chiều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trái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sang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25N.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685800" y="5780782"/>
            <a:ext cx="8458200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 cmpd="dbl">
            <a:solidFill>
              <a:srgbClr val="8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Lực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F 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phương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nằm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ngang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chiều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trái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sang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1,5N.</a:t>
            </a:r>
          </a:p>
        </p:txBody>
      </p:sp>
      <p:sp>
        <p:nvSpPr>
          <p:cNvPr id="16" name="Oval 13"/>
          <p:cNvSpPr>
            <a:spLocks noChangeArrowheads="1"/>
          </p:cNvSpPr>
          <p:nvPr/>
        </p:nvSpPr>
        <p:spPr bwMode="auto">
          <a:xfrm>
            <a:off x="0" y="3505200"/>
            <a:ext cx="571500" cy="762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000">
              <a:latin typeface=".VnTime" pitchFamily="34" charset="0"/>
            </a:endParaRPr>
          </a:p>
        </p:txBody>
      </p:sp>
      <p:sp>
        <p:nvSpPr>
          <p:cNvPr id="17" name="AutoShape 14">
            <a:hlinkClick r:id="" action="ppaction://noaction" highlightClick="1">
              <a:snd r:embed="rId4" name="Banlamsai.wav"/>
            </a:hlinkClick>
            <a:extLst/>
          </p:cNvPr>
          <p:cNvSpPr>
            <a:spLocks noChangeArrowheads="1"/>
          </p:cNvSpPr>
          <p:nvPr/>
        </p:nvSpPr>
        <p:spPr bwMode="auto">
          <a:xfrm>
            <a:off x="228600" y="4876800"/>
            <a:ext cx="316706" cy="422275"/>
          </a:xfrm>
          <a:prstGeom prst="actionButtonBlank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FF33CC"/>
                </a:solidFill>
                <a:latin typeface="Arial" charset="0"/>
              </a:rPr>
              <a:t>C</a:t>
            </a: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1295400" y="152400"/>
            <a:ext cx="6496319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BÀI TẬP TRẮC NGHIỆM</a:t>
            </a: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685800" y="762000"/>
            <a:ext cx="8305800" cy="1244600"/>
            <a:chOff x="578" y="644"/>
            <a:chExt cx="4944" cy="784"/>
          </a:xfrm>
        </p:grpSpPr>
        <p:sp>
          <p:nvSpPr>
            <p:cNvPr id="20" name="Text Box 4"/>
            <p:cNvSpPr txBox="1">
              <a:spLocks noChangeArrowheads="1"/>
            </p:cNvSpPr>
            <p:nvPr/>
          </p:nvSpPr>
          <p:spPr bwMode="auto">
            <a:xfrm>
              <a:off x="578" y="644"/>
              <a:ext cx="4944" cy="78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57150" cmpd="thickThin">
              <a:solidFill>
                <a:srgbClr val="800000"/>
              </a:solidFill>
              <a:miter lim="800000"/>
              <a:headEnd/>
              <a:tailEnd/>
            </a:ln>
            <a:effectLst>
              <a:prstShdw prst="shdw17" dist="17961" dir="2700000">
                <a:srgbClr val="4D0000"/>
              </a:prstShdw>
            </a:effec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dirty="0" err="1">
                  <a:latin typeface="Times New Roman" panose="02020603050405020304" pitchFamily="18" charset="0"/>
                </a:rPr>
                <a:t>Trên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hình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vẽ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bên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là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lực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tác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dụng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lên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vật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vẽ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theo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tỉ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xích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1cm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ứng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với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5N.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dirty="0" err="1">
                  <a:latin typeface="Times New Roman" panose="02020603050405020304" pitchFamily="18" charset="0"/>
                </a:rPr>
                <a:t>Câu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mô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tả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nào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sau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đây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là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đúng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.</a:t>
              </a:r>
            </a:p>
          </p:txBody>
        </p:sp>
        <p:grpSp>
          <p:nvGrpSpPr>
            <p:cNvPr id="3" name="Group 27"/>
            <p:cNvGrpSpPr>
              <a:grpSpLocks/>
            </p:cNvGrpSpPr>
            <p:nvPr/>
          </p:nvGrpSpPr>
          <p:grpSpPr bwMode="auto">
            <a:xfrm>
              <a:off x="3320" y="924"/>
              <a:ext cx="2104" cy="468"/>
              <a:chOff x="2456" y="1728"/>
              <a:chExt cx="2104" cy="468"/>
            </a:xfrm>
          </p:grpSpPr>
          <p:sp>
            <p:nvSpPr>
              <p:cNvPr id="22" name="Rectangle 21"/>
              <p:cNvSpPr>
                <a:spLocks noChangeArrowheads="1"/>
              </p:cNvSpPr>
              <p:nvPr/>
            </p:nvSpPr>
            <p:spPr bwMode="auto">
              <a:xfrm>
                <a:off x="2456" y="1920"/>
                <a:ext cx="708" cy="276"/>
              </a:xfrm>
              <a:prstGeom prst="rect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" name="Line 22"/>
              <p:cNvSpPr>
                <a:spLocks noChangeShapeType="1"/>
              </p:cNvSpPr>
              <p:nvPr/>
            </p:nvSpPr>
            <p:spPr bwMode="auto">
              <a:xfrm>
                <a:off x="3168" y="2064"/>
                <a:ext cx="12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23"/>
              <p:cNvSpPr>
                <a:spLocks noChangeShapeType="1"/>
              </p:cNvSpPr>
              <p:nvPr/>
            </p:nvSpPr>
            <p:spPr bwMode="auto">
              <a:xfrm>
                <a:off x="3552" y="2016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24"/>
              <p:cNvSpPr>
                <a:spLocks noChangeShapeType="1"/>
              </p:cNvSpPr>
              <p:nvPr/>
            </p:nvSpPr>
            <p:spPr bwMode="auto">
              <a:xfrm>
                <a:off x="3976" y="2016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Text Box 25"/>
              <p:cNvSpPr txBox="1">
                <a:spLocks noChangeArrowheads="1"/>
              </p:cNvSpPr>
              <p:nvPr/>
            </p:nvSpPr>
            <p:spPr bwMode="auto">
              <a:xfrm>
                <a:off x="4176" y="1728"/>
                <a:ext cx="38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000" b="1"/>
                  <a:t>F</a:t>
                </a:r>
                <a:endParaRPr lang="en-US" altLang="en-US" sz="2000" b="1" baseline="-25000"/>
              </a:p>
            </p:txBody>
          </p:sp>
          <p:sp>
            <p:nvSpPr>
              <p:cNvPr id="27" name="Line 26"/>
              <p:cNvSpPr>
                <a:spLocks noChangeShapeType="1"/>
              </p:cNvSpPr>
              <p:nvPr/>
            </p:nvSpPr>
            <p:spPr bwMode="auto">
              <a:xfrm>
                <a:off x="4224" y="1744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1680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45112" y="6353526"/>
            <a:ext cx="460127" cy="365125"/>
          </a:xfrm>
          <a:noFill/>
        </p:spPr>
        <p:txBody>
          <a:bodyPr/>
          <a:lstStyle/>
          <a:p>
            <a:pPr algn="l"/>
            <a:fld id="{00000000-1234-1234-1234-123412341234}" type="slidenum">
              <a:rPr lang="en" smtClean="0"/>
              <a:pPr algn="l"/>
              <a:t>26</a:t>
            </a:fld>
            <a:endParaRPr lang="en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8666899" cy="631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4087991"/>
              </p:ext>
            </p:extLst>
          </p:nvPr>
        </p:nvGraphicFramePr>
        <p:xfrm>
          <a:off x="0" y="533400"/>
          <a:ext cx="9144000" cy="6172201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084882">
                  <a:extLst>
                    <a:ext uri="{9D8B030D-6E8A-4147-A177-3AD203B41FA5}">
                      <a16:colId xmlns:a16="http://schemas.microsoft.com/office/drawing/2014/main" xmlns="" val="2250083854"/>
                    </a:ext>
                  </a:extLst>
                </a:gridCol>
                <a:gridCol w="6121831">
                  <a:extLst>
                    <a:ext uri="{9D8B030D-6E8A-4147-A177-3AD203B41FA5}">
                      <a16:colId xmlns:a16="http://schemas.microsoft.com/office/drawing/2014/main" xmlns="" val="7475668"/>
                    </a:ext>
                  </a:extLst>
                </a:gridCol>
                <a:gridCol w="1138651">
                  <a:extLst>
                    <a:ext uri="{9D8B030D-6E8A-4147-A177-3AD203B41FA5}">
                      <a16:colId xmlns:a16="http://schemas.microsoft.com/office/drawing/2014/main" xmlns="" val="976184477"/>
                    </a:ext>
                  </a:extLst>
                </a:gridCol>
                <a:gridCol w="798636">
                  <a:extLst>
                    <a:ext uri="{9D8B030D-6E8A-4147-A177-3AD203B41FA5}">
                      <a16:colId xmlns:a16="http://schemas.microsoft.com/office/drawing/2014/main" xmlns="" val="1939588048"/>
                    </a:ext>
                  </a:extLst>
                </a:gridCol>
              </a:tblGrid>
              <a:tr h="582283">
                <a:tc>
                  <a:txBody>
                    <a:bodyPr/>
                    <a:lstStyle/>
                    <a:p>
                      <a:pPr algn="l"/>
                      <a:r>
                        <a:rPr lang="en-GB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</a:t>
                      </a:r>
                      <a:r>
                        <a:rPr lang="vi-VN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Nội</a:t>
                      </a:r>
                      <a:r>
                        <a:rPr lang="en-GB" sz="2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dung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Đúng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Sai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91175979"/>
                  </a:ext>
                </a:extLst>
              </a:tr>
              <a:tr h="582283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Đơn</a:t>
                      </a:r>
                      <a:r>
                        <a:rPr lang="en-GB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r>
                        <a:rPr lang="en-GB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lực</a:t>
                      </a:r>
                      <a:r>
                        <a:rPr lang="en-GB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GB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Niutơn</a:t>
                      </a:r>
                      <a:r>
                        <a:rPr lang="en-GB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900162747"/>
                  </a:ext>
                </a:extLst>
              </a:tr>
              <a:tr h="1513936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Lực</a:t>
                      </a:r>
                      <a:r>
                        <a:rPr lang="en-GB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hướng</a:t>
                      </a:r>
                      <a:r>
                        <a:rPr lang="en-GB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theo</a:t>
                      </a:r>
                      <a:r>
                        <a:rPr lang="en-GB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phương</a:t>
                      </a:r>
                      <a:r>
                        <a:rPr lang="en-GB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r>
                        <a:rPr lang="en-GB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GB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vẽ</a:t>
                      </a:r>
                      <a:r>
                        <a:rPr lang="en-GB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GB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GB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mũi</a:t>
                      </a:r>
                      <a:r>
                        <a:rPr lang="en-GB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GB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hướng</a:t>
                      </a:r>
                      <a:r>
                        <a:rPr lang="en-GB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thẳng</a:t>
                      </a:r>
                      <a:r>
                        <a:rPr lang="en-GB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đứng</a:t>
                      </a:r>
                      <a:r>
                        <a:rPr lang="en-GB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lên</a:t>
                      </a:r>
                      <a:r>
                        <a:rPr lang="en-GB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r>
                        <a:rPr lang="en-GB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94683551"/>
                  </a:ext>
                </a:extLst>
              </a:tr>
              <a:tr h="1979763">
                <a:tc>
                  <a:txBody>
                    <a:bodyPr/>
                    <a:lstStyle/>
                    <a:p>
                      <a:pPr algn="ctr"/>
                      <a:r>
                        <a:rPr lang="en-GB" sz="280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800" smtClean="0">
                          <a:latin typeface="Times New Roman" pitchFamily="18" charset="0"/>
                          <a:cs typeface="Times New Roman" pitchFamily="18" charset="0"/>
                        </a:rPr>
                        <a:t>Lực</a:t>
                      </a:r>
                      <a:r>
                        <a:rPr lang="en-GB" sz="2800" baseline="0" smtClean="0">
                          <a:latin typeface="Times New Roman" pitchFamily="18" charset="0"/>
                          <a:cs typeface="Times New Roman" pitchFamily="18" charset="0"/>
                        </a:rPr>
                        <a:t> kéo một cuốn sách làm nó bắt đầu chuyển động trên bàn nhỏ hơn lực kéo làm cái bàn bắt đầu chuyển động.</a:t>
                      </a:r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3593554831"/>
                  </a:ext>
                </a:extLst>
              </a:tr>
              <a:tr h="1513936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Lực</a:t>
                      </a:r>
                      <a:r>
                        <a:rPr lang="en-GB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GB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biểu</a:t>
                      </a:r>
                      <a:r>
                        <a:rPr lang="en-GB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diễn</a:t>
                      </a:r>
                      <a:r>
                        <a:rPr lang="en-GB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GB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GB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mũi</a:t>
                      </a:r>
                      <a:r>
                        <a:rPr lang="en-GB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tên,có</a:t>
                      </a:r>
                      <a:r>
                        <a:rPr lang="en-GB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gốc</a:t>
                      </a:r>
                      <a:r>
                        <a:rPr lang="en-GB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đặt</a:t>
                      </a:r>
                      <a:r>
                        <a:rPr lang="en-GB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vào</a:t>
                      </a:r>
                      <a:r>
                        <a:rPr lang="en-GB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GB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chịu</a:t>
                      </a:r>
                      <a:r>
                        <a:rPr lang="en-GB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tác</a:t>
                      </a:r>
                      <a:r>
                        <a:rPr lang="en-GB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r>
                        <a:rPr lang="en-GB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2762654110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8305800" y="1752600"/>
            <a:ext cx="55597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smtClean="0"/>
              <a:t>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19" name="Rectangle 18"/>
          <p:cNvSpPr/>
          <p:nvPr/>
        </p:nvSpPr>
        <p:spPr>
          <a:xfrm>
            <a:off x="7391400" y="3657600"/>
            <a:ext cx="55597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smtClean="0"/>
              <a:t> 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x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391400" y="5867400"/>
            <a:ext cx="6206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smtClean="0"/>
              <a:t>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21" name="Rectangle 20"/>
          <p:cNvSpPr/>
          <p:nvPr/>
        </p:nvSpPr>
        <p:spPr>
          <a:xfrm>
            <a:off x="7467600" y="762000"/>
            <a:ext cx="50157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smtClean="0"/>
              <a:t> 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x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27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990600" y="533400"/>
            <a:ext cx="7467600" cy="1143000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Đơn vị của lực là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1828800"/>
            <a:ext cx="5867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dirty="0" smtClean="0">
                <a:latin typeface="Times New Roman" pitchFamily="18" charset="0"/>
                <a:cs typeface="Times New Roman" pitchFamily="18" charset="0"/>
              </a:rPr>
              <a:t>A. Mét </a:t>
            </a:r>
            <a:r>
              <a:rPr lang="vi-VN" sz="4400" dirty="0" smtClean="0">
                <a:latin typeface="Times New Roman" pitchFamily="18" charset="0"/>
                <a:cs typeface="Times New Roman" pitchFamily="18" charset="0"/>
                <a:sym typeface="Symbol"/>
              </a:rPr>
              <a:t> chiều dài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2743200"/>
            <a:ext cx="5867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dirty="0" smtClean="0">
                <a:latin typeface="Times New Roman" pitchFamily="18" charset="0"/>
                <a:cs typeface="Times New Roman" pitchFamily="18" charset="0"/>
              </a:rPr>
              <a:t>B. Niu tơn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3429000"/>
            <a:ext cx="7924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dirty="0" smtClean="0">
                <a:latin typeface="Times New Roman" pitchFamily="18" charset="0"/>
                <a:cs typeface="Times New Roman" pitchFamily="18" charset="0"/>
              </a:rPr>
              <a:t>C.Ki lô gam </a:t>
            </a:r>
            <a:r>
              <a:rPr lang="vi-VN" sz="4400" dirty="0" smtClean="0">
                <a:latin typeface="Times New Roman" pitchFamily="18" charset="0"/>
                <a:cs typeface="Times New Roman" pitchFamily="18" charset="0"/>
                <a:sym typeface="Symbol"/>
              </a:rPr>
              <a:t> Khối lượng</a:t>
            </a:r>
            <a:r>
              <a:rPr lang="vi-VN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4267200"/>
            <a:ext cx="5867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dirty="0" smtClean="0">
                <a:latin typeface="Times New Roman" pitchFamily="18" charset="0"/>
                <a:cs typeface="Times New Roman" pitchFamily="18" charset="0"/>
              </a:rPr>
              <a:t>D.N/ m</a:t>
            </a:r>
            <a:r>
              <a:rPr lang="vi-VN" sz="4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400" dirty="0" smtClean="0">
                <a:latin typeface="Times New Roman" pitchFamily="18" charset="0"/>
                <a:cs typeface="Times New Roman" pitchFamily="18" charset="0"/>
                <a:sym typeface="Symbol"/>
              </a:rPr>
              <a:t> áp suất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4" grpId="1"/>
      <p:bldP spid="5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8991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Lần lượt treo một lò xo có khối lượng m</a:t>
            </a:r>
            <a:r>
              <a:rPr lang="vi-VN" sz="3200" baseline="-25000" dirty="0" smtClean="0">
                <a:latin typeface="Times New Roman" pitchFamily="18" charset="0"/>
                <a:cs typeface="Times New Roman" pitchFamily="18" charset="0"/>
              </a:rPr>
              <a:t>1,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vi-VN" sz="3200" baseline="-25000" dirty="0" smtClean="0">
                <a:latin typeface="Times New Roman" pitchFamily="18" charset="0"/>
                <a:cs typeface="Times New Roman" pitchFamily="18" charset="0"/>
              </a:rPr>
              <a:t>2,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vi-VN" sz="3200" baseline="-25000" dirty="0" smtClean="0">
                <a:latin typeface="Times New Roman" pitchFamily="18" charset="0"/>
                <a:cs typeface="Times New Roman" pitchFamily="18" charset="0"/>
              </a:rPr>
              <a:t>3 thì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 lò xo dãn ra như hình vẽ. Hãy so sánh các khối lượng m</a:t>
            </a:r>
            <a:r>
              <a:rPr lang="vi-VN" sz="3200" baseline="-25000" dirty="0" smtClean="0">
                <a:latin typeface="Times New Roman" pitchFamily="18" charset="0"/>
                <a:cs typeface="Times New Roman" pitchFamily="18" charset="0"/>
              </a:rPr>
              <a:t>1,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vi-VN" sz="3200" baseline="-25000" dirty="0" smtClean="0">
                <a:latin typeface="Times New Roman" pitchFamily="18" charset="0"/>
                <a:cs typeface="Times New Roman" pitchFamily="18" charset="0"/>
              </a:rPr>
              <a:t>2,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vi-VN" sz="3200" baseline="-25000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152400" y="1752600"/>
            <a:ext cx="3962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A.m</a:t>
            </a:r>
            <a:r>
              <a:rPr lang="vi-VN" sz="4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 = m</a:t>
            </a:r>
            <a:r>
              <a:rPr lang="vi-VN" sz="4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 =  m</a:t>
            </a:r>
            <a:r>
              <a:rPr lang="vi-VN" sz="4000" baseline="-25000" dirty="0" smtClean="0">
                <a:latin typeface="Times New Roman" pitchFamily="18" charset="0"/>
                <a:cs typeface="Times New Roman" pitchFamily="18" charset="0"/>
              </a:rPr>
              <a:t>3 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4724400" y="1828800"/>
            <a:ext cx="3886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B.m</a:t>
            </a:r>
            <a:r>
              <a:rPr lang="vi-VN" sz="4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 &gt; m</a:t>
            </a:r>
            <a:r>
              <a:rPr lang="vi-VN" sz="4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 &gt;  m</a:t>
            </a:r>
            <a:r>
              <a:rPr lang="vi-VN" sz="4000" baseline="-25000" dirty="0" smtClean="0">
                <a:latin typeface="Times New Roman" pitchFamily="18" charset="0"/>
                <a:cs typeface="Times New Roman" pitchFamily="18" charset="0"/>
              </a:rPr>
              <a:t>3 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228600" y="2743200"/>
            <a:ext cx="4038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C. m</a:t>
            </a:r>
            <a:r>
              <a:rPr lang="vi-VN" sz="4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 &gt; m</a:t>
            </a:r>
            <a:r>
              <a:rPr lang="vi-VN" sz="40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 &gt; m</a:t>
            </a:r>
            <a:r>
              <a:rPr lang="vi-VN" sz="4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40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4724400" y="2667000"/>
            <a:ext cx="4114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D. m</a:t>
            </a:r>
            <a:r>
              <a:rPr lang="vi-VN" sz="40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 &gt; m</a:t>
            </a:r>
            <a:r>
              <a:rPr lang="vi-VN" sz="4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 &gt; m</a:t>
            </a:r>
            <a:r>
              <a:rPr lang="vi-VN" sz="4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dirty="0"/>
          </a:p>
        </p:txBody>
      </p:sp>
      <p:sp>
        <p:nvSpPr>
          <p:cNvPr id="9" name="Rectangle 8"/>
          <p:cNvSpPr/>
          <p:nvPr/>
        </p:nvSpPr>
        <p:spPr>
          <a:xfrm>
            <a:off x="0" y="373380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Độ dãn của lò xo treo phương thẳng đứng tỉ lệ thuận với khối lượng của vật treo  </a:t>
            </a:r>
            <a:r>
              <a:rPr lang="vi-VN" sz="40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5" grpId="1"/>
      <p:bldP spid="6" grpId="0"/>
      <p:bldP spid="9" grpId="0"/>
      <p:bldP spid="9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bieu-dien-luc-chinh-thu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4916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ình ảnh background những mảng màu tươi xin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09800" y="0"/>
            <a:ext cx="5096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609600"/>
            <a:ext cx="4953000" cy="3568887"/>
            <a:chOff x="575822" y="1739412"/>
            <a:chExt cx="4058128" cy="267666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7650" y="2386984"/>
              <a:ext cx="3291640" cy="202909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75822" y="1739412"/>
              <a:ext cx="4058128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Đẩy</a:t>
              </a:r>
              <a:r>
                <a:rPr lang="en-GB" sz="3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6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xe</a:t>
              </a:r>
              <a:r>
                <a:rPr lang="en-GB" sz="3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ô </a:t>
              </a:r>
              <a:r>
                <a:rPr lang="en-GB" sz="36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tô</a:t>
              </a:r>
              <a:r>
                <a:rPr lang="en-GB" sz="3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6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GB" sz="3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6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chết</a:t>
              </a:r>
              <a:r>
                <a:rPr lang="en-GB" sz="3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6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endPara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495800" y="2286000"/>
            <a:ext cx="4436151" cy="4572000"/>
            <a:chOff x="5066529" y="1710182"/>
            <a:chExt cx="3155663" cy="2933847"/>
          </a:xfrm>
        </p:grpSpPr>
        <p:pic>
          <p:nvPicPr>
            <p:cNvPr id="8" name="Picture 7"/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192"/>
            <a:stretch/>
          </p:blipFill>
          <p:spPr bwMode="auto">
            <a:xfrm>
              <a:off x="5066529" y="2418068"/>
              <a:ext cx="3155663" cy="222596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5123671" y="1710182"/>
              <a:ext cx="2994170" cy="807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Bác</a:t>
              </a:r>
              <a:r>
                <a:rPr lang="en-GB" sz="32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bảo</a:t>
              </a:r>
              <a:r>
                <a:rPr lang="en-GB" sz="32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vệ</a:t>
              </a:r>
              <a:r>
                <a:rPr lang="en-GB" sz="32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đẩy</a:t>
              </a:r>
              <a:r>
                <a:rPr lang="en-GB" sz="32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cánh</a:t>
              </a:r>
              <a:r>
                <a:rPr lang="en-GB" sz="32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cửa</a:t>
              </a:r>
              <a:r>
                <a:rPr lang="en-GB" sz="32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sắt</a:t>
              </a:r>
              <a:r>
                <a:rPr lang="en-GB" sz="32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GB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GB" sz="32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viên</a:t>
              </a:r>
              <a:endPara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0"/>
            <a:ext cx="213360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002463" y="0"/>
            <a:ext cx="213360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Trapezoid 25"/>
          <p:cNvSpPr/>
          <p:nvPr/>
        </p:nvSpPr>
        <p:spPr>
          <a:xfrm>
            <a:off x="0" y="3657600"/>
            <a:ext cx="9144000" cy="3200400"/>
          </a:xfrm>
          <a:prstGeom prst="trapezoid">
            <a:avLst>
              <a:gd name="adj" fmla="val 66659"/>
            </a:avLst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077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4"/>
          <a:stretch>
            <a:fillRect/>
          </a:stretch>
        </p:blipFill>
        <p:spPr bwMode="auto">
          <a:xfrm>
            <a:off x="1657350" y="-190500"/>
            <a:ext cx="5829300" cy="430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33586" y="4057339"/>
            <a:ext cx="667682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 CH</a:t>
            </a:r>
            <a:r>
              <a:rPr lang="vi-VN" sz="3600" b="1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3600" b="1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HỘP QUÀ BÍ MẬT</a:t>
            </a:r>
          </a:p>
        </p:txBody>
      </p:sp>
      <p:pic>
        <p:nvPicPr>
          <p:cNvPr id="3079" name="chrysanthemum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25" y="-800100"/>
            <a:ext cx="45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77975" y="4875213"/>
            <a:ext cx="1546225" cy="1722437"/>
            <a:chOff x="1233586" y="4544962"/>
            <a:chExt cx="1545470" cy="2052069"/>
          </a:xfrm>
        </p:grpSpPr>
        <p:pic>
          <p:nvPicPr>
            <p:cNvPr id="308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879" y="5057085"/>
              <a:ext cx="1476884" cy="1539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8" name="Picture 7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3586" y="4544962"/>
              <a:ext cx="1545470" cy="1222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3711575" y="4876800"/>
            <a:ext cx="1546225" cy="1727200"/>
            <a:chOff x="7295329" y="4348732"/>
            <a:chExt cx="1545470" cy="2255725"/>
          </a:xfrm>
        </p:grpSpPr>
        <p:pic>
          <p:nvPicPr>
            <p:cNvPr id="3085" name="Picture 1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9622" y="4860850"/>
              <a:ext cx="1476884" cy="1743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6" name="Picture 19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5329" y="4348732"/>
              <a:ext cx="1545470" cy="1383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5768975" y="4876800"/>
            <a:ext cx="1546225" cy="1727200"/>
            <a:chOff x="7295328" y="4348732"/>
            <a:chExt cx="1545470" cy="2255719"/>
          </a:xfrm>
        </p:grpSpPr>
        <p:pic>
          <p:nvPicPr>
            <p:cNvPr id="3083" name="Picture 2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9622" y="4860844"/>
              <a:ext cx="1476884" cy="1743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22">
              <a:hlinkClick r:id="rId11" action="ppaction://hlinksldjump"/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5328" y="4348732"/>
              <a:ext cx="1545470" cy="1383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5766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2.59259E-6 L 0 -0.07222 " pathEditMode="relative" rAng="0" ptsTypes="AA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some grass&#10;&#10;Description automatically generated with medium confidence">
            <a:extLst>
              <a:ext uri="{FF2B5EF4-FFF2-40B4-BE49-F238E27FC236}">
                <a16:creationId xmlns="" xmlns:a16="http://schemas.microsoft.com/office/drawing/2014/main" id="{510D74F7-8F12-4F86-8564-16C2138EB3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0" y="6315074"/>
            <a:ext cx="9122229" cy="52229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395663" y="2681288"/>
            <a:ext cx="554037" cy="3748087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1774825" y="2757488"/>
            <a:ext cx="3765550" cy="476250"/>
          </a:xfrm>
          <a:custGeom>
            <a:avLst/>
            <a:gdLst>
              <a:gd name="connsiteX0" fmla="*/ 0 w 3766782"/>
              <a:gd name="connsiteY0" fmla="*/ 462985 h 476632"/>
              <a:gd name="connsiteX1" fmla="*/ 1910687 w 3766782"/>
              <a:gd name="connsiteY1" fmla="*/ 39904 h 476632"/>
              <a:gd name="connsiteX2" fmla="*/ 1897039 w 3766782"/>
              <a:gd name="connsiteY2" fmla="*/ 67200 h 476632"/>
              <a:gd name="connsiteX3" fmla="*/ 3766782 w 3766782"/>
              <a:gd name="connsiteY3" fmla="*/ 476632 h 476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6782" h="476632">
                <a:moveTo>
                  <a:pt x="0" y="462985"/>
                </a:moveTo>
                <a:lnTo>
                  <a:pt x="1910687" y="39904"/>
                </a:lnTo>
                <a:cubicBezTo>
                  <a:pt x="2226860" y="-26060"/>
                  <a:pt x="1587690" y="-5588"/>
                  <a:pt x="1897039" y="67200"/>
                </a:cubicBezTo>
                <a:cubicBezTo>
                  <a:pt x="2206388" y="139988"/>
                  <a:pt x="2986585" y="308310"/>
                  <a:pt x="3766782" y="476632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100" name="Picture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938" y="247650"/>
            <a:ext cx="1455737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488" y="4860925"/>
            <a:ext cx="1476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563" y="4348163"/>
            <a:ext cx="15462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: Folded Corner 8"/>
          <p:cNvSpPr/>
          <p:nvPr/>
        </p:nvSpPr>
        <p:spPr>
          <a:xfrm>
            <a:off x="7445375" y="3919538"/>
            <a:ext cx="1103313" cy="1328737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 b="1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defRPr/>
            </a:pPr>
            <a:endParaRPr lang="en-US" sz="1600" b="1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Bạn được nhận 1 tràng pháo tay</a:t>
            </a:r>
          </a:p>
          <a:p>
            <a:pPr algn="ctr">
              <a:defRPr/>
            </a:pPr>
            <a:endParaRPr lang="en-US" sz="1600" b="1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7" name="Rectangle: Folded Corner 26"/>
          <p:cNvSpPr/>
          <p:nvPr/>
        </p:nvSpPr>
        <p:spPr>
          <a:xfrm>
            <a:off x="427038" y="247650"/>
            <a:ext cx="4197350" cy="1962150"/>
          </a:xfrm>
          <a:prstGeom prst="foldedCorner">
            <a:avLst>
              <a:gd name="adj" fmla="val 97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b="1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: Folded Corner 27"/>
          <p:cNvSpPr/>
          <p:nvPr/>
        </p:nvSpPr>
        <p:spPr>
          <a:xfrm>
            <a:off x="539750" y="3124200"/>
            <a:ext cx="5861050" cy="1368425"/>
          </a:xfrm>
          <a:prstGeom prst="foldedCorner">
            <a:avLst>
              <a:gd name="adj" fmla="val 0"/>
            </a:avLst>
          </a:prstGeom>
          <a:blipFill>
            <a:blip r:embed="rId9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en-US" sz="28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6" name="Picture 3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288" y="5457825"/>
            <a:ext cx="7143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Flowchart: Summing Junction 35"/>
          <p:cNvSpPr/>
          <p:nvPr/>
        </p:nvSpPr>
        <p:spPr>
          <a:xfrm>
            <a:off x="3619500" y="2757887"/>
            <a:ext cx="115805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4110" name="Picture 3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263" y="5154613"/>
            <a:ext cx="873125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4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988" y="5249863"/>
            <a:ext cx="87312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4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338" y="4864100"/>
            <a:ext cx="58261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5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59100" y="4932363"/>
            <a:ext cx="660400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038" y="3919538"/>
            <a:ext cx="3714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338" y="3822700"/>
            <a:ext cx="534987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3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388" y="5251450"/>
            <a:ext cx="873125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4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113" y="5348288"/>
            <a:ext cx="87312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5905273" y="5667641"/>
            <a:ext cx="1102180" cy="796925"/>
            <a:chOff x="6248400" y="6173638"/>
            <a:chExt cx="685800" cy="427892"/>
          </a:xfrm>
        </p:grpSpPr>
        <p:sp>
          <p:nvSpPr>
            <p:cNvPr id="17" name="Up Arrow 16">
              <a:hlinkClick r:id="rId16" action="ppaction://hlinksldjump"/>
            </p:cNvPr>
            <p:cNvSpPr/>
            <p:nvPr/>
          </p:nvSpPr>
          <p:spPr>
            <a:xfrm>
              <a:off x="6248400" y="6173638"/>
              <a:ext cx="685800" cy="427892"/>
            </a:xfrm>
            <a:prstGeom prst="up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529388" y="6429737"/>
              <a:ext cx="114300" cy="17179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8767407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7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  <p:bldP spid="9" grpId="1" animBg="1"/>
      <p:bldP spid="27" grpId="0" animBg="1"/>
      <p:bldP spid="2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F3BC578-BAB7-4576-B099-52FF30E201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97" y="6312821"/>
            <a:ext cx="9120406" cy="52430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395663" y="2438400"/>
            <a:ext cx="554037" cy="3748088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1774825" y="2514600"/>
            <a:ext cx="3765550" cy="476250"/>
          </a:xfrm>
          <a:custGeom>
            <a:avLst/>
            <a:gdLst>
              <a:gd name="connsiteX0" fmla="*/ 0 w 3766782"/>
              <a:gd name="connsiteY0" fmla="*/ 462985 h 476632"/>
              <a:gd name="connsiteX1" fmla="*/ 1910687 w 3766782"/>
              <a:gd name="connsiteY1" fmla="*/ 39904 h 476632"/>
              <a:gd name="connsiteX2" fmla="*/ 1897039 w 3766782"/>
              <a:gd name="connsiteY2" fmla="*/ 67200 h 476632"/>
              <a:gd name="connsiteX3" fmla="*/ 3766782 w 3766782"/>
              <a:gd name="connsiteY3" fmla="*/ 476632 h 476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6782" h="476632">
                <a:moveTo>
                  <a:pt x="0" y="462985"/>
                </a:moveTo>
                <a:lnTo>
                  <a:pt x="1910687" y="39904"/>
                </a:lnTo>
                <a:cubicBezTo>
                  <a:pt x="2226860" y="-26060"/>
                  <a:pt x="1587690" y="-5588"/>
                  <a:pt x="1897039" y="67200"/>
                </a:cubicBezTo>
                <a:cubicBezTo>
                  <a:pt x="2206388" y="139988"/>
                  <a:pt x="2986585" y="308310"/>
                  <a:pt x="3766782" y="476632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124" name="Picture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775" y="152400"/>
            <a:ext cx="1455738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488" y="4860925"/>
            <a:ext cx="1476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563" y="4348163"/>
            <a:ext cx="15462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: Folded Corner 26"/>
          <p:cNvSpPr/>
          <p:nvPr/>
        </p:nvSpPr>
        <p:spPr>
          <a:xfrm>
            <a:off x="1416050" y="257175"/>
            <a:ext cx="3841750" cy="1752600"/>
          </a:xfrm>
          <a:prstGeom prst="foldedCorner">
            <a:avLst>
              <a:gd name="adj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b="1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vi-VN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chemeClr val="tx2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ectangle: Folded Corner 27"/>
          <p:cNvSpPr/>
          <p:nvPr/>
        </p:nvSpPr>
        <p:spPr>
          <a:xfrm>
            <a:off x="1039812" y="2898775"/>
            <a:ext cx="5589587" cy="1673225"/>
          </a:xfrm>
          <a:prstGeom prst="foldedCorner">
            <a:avLst>
              <a:gd name="adj" fmla="val 0"/>
            </a:avLst>
          </a:prstGeom>
          <a:blipFill>
            <a:blip r:embed="rId9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Niu</a:t>
            </a: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tơn</a:t>
            </a: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(N)</a:t>
            </a:r>
            <a:endParaRPr lang="en-US" altLang="en-US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9" name="Picture 3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288" y="5457825"/>
            <a:ext cx="7143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Flowchart: Summing Junction 35"/>
          <p:cNvSpPr/>
          <p:nvPr/>
        </p:nvSpPr>
        <p:spPr>
          <a:xfrm>
            <a:off x="3610594" y="2505921"/>
            <a:ext cx="115805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133" name="Picture 3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263" y="5154613"/>
            <a:ext cx="873125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4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5278438"/>
            <a:ext cx="87312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4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" y="4965700"/>
            <a:ext cx="5842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5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76525" y="4889500"/>
            <a:ext cx="660400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038" y="3970338"/>
            <a:ext cx="37147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338" y="3822700"/>
            <a:ext cx="534987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: Folded Corner 8"/>
          <p:cNvSpPr/>
          <p:nvPr/>
        </p:nvSpPr>
        <p:spPr>
          <a:xfrm>
            <a:off x="7483475" y="4418013"/>
            <a:ext cx="1103313" cy="1327150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 b="1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defRPr/>
            </a:pPr>
            <a:endParaRPr lang="en-US" sz="1600" b="1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Bạn được thưởng 1 điểm 10</a:t>
            </a:r>
          </a:p>
          <a:p>
            <a:pPr algn="ctr">
              <a:defRPr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algn="ctr">
              <a:defRPr/>
            </a:pPr>
            <a:endParaRPr lang="en-US" sz="1600" b="1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5688249" y="5553535"/>
            <a:ext cx="1269316" cy="827754"/>
            <a:chOff x="6248400" y="6173638"/>
            <a:chExt cx="685800" cy="427892"/>
          </a:xfrm>
        </p:grpSpPr>
        <p:sp>
          <p:nvSpPr>
            <p:cNvPr id="22" name="Up Arrow 21">
              <a:hlinkClick r:id="rId16" action="ppaction://hlinksldjump"/>
            </p:cNvPr>
            <p:cNvSpPr/>
            <p:nvPr/>
          </p:nvSpPr>
          <p:spPr>
            <a:xfrm>
              <a:off x="6248400" y="6173638"/>
              <a:ext cx="685800" cy="427892"/>
            </a:xfrm>
            <a:prstGeom prst="up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529388" y="6429737"/>
              <a:ext cx="114300" cy="17179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pic>
        <p:nvPicPr>
          <p:cNvPr id="5141" name="Picture 4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00" y="5197475"/>
            <a:ext cx="87312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2" name="Picture 3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25" y="5486400"/>
            <a:ext cx="7143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3" name="Picture 4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8" y="5141913"/>
            <a:ext cx="87312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4" name="Picture 4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663" y="5449888"/>
            <a:ext cx="87312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0180262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7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7" grpId="0" animBg="1"/>
      <p:bldP spid="28" grpId="0" animBg="1"/>
      <p:bldP spid="9" grpId="0" animBg="1"/>
      <p:bldP spid="9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CCB5AF9-43C4-49B9-A5E5-E4589A1C2B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309887"/>
            <a:ext cx="9120406" cy="5243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395663" y="2681288"/>
            <a:ext cx="554037" cy="3748087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147" name="Picture 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148807"/>
            <a:ext cx="1455737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488" y="4860925"/>
            <a:ext cx="1476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563" y="4348163"/>
            <a:ext cx="15462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: Folded Corner 26"/>
          <p:cNvSpPr/>
          <p:nvPr/>
        </p:nvSpPr>
        <p:spPr>
          <a:xfrm>
            <a:off x="650875" y="227012"/>
            <a:ext cx="6405563" cy="2670593"/>
          </a:xfrm>
          <a:prstGeom prst="foldedCorner">
            <a:avLst>
              <a:gd name="adj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chemeClr val="tx2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: Folded Corner 27"/>
              <p:cNvSpPr/>
              <p:nvPr/>
            </p:nvSpPr>
            <p:spPr>
              <a:xfrm>
                <a:off x="673100" y="3238500"/>
                <a:ext cx="5956300" cy="1485900"/>
              </a:xfrm>
              <a:prstGeom prst="foldedCorner">
                <a:avLst>
                  <a:gd name="adj" fmla="val 0"/>
                </a:avLst>
              </a:prstGeom>
              <a:blipFill>
                <a:blip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sz="2800" b="1" dirty="0" smtClean="0">
                    <a:solidFill>
                      <a:schemeClr val="tx2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Đáp</a:t>
                </a:r>
                <a:r>
                  <a:rPr lang="en-US" sz="2800" b="1" dirty="0" err="1">
                    <a:solidFill>
                      <a:schemeClr val="tx2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án</a:t>
                </a:r>
                <a:r>
                  <a:rPr lang="en-US" sz="2800" b="1" dirty="0">
                    <a:solidFill>
                      <a:schemeClr val="tx2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: </a:t>
                </a:r>
                <a:r>
                  <a:rPr lang="en-US" sz="2800" dirty="0" err="1" smtClean="0">
                    <a:solidFill>
                      <a:schemeClr val="tx2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Phươnghợpvớiphươngnganggóc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/>
                            <a:ea typeface="Tahoma" pitchFamily="34" charset="0"/>
                            <a:cs typeface="Times New Roman" pitchFamily="18" charset="0"/>
                          </a:rPr>
                          <m:t>30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/>
                            <a:ea typeface="Tahoma" pitchFamily="34" charset="0"/>
                            <a:cs typeface="Times New Roman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chemeClr val="tx2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, </a:t>
                </a:r>
                <a:r>
                  <a:rPr lang="en-US" sz="2800" dirty="0" err="1" smtClean="0">
                    <a:solidFill>
                      <a:schemeClr val="tx2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chiềutừphải</a:t>
                </a:r>
                <a:r>
                  <a:rPr lang="en-US" sz="2800" dirty="0" smtClean="0">
                    <a:solidFill>
                      <a:schemeClr val="tx2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sang </a:t>
                </a:r>
                <a:r>
                  <a:rPr lang="en-US" sz="2800" dirty="0" err="1" smtClean="0">
                    <a:solidFill>
                      <a:schemeClr val="tx2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trái</a:t>
                </a:r>
                <a:r>
                  <a:rPr lang="en-US" sz="2800" dirty="0" smtClean="0">
                    <a:solidFill>
                      <a:schemeClr val="tx2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, </a:t>
                </a:r>
                <a:r>
                  <a:rPr lang="en-US" sz="2800" dirty="0" err="1" smtClean="0">
                    <a:solidFill>
                      <a:schemeClr val="tx2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điểmđặt</a:t>
                </a:r>
                <a:r>
                  <a:rPr lang="en-US" sz="2800" dirty="0" smtClean="0">
                    <a:solidFill>
                      <a:schemeClr val="tx2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ở </a:t>
                </a:r>
                <a:r>
                  <a:rPr lang="en-US" sz="2800" dirty="0" err="1" smtClean="0">
                    <a:solidFill>
                      <a:schemeClr val="tx2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đầusợidâybuộcvàomáy</a:t>
                </a:r>
                <a:r>
                  <a:rPr lang="en-US" sz="2800" dirty="0" smtClean="0">
                    <a:solidFill>
                      <a:schemeClr val="tx2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.</a:t>
                </a:r>
                <a:endParaRPr lang="en-US" sz="2800" b="1" dirty="0">
                  <a:solidFill>
                    <a:schemeClr val="tx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8" name="Rectangle: Folded Corner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100" y="3238500"/>
                <a:ext cx="5956300" cy="1485900"/>
              </a:xfrm>
              <a:prstGeom prst="foldedCorner">
                <a:avLst>
                  <a:gd name="adj" fmla="val 0"/>
                </a:avLst>
              </a:prstGeom>
              <a:blipFill rotWithShape="1">
                <a:blip r:embed="rId10"/>
                <a:stretch>
                  <a:fillRect l="-1534" r="-1534" b="-778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52" name="Picture 3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288" y="5457825"/>
            <a:ext cx="7143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3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263" y="5154613"/>
            <a:ext cx="873125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4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405438"/>
            <a:ext cx="873125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4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4926013"/>
            <a:ext cx="5842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5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54263" y="4957763"/>
            <a:ext cx="660400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038" y="3919538"/>
            <a:ext cx="3714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338" y="3822700"/>
            <a:ext cx="534987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: Folded Corner 8"/>
          <p:cNvSpPr/>
          <p:nvPr/>
        </p:nvSpPr>
        <p:spPr>
          <a:xfrm>
            <a:off x="7445375" y="3919538"/>
            <a:ext cx="1103313" cy="1328737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en-US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Bạn</a:t>
            </a:r>
            <a:r>
              <a:rPr lang="en-US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nhận</a:t>
            </a:r>
            <a:r>
              <a:rPr lang="en-US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được</a:t>
            </a:r>
            <a:r>
              <a:rPr lang="en-US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điểm</a:t>
            </a:r>
            <a:r>
              <a:rPr lang="en-US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9</a:t>
            </a:r>
            <a:endParaRPr lang="en-US" b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160" name="Picture 4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5427663"/>
            <a:ext cx="873125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1" name="Picture 3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163" y="5583238"/>
            <a:ext cx="873125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3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263" y="5741988"/>
            <a:ext cx="7143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3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75" y="5181600"/>
            <a:ext cx="873125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4" name="Picture 3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475" y="5610225"/>
            <a:ext cx="873125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5"/>
          <p:cNvSpPr/>
          <p:nvPr/>
        </p:nvSpPr>
        <p:spPr>
          <a:xfrm>
            <a:off x="1774825" y="2757488"/>
            <a:ext cx="3765550" cy="476250"/>
          </a:xfrm>
          <a:custGeom>
            <a:avLst/>
            <a:gdLst>
              <a:gd name="connsiteX0" fmla="*/ 0 w 3766782"/>
              <a:gd name="connsiteY0" fmla="*/ 462985 h 476632"/>
              <a:gd name="connsiteX1" fmla="*/ 1910687 w 3766782"/>
              <a:gd name="connsiteY1" fmla="*/ 39904 h 476632"/>
              <a:gd name="connsiteX2" fmla="*/ 1897039 w 3766782"/>
              <a:gd name="connsiteY2" fmla="*/ 67200 h 476632"/>
              <a:gd name="connsiteX3" fmla="*/ 3766782 w 3766782"/>
              <a:gd name="connsiteY3" fmla="*/ 476632 h 476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6782" h="476632">
                <a:moveTo>
                  <a:pt x="0" y="462985"/>
                </a:moveTo>
                <a:lnTo>
                  <a:pt x="1910687" y="39904"/>
                </a:lnTo>
                <a:cubicBezTo>
                  <a:pt x="2226860" y="-26060"/>
                  <a:pt x="1587690" y="-5588"/>
                  <a:pt x="1897039" y="67200"/>
                </a:cubicBezTo>
                <a:cubicBezTo>
                  <a:pt x="2206388" y="139988"/>
                  <a:pt x="2986585" y="308310"/>
                  <a:pt x="3766782" y="476632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Flowchart: Summing Junction 35"/>
          <p:cNvSpPr/>
          <p:nvPr/>
        </p:nvSpPr>
        <p:spPr>
          <a:xfrm>
            <a:off x="3604346" y="2743200"/>
            <a:ext cx="115805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5941329" y="5646738"/>
            <a:ext cx="1223745" cy="782637"/>
            <a:chOff x="6248400" y="6173638"/>
            <a:chExt cx="685800" cy="427892"/>
          </a:xfrm>
        </p:grpSpPr>
        <p:sp>
          <p:nvSpPr>
            <p:cNvPr id="32" name="Up Arrow 31">
              <a:hlinkClick r:id="rId17" action="ppaction://hlinksldjump"/>
            </p:cNvPr>
            <p:cNvSpPr/>
            <p:nvPr/>
          </p:nvSpPr>
          <p:spPr>
            <a:xfrm>
              <a:off x="6248400" y="6173638"/>
              <a:ext cx="685800" cy="427892"/>
            </a:xfrm>
            <a:prstGeom prst="up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529388" y="6429737"/>
              <a:ext cx="114300" cy="17179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29" name="Rectangle: Folded Corner 26"/>
          <p:cNvSpPr/>
          <p:nvPr/>
        </p:nvSpPr>
        <p:spPr>
          <a:xfrm>
            <a:off x="650875" y="533400"/>
            <a:ext cx="3457575" cy="1962150"/>
          </a:xfrm>
          <a:prstGeom prst="foldedCorner">
            <a:avLst>
              <a:gd name="adj" fmla="val 97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b="1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</a:t>
            </a:r>
            <a:r>
              <a:rPr lang="en-US" altLang="en-US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17"/>
          <p:cNvGrpSpPr/>
          <p:nvPr/>
        </p:nvGrpSpPr>
        <p:grpSpPr>
          <a:xfrm>
            <a:off x="4230687" y="301625"/>
            <a:ext cx="2924176" cy="2517775"/>
            <a:chOff x="4230687" y="301625"/>
            <a:chExt cx="2924176" cy="2517775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0687" y="301625"/>
              <a:ext cx="2816225" cy="2517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1" name="Group 14"/>
            <p:cNvGrpSpPr/>
            <p:nvPr/>
          </p:nvGrpSpPr>
          <p:grpSpPr>
            <a:xfrm>
              <a:off x="4406900" y="1576896"/>
              <a:ext cx="2747963" cy="380685"/>
              <a:chOff x="4308475" y="1655102"/>
              <a:chExt cx="2747963" cy="380685"/>
            </a:xfrm>
          </p:grpSpPr>
          <p:cxnSp>
            <p:nvCxnSpPr>
              <p:cNvPr id="5" name="Straight Arrow Connector 4"/>
              <p:cNvCxnSpPr/>
              <p:nvPr/>
            </p:nvCxnSpPr>
            <p:spPr>
              <a:xfrm flipH="1" flipV="1">
                <a:off x="4983163" y="1679452"/>
                <a:ext cx="985463" cy="30174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oval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4308475" y="1981200"/>
                <a:ext cx="2747963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Arc 12"/>
              <p:cNvSpPr/>
              <p:nvPr/>
            </p:nvSpPr>
            <p:spPr>
              <a:xfrm rot="13273259">
                <a:off x="5482873" y="1655102"/>
                <a:ext cx="208766" cy="380685"/>
              </a:xfrm>
              <a:prstGeom prst="arc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1293959"/>
              </p:ext>
            </p:extLst>
          </p:nvPr>
        </p:nvGraphicFramePr>
        <p:xfrm>
          <a:off x="5574319" y="1294270"/>
          <a:ext cx="450850" cy="37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6" name="Equation" r:id="rId19" imgW="241200" imgH="203040" progId="">
                  <p:embed/>
                </p:oleObj>
              </mc:Choice>
              <mc:Fallback>
                <p:oleObj name="Equation" r:id="rId19" imgW="241200" imgH="2030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4319" y="1294270"/>
                        <a:ext cx="450850" cy="379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9323619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7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27" grpId="0" animBg="1"/>
      <p:bldP spid="28" grpId="0" animBg="1"/>
      <p:bldP spid="9" grpId="0" animBg="1"/>
      <p:bldP spid="9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14" y="4020714"/>
            <a:ext cx="2837286" cy="283728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572000" y="5939135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5257800" y="3349625"/>
            <a:ext cx="2924176" cy="2517775"/>
            <a:chOff x="4230687" y="301625"/>
            <a:chExt cx="2924176" cy="2517775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0687" y="301625"/>
              <a:ext cx="2816225" cy="2517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" name="Group 10"/>
            <p:cNvGrpSpPr/>
            <p:nvPr/>
          </p:nvGrpSpPr>
          <p:grpSpPr>
            <a:xfrm>
              <a:off x="4406900" y="1576896"/>
              <a:ext cx="2747963" cy="380685"/>
              <a:chOff x="4308475" y="1655102"/>
              <a:chExt cx="2747963" cy="380685"/>
            </a:xfrm>
          </p:grpSpPr>
          <p:cxnSp>
            <p:nvCxnSpPr>
              <p:cNvPr id="12" name="Straight Arrow Connector 11"/>
              <p:cNvCxnSpPr/>
              <p:nvPr/>
            </p:nvCxnSpPr>
            <p:spPr>
              <a:xfrm flipH="1" flipV="1">
                <a:off x="4983163" y="1679452"/>
                <a:ext cx="985463" cy="30174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oval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4308475" y="1981200"/>
                <a:ext cx="2747963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Arc 13"/>
              <p:cNvSpPr/>
              <p:nvPr/>
            </p:nvSpPr>
            <p:spPr>
              <a:xfrm rot="13273259">
                <a:off x="5482873" y="1655102"/>
                <a:ext cx="208766" cy="380685"/>
              </a:xfrm>
              <a:prstGeom prst="arc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" name="Rectangle 3"/>
          <p:cNvSpPr/>
          <p:nvPr/>
        </p:nvSpPr>
        <p:spPr>
          <a:xfrm>
            <a:off x="363114" y="-7918"/>
            <a:ext cx="855228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– 3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36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 2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II – SGK-149,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10:00</a:t>
            </a:r>
          </a:p>
        </p:txBody>
      </p:sp>
      <p:sp>
        <p:nvSpPr>
          <p:cNvPr id="5" name="Oval 4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09:59</a:t>
            </a:r>
          </a:p>
        </p:txBody>
      </p:sp>
      <p:sp>
        <p:nvSpPr>
          <p:cNvPr id="6" name="Oval 5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09:58</a:t>
            </a:r>
          </a:p>
        </p:txBody>
      </p:sp>
      <p:sp>
        <p:nvSpPr>
          <p:cNvPr id="7" name="Oval 6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09:57</a:t>
            </a:r>
          </a:p>
        </p:txBody>
      </p:sp>
      <p:sp>
        <p:nvSpPr>
          <p:cNvPr id="8" name="Oval 7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09:56</a:t>
            </a:r>
          </a:p>
        </p:txBody>
      </p:sp>
      <p:sp>
        <p:nvSpPr>
          <p:cNvPr id="9" name="Oval 8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09:55</a:t>
            </a:r>
          </a:p>
        </p:txBody>
      </p:sp>
      <p:sp>
        <p:nvSpPr>
          <p:cNvPr id="10" name="Oval 9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09:54</a:t>
            </a:r>
          </a:p>
        </p:txBody>
      </p:sp>
      <p:sp>
        <p:nvSpPr>
          <p:cNvPr id="11" name="Oval 10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09:53</a:t>
            </a:r>
          </a:p>
        </p:txBody>
      </p:sp>
      <p:sp>
        <p:nvSpPr>
          <p:cNvPr id="12" name="Oval 11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09:52</a:t>
            </a:r>
          </a:p>
        </p:txBody>
      </p:sp>
      <p:sp>
        <p:nvSpPr>
          <p:cNvPr id="13" name="Oval 12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09:51</a:t>
            </a:r>
          </a:p>
        </p:txBody>
      </p:sp>
      <p:sp>
        <p:nvSpPr>
          <p:cNvPr id="14" name="Oval 13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09:50</a:t>
            </a:r>
          </a:p>
        </p:txBody>
      </p:sp>
      <p:sp>
        <p:nvSpPr>
          <p:cNvPr id="15" name="Oval 14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09:49</a:t>
            </a:r>
          </a:p>
        </p:txBody>
      </p:sp>
      <p:sp>
        <p:nvSpPr>
          <p:cNvPr id="16" name="Oval 15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09:48</a:t>
            </a:r>
          </a:p>
        </p:txBody>
      </p:sp>
      <p:sp>
        <p:nvSpPr>
          <p:cNvPr id="17" name="Oval 16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09:47</a:t>
            </a:r>
          </a:p>
        </p:txBody>
      </p:sp>
      <p:sp>
        <p:nvSpPr>
          <p:cNvPr id="18" name="Oval 17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09:46</a:t>
            </a:r>
          </a:p>
        </p:txBody>
      </p:sp>
      <p:sp>
        <p:nvSpPr>
          <p:cNvPr id="19" name="Oval 18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09:45</a:t>
            </a:r>
          </a:p>
        </p:txBody>
      </p:sp>
      <p:sp>
        <p:nvSpPr>
          <p:cNvPr id="20" name="Oval 19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09:44</a:t>
            </a:r>
          </a:p>
        </p:txBody>
      </p:sp>
      <p:sp>
        <p:nvSpPr>
          <p:cNvPr id="21" name="Oval 20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09:43</a:t>
            </a:r>
          </a:p>
        </p:txBody>
      </p:sp>
      <p:sp>
        <p:nvSpPr>
          <p:cNvPr id="22" name="Oval 21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09:42</a:t>
            </a:r>
          </a:p>
        </p:txBody>
      </p:sp>
      <p:sp>
        <p:nvSpPr>
          <p:cNvPr id="23" name="Oval 22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09:41</a:t>
            </a:r>
          </a:p>
        </p:txBody>
      </p:sp>
      <p:sp>
        <p:nvSpPr>
          <p:cNvPr id="24" name="Oval 23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09:40</a:t>
            </a:r>
          </a:p>
        </p:txBody>
      </p:sp>
      <p:sp>
        <p:nvSpPr>
          <p:cNvPr id="25" name="Oval 24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09:39</a:t>
            </a:r>
          </a:p>
        </p:txBody>
      </p:sp>
      <p:sp>
        <p:nvSpPr>
          <p:cNvPr id="26" name="Oval 25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09:38</a:t>
            </a:r>
          </a:p>
        </p:txBody>
      </p:sp>
      <p:sp>
        <p:nvSpPr>
          <p:cNvPr id="27" name="Oval 26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09:37</a:t>
            </a:r>
          </a:p>
        </p:txBody>
      </p:sp>
      <p:sp>
        <p:nvSpPr>
          <p:cNvPr id="28" name="Oval 27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09:36</a:t>
            </a:r>
          </a:p>
        </p:txBody>
      </p:sp>
      <p:sp>
        <p:nvSpPr>
          <p:cNvPr id="29" name="Oval 28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09:35</a:t>
            </a:r>
          </a:p>
        </p:txBody>
      </p:sp>
      <p:sp>
        <p:nvSpPr>
          <p:cNvPr id="30" name="Oval 29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09:34</a:t>
            </a:r>
          </a:p>
        </p:txBody>
      </p:sp>
      <p:sp>
        <p:nvSpPr>
          <p:cNvPr id="31" name="Oval 30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09:33</a:t>
            </a:r>
          </a:p>
        </p:txBody>
      </p:sp>
      <p:sp>
        <p:nvSpPr>
          <p:cNvPr id="32" name="Oval 31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09:32</a:t>
            </a:r>
          </a:p>
        </p:txBody>
      </p:sp>
      <p:sp>
        <p:nvSpPr>
          <p:cNvPr id="33" name="Oval 32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09:31</a:t>
            </a:r>
          </a:p>
        </p:txBody>
      </p:sp>
      <p:sp>
        <p:nvSpPr>
          <p:cNvPr id="34" name="Oval 33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09:30</a:t>
            </a:r>
          </a:p>
        </p:txBody>
      </p:sp>
      <p:sp>
        <p:nvSpPr>
          <p:cNvPr id="35" name="Oval 34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09:29</a:t>
            </a:r>
          </a:p>
        </p:txBody>
      </p:sp>
      <p:sp>
        <p:nvSpPr>
          <p:cNvPr id="36" name="Oval 35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09:28</a:t>
            </a:r>
          </a:p>
        </p:txBody>
      </p:sp>
      <p:sp>
        <p:nvSpPr>
          <p:cNvPr id="37" name="Oval 36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09:27</a:t>
            </a:r>
          </a:p>
        </p:txBody>
      </p:sp>
      <p:sp>
        <p:nvSpPr>
          <p:cNvPr id="38" name="Oval 37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09:26</a:t>
            </a:r>
          </a:p>
        </p:txBody>
      </p:sp>
      <p:sp>
        <p:nvSpPr>
          <p:cNvPr id="39" name="Oval 38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09:25</a:t>
            </a:r>
          </a:p>
        </p:txBody>
      </p:sp>
      <p:sp>
        <p:nvSpPr>
          <p:cNvPr id="40" name="Oval 39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09:24</a:t>
            </a:r>
          </a:p>
        </p:txBody>
      </p:sp>
      <p:sp>
        <p:nvSpPr>
          <p:cNvPr id="41" name="Oval 40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09:23</a:t>
            </a:r>
          </a:p>
        </p:txBody>
      </p:sp>
      <p:sp>
        <p:nvSpPr>
          <p:cNvPr id="42" name="Oval 41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09:22</a:t>
            </a:r>
          </a:p>
        </p:txBody>
      </p:sp>
      <p:sp>
        <p:nvSpPr>
          <p:cNvPr id="43" name="Oval 42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09:21</a:t>
            </a:r>
          </a:p>
        </p:txBody>
      </p:sp>
      <p:sp>
        <p:nvSpPr>
          <p:cNvPr id="44" name="Oval 43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09:20</a:t>
            </a:r>
          </a:p>
        </p:txBody>
      </p:sp>
      <p:sp>
        <p:nvSpPr>
          <p:cNvPr id="45" name="Oval 44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09:19</a:t>
            </a:r>
          </a:p>
        </p:txBody>
      </p:sp>
      <p:sp>
        <p:nvSpPr>
          <p:cNvPr id="46" name="Oval 45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09:18</a:t>
            </a:r>
          </a:p>
        </p:txBody>
      </p:sp>
      <p:sp>
        <p:nvSpPr>
          <p:cNvPr id="47" name="Oval 46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09:17</a:t>
            </a:r>
          </a:p>
        </p:txBody>
      </p:sp>
      <p:sp>
        <p:nvSpPr>
          <p:cNvPr id="48" name="Oval 47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09:16</a:t>
            </a:r>
          </a:p>
        </p:txBody>
      </p:sp>
      <p:sp>
        <p:nvSpPr>
          <p:cNvPr id="49" name="Oval 48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09:15</a:t>
            </a:r>
          </a:p>
        </p:txBody>
      </p:sp>
      <p:sp>
        <p:nvSpPr>
          <p:cNvPr id="50" name="Oval 49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09:14</a:t>
            </a:r>
          </a:p>
        </p:txBody>
      </p:sp>
      <p:sp>
        <p:nvSpPr>
          <p:cNvPr id="51" name="Oval 50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09:13</a:t>
            </a:r>
          </a:p>
        </p:txBody>
      </p:sp>
      <p:sp>
        <p:nvSpPr>
          <p:cNvPr id="52" name="Oval 51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09:12</a:t>
            </a:r>
          </a:p>
        </p:txBody>
      </p:sp>
      <p:sp>
        <p:nvSpPr>
          <p:cNvPr id="53" name="Oval 52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09:11</a:t>
            </a:r>
          </a:p>
        </p:txBody>
      </p:sp>
      <p:sp>
        <p:nvSpPr>
          <p:cNvPr id="54" name="Oval 53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09:10</a:t>
            </a:r>
          </a:p>
        </p:txBody>
      </p:sp>
      <p:sp>
        <p:nvSpPr>
          <p:cNvPr id="55" name="Oval 54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09:09</a:t>
            </a:r>
          </a:p>
        </p:txBody>
      </p:sp>
      <p:sp>
        <p:nvSpPr>
          <p:cNvPr id="56" name="Oval 55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09:08</a:t>
            </a:r>
          </a:p>
        </p:txBody>
      </p:sp>
      <p:sp>
        <p:nvSpPr>
          <p:cNvPr id="57" name="Oval 56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09:07</a:t>
            </a:r>
          </a:p>
        </p:txBody>
      </p:sp>
      <p:sp>
        <p:nvSpPr>
          <p:cNvPr id="58" name="Oval 57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09:06</a:t>
            </a:r>
          </a:p>
        </p:txBody>
      </p:sp>
      <p:sp>
        <p:nvSpPr>
          <p:cNvPr id="59" name="Oval 58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09:05</a:t>
            </a:r>
          </a:p>
        </p:txBody>
      </p:sp>
      <p:sp>
        <p:nvSpPr>
          <p:cNvPr id="60" name="Oval 59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09:04</a:t>
            </a:r>
          </a:p>
        </p:txBody>
      </p:sp>
      <p:sp>
        <p:nvSpPr>
          <p:cNvPr id="61" name="Oval 60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09:03</a:t>
            </a:r>
          </a:p>
        </p:txBody>
      </p:sp>
      <p:sp>
        <p:nvSpPr>
          <p:cNvPr id="62" name="Oval 61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09:02</a:t>
            </a:r>
          </a:p>
        </p:txBody>
      </p:sp>
      <p:sp>
        <p:nvSpPr>
          <p:cNvPr id="63" name="Oval 62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09:01</a:t>
            </a:r>
          </a:p>
        </p:txBody>
      </p:sp>
      <p:sp>
        <p:nvSpPr>
          <p:cNvPr id="64" name="Oval 63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09:00</a:t>
            </a:r>
          </a:p>
        </p:txBody>
      </p:sp>
      <p:sp>
        <p:nvSpPr>
          <p:cNvPr id="65" name="Oval 64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08:59</a:t>
            </a:r>
          </a:p>
        </p:txBody>
      </p:sp>
      <p:sp>
        <p:nvSpPr>
          <p:cNvPr id="66" name="Oval 65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08:58</a:t>
            </a:r>
          </a:p>
        </p:txBody>
      </p:sp>
      <p:sp>
        <p:nvSpPr>
          <p:cNvPr id="67" name="Oval 66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08:57</a:t>
            </a:r>
          </a:p>
        </p:txBody>
      </p:sp>
      <p:sp>
        <p:nvSpPr>
          <p:cNvPr id="68" name="Oval 67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08:56</a:t>
            </a:r>
          </a:p>
        </p:txBody>
      </p:sp>
      <p:sp>
        <p:nvSpPr>
          <p:cNvPr id="69" name="Oval 68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08:55</a:t>
            </a:r>
          </a:p>
        </p:txBody>
      </p:sp>
      <p:sp>
        <p:nvSpPr>
          <p:cNvPr id="70" name="Oval 69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08:54</a:t>
            </a:r>
          </a:p>
        </p:txBody>
      </p:sp>
      <p:sp>
        <p:nvSpPr>
          <p:cNvPr id="71" name="Oval 70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08:53</a:t>
            </a:r>
          </a:p>
        </p:txBody>
      </p:sp>
      <p:sp>
        <p:nvSpPr>
          <p:cNvPr id="72" name="Oval 71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08:52</a:t>
            </a:r>
          </a:p>
        </p:txBody>
      </p:sp>
      <p:sp>
        <p:nvSpPr>
          <p:cNvPr id="73" name="Oval 72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08:51</a:t>
            </a:r>
          </a:p>
        </p:txBody>
      </p:sp>
      <p:sp>
        <p:nvSpPr>
          <p:cNvPr id="74" name="Oval 73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08:50</a:t>
            </a:r>
          </a:p>
        </p:txBody>
      </p:sp>
      <p:sp>
        <p:nvSpPr>
          <p:cNvPr id="75" name="Oval 74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08:49</a:t>
            </a:r>
          </a:p>
        </p:txBody>
      </p:sp>
      <p:sp>
        <p:nvSpPr>
          <p:cNvPr id="76" name="Oval 75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08:48</a:t>
            </a:r>
          </a:p>
        </p:txBody>
      </p:sp>
      <p:sp>
        <p:nvSpPr>
          <p:cNvPr id="77" name="Oval 76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08:47</a:t>
            </a:r>
          </a:p>
        </p:txBody>
      </p:sp>
      <p:sp>
        <p:nvSpPr>
          <p:cNvPr id="78" name="Oval 77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08:46</a:t>
            </a:r>
          </a:p>
        </p:txBody>
      </p:sp>
      <p:sp>
        <p:nvSpPr>
          <p:cNvPr id="79" name="Oval 78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08:45</a:t>
            </a:r>
          </a:p>
        </p:txBody>
      </p:sp>
      <p:sp>
        <p:nvSpPr>
          <p:cNvPr id="80" name="Oval 79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08:44</a:t>
            </a:r>
          </a:p>
        </p:txBody>
      </p:sp>
      <p:sp>
        <p:nvSpPr>
          <p:cNvPr id="81" name="Oval 80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08:43</a:t>
            </a:r>
          </a:p>
        </p:txBody>
      </p:sp>
      <p:sp>
        <p:nvSpPr>
          <p:cNvPr id="82" name="Oval 81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08:42</a:t>
            </a:r>
          </a:p>
        </p:txBody>
      </p:sp>
      <p:sp>
        <p:nvSpPr>
          <p:cNvPr id="83" name="Oval 82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08:41</a:t>
            </a:r>
          </a:p>
        </p:txBody>
      </p:sp>
      <p:sp>
        <p:nvSpPr>
          <p:cNvPr id="84" name="Oval 83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08:40</a:t>
            </a:r>
          </a:p>
        </p:txBody>
      </p:sp>
      <p:sp>
        <p:nvSpPr>
          <p:cNvPr id="85" name="Oval 84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08:39</a:t>
            </a:r>
          </a:p>
        </p:txBody>
      </p:sp>
      <p:sp>
        <p:nvSpPr>
          <p:cNvPr id="86" name="Oval 85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08:38</a:t>
            </a:r>
          </a:p>
        </p:txBody>
      </p:sp>
      <p:sp>
        <p:nvSpPr>
          <p:cNvPr id="87" name="Oval 86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08:37</a:t>
            </a:r>
          </a:p>
        </p:txBody>
      </p:sp>
      <p:sp>
        <p:nvSpPr>
          <p:cNvPr id="88" name="Oval 87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08:36</a:t>
            </a:r>
          </a:p>
        </p:txBody>
      </p:sp>
      <p:sp>
        <p:nvSpPr>
          <p:cNvPr id="89" name="Oval 88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08:35</a:t>
            </a:r>
          </a:p>
        </p:txBody>
      </p:sp>
      <p:sp>
        <p:nvSpPr>
          <p:cNvPr id="90" name="Oval 89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08:34</a:t>
            </a:r>
          </a:p>
        </p:txBody>
      </p:sp>
      <p:sp>
        <p:nvSpPr>
          <p:cNvPr id="91" name="Oval 90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08:33</a:t>
            </a:r>
          </a:p>
        </p:txBody>
      </p:sp>
      <p:sp>
        <p:nvSpPr>
          <p:cNvPr id="92" name="Oval 91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08:32</a:t>
            </a:r>
          </a:p>
        </p:txBody>
      </p:sp>
      <p:sp>
        <p:nvSpPr>
          <p:cNvPr id="93" name="Oval 92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08:31</a:t>
            </a:r>
          </a:p>
        </p:txBody>
      </p:sp>
      <p:sp>
        <p:nvSpPr>
          <p:cNvPr id="94" name="Oval 93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08:30</a:t>
            </a:r>
          </a:p>
        </p:txBody>
      </p:sp>
      <p:sp>
        <p:nvSpPr>
          <p:cNvPr id="95" name="Oval 94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08:29</a:t>
            </a:r>
          </a:p>
        </p:txBody>
      </p:sp>
      <p:sp>
        <p:nvSpPr>
          <p:cNvPr id="96" name="Oval 95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08:28</a:t>
            </a:r>
          </a:p>
        </p:txBody>
      </p:sp>
      <p:sp>
        <p:nvSpPr>
          <p:cNvPr id="97" name="Oval 96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08:27</a:t>
            </a:r>
          </a:p>
        </p:txBody>
      </p:sp>
      <p:sp>
        <p:nvSpPr>
          <p:cNvPr id="98" name="Oval 97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08:26</a:t>
            </a:r>
          </a:p>
        </p:txBody>
      </p:sp>
      <p:sp>
        <p:nvSpPr>
          <p:cNvPr id="99" name="Oval 98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08:25</a:t>
            </a:r>
          </a:p>
        </p:txBody>
      </p:sp>
      <p:sp>
        <p:nvSpPr>
          <p:cNvPr id="100" name="Oval 99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08:24</a:t>
            </a:r>
          </a:p>
        </p:txBody>
      </p:sp>
      <p:sp>
        <p:nvSpPr>
          <p:cNvPr id="101" name="Oval 100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08:23</a:t>
            </a:r>
          </a:p>
        </p:txBody>
      </p:sp>
      <p:sp>
        <p:nvSpPr>
          <p:cNvPr id="102" name="Oval 101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08:22</a:t>
            </a:r>
          </a:p>
        </p:txBody>
      </p:sp>
      <p:sp>
        <p:nvSpPr>
          <p:cNvPr id="103" name="Oval 102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08:21</a:t>
            </a:r>
          </a:p>
        </p:txBody>
      </p:sp>
      <p:sp>
        <p:nvSpPr>
          <p:cNvPr id="104" name="Oval 103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08:20</a:t>
            </a:r>
          </a:p>
        </p:txBody>
      </p:sp>
      <p:sp>
        <p:nvSpPr>
          <p:cNvPr id="105" name="Oval 104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08:19</a:t>
            </a:r>
          </a:p>
        </p:txBody>
      </p:sp>
      <p:sp>
        <p:nvSpPr>
          <p:cNvPr id="106" name="Oval 105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08:18</a:t>
            </a:r>
          </a:p>
        </p:txBody>
      </p:sp>
      <p:sp>
        <p:nvSpPr>
          <p:cNvPr id="107" name="Oval 106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08:17</a:t>
            </a:r>
          </a:p>
        </p:txBody>
      </p:sp>
      <p:sp>
        <p:nvSpPr>
          <p:cNvPr id="108" name="Oval 107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08:16</a:t>
            </a:r>
          </a:p>
        </p:txBody>
      </p:sp>
      <p:sp>
        <p:nvSpPr>
          <p:cNvPr id="109" name="Oval 108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08:15</a:t>
            </a:r>
          </a:p>
        </p:txBody>
      </p:sp>
      <p:sp>
        <p:nvSpPr>
          <p:cNvPr id="110" name="Oval 109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08:14</a:t>
            </a:r>
          </a:p>
        </p:txBody>
      </p:sp>
      <p:sp>
        <p:nvSpPr>
          <p:cNvPr id="111" name="Oval 110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08:13</a:t>
            </a:r>
          </a:p>
        </p:txBody>
      </p:sp>
      <p:sp>
        <p:nvSpPr>
          <p:cNvPr id="112" name="Oval 111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08:12</a:t>
            </a:r>
          </a:p>
        </p:txBody>
      </p:sp>
      <p:sp>
        <p:nvSpPr>
          <p:cNvPr id="113" name="Oval 112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08:11</a:t>
            </a:r>
          </a:p>
        </p:txBody>
      </p:sp>
      <p:sp>
        <p:nvSpPr>
          <p:cNvPr id="114" name="Oval 113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08:10</a:t>
            </a:r>
          </a:p>
        </p:txBody>
      </p:sp>
      <p:sp>
        <p:nvSpPr>
          <p:cNvPr id="115" name="Oval 114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08:09</a:t>
            </a:r>
          </a:p>
        </p:txBody>
      </p:sp>
      <p:sp>
        <p:nvSpPr>
          <p:cNvPr id="116" name="Oval 115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08:08</a:t>
            </a:r>
          </a:p>
        </p:txBody>
      </p:sp>
      <p:sp>
        <p:nvSpPr>
          <p:cNvPr id="117" name="Oval 116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08:07</a:t>
            </a:r>
          </a:p>
        </p:txBody>
      </p:sp>
      <p:sp>
        <p:nvSpPr>
          <p:cNvPr id="118" name="Oval 117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08:06</a:t>
            </a:r>
          </a:p>
        </p:txBody>
      </p:sp>
      <p:sp>
        <p:nvSpPr>
          <p:cNvPr id="119" name="Oval 118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08:05</a:t>
            </a:r>
          </a:p>
        </p:txBody>
      </p:sp>
      <p:sp>
        <p:nvSpPr>
          <p:cNvPr id="120" name="Oval 119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08:04</a:t>
            </a:r>
          </a:p>
        </p:txBody>
      </p:sp>
      <p:sp>
        <p:nvSpPr>
          <p:cNvPr id="121" name="Oval 120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08:03</a:t>
            </a:r>
          </a:p>
        </p:txBody>
      </p:sp>
      <p:sp>
        <p:nvSpPr>
          <p:cNvPr id="122" name="Oval 121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08:02</a:t>
            </a:r>
          </a:p>
        </p:txBody>
      </p:sp>
      <p:sp>
        <p:nvSpPr>
          <p:cNvPr id="123" name="Oval 122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08:01</a:t>
            </a:r>
          </a:p>
        </p:txBody>
      </p:sp>
      <p:sp>
        <p:nvSpPr>
          <p:cNvPr id="124" name="Oval 123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08:00</a:t>
            </a:r>
          </a:p>
        </p:txBody>
      </p:sp>
      <p:sp>
        <p:nvSpPr>
          <p:cNvPr id="125" name="Oval 124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07:59</a:t>
            </a:r>
          </a:p>
        </p:txBody>
      </p:sp>
      <p:sp>
        <p:nvSpPr>
          <p:cNvPr id="126" name="Oval 125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07:58</a:t>
            </a:r>
          </a:p>
        </p:txBody>
      </p:sp>
      <p:sp>
        <p:nvSpPr>
          <p:cNvPr id="127" name="Oval 126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07:57</a:t>
            </a:r>
          </a:p>
        </p:txBody>
      </p:sp>
      <p:sp>
        <p:nvSpPr>
          <p:cNvPr id="128" name="Oval 127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07:56</a:t>
            </a:r>
          </a:p>
        </p:txBody>
      </p:sp>
      <p:sp>
        <p:nvSpPr>
          <p:cNvPr id="129" name="Oval 128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07:55</a:t>
            </a:r>
          </a:p>
        </p:txBody>
      </p:sp>
      <p:sp>
        <p:nvSpPr>
          <p:cNvPr id="130" name="Oval 129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07:54</a:t>
            </a:r>
          </a:p>
        </p:txBody>
      </p:sp>
      <p:sp>
        <p:nvSpPr>
          <p:cNvPr id="131" name="Oval 130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07:53</a:t>
            </a:r>
          </a:p>
        </p:txBody>
      </p:sp>
      <p:sp>
        <p:nvSpPr>
          <p:cNvPr id="132" name="Oval 131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07:52</a:t>
            </a:r>
          </a:p>
        </p:txBody>
      </p:sp>
      <p:sp>
        <p:nvSpPr>
          <p:cNvPr id="133" name="Oval 132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07:51</a:t>
            </a:r>
          </a:p>
        </p:txBody>
      </p:sp>
      <p:sp>
        <p:nvSpPr>
          <p:cNvPr id="134" name="Oval 133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07:50</a:t>
            </a:r>
          </a:p>
        </p:txBody>
      </p:sp>
      <p:sp>
        <p:nvSpPr>
          <p:cNvPr id="135" name="Oval 134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07:49</a:t>
            </a:r>
          </a:p>
        </p:txBody>
      </p:sp>
      <p:sp>
        <p:nvSpPr>
          <p:cNvPr id="136" name="Oval 135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07:48</a:t>
            </a:r>
          </a:p>
        </p:txBody>
      </p:sp>
      <p:sp>
        <p:nvSpPr>
          <p:cNvPr id="137" name="Oval 136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07:47</a:t>
            </a:r>
          </a:p>
        </p:txBody>
      </p:sp>
      <p:sp>
        <p:nvSpPr>
          <p:cNvPr id="138" name="Oval 137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07:46</a:t>
            </a:r>
          </a:p>
        </p:txBody>
      </p:sp>
      <p:sp>
        <p:nvSpPr>
          <p:cNvPr id="139" name="Oval 138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07:45</a:t>
            </a:r>
          </a:p>
        </p:txBody>
      </p:sp>
      <p:sp>
        <p:nvSpPr>
          <p:cNvPr id="140" name="Oval 139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07:44</a:t>
            </a:r>
          </a:p>
        </p:txBody>
      </p:sp>
      <p:sp>
        <p:nvSpPr>
          <p:cNvPr id="141" name="Oval 140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07:43</a:t>
            </a:r>
          </a:p>
        </p:txBody>
      </p:sp>
      <p:sp>
        <p:nvSpPr>
          <p:cNvPr id="142" name="Oval 141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07:42</a:t>
            </a:r>
          </a:p>
        </p:txBody>
      </p:sp>
      <p:sp>
        <p:nvSpPr>
          <p:cNvPr id="143" name="Oval 142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07:41</a:t>
            </a:r>
          </a:p>
        </p:txBody>
      </p:sp>
      <p:sp>
        <p:nvSpPr>
          <p:cNvPr id="144" name="Oval 143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07:40</a:t>
            </a:r>
          </a:p>
        </p:txBody>
      </p:sp>
      <p:sp>
        <p:nvSpPr>
          <p:cNvPr id="145" name="Oval 144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07:39</a:t>
            </a:r>
          </a:p>
        </p:txBody>
      </p:sp>
      <p:sp>
        <p:nvSpPr>
          <p:cNvPr id="146" name="Oval 145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07:38</a:t>
            </a:r>
          </a:p>
        </p:txBody>
      </p:sp>
      <p:sp>
        <p:nvSpPr>
          <p:cNvPr id="147" name="Oval 146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07:37</a:t>
            </a:r>
          </a:p>
        </p:txBody>
      </p:sp>
      <p:sp>
        <p:nvSpPr>
          <p:cNvPr id="148" name="Oval 147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07:36</a:t>
            </a:r>
          </a:p>
        </p:txBody>
      </p:sp>
      <p:sp>
        <p:nvSpPr>
          <p:cNvPr id="149" name="Oval 148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07:35</a:t>
            </a:r>
          </a:p>
        </p:txBody>
      </p:sp>
      <p:sp>
        <p:nvSpPr>
          <p:cNvPr id="150" name="Oval 149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07:34</a:t>
            </a:r>
          </a:p>
        </p:txBody>
      </p:sp>
      <p:sp>
        <p:nvSpPr>
          <p:cNvPr id="151" name="Oval 150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07:33</a:t>
            </a:r>
          </a:p>
        </p:txBody>
      </p:sp>
      <p:sp>
        <p:nvSpPr>
          <p:cNvPr id="152" name="Oval 151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07:32</a:t>
            </a:r>
          </a:p>
        </p:txBody>
      </p:sp>
      <p:sp>
        <p:nvSpPr>
          <p:cNvPr id="153" name="Oval 152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07:31</a:t>
            </a:r>
          </a:p>
        </p:txBody>
      </p:sp>
      <p:sp>
        <p:nvSpPr>
          <p:cNvPr id="154" name="Oval 153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07:30</a:t>
            </a:r>
          </a:p>
        </p:txBody>
      </p:sp>
      <p:sp>
        <p:nvSpPr>
          <p:cNvPr id="155" name="Oval 154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07:29</a:t>
            </a:r>
          </a:p>
        </p:txBody>
      </p:sp>
      <p:sp>
        <p:nvSpPr>
          <p:cNvPr id="156" name="Oval 155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07:28</a:t>
            </a:r>
          </a:p>
        </p:txBody>
      </p:sp>
      <p:sp>
        <p:nvSpPr>
          <p:cNvPr id="157" name="Oval 156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07:27</a:t>
            </a:r>
          </a:p>
        </p:txBody>
      </p:sp>
      <p:sp>
        <p:nvSpPr>
          <p:cNvPr id="158" name="Oval 157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07:26</a:t>
            </a:r>
          </a:p>
        </p:txBody>
      </p:sp>
      <p:sp>
        <p:nvSpPr>
          <p:cNvPr id="159" name="Oval 158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07:25</a:t>
            </a:r>
          </a:p>
        </p:txBody>
      </p:sp>
      <p:sp>
        <p:nvSpPr>
          <p:cNvPr id="160" name="Oval 159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07:24</a:t>
            </a:r>
          </a:p>
        </p:txBody>
      </p:sp>
      <p:sp>
        <p:nvSpPr>
          <p:cNvPr id="161" name="Oval 160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07:23</a:t>
            </a:r>
          </a:p>
        </p:txBody>
      </p:sp>
      <p:sp>
        <p:nvSpPr>
          <p:cNvPr id="162" name="Oval 161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07:22</a:t>
            </a:r>
          </a:p>
        </p:txBody>
      </p:sp>
      <p:sp>
        <p:nvSpPr>
          <p:cNvPr id="163" name="Oval 162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07:21</a:t>
            </a:r>
          </a:p>
        </p:txBody>
      </p:sp>
      <p:sp>
        <p:nvSpPr>
          <p:cNvPr id="164" name="Oval 163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07:20</a:t>
            </a:r>
          </a:p>
        </p:txBody>
      </p:sp>
      <p:sp>
        <p:nvSpPr>
          <p:cNvPr id="165" name="Oval 164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07:19</a:t>
            </a:r>
          </a:p>
        </p:txBody>
      </p:sp>
      <p:sp>
        <p:nvSpPr>
          <p:cNvPr id="166" name="Oval 165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07:18</a:t>
            </a:r>
          </a:p>
        </p:txBody>
      </p:sp>
      <p:sp>
        <p:nvSpPr>
          <p:cNvPr id="167" name="Oval 166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07:17</a:t>
            </a:r>
          </a:p>
        </p:txBody>
      </p:sp>
      <p:sp>
        <p:nvSpPr>
          <p:cNvPr id="168" name="Oval 167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07:16</a:t>
            </a:r>
          </a:p>
        </p:txBody>
      </p:sp>
      <p:sp>
        <p:nvSpPr>
          <p:cNvPr id="169" name="Oval 168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07:15</a:t>
            </a:r>
          </a:p>
        </p:txBody>
      </p:sp>
      <p:sp>
        <p:nvSpPr>
          <p:cNvPr id="170" name="Oval 169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07:14</a:t>
            </a:r>
          </a:p>
        </p:txBody>
      </p:sp>
      <p:sp>
        <p:nvSpPr>
          <p:cNvPr id="171" name="Oval 170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07:13</a:t>
            </a:r>
          </a:p>
        </p:txBody>
      </p:sp>
      <p:sp>
        <p:nvSpPr>
          <p:cNvPr id="172" name="Oval 171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07:12</a:t>
            </a:r>
          </a:p>
        </p:txBody>
      </p:sp>
      <p:sp>
        <p:nvSpPr>
          <p:cNvPr id="173" name="Oval 172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07:11</a:t>
            </a:r>
          </a:p>
        </p:txBody>
      </p:sp>
      <p:sp>
        <p:nvSpPr>
          <p:cNvPr id="174" name="Oval 173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07:10</a:t>
            </a:r>
          </a:p>
        </p:txBody>
      </p:sp>
      <p:sp>
        <p:nvSpPr>
          <p:cNvPr id="175" name="Oval 174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07:09</a:t>
            </a:r>
          </a:p>
        </p:txBody>
      </p:sp>
      <p:sp>
        <p:nvSpPr>
          <p:cNvPr id="176" name="Oval 175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07:08</a:t>
            </a:r>
          </a:p>
        </p:txBody>
      </p:sp>
      <p:sp>
        <p:nvSpPr>
          <p:cNvPr id="177" name="Oval 176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07:07</a:t>
            </a:r>
          </a:p>
        </p:txBody>
      </p:sp>
      <p:sp>
        <p:nvSpPr>
          <p:cNvPr id="178" name="Oval 177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07:06</a:t>
            </a:r>
          </a:p>
        </p:txBody>
      </p:sp>
      <p:sp>
        <p:nvSpPr>
          <p:cNvPr id="179" name="Oval 178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07:05</a:t>
            </a:r>
          </a:p>
        </p:txBody>
      </p:sp>
      <p:sp>
        <p:nvSpPr>
          <p:cNvPr id="180" name="Oval 179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07:04</a:t>
            </a:r>
          </a:p>
        </p:txBody>
      </p:sp>
      <p:sp>
        <p:nvSpPr>
          <p:cNvPr id="181" name="Oval 180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07:03</a:t>
            </a:r>
          </a:p>
        </p:txBody>
      </p:sp>
      <p:sp>
        <p:nvSpPr>
          <p:cNvPr id="182" name="Oval 181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07:02</a:t>
            </a:r>
          </a:p>
        </p:txBody>
      </p:sp>
      <p:sp>
        <p:nvSpPr>
          <p:cNvPr id="183" name="Oval 182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07:01</a:t>
            </a:r>
          </a:p>
        </p:txBody>
      </p:sp>
      <p:sp>
        <p:nvSpPr>
          <p:cNvPr id="184" name="Oval 183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07:00</a:t>
            </a:r>
          </a:p>
        </p:txBody>
      </p:sp>
      <p:sp>
        <p:nvSpPr>
          <p:cNvPr id="185" name="Oval 184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06:59</a:t>
            </a:r>
          </a:p>
        </p:txBody>
      </p:sp>
      <p:sp>
        <p:nvSpPr>
          <p:cNvPr id="186" name="Oval 185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06:58</a:t>
            </a:r>
          </a:p>
        </p:txBody>
      </p:sp>
      <p:sp>
        <p:nvSpPr>
          <p:cNvPr id="187" name="Oval 186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06:57</a:t>
            </a:r>
          </a:p>
        </p:txBody>
      </p:sp>
      <p:sp>
        <p:nvSpPr>
          <p:cNvPr id="188" name="Oval 187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06:56</a:t>
            </a:r>
          </a:p>
        </p:txBody>
      </p:sp>
      <p:sp>
        <p:nvSpPr>
          <p:cNvPr id="189" name="Oval 188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06:55</a:t>
            </a:r>
          </a:p>
        </p:txBody>
      </p:sp>
      <p:sp>
        <p:nvSpPr>
          <p:cNvPr id="190" name="Oval 189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06:54</a:t>
            </a:r>
          </a:p>
        </p:txBody>
      </p:sp>
      <p:sp>
        <p:nvSpPr>
          <p:cNvPr id="191" name="Oval 190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06:53</a:t>
            </a:r>
          </a:p>
        </p:txBody>
      </p:sp>
      <p:sp>
        <p:nvSpPr>
          <p:cNvPr id="192" name="Oval 191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06:52</a:t>
            </a:r>
          </a:p>
        </p:txBody>
      </p:sp>
      <p:sp>
        <p:nvSpPr>
          <p:cNvPr id="193" name="Oval 192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06:51</a:t>
            </a:r>
          </a:p>
        </p:txBody>
      </p:sp>
      <p:sp>
        <p:nvSpPr>
          <p:cNvPr id="194" name="Oval 193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06:50</a:t>
            </a:r>
          </a:p>
        </p:txBody>
      </p:sp>
      <p:sp>
        <p:nvSpPr>
          <p:cNvPr id="195" name="Oval 194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06:49</a:t>
            </a:r>
          </a:p>
        </p:txBody>
      </p:sp>
      <p:sp>
        <p:nvSpPr>
          <p:cNvPr id="196" name="Oval 195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06:48</a:t>
            </a:r>
          </a:p>
        </p:txBody>
      </p:sp>
      <p:sp>
        <p:nvSpPr>
          <p:cNvPr id="197" name="Oval 196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06:47</a:t>
            </a:r>
          </a:p>
        </p:txBody>
      </p:sp>
      <p:sp>
        <p:nvSpPr>
          <p:cNvPr id="198" name="Oval 197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06:46</a:t>
            </a:r>
          </a:p>
        </p:txBody>
      </p:sp>
      <p:sp>
        <p:nvSpPr>
          <p:cNvPr id="199" name="Oval 198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06:45</a:t>
            </a:r>
          </a:p>
        </p:txBody>
      </p:sp>
      <p:sp>
        <p:nvSpPr>
          <p:cNvPr id="200" name="Oval 199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06:44</a:t>
            </a:r>
          </a:p>
        </p:txBody>
      </p:sp>
      <p:sp>
        <p:nvSpPr>
          <p:cNvPr id="201" name="Oval 200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06:43</a:t>
            </a:r>
          </a:p>
        </p:txBody>
      </p:sp>
      <p:sp>
        <p:nvSpPr>
          <p:cNvPr id="202" name="Oval 201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06:42</a:t>
            </a:r>
          </a:p>
        </p:txBody>
      </p:sp>
      <p:sp>
        <p:nvSpPr>
          <p:cNvPr id="203" name="Oval 202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06:41</a:t>
            </a:r>
          </a:p>
        </p:txBody>
      </p:sp>
      <p:sp>
        <p:nvSpPr>
          <p:cNvPr id="204" name="Oval 203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06:40</a:t>
            </a:r>
          </a:p>
        </p:txBody>
      </p:sp>
      <p:sp>
        <p:nvSpPr>
          <p:cNvPr id="205" name="Oval 204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06:39</a:t>
            </a:r>
          </a:p>
        </p:txBody>
      </p:sp>
      <p:sp>
        <p:nvSpPr>
          <p:cNvPr id="206" name="Oval 205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06:38</a:t>
            </a:r>
          </a:p>
        </p:txBody>
      </p:sp>
      <p:sp>
        <p:nvSpPr>
          <p:cNvPr id="207" name="Oval 206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06:37</a:t>
            </a:r>
          </a:p>
        </p:txBody>
      </p:sp>
      <p:sp>
        <p:nvSpPr>
          <p:cNvPr id="208" name="Oval 207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06:36</a:t>
            </a:r>
          </a:p>
        </p:txBody>
      </p:sp>
      <p:sp>
        <p:nvSpPr>
          <p:cNvPr id="209" name="Oval 208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06:35</a:t>
            </a:r>
          </a:p>
        </p:txBody>
      </p:sp>
      <p:sp>
        <p:nvSpPr>
          <p:cNvPr id="210" name="Oval 209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06:34</a:t>
            </a:r>
          </a:p>
        </p:txBody>
      </p:sp>
      <p:sp>
        <p:nvSpPr>
          <p:cNvPr id="211" name="Oval 210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06:33</a:t>
            </a:r>
          </a:p>
        </p:txBody>
      </p:sp>
      <p:sp>
        <p:nvSpPr>
          <p:cNvPr id="212" name="Oval 211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06:32</a:t>
            </a:r>
          </a:p>
        </p:txBody>
      </p:sp>
      <p:sp>
        <p:nvSpPr>
          <p:cNvPr id="213" name="Oval 212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06:31</a:t>
            </a:r>
          </a:p>
        </p:txBody>
      </p:sp>
      <p:sp>
        <p:nvSpPr>
          <p:cNvPr id="214" name="Oval 213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06:30</a:t>
            </a:r>
          </a:p>
        </p:txBody>
      </p:sp>
      <p:sp>
        <p:nvSpPr>
          <p:cNvPr id="215" name="Oval 214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06:29</a:t>
            </a:r>
          </a:p>
        </p:txBody>
      </p:sp>
      <p:sp>
        <p:nvSpPr>
          <p:cNvPr id="216" name="Oval 215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06:28</a:t>
            </a:r>
          </a:p>
        </p:txBody>
      </p:sp>
      <p:sp>
        <p:nvSpPr>
          <p:cNvPr id="217" name="Oval 216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06:27</a:t>
            </a:r>
          </a:p>
        </p:txBody>
      </p:sp>
      <p:sp>
        <p:nvSpPr>
          <p:cNvPr id="218" name="Oval 217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06:26</a:t>
            </a:r>
          </a:p>
        </p:txBody>
      </p:sp>
      <p:sp>
        <p:nvSpPr>
          <p:cNvPr id="219" name="Oval 218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06:25</a:t>
            </a:r>
          </a:p>
        </p:txBody>
      </p:sp>
      <p:sp>
        <p:nvSpPr>
          <p:cNvPr id="220" name="Oval 219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06:24</a:t>
            </a:r>
          </a:p>
        </p:txBody>
      </p:sp>
      <p:sp>
        <p:nvSpPr>
          <p:cNvPr id="221" name="Oval 220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06:23</a:t>
            </a:r>
          </a:p>
        </p:txBody>
      </p:sp>
      <p:sp>
        <p:nvSpPr>
          <p:cNvPr id="222" name="Oval 221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06:22</a:t>
            </a:r>
          </a:p>
        </p:txBody>
      </p:sp>
      <p:sp>
        <p:nvSpPr>
          <p:cNvPr id="223" name="Oval 222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06:21</a:t>
            </a:r>
          </a:p>
        </p:txBody>
      </p:sp>
      <p:sp>
        <p:nvSpPr>
          <p:cNvPr id="224" name="Oval 223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06:20</a:t>
            </a:r>
          </a:p>
        </p:txBody>
      </p:sp>
      <p:sp>
        <p:nvSpPr>
          <p:cNvPr id="225" name="Oval 224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06:19</a:t>
            </a:r>
          </a:p>
        </p:txBody>
      </p:sp>
      <p:sp>
        <p:nvSpPr>
          <p:cNvPr id="226" name="Oval 225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06:18</a:t>
            </a:r>
          </a:p>
        </p:txBody>
      </p:sp>
      <p:sp>
        <p:nvSpPr>
          <p:cNvPr id="227" name="Oval 226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06:17</a:t>
            </a:r>
          </a:p>
        </p:txBody>
      </p:sp>
      <p:sp>
        <p:nvSpPr>
          <p:cNvPr id="228" name="Oval 227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06:16</a:t>
            </a:r>
          </a:p>
        </p:txBody>
      </p:sp>
      <p:sp>
        <p:nvSpPr>
          <p:cNvPr id="229" name="Oval 228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06:15</a:t>
            </a:r>
          </a:p>
        </p:txBody>
      </p:sp>
      <p:sp>
        <p:nvSpPr>
          <p:cNvPr id="230" name="Oval 229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06:14</a:t>
            </a:r>
          </a:p>
        </p:txBody>
      </p:sp>
      <p:sp>
        <p:nvSpPr>
          <p:cNvPr id="231" name="Oval 230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06:13</a:t>
            </a:r>
          </a:p>
        </p:txBody>
      </p:sp>
      <p:sp>
        <p:nvSpPr>
          <p:cNvPr id="232" name="Oval 231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06:12</a:t>
            </a:r>
          </a:p>
        </p:txBody>
      </p:sp>
      <p:sp>
        <p:nvSpPr>
          <p:cNvPr id="233" name="Oval 232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06:11</a:t>
            </a:r>
          </a:p>
        </p:txBody>
      </p:sp>
      <p:sp>
        <p:nvSpPr>
          <p:cNvPr id="234" name="Oval 233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06:10</a:t>
            </a:r>
          </a:p>
        </p:txBody>
      </p:sp>
      <p:sp>
        <p:nvSpPr>
          <p:cNvPr id="235" name="Oval 234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06:09</a:t>
            </a:r>
          </a:p>
        </p:txBody>
      </p:sp>
      <p:sp>
        <p:nvSpPr>
          <p:cNvPr id="236" name="Oval 235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06:08</a:t>
            </a:r>
          </a:p>
        </p:txBody>
      </p:sp>
      <p:sp>
        <p:nvSpPr>
          <p:cNvPr id="237" name="Oval 236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06:07</a:t>
            </a:r>
          </a:p>
        </p:txBody>
      </p:sp>
      <p:sp>
        <p:nvSpPr>
          <p:cNvPr id="238" name="Oval 237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06:06</a:t>
            </a:r>
          </a:p>
        </p:txBody>
      </p:sp>
      <p:sp>
        <p:nvSpPr>
          <p:cNvPr id="239" name="Oval 238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06:05</a:t>
            </a:r>
          </a:p>
        </p:txBody>
      </p:sp>
      <p:sp>
        <p:nvSpPr>
          <p:cNvPr id="240" name="Oval 239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06:04</a:t>
            </a:r>
          </a:p>
        </p:txBody>
      </p:sp>
      <p:sp>
        <p:nvSpPr>
          <p:cNvPr id="241" name="Oval 240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06:03</a:t>
            </a:r>
          </a:p>
        </p:txBody>
      </p:sp>
      <p:sp>
        <p:nvSpPr>
          <p:cNvPr id="242" name="Oval 241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06:02</a:t>
            </a:r>
          </a:p>
        </p:txBody>
      </p:sp>
      <p:sp>
        <p:nvSpPr>
          <p:cNvPr id="243" name="Oval 242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06:01</a:t>
            </a:r>
          </a:p>
        </p:txBody>
      </p:sp>
      <p:sp>
        <p:nvSpPr>
          <p:cNvPr id="244" name="Oval 243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06:00</a:t>
            </a:r>
          </a:p>
        </p:txBody>
      </p:sp>
      <p:sp>
        <p:nvSpPr>
          <p:cNvPr id="245" name="Oval 244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05:59</a:t>
            </a:r>
          </a:p>
        </p:txBody>
      </p:sp>
      <p:sp>
        <p:nvSpPr>
          <p:cNvPr id="246" name="Oval 245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05:58</a:t>
            </a:r>
          </a:p>
        </p:txBody>
      </p:sp>
      <p:sp>
        <p:nvSpPr>
          <p:cNvPr id="247" name="Oval 246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05:57</a:t>
            </a:r>
          </a:p>
        </p:txBody>
      </p:sp>
      <p:sp>
        <p:nvSpPr>
          <p:cNvPr id="248" name="Oval 247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05:56</a:t>
            </a:r>
          </a:p>
        </p:txBody>
      </p:sp>
      <p:sp>
        <p:nvSpPr>
          <p:cNvPr id="249" name="Oval 248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05:55</a:t>
            </a:r>
          </a:p>
        </p:txBody>
      </p:sp>
      <p:sp>
        <p:nvSpPr>
          <p:cNvPr id="250" name="Oval 249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05:54</a:t>
            </a:r>
          </a:p>
        </p:txBody>
      </p:sp>
      <p:sp>
        <p:nvSpPr>
          <p:cNvPr id="251" name="Oval 250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05:53</a:t>
            </a:r>
          </a:p>
        </p:txBody>
      </p:sp>
      <p:sp>
        <p:nvSpPr>
          <p:cNvPr id="252" name="Oval 251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05:52</a:t>
            </a:r>
          </a:p>
        </p:txBody>
      </p:sp>
      <p:sp>
        <p:nvSpPr>
          <p:cNvPr id="253" name="Oval 252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05:51</a:t>
            </a:r>
          </a:p>
        </p:txBody>
      </p:sp>
      <p:sp>
        <p:nvSpPr>
          <p:cNvPr id="254" name="Oval 253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05:50</a:t>
            </a:r>
          </a:p>
        </p:txBody>
      </p:sp>
      <p:sp>
        <p:nvSpPr>
          <p:cNvPr id="255" name="Oval 254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05:49</a:t>
            </a:r>
          </a:p>
        </p:txBody>
      </p:sp>
      <p:sp>
        <p:nvSpPr>
          <p:cNvPr id="256" name="Oval 255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05:48</a:t>
            </a:r>
          </a:p>
        </p:txBody>
      </p:sp>
      <p:sp>
        <p:nvSpPr>
          <p:cNvPr id="257" name="Oval 256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05:47</a:t>
            </a:r>
          </a:p>
        </p:txBody>
      </p:sp>
      <p:sp>
        <p:nvSpPr>
          <p:cNvPr id="258" name="Oval 257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05:46</a:t>
            </a:r>
          </a:p>
        </p:txBody>
      </p:sp>
      <p:sp>
        <p:nvSpPr>
          <p:cNvPr id="259" name="Oval 258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05:45</a:t>
            </a:r>
          </a:p>
        </p:txBody>
      </p:sp>
      <p:sp>
        <p:nvSpPr>
          <p:cNvPr id="260" name="Oval 259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05:44</a:t>
            </a:r>
          </a:p>
        </p:txBody>
      </p:sp>
      <p:sp>
        <p:nvSpPr>
          <p:cNvPr id="261" name="Oval 260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05:43</a:t>
            </a:r>
          </a:p>
        </p:txBody>
      </p:sp>
      <p:sp>
        <p:nvSpPr>
          <p:cNvPr id="262" name="Oval 261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05:42</a:t>
            </a:r>
          </a:p>
        </p:txBody>
      </p:sp>
      <p:sp>
        <p:nvSpPr>
          <p:cNvPr id="263" name="Oval 262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05:41</a:t>
            </a:r>
          </a:p>
        </p:txBody>
      </p:sp>
      <p:sp>
        <p:nvSpPr>
          <p:cNvPr id="264" name="Oval 263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05:40</a:t>
            </a:r>
          </a:p>
        </p:txBody>
      </p:sp>
      <p:sp>
        <p:nvSpPr>
          <p:cNvPr id="265" name="Oval 264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05:39</a:t>
            </a:r>
          </a:p>
        </p:txBody>
      </p:sp>
      <p:sp>
        <p:nvSpPr>
          <p:cNvPr id="266" name="Oval 265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05:38</a:t>
            </a:r>
          </a:p>
        </p:txBody>
      </p:sp>
      <p:sp>
        <p:nvSpPr>
          <p:cNvPr id="267" name="Oval 266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05:37</a:t>
            </a:r>
          </a:p>
        </p:txBody>
      </p:sp>
      <p:sp>
        <p:nvSpPr>
          <p:cNvPr id="268" name="Oval 267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05:36</a:t>
            </a:r>
          </a:p>
        </p:txBody>
      </p:sp>
      <p:sp>
        <p:nvSpPr>
          <p:cNvPr id="269" name="Oval 268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05:35</a:t>
            </a:r>
          </a:p>
        </p:txBody>
      </p:sp>
      <p:sp>
        <p:nvSpPr>
          <p:cNvPr id="270" name="Oval 269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05:34</a:t>
            </a:r>
          </a:p>
        </p:txBody>
      </p:sp>
      <p:sp>
        <p:nvSpPr>
          <p:cNvPr id="271" name="Oval 270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05:33</a:t>
            </a:r>
          </a:p>
        </p:txBody>
      </p:sp>
      <p:sp>
        <p:nvSpPr>
          <p:cNvPr id="272" name="Oval 271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05:32</a:t>
            </a:r>
          </a:p>
        </p:txBody>
      </p:sp>
      <p:sp>
        <p:nvSpPr>
          <p:cNvPr id="273" name="Oval 272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05:31</a:t>
            </a:r>
          </a:p>
        </p:txBody>
      </p:sp>
      <p:sp>
        <p:nvSpPr>
          <p:cNvPr id="274" name="Oval 273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05:30</a:t>
            </a:r>
          </a:p>
        </p:txBody>
      </p:sp>
      <p:sp>
        <p:nvSpPr>
          <p:cNvPr id="275" name="Oval 274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05:29</a:t>
            </a:r>
          </a:p>
        </p:txBody>
      </p:sp>
      <p:sp>
        <p:nvSpPr>
          <p:cNvPr id="276" name="Oval 275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05:28</a:t>
            </a:r>
          </a:p>
        </p:txBody>
      </p:sp>
      <p:sp>
        <p:nvSpPr>
          <p:cNvPr id="277" name="Oval 276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05:27</a:t>
            </a:r>
          </a:p>
        </p:txBody>
      </p:sp>
      <p:sp>
        <p:nvSpPr>
          <p:cNvPr id="278" name="Oval 277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05:26</a:t>
            </a:r>
          </a:p>
        </p:txBody>
      </p:sp>
      <p:sp>
        <p:nvSpPr>
          <p:cNvPr id="279" name="Oval 278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05:25</a:t>
            </a:r>
          </a:p>
        </p:txBody>
      </p:sp>
      <p:sp>
        <p:nvSpPr>
          <p:cNvPr id="280" name="Oval 279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05:24</a:t>
            </a:r>
          </a:p>
        </p:txBody>
      </p:sp>
      <p:sp>
        <p:nvSpPr>
          <p:cNvPr id="281" name="Oval 280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05:23</a:t>
            </a:r>
          </a:p>
        </p:txBody>
      </p:sp>
      <p:sp>
        <p:nvSpPr>
          <p:cNvPr id="282" name="Oval 281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05:22</a:t>
            </a:r>
          </a:p>
        </p:txBody>
      </p:sp>
      <p:sp>
        <p:nvSpPr>
          <p:cNvPr id="283" name="Oval 282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05:21</a:t>
            </a:r>
          </a:p>
        </p:txBody>
      </p:sp>
      <p:sp>
        <p:nvSpPr>
          <p:cNvPr id="284" name="Oval 283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05:20</a:t>
            </a:r>
          </a:p>
        </p:txBody>
      </p:sp>
      <p:sp>
        <p:nvSpPr>
          <p:cNvPr id="285" name="Oval 284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05:19</a:t>
            </a:r>
          </a:p>
        </p:txBody>
      </p:sp>
      <p:sp>
        <p:nvSpPr>
          <p:cNvPr id="286" name="Oval 285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05:18</a:t>
            </a:r>
          </a:p>
        </p:txBody>
      </p:sp>
      <p:sp>
        <p:nvSpPr>
          <p:cNvPr id="287" name="Oval 286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05:17</a:t>
            </a:r>
          </a:p>
        </p:txBody>
      </p:sp>
      <p:sp>
        <p:nvSpPr>
          <p:cNvPr id="288" name="Oval 287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05:16</a:t>
            </a:r>
          </a:p>
        </p:txBody>
      </p:sp>
      <p:sp>
        <p:nvSpPr>
          <p:cNvPr id="289" name="Oval 288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05:15</a:t>
            </a:r>
          </a:p>
        </p:txBody>
      </p:sp>
      <p:sp>
        <p:nvSpPr>
          <p:cNvPr id="290" name="Oval 289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05:14</a:t>
            </a:r>
          </a:p>
        </p:txBody>
      </p:sp>
      <p:sp>
        <p:nvSpPr>
          <p:cNvPr id="291" name="Oval 290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05:13</a:t>
            </a:r>
          </a:p>
        </p:txBody>
      </p:sp>
      <p:sp>
        <p:nvSpPr>
          <p:cNvPr id="292" name="Oval 291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05:12</a:t>
            </a:r>
          </a:p>
        </p:txBody>
      </p:sp>
      <p:sp>
        <p:nvSpPr>
          <p:cNvPr id="293" name="Oval 292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05:11</a:t>
            </a:r>
          </a:p>
        </p:txBody>
      </p:sp>
      <p:sp>
        <p:nvSpPr>
          <p:cNvPr id="294" name="Oval 293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05:10</a:t>
            </a:r>
          </a:p>
        </p:txBody>
      </p:sp>
      <p:sp>
        <p:nvSpPr>
          <p:cNvPr id="295" name="Oval 294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05:09</a:t>
            </a:r>
          </a:p>
        </p:txBody>
      </p:sp>
      <p:sp>
        <p:nvSpPr>
          <p:cNvPr id="296" name="Oval 295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05:08</a:t>
            </a:r>
          </a:p>
        </p:txBody>
      </p:sp>
      <p:sp>
        <p:nvSpPr>
          <p:cNvPr id="297" name="Oval 296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05:07</a:t>
            </a:r>
          </a:p>
        </p:txBody>
      </p:sp>
      <p:sp>
        <p:nvSpPr>
          <p:cNvPr id="298" name="Oval 297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05:06</a:t>
            </a:r>
          </a:p>
        </p:txBody>
      </p:sp>
      <p:sp>
        <p:nvSpPr>
          <p:cNvPr id="299" name="Oval 298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05:05</a:t>
            </a:r>
          </a:p>
        </p:txBody>
      </p:sp>
      <p:sp>
        <p:nvSpPr>
          <p:cNvPr id="300" name="Oval 299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05:04</a:t>
            </a:r>
          </a:p>
        </p:txBody>
      </p:sp>
      <p:sp>
        <p:nvSpPr>
          <p:cNvPr id="301" name="Oval 300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05:03</a:t>
            </a:r>
          </a:p>
        </p:txBody>
      </p:sp>
      <p:sp>
        <p:nvSpPr>
          <p:cNvPr id="302" name="Oval 301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05:02</a:t>
            </a:r>
          </a:p>
        </p:txBody>
      </p:sp>
      <p:sp>
        <p:nvSpPr>
          <p:cNvPr id="303" name="Oval 302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05:01</a:t>
            </a:r>
          </a:p>
        </p:txBody>
      </p:sp>
      <p:sp>
        <p:nvSpPr>
          <p:cNvPr id="304" name="Oval 303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05:00</a:t>
            </a:r>
          </a:p>
        </p:txBody>
      </p:sp>
      <p:sp>
        <p:nvSpPr>
          <p:cNvPr id="305" name="Oval 304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04:59</a:t>
            </a:r>
          </a:p>
        </p:txBody>
      </p:sp>
      <p:sp>
        <p:nvSpPr>
          <p:cNvPr id="306" name="Oval 305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04:58</a:t>
            </a:r>
          </a:p>
        </p:txBody>
      </p:sp>
      <p:sp>
        <p:nvSpPr>
          <p:cNvPr id="307" name="Oval 306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04:57</a:t>
            </a:r>
          </a:p>
        </p:txBody>
      </p:sp>
      <p:sp>
        <p:nvSpPr>
          <p:cNvPr id="308" name="Oval 307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04:56</a:t>
            </a:r>
          </a:p>
        </p:txBody>
      </p:sp>
      <p:sp>
        <p:nvSpPr>
          <p:cNvPr id="309" name="Oval 308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04:55</a:t>
            </a:r>
          </a:p>
        </p:txBody>
      </p:sp>
      <p:sp>
        <p:nvSpPr>
          <p:cNvPr id="310" name="Oval 309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04:54</a:t>
            </a:r>
          </a:p>
        </p:txBody>
      </p:sp>
      <p:sp>
        <p:nvSpPr>
          <p:cNvPr id="311" name="Oval 310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04:53</a:t>
            </a:r>
          </a:p>
        </p:txBody>
      </p:sp>
      <p:sp>
        <p:nvSpPr>
          <p:cNvPr id="312" name="Oval 311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04:52</a:t>
            </a:r>
          </a:p>
        </p:txBody>
      </p:sp>
      <p:sp>
        <p:nvSpPr>
          <p:cNvPr id="313" name="Oval 312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04:51</a:t>
            </a:r>
          </a:p>
        </p:txBody>
      </p:sp>
      <p:sp>
        <p:nvSpPr>
          <p:cNvPr id="314" name="Oval 313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04:50</a:t>
            </a:r>
          </a:p>
        </p:txBody>
      </p:sp>
      <p:sp>
        <p:nvSpPr>
          <p:cNvPr id="315" name="Oval 314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04:49</a:t>
            </a:r>
          </a:p>
        </p:txBody>
      </p:sp>
      <p:sp>
        <p:nvSpPr>
          <p:cNvPr id="316" name="Oval 315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04:48</a:t>
            </a:r>
          </a:p>
        </p:txBody>
      </p:sp>
      <p:sp>
        <p:nvSpPr>
          <p:cNvPr id="317" name="Oval 316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04:47</a:t>
            </a:r>
          </a:p>
        </p:txBody>
      </p:sp>
      <p:sp>
        <p:nvSpPr>
          <p:cNvPr id="318" name="Oval 317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04:46</a:t>
            </a:r>
          </a:p>
        </p:txBody>
      </p:sp>
      <p:sp>
        <p:nvSpPr>
          <p:cNvPr id="319" name="Oval 318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04:45</a:t>
            </a:r>
          </a:p>
        </p:txBody>
      </p:sp>
      <p:sp>
        <p:nvSpPr>
          <p:cNvPr id="320" name="Oval 319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04:44</a:t>
            </a:r>
          </a:p>
        </p:txBody>
      </p:sp>
      <p:sp>
        <p:nvSpPr>
          <p:cNvPr id="321" name="Oval 320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04:43</a:t>
            </a:r>
          </a:p>
        </p:txBody>
      </p:sp>
      <p:sp>
        <p:nvSpPr>
          <p:cNvPr id="322" name="Oval 321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04:42</a:t>
            </a:r>
          </a:p>
        </p:txBody>
      </p:sp>
      <p:sp>
        <p:nvSpPr>
          <p:cNvPr id="323" name="Oval 322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04:41</a:t>
            </a:r>
          </a:p>
        </p:txBody>
      </p:sp>
      <p:sp>
        <p:nvSpPr>
          <p:cNvPr id="324" name="Oval 323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04:40</a:t>
            </a:r>
          </a:p>
        </p:txBody>
      </p:sp>
      <p:sp>
        <p:nvSpPr>
          <p:cNvPr id="325" name="Oval 324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04:39</a:t>
            </a:r>
          </a:p>
        </p:txBody>
      </p:sp>
      <p:sp>
        <p:nvSpPr>
          <p:cNvPr id="326" name="Oval 325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04:38</a:t>
            </a:r>
          </a:p>
        </p:txBody>
      </p:sp>
      <p:sp>
        <p:nvSpPr>
          <p:cNvPr id="327" name="Oval 326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04:37</a:t>
            </a:r>
          </a:p>
        </p:txBody>
      </p:sp>
      <p:sp>
        <p:nvSpPr>
          <p:cNvPr id="328" name="Oval 327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04:36</a:t>
            </a:r>
          </a:p>
        </p:txBody>
      </p:sp>
      <p:sp>
        <p:nvSpPr>
          <p:cNvPr id="329" name="Oval 328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04:35</a:t>
            </a:r>
          </a:p>
        </p:txBody>
      </p:sp>
      <p:sp>
        <p:nvSpPr>
          <p:cNvPr id="330" name="Oval 329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04:34</a:t>
            </a:r>
          </a:p>
        </p:txBody>
      </p:sp>
      <p:sp>
        <p:nvSpPr>
          <p:cNvPr id="331" name="Oval 330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04:33</a:t>
            </a:r>
          </a:p>
        </p:txBody>
      </p:sp>
      <p:sp>
        <p:nvSpPr>
          <p:cNvPr id="332" name="Oval 331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04:32</a:t>
            </a:r>
          </a:p>
        </p:txBody>
      </p:sp>
      <p:sp>
        <p:nvSpPr>
          <p:cNvPr id="333" name="Oval 332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04:31</a:t>
            </a:r>
          </a:p>
        </p:txBody>
      </p:sp>
      <p:sp>
        <p:nvSpPr>
          <p:cNvPr id="334" name="Oval 333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04:30</a:t>
            </a:r>
          </a:p>
        </p:txBody>
      </p:sp>
      <p:sp>
        <p:nvSpPr>
          <p:cNvPr id="335" name="Oval 334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04:29</a:t>
            </a:r>
          </a:p>
        </p:txBody>
      </p:sp>
      <p:sp>
        <p:nvSpPr>
          <p:cNvPr id="336" name="Oval 335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04:28</a:t>
            </a:r>
          </a:p>
        </p:txBody>
      </p:sp>
      <p:sp>
        <p:nvSpPr>
          <p:cNvPr id="337" name="Oval 336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04:27</a:t>
            </a:r>
          </a:p>
        </p:txBody>
      </p:sp>
      <p:sp>
        <p:nvSpPr>
          <p:cNvPr id="338" name="Oval 337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04:26</a:t>
            </a:r>
          </a:p>
        </p:txBody>
      </p:sp>
      <p:sp>
        <p:nvSpPr>
          <p:cNvPr id="339" name="Oval 338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04:25</a:t>
            </a:r>
          </a:p>
        </p:txBody>
      </p:sp>
      <p:sp>
        <p:nvSpPr>
          <p:cNvPr id="340" name="Oval 339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04:24</a:t>
            </a:r>
          </a:p>
        </p:txBody>
      </p:sp>
      <p:sp>
        <p:nvSpPr>
          <p:cNvPr id="341" name="Oval 340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04:23</a:t>
            </a:r>
          </a:p>
        </p:txBody>
      </p:sp>
      <p:sp>
        <p:nvSpPr>
          <p:cNvPr id="342" name="Oval 341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04:22</a:t>
            </a:r>
          </a:p>
        </p:txBody>
      </p:sp>
      <p:sp>
        <p:nvSpPr>
          <p:cNvPr id="343" name="Oval 342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04:21</a:t>
            </a:r>
          </a:p>
        </p:txBody>
      </p:sp>
      <p:sp>
        <p:nvSpPr>
          <p:cNvPr id="344" name="Oval 343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04:20</a:t>
            </a:r>
          </a:p>
        </p:txBody>
      </p:sp>
      <p:sp>
        <p:nvSpPr>
          <p:cNvPr id="345" name="Oval 344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04:19</a:t>
            </a:r>
          </a:p>
        </p:txBody>
      </p:sp>
      <p:sp>
        <p:nvSpPr>
          <p:cNvPr id="346" name="Oval 345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04:18</a:t>
            </a:r>
          </a:p>
        </p:txBody>
      </p:sp>
      <p:sp>
        <p:nvSpPr>
          <p:cNvPr id="347" name="Oval 346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04:17</a:t>
            </a:r>
          </a:p>
        </p:txBody>
      </p:sp>
      <p:sp>
        <p:nvSpPr>
          <p:cNvPr id="348" name="Oval 347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04:16</a:t>
            </a:r>
          </a:p>
        </p:txBody>
      </p:sp>
      <p:sp>
        <p:nvSpPr>
          <p:cNvPr id="349" name="Oval 348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04:15</a:t>
            </a:r>
          </a:p>
        </p:txBody>
      </p:sp>
      <p:sp>
        <p:nvSpPr>
          <p:cNvPr id="350" name="Oval 349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04:14</a:t>
            </a:r>
          </a:p>
        </p:txBody>
      </p:sp>
      <p:sp>
        <p:nvSpPr>
          <p:cNvPr id="351" name="Oval 350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04:13</a:t>
            </a:r>
          </a:p>
        </p:txBody>
      </p:sp>
      <p:sp>
        <p:nvSpPr>
          <p:cNvPr id="352" name="Oval 351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04:12</a:t>
            </a:r>
          </a:p>
        </p:txBody>
      </p:sp>
      <p:sp>
        <p:nvSpPr>
          <p:cNvPr id="353" name="Oval 352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04:11</a:t>
            </a:r>
          </a:p>
        </p:txBody>
      </p:sp>
      <p:sp>
        <p:nvSpPr>
          <p:cNvPr id="354" name="Oval 353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04:10</a:t>
            </a:r>
          </a:p>
        </p:txBody>
      </p:sp>
      <p:sp>
        <p:nvSpPr>
          <p:cNvPr id="355" name="Oval 354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04:09</a:t>
            </a:r>
          </a:p>
        </p:txBody>
      </p:sp>
      <p:sp>
        <p:nvSpPr>
          <p:cNvPr id="356" name="Oval 355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04:08</a:t>
            </a:r>
          </a:p>
        </p:txBody>
      </p:sp>
      <p:sp>
        <p:nvSpPr>
          <p:cNvPr id="357" name="Oval 356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04:07</a:t>
            </a:r>
          </a:p>
        </p:txBody>
      </p:sp>
      <p:sp>
        <p:nvSpPr>
          <p:cNvPr id="358" name="Oval 357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04:06</a:t>
            </a:r>
          </a:p>
        </p:txBody>
      </p:sp>
      <p:sp>
        <p:nvSpPr>
          <p:cNvPr id="359" name="Oval 358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04:05</a:t>
            </a:r>
          </a:p>
        </p:txBody>
      </p:sp>
      <p:sp>
        <p:nvSpPr>
          <p:cNvPr id="360" name="Oval 359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04:04</a:t>
            </a:r>
          </a:p>
        </p:txBody>
      </p:sp>
      <p:sp>
        <p:nvSpPr>
          <p:cNvPr id="361" name="Oval 360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04:03</a:t>
            </a:r>
          </a:p>
        </p:txBody>
      </p:sp>
      <p:sp>
        <p:nvSpPr>
          <p:cNvPr id="362" name="Oval 361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04:02</a:t>
            </a:r>
          </a:p>
        </p:txBody>
      </p:sp>
      <p:sp>
        <p:nvSpPr>
          <p:cNvPr id="363" name="Oval 362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04:01</a:t>
            </a:r>
          </a:p>
        </p:txBody>
      </p:sp>
      <p:sp>
        <p:nvSpPr>
          <p:cNvPr id="364" name="Oval 363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04:00</a:t>
            </a:r>
          </a:p>
        </p:txBody>
      </p:sp>
      <p:sp>
        <p:nvSpPr>
          <p:cNvPr id="365" name="Oval 364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03:59</a:t>
            </a:r>
          </a:p>
        </p:txBody>
      </p:sp>
      <p:sp>
        <p:nvSpPr>
          <p:cNvPr id="366" name="Oval 365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03:58</a:t>
            </a:r>
          </a:p>
        </p:txBody>
      </p:sp>
      <p:sp>
        <p:nvSpPr>
          <p:cNvPr id="367" name="Oval 366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03:57</a:t>
            </a:r>
          </a:p>
        </p:txBody>
      </p:sp>
      <p:sp>
        <p:nvSpPr>
          <p:cNvPr id="368" name="Oval 367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03:56</a:t>
            </a:r>
          </a:p>
        </p:txBody>
      </p:sp>
      <p:sp>
        <p:nvSpPr>
          <p:cNvPr id="369" name="Oval 368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03:55</a:t>
            </a:r>
          </a:p>
        </p:txBody>
      </p:sp>
      <p:sp>
        <p:nvSpPr>
          <p:cNvPr id="370" name="Oval 369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03:54</a:t>
            </a:r>
          </a:p>
        </p:txBody>
      </p:sp>
      <p:sp>
        <p:nvSpPr>
          <p:cNvPr id="371" name="Oval 370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03:53</a:t>
            </a:r>
          </a:p>
        </p:txBody>
      </p:sp>
      <p:sp>
        <p:nvSpPr>
          <p:cNvPr id="372" name="Oval 371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03:52</a:t>
            </a:r>
          </a:p>
        </p:txBody>
      </p:sp>
      <p:sp>
        <p:nvSpPr>
          <p:cNvPr id="373" name="Oval 372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03:51</a:t>
            </a:r>
          </a:p>
        </p:txBody>
      </p:sp>
      <p:sp>
        <p:nvSpPr>
          <p:cNvPr id="374" name="Oval 373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03:50</a:t>
            </a:r>
          </a:p>
        </p:txBody>
      </p:sp>
      <p:sp>
        <p:nvSpPr>
          <p:cNvPr id="375" name="Oval 374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03:49</a:t>
            </a:r>
          </a:p>
        </p:txBody>
      </p:sp>
      <p:sp>
        <p:nvSpPr>
          <p:cNvPr id="376" name="Oval 375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03:48</a:t>
            </a:r>
          </a:p>
        </p:txBody>
      </p:sp>
      <p:sp>
        <p:nvSpPr>
          <p:cNvPr id="377" name="Oval 376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03:47</a:t>
            </a:r>
          </a:p>
        </p:txBody>
      </p:sp>
      <p:sp>
        <p:nvSpPr>
          <p:cNvPr id="378" name="Oval 377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03:46</a:t>
            </a:r>
          </a:p>
        </p:txBody>
      </p:sp>
      <p:sp>
        <p:nvSpPr>
          <p:cNvPr id="379" name="Oval 378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03:45</a:t>
            </a:r>
          </a:p>
        </p:txBody>
      </p:sp>
      <p:sp>
        <p:nvSpPr>
          <p:cNvPr id="380" name="Oval 379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03:44</a:t>
            </a:r>
          </a:p>
        </p:txBody>
      </p:sp>
      <p:sp>
        <p:nvSpPr>
          <p:cNvPr id="381" name="Oval 380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03:43</a:t>
            </a:r>
          </a:p>
        </p:txBody>
      </p:sp>
      <p:sp>
        <p:nvSpPr>
          <p:cNvPr id="382" name="Oval 381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03:42</a:t>
            </a:r>
          </a:p>
        </p:txBody>
      </p:sp>
      <p:sp>
        <p:nvSpPr>
          <p:cNvPr id="383" name="Oval 382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03:41</a:t>
            </a:r>
          </a:p>
        </p:txBody>
      </p:sp>
      <p:sp>
        <p:nvSpPr>
          <p:cNvPr id="384" name="Oval 383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03:40</a:t>
            </a:r>
          </a:p>
        </p:txBody>
      </p:sp>
      <p:sp>
        <p:nvSpPr>
          <p:cNvPr id="385" name="Oval 384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03:39</a:t>
            </a:r>
          </a:p>
        </p:txBody>
      </p:sp>
      <p:sp>
        <p:nvSpPr>
          <p:cNvPr id="386" name="Oval 385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03:38</a:t>
            </a:r>
          </a:p>
        </p:txBody>
      </p:sp>
      <p:sp>
        <p:nvSpPr>
          <p:cNvPr id="387" name="Oval 386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03:37</a:t>
            </a:r>
          </a:p>
        </p:txBody>
      </p:sp>
      <p:sp>
        <p:nvSpPr>
          <p:cNvPr id="388" name="Oval 387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03:36</a:t>
            </a:r>
          </a:p>
        </p:txBody>
      </p:sp>
      <p:sp>
        <p:nvSpPr>
          <p:cNvPr id="389" name="Oval 388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03:35</a:t>
            </a:r>
          </a:p>
        </p:txBody>
      </p:sp>
      <p:sp>
        <p:nvSpPr>
          <p:cNvPr id="390" name="Oval 389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03:34</a:t>
            </a:r>
          </a:p>
        </p:txBody>
      </p:sp>
      <p:sp>
        <p:nvSpPr>
          <p:cNvPr id="391" name="Oval 390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03:33</a:t>
            </a:r>
          </a:p>
        </p:txBody>
      </p:sp>
      <p:sp>
        <p:nvSpPr>
          <p:cNvPr id="392" name="Oval 391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03:32</a:t>
            </a:r>
          </a:p>
        </p:txBody>
      </p:sp>
      <p:sp>
        <p:nvSpPr>
          <p:cNvPr id="393" name="Oval 392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03:31</a:t>
            </a:r>
          </a:p>
        </p:txBody>
      </p:sp>
      <p:sp>
        <p:nvSpPr>
          <p:cNvPr id="394" name="Oval 393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03:30</a:t>
            </a:r>
          </a:p>
        </p:txBody>
      </p:sp>
      <p:sp>
        <p:nvSpPr>
          <p:cNvPr id="395" name="Oval 394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03:29</a:t>
            </a:r>
          </a:p>
        </p:txBody>
      </p:sp>
      <p:sp>
        <p:nvSpPr>
          <p:cNvPr id="396" name="Oval 395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03:28</a:t>
            </a:r>
          </a:p>
        </p:txBody>
      </p:sp>
      <p:sp>
        <p:nvSpPr>
          <p:cNvPr id="397" name="Oval 396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03:27</a:t>
            </a:r>
          </a:p>
        </p:txBody>
      </p:sp>
      <p:sp>
        <p:nvSpPr>
          <p:cNvPr id="398" name="Oval 397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03:26</a:t>
            </a:r>
          </a:p>
        </p:txBody>
      </p:sp>
      <p:sp>
        <p:nvSpPr>
          <p:cNvPr id="399" name="Oval 398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03:25</a:t>
            </a:r>
          </a:p>
        </p:txBody>
      </p:sp>
      <p:sp>
        <p:nvSpPr>
          <p:cNvPr id="400" name="Oval 399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03:24</a:t>
            </a:r>
          </a:p>
        </p:txBody>
      </p:sp>
      <p:sp>
        <p:nvSpPr>
          <p:cNvPr id="401" name="Oval 400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03:23</a:t>
            </a:r>
          </a:p>
        </p:txBody>
      </p:sp>
      <p:sp>
        <p:nvSpPr>
          <p:cNvPr id="402" name="Oval 401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03:22</a:t>
            </a:r>
          </a:p>
        </p:txBody>
      </p:sp>
      <p:sp>
        <p:nvSpPr>
          <p:cNvPr id="403" name="Oval 402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03:21</a:t>
            </a:r>
          </a:p>
        </p:txBody>
      </p:sp>
      <p:sp>
        <p:nvSpPr>
          <p:cNvPr id="404" name="Oval 403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03:20</a:t>
            </a:r>
          </a:p>
        </p:txBody>
      </p:sp>
      <p:sp>
        <p:nvSpPr>
          <p:cNvPr id="405" name="Oval 404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03:19</a:t>
            </a:r>
          </a:p>
        </p:txBody>
      </p:sp>
      <p:sp>
        <p:nvSpPr>
          <p:cNvPr id="406" name="Oval 405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03:18</a:t>
            </a:r>
          </a:p>
        </p:txBody>
      </p:sp>
      <p:sp>
        <p:nvSpPr>
          <p:cNvPr id="407" name="Oval 406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03:17</a:t>
            </a:r>
          </a:p>
        </p:txBody>
      </p:sp>
      <p:sp>
        <p:nvSpPr>
          <p:cNvPr id="408" name="Oval 407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03:16</a:t>
            </a:r>
          </a:p>
        </p:txBody>
      </p:sp>
      <p:sp>
        <p:nvSpPr>
          <p:cNvPr id="409" name="Oval 408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03:15</a:t>
            </a:r>
          </a:p>
        </p:txBody>
      </p:sp>
      <p:sp>
        <p:nvSpPr>
          <p:cNvPr id="410" name="Oval 409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03:14</a:t>
            </a:r>
          </a:p>
        </p:txBody>
      </p:sp>
      <p:sp>
        <p:nvSpPr>
          <p:cNvPr id="411" name="Oval 410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03:13</a:t>
            </a:r>
          </a:p>
        </p:txBody>
      </p:sp>
      <p:sp>
        <p:nvSpPr>
          <p:cNvPr id="412" name="Oval 411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03:12</a:t>
            </a:r>
          </a:p>
        </p:txBody>
      </p:sp>
      <p:sp>
        <p:nvSpPr>
          <p:cNvPr id="413" name="Oval 412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03:11</a:t>
            </a:r>
          </a:p>
        </p:txBody>
      </p:sp>
      <p:sp>
        <p:nvSpPr>
          <p:cNvPr id="414" name="Oval 413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03:10</a:t>
            </a:r>
          </a:p>
        </p:txBody>
      </p:sp>
      <p:sp>
        <p:nvSpPr>
          <p:cNvPr id="415" name="Oval 414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03:09</a:t>
            </a:r>
          </a:p>
        </p:txBody>
      </p:sp>
      <p:sp>
        <p:nvSpPr>
          <p:cNvPr id="416" name="Oval 415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03:08</a:t>
            </a:r>
          </a:p>
        </p:txBody>
      </p:sp>
      <p:sp>
        <p:nvSpPr>
          <p:cNvPr id="417" name="Oval 416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03:07</a:t>
            </a:r>
          </a:p>
        </p:txBody>
      </p:sp>
      <p:sp>
        <p:nvSpPr>
          <p:cNvPr id="418" name="Oval 417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03:06</a:t>
            </a:r>
          </a:p>
        </p:txBody>
      </p:sp>
      <p:sp>
        <p:nvSpPr>
          <p:cNvPr id="419" name="Oval 418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03:05</a:t>
            </a:r>
          </a:p>
        </p:txBody>
      </p:sp>
      <p:sp>
        <p:nvSpPr>
          <p:cNvPr id="420" name="Oval 419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03:04</a:t>
            </a:r>
          </a:p>
        </p:txBody>
      </p:sp>
      <p:sp>
        <p:nvSpPr>
          <p:cNvPr id="421" name="Oval 420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03:03</a:t>
            </a:r>
          </a:p>
        </p:txBody>
      </p:sp>
      <p:sp>
        <p:nvSpPr>
          <p:cNvPr id="422" name="Oval 421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03:02</a:t>
            </a:r>
          </a:p>
        </p:txBody>
      </p:sp>
      <p:sp>
        <p:nvSpPr>
          <p:cNvPr id="423" name="Oval 422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03:01</a:t>
            </a:r>
          </a:p>
        </p:txBody>
      </p:sp>
      <p:sp>
        <p:nvSpPr>
          <p:cNvPr id="424" name="Oval 423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03:00</a:t>
            </a:r>
          </a:p>
        </p:txBody>
      </p:sp>
      <p:sp>
        <p:nvSpPr>
          <p:cNvPr id="425" name="Oval 424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02:59</a:t>
            </a:r>
          </a:p>
        </p:txBody>
      </p:sp>
      <p:sp>
        <p:nvSpPr>
          <p:cNvPr id="426" name="Oval 425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02:58</a:t>
            </a:r>
          </a:p>
        </p:txBody>
      </p:sp>
      <p:sp>
        <p:nvSpPr>
          <p:cNvPr id="427" name="Oval 426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02:57</a:t>
            </a:r>
          </a:p>
        </p:txBody>
      </p:sp>
      <p:sp>
        <p:nvSpPr>
          <p:cNvPr id="428" name="Oval 427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02:56</a:t>
            </a:r>
          </a:p>
        </p:txBody>
      </p:sp>
      <p:sp>
        <p:nvSpPr>
          <p:cNvPr id="429" name="Oval 428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02:55</a:t>
            </a:r>
          </a:p>
        </p:txBody>
      </p:sp>
      <p:sp>
        <p:nvSpPr>
          <p:cNvPr id="430" name="Oval 429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02:54</a:t>
            </a:r>
          </a:p>
        </p:txBody>
      </p:sp>
      <p:sp>
        <p:nvSpPr>
          <p:cNvPr id="431" name="Oval 430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02:53</a:t>
            </a:r>
          </a:p>
        </p:txBody>
      </p:sp>
      <p:sp>
        <p:nvSpPr>
          <p:cNvPr id="432" name="Oval 431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02:52</a:t>
            </a:r>
          </a:p>
        </p:txBody>
      </p:sp>
      <p:sp>
        <p:nvSpPr>
          <p:cNvPr id="433" name="Oval 432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02:51</a:t>
            </a:r>
          </a:p>
        </p:txBody>
      </p:sp>
      <p:sp>
        <p:nvSpPr>
          <p:cNvPr id="434" name="Oval 433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02:50</a:t>
            </a:r>
          </a:p>
        </p:txBody>
      </p:sp>
      <p:sp>
        <p:nvSpPr>
          <p:cNvPr id="435" name="Oval 434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02:49</a:t>
            </a:r>
          </a:p>
        </p:txBody>
      </p:sp>
      <p:sp>
        <p:nvSpPr>
          <p:cNvPr id="436" name="Oval 435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02:48</a:t>
            </a:r>
          </a:p>
        </p:txBody>
      </p:sp>
      <p:sp>
        <p:nvSpPr>
          <p:cNvPr id="437" name="Oval 436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02:47</a:t>
            </a:r>
          </a:p>
        </p:txBody>
      </p:sp>
      <p:sp>
        <p:nvSpPr>
          <p:cNvPr id="438" name="Oval 437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02:46</a:t>
            </a:r>
          </a:p>
        </p:txBody>
      </p:sp>
      <p:sp>
        <p:nvSpPr>
          <p:cNvPr id="439" name="Oval 438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02:45</a:t>
            </a:r>
          </a:p>
        </p:txBody>
      </p:sp>
      <p:sp>
        <p:nvSpPr>
          <p:cNvPr id="440" name="Oval 439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02:44</a:t>
            </a:r>
          </a:p>
        </p:txBody>
      </p:sp>
      <p:sp>
        <p:nvSpPr>
          <p:cNvPr id="441" name="Oval 440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02:43</a:t>
            </a:r>
          </a:p>
        </p:txBody>
      </p:sp>
      <p:sp>
        <p:nvSpPr>
          <p:cNvPr id="442" name="Oval 441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02:42</a:t>
            </a:r>
          </a:p>
        </p:txBody>
      </p:sp>
      <p:sp>
        <p:nvSpPr>
          <p:cNvPr id="443" name="Oval 442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02:41</a:t>
            </a:r>
          </a:p>
        </p:txBody>
      </p:sp>
      <p:sp>
        <p:nvSpPr>
          <p:cNvPr id="444" name="Oval 443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02:40</a:t>
            </a:r>
          </a:p>
        </p:txBody>
      </p:sp>
      <p:sp>
        <p:nvSpPr>
          <p:cNvPr id="445" name="Oval 444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02:39</a:t>
            </a:r>
          </a:p>
        </p:txBody>
      </p:sp>
      <p:sp>
        <p:nvSpPr>
          <p:cNvPr id="446" name="Oval 445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02:38</a:t>
            </a:r>
          </a:p>
        </p:txBody>
      </p:sp>
      <p:sp>
        <p:nvSpPr>
          <p:cNvPr id="447" name="Oval 446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02:37</a:t>
            </a:r>
          </a:p>
        </p:txBody>
      </p:sp>
      <p:sp>
        <p:nvSpPr>
          <p:cNvPr id="448" name="Oval 447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02:36</a:t>
            </a:r>
          </a:p>
        </p:txBody>
      </p:sp>
      <p:sp>
        <p:nvSpPr>
          <p:cNvPr id="449" name="Oval 448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02:35</a:t>
            </a:r>
          </a:p>
        </p:txBody>
      </p:sp>
      <p:sp>
        <p:nvSpPr>
          <p:cNvPr id="450" name="Oval 449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02:34</a:t>
            </a:r>
          </a:p>
        </p:txBody>
      </p:sp>
      <p:sp>
        <p:nvSpPr>
          <p:cNvPr id="451" name="Oval 450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02:33</a:t>
            </a:r>
          </a:p>
        </p:txBody>
      </p:sp>
      <p:sp>
        <p:nvSpPr>
          <p:cNvPr id="452" name="Oval 451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02:32</a:t>
            </a:r>
          </a:p>
        </p:txBody>
      </p:sp>
      <p:sp>
        <p:nvSpPr>
          <p:cNvPr id="453" name="Oval 452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02:31</a:t>
            </a:r>
          </a:p>
        </p:txBody>
      </p:sp>
      <p:sp>
        <p:nvSpPr>
          <p:cNvPr id="454" name="Oval 453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02:30</a:t>
            </a:r>
          </a:p>
        </p:txBody>
      </p:sp>
      <p:sp>
        <p:nvSpPr>
          <p:cNvPr id="455" name="Oval 454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02:29</a:t>
            </a:r>
          </a:p>
        </p:txBody>
      </p:sp>
      <p:sp>
        <p:nvSpPr>
          <p:cNvPr id="456" name="Oval 455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02:28</a:t>
            </a:r>
          </a:p>
        </p:txBody>
      </p:sp>
      <p:sp>
        <p:nvSpPr>
          <p:cNvPr id="457" name="Oval 456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02:27</a:t>
            </a:r>
          </a:p>
        </p:txBody>
      </p:sp>
      <p:sp>
        <p:nvSpPr>
          <p:cNvPr id="458" name="Oval 457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02:26</a:t>
            </a:r>
          </a:p>
        </p:txBody>
      </p:sp>
      <p:sp>
        <p:nvSpPr>
          <p:cNvPr id="459" name="Oval 458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02:25</a:t>
            </a:r>
          </a:p>
        </p:txBody>
      </p:sp>
      <p:sp>
        <p:nvSpPr>
          <p:cNvPr id="460" name="Oval 459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02:24</a:t>
            </a:r>
          </a:p>
        </p:txBody>
      </p:sp>
      <p:sp>
        <p:nvSpPr>
          <p:cNvPr id="461" name="Oval 460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02:23</a:t>
            </a:r>
          </a:p>
        </p:txBody>
      </p:sp>
      <p:sp>
        <p:nvSpPr>
          <p:cNvPr id="462" name="Oval 461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02:22</a:t>
            </a:r>
          </a:p>
        </p:txBody>
      </p:sp>
      <p:sp>
        <p:nvSpPr>
          <p:cNvPr id="463" name="Oval 462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02:21</a:t>
            </a:r>
          </a:p>
        </p:txBody>
      </p:sp>
      <p:sp>
        <p:nvSpPr>
          <p:cNvPr id="464" name="Oval 463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02:20</a:t>
            </a:r>
          </a:p>
        </p:txBody>
      </p:sp>
      <p:sp>
        <p:nvSpPr>
          <p:cNvPr id="465" name="Oval 464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02:19</a:t>
            </a:r>
          </a:p>
        </p:txBody>
      </p:sp>
      <p:sp>
        <p:nvSpPr>
          <p:cNvPr id="466" name="Oval 465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02:18</a:t>
            </a:r>
          </a:p>
        </p:txBody>
      </p:sp>
      <p:sp>
        <p:nvSpPr>
          <p:cNvPr id="467" name="Oval 466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02:17</a:t>
            </a:r>
          </a:p>
        </p:txBody>
      </p:sp>
      <p:sp>
        <p:nvSpPr>
          <p:cNvPr id="468" name="Oval 467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02:16</a:t>
            </a:r>
          </a:p>
        </p:txBody>
      </p:sp>
      <p:sp>
        <p:nvSpPr>
          <p:cNvPr id="469" name="Oval 468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02:15</a:t>
            </a:r>
          </a:p>
        </p:txBody>
      </p:sp>
      <p:sp>
        <p:nvSpPr>
          <p:cNvPr id="470" name="Oval 469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02:14</a:t>
            </a:r>
          </a:p>
        </p:txBody>
      </p:sp>
      <p:sp>
        <p:nvSpPr>
          <p:cNvPr id="471" name="Oval 470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02:13</a:t>
            </a:r>
          </a:p>
        </p:txBody>
      </p:sp>
      <p:sp>
        <p:nvSpPr>
          <p:cNvPr id="472" name="Oval 471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02:12</a:t>
            </a:r>
          </a:p>
        </p:txBody>
      </p:sp>
      <p:sp>
        <p:nvSpPr>
          <p:cNvPr id="473" name="Oval 472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02:11</a:t>
            </a:r>
          </a:p>
        </p:txBody>
      </p:sp>
      <p:sp>
        <p:nvSpPr>
          <p:cNvPr id="474" name="Oval 473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02:10</a:t>
            </a:r>
          </a:p>
        </p:txBody>
      </p:sp>
      <p:sp>
        <p:nvSpPr>
          <p:cNvPr id="475" name="Oval 474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02:09</a:t>
            </a:r>
          </a:p>
        </p:txBody>
      </p:sp>
      <p:sp>
        <p:nvSpPr>
          <p:cNvPr id="476" name="Oval 475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02:08</a:t>
            </a:r>
          </a:p>
        </p:txBody>
      </p:sp>
      <p:sp>
        <p:nvSpPr>
          <p:cNvPr id="477" name="Oval 476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02:07</a:t>
            </a:r>
          </a:p>
        </p:txBody>
      </p:sp>
      <p:sp>
        <p:nvSpPr>
          <p:cNvPr id="478" name="Oval 477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02:06</a:t>
            </a:r>
          </a:p>
        </p:txBody>
      </p:sp>
      <p:sp>
        <p:nvSpPr>
          <p:cNvPr id="479" name="Oval 478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02:05</a:t>
            </a:r>
          </a:p>
        </p:txBody>
      </p:sp>
      <p:sp>
        <p:nvSpPr>
          <p:cNvPr id="480" name="Oval 479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02:04</a:t>
            </a:r>
          </a:p>
        </p:txBody>
      </p:sp>
      <p:sp>
        <p:nvSpPr>
          <p:cNvPr id="481" name="Oval 480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02:03</a:t>
            </a:r>
          </a:p>
        </p:txBody>
      </p:sp>
      <p:sp>
        <p:nvSpPr>
          <p:cNvPr id="482" name="Oval 481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02:02</a:t>
            </a:r>
          </a:p>
        </p:txBody>
      </p:sp>
      <p:sp>
        <p:nvSpPr>
          <p:cNvPr id="483" name="Oval 482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02:01</a:t>
            </a:r>
          </a:p>
        </p:txBody>
      </p:sp>
      <p:sp>
        <p:nvSpPr>
          <p:cNvPr id="484" name="Oval 483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02:00</a:t>
            </a:r>
          </a:p>
        </p:txBody>
      </p:sp>
      <p:sp>
        <p:nvSpPr>
          <p:cNvPr id="485" name="Oval 484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01:59</a:t>
            </a:r>
          </a:p>
        </p:txBody>
      </p:sp>
      <p:sp>
        <p:nvSpPr>
          <p:cNvPr id="486" name="Oval 485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01:58</a:t>
            </a:r>
          </a:p>
        </p:txBody>
      </p:sp>
      <p:sp>
        <p:nvSpPr>
          <p:cNvPr id="487" name="Oval 486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01:57</a:t>
            </a:r>
          </a:p>
        </p:txBody>
      </p:sp>
      <p:sp>
        <p:nvSpPr>
          <p:cNvPr id="488" name="Oval 487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01:56</a:t>
            </a:r>
          </a:p>
        </p:txBody>
      </p:sp>
      <p:sp>
        <p:nvSpPr>
          <p:cNvPr id="489" name="Oval 488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01:55</a:t>
            </a:r>
          </a:p>
        </p:txBody>
      </p:sp>
      <p:sp>
        <p:nvSpPr>
          <p:cNvPr id="490" name="Oval 489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01:54</a:t>
            </a:r>
          </a:p>
        </p:txBody>
      </p:sp>
      <p:sp>
        <p:nvSpPr>
          <p:cNvPr id="491" name="Oval 490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01:53</a:t>
            </a:r>
          </a:p>
        </p:txBody>
      </p:sp>
      <p:sp>
        <p:nvSpPr>
          <p:cNvPr id="492" name="Oval 491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01:52</a:t>
            </a:r>
          </a:p>
        </p:txBody>
      </p:sp>
      <p:sp>
        <p:nvSpPr>
          <p:cNvPr id="493" name="Oval 492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01:51</a:t>
            </a:r>
          </a:p>
        </p:txBody>
      </p:sp>
      <p:sp>
        <p:nvSpPr>
          <p:cNvPr id="494" name="Oval 493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01:50</a:t>
            </a:r>
          </a:p>
        </p:txBody>
      </p:sp>
      <p:sp>
        <p:nvSpPr>
          <p:cNvPr id="495" name="Oval 494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01:49</a:t>
            </a:r>
          </a:p>
        </p:txBody>
      </p:sp>
      <p:sp>
        <p:nvSpPr>
          <p:cNvPr id="496" name="Oval 495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01:48</a:t>
            </a:r>
          </a:p>
        </p:txBody>
      </p:sp>
      <p:sp>
        <p:nvSpPr>
          <p:cNvPr id="497" name="Oval 496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01:47</a:t>
            </a:r>
          </a:p>
        </p:txBody>
      </p:sp>
      <p:sp>
        <p:nvSpPr>
          <p:cNvPr id="498" name="Oval 497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01:46</a:t>
            </a:r>
          </a:p>
        </p:txBody>
      </p:sp>
      <p:sp>
        <p:nvSpPr>
          <p:cNvPr id="499" name="Oval 498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01:45</a:t>
            </a:r>
          </a:p>
        </p:txBody>
      </p:sp>
      <p:sp>
        <p:nvSpPr>
          <p:cNvPr id="500" name="Oval 499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01:44</a:t>
            </a:r>
          </a:p>
        </p:txBody>
      </p:sp>
      <p:sp>
        <p:nvSpPr>
          <p:cNvPr id="501" name="Oval 500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01:43</a:t>
            </a:r>
          </a:p>
        </p:txBody>
      </p:sp>
      <p:sp>
        <p:nvSpPr>
          <p:cNvPr id="502" name="Oval 501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01:42</a:t>
            </a:r>
          </a:p>
        </p:txBody>
      </p:sp>
      <p:sp>
        <p:nvSpPr>
          <p:cNvPr id="503" name="Oval 502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01:41</a:t>
            </a:r>
          </a:p>
        </p:txBody>
      </p:sp>
      <p:sp>
        <p:nvSpPr>
          <p:cNvPr id="504" name="Oval 503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01:40</a:t>
            </a:r>
          </a:p>
        </p:txBody>
      </p:sp>
      <p:sp>
        <p:nvSpPr>
          <p:cNvPr id="505" name="Oval 504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01:39</a:t>
            </a:r>
          </a:p>
        </p:txBody>
      </p:sp>
      <p:sp>
        <p:nvSpPr>
          <p:cNvPr id="506" name="Oval 505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01:38</a:t>
            </a:r>
          </a:p>
        </p:txBody>
      </p:sp>
      <p:sp>
        <p:nvSpPr>
          <p:cNvPr id="507" name="Oval 506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01:37</a:t>
            </a:r>
          </a:p>
        </p:txBody>
      </p:sp>
      <p:sp>
        <p:nvSpPr>
          <p:cNvPr id="508" name="Oval 507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01:36</a:t>
            </a:r>
          </a:p>
        </p:txBody>
      </p:sp>
      <p:sp>
        <p:nvSpPr>
          <p:cNvPr id="509" name="Oval 508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01:35</a:t>
            </a:r>
          </a:p>
        </p:txBody>
      </p:sp>
      <p:sp>
        <p:nvSpPr>
          <p:cNvPr id="510" name="Oval 509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01:34</a:t>
            </a:r>
          </a:p>
        </p:txBody>
      </p:sp>
      <p:sp>
        <p:nvSpPr>
          <p:cNvPr id="511" name="Oval 510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01:33</a:t>
            </a:r>
          </a:p>
        </p:txBody>
      </p:sp>
      <p:sp>
        <p:nvSpPr>
          <p:cNvPr id="512" name="Oval 511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01:32</a:t>
            </a:r>
          </a:p>
        </p:txBody>
      </p:sp>
      <p:sp>
        <p:nvSpPr>
          <p:cNvPr id="513" name="Oval 512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01:31</a:t>
            </a:r>
          </a:p>
        </p:txBody>
      </p:sp>
      <p:sp>
        <p:nvSpPr>
          <p:cNvPr id="514" name="Oval 513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01:30</a:t>
            </a:r>
          </a:p>
        </p:txBody>
      </p:sp>
      <p:sp>
        <p:nvSpPr>
          <p:cNvPr id="515" name="Oval 514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01:29</a:t>
            </a:r>
          </a:p>
        </p:txBody>
      </p:sp>
      <p:sp>
        <p:nvSpPr>
          <p:cNvPr id="516" name="Oval 515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01:28</a:t>
            </a:r>
          </a:p>
        </p:txBody>
      </p:sp>
      <p:sp>
        <p:nvSpPr>
          <p:cNvPr id="517" name="Oval 516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01:27</a:t>
            </a:r>
          </a:p>
        </p:txBody>
      </p:sp>
      <p:sp>
        <p:nvSpPr>
          <p:cNvPr id="518" name="Oval 517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01:26</a:t>
            </a:r>
          </a:p>
        </p:txBody>
      </p:sp>
      <p:sp>
        <p:nvSpPr>
          <p:cNvPr id="519" name="Oval 518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01:25</a:t>
            </a:r>
          </a:p>
        </p:txBody>
      </p:sp>
      <p:sp>
        <p:nvSpPr>
          <p:cNvPr id="520" name="Oval 519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01:24</a:t>
            </a:r>
          </a:p>
        </p:txBody>
      </p:sp>
      <p:sp>
        <p:nvSpPr>
          <p:cNvPr id="521" name="Oval 520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01:23</a:t>
            </a:r>
          </a:p>
        </p:txBody>
      </p:sp>
      <p:sp>
        <p:nvSpPr>
          <p:cNvPr id="522" name="Oval 521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01:22</a:t>
            </a:r>
          </a:p>
        </p:txBody>
      </p:sp>
      <p:sp>
        <p:nvSpPr>
          <p:cNvPr id="523" name="Oval 522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01:21</a:t>
            </a:r>
          </a:p>
        </p:txBody>
      </p:sp>
      <p:sp>
        <p:nvSpPr>
          <p:cNvPr id="524" name="Oval 523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01:20</a:t>
            </a:r>
          </a:p>
        </p:txBody>
      </p:sp>
      <p:sp>
        <p:nvSpPr>
          <p:cNvPr id="525" name="Oval 524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01:19</a:t>
            </a:r>
          </a:p>
        </p:txBody>
      </p:sp>
      <p:sp>
        <p:nvSpPr>
          <p:cNvPr id="526" name="Oval 525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01:18</a:t>
            </a:r>
          </a:p>
        </p:txBody>
      </p:sp>
      <p:sp>
        <p:nvSpPr>
          <p:cNvPr id="527" name="Oval 526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01:17</a:t>
            </a:r>
          </a:p>
        </p:txBody>
      </p:sp>
      <p:sp>
        <p:nvSpPr>
          <p:cNvPr id="528" name="Oval 527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01:16</a:t>
            </a:r>
          </a:p>
        </p:txBody>
      </p:sp>
      <p:sp>
        <p:nvSpPr>
          <p:cNvPr id="529" name="Oval 528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01:15</a:t>
            </a:r>
          </a:p>
        </p:txBody>
      </p:sp>
      <p:sp>
        <p:nvSpPr>
          <p:cNvPr id="530" name="Oval 529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01:14</a:t>
            </a:r>
          </a:p>
        </p:txBody>
      </p:sp>
      <p:sp>
        <p:nvSpPr>
          <p:cNvPr id="531" name="Oval 530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01:13</a:t>
            </a:r>
          </a:p>
        </p:txBody>
      </p:sp>
      <p:sp>
        <p:nvSpPr>
          <p:cNvPr id="532" name="Oval 531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01:12</a:t>
            </a:r>
          </a:p>
        </p:txBody>
      </p:sp>
      <p:sp>
        <p:nvSpPr>
          <p:cNvPr id="533" name="Oval 532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01:11</a:t>
            </a:r>
          </a:p>
        </p:txBody>
      </p:sp>
      <p:sp>
        <p:nvSpPr>
          <p:cNvPr id="534" name="Oval 533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01:10</a:t>
            </a:r>
          </a:p>
        </p:txBody>
      </p:sp>
      <p:sp>
        <p:nvSpPr>
          <p:cNvPr id="535" name="Oval 534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01:09</a:t>
            </a:r>
          </a:p>
        </p:txBody>
      </p:sp>
      <p:sp>
        <p:nvSpPr>
          <p:cNvPr id="536" name="Oval 535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01:08</a:t>
            </a:r>
          </a:p>
        </p:txBody>
      </p:sp>
      <p:sp>
        <p:nvSpPr>
          <p:cNvPr id="537" name="Oval 536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01:07</a:t>
            </a:r>
          </a:p>
        </p:txBody>
      </p:sp>
      <p:sp>
        <p:nvSpPr>
          <p:cNvPr id="538" name="Oval 537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01:06</a:t>
            </a:r>
          </a:p>
        </p:txBody>
      </p:sp>
      <p:sp>
        <p:nvSpPr>
          <p:cNvPr id="539" name="Oval 538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01:05</a:t>
            </a:r>
          </a:p>
        </p:txBody>
      </p:sp>
      <p:sp>
        <p:nvSpPr>
          <p:cNvPr id="540" name="Oval 539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01:04</a:t>
            </a:r>
          </a:p>
        </p:txBody>
      </p:sp>
      <p:sp>
        <p:nvSpPr>
          <p:cNvPr id="541" name="Oval 540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01:03</a:t>
            </a:r>
          </a:p>
        </p:txBody>
      </p:sp>
      <p:sp>
        <p:nvSpPr>
          <p:cNvPr id="542" name="Oval 541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01:02</a:t>
            </a:r>
          </a:p>
        </p:txBody>
      </p:sp>
      <p:sp>
        <p:nvSpPr>
          <p:cNvPr id="543" name="Oval 542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01:01</a:t>
            </a:r>
          </a:p>
        </p:txBody>
      </p:sp>
      <p:sp>
        <p:nvSpPr>
          <p:cNvPr id="544" name="Oval 543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01:00</a:t>
            </a:r>
          </a:p>
        </p:txBody>
      </p:sp>
      <p:sp>
        <p:nvSpPr>
          <p:cNvPr id="545" name="Oval 544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00:59</a:t>
            </a:r>
          </a:p>
        </p:txBody>
      </p:sp>
      <p:sp>
        <p:nvSpPr>
          <p:cNvPr id="546" name="Oval 545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00:58</a:t>
            </a:r>
          </a:p>
        </p:txBody>
      </p:sp>
      <p:sp>
        <p:nvSpPr>
          <p:cNvPr id="547" name="Oval 546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00:57</a:t>
            </a:r>
          </a:p>
        </p:txBody>
      </p:sp>
      <p:sp>
        <p:nvSpPr>
          <p:cNvPr id="548" name="Oval 547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00:56</a:t>
            </a:r>
          </a:p>
        </p:txBody>
      </p:sp>
      <p:sp>
        <p:nvSpPr>
          <p:cNvPr id="549" name="Oval 548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00:55</a:t>
            </a:r>
          </a:p>
        </p:txBody>
      </p:sp>
      <p:sp>
        <p:nvSpPr>
          <p:cNvPr id="550" name="Oval 549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00:54</a:t>
            </a:r>
          </a:p>
        </p:txBody>
      </p:sp>
      <p:sp>
        <p:nvSpPr>
          <p:cNvPr id="551" name="Oval 550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00:53</a:t>
            </a:r>
          </a:p>
        </p:txBody>
      </p:sp>
      <p:sp>
        <p:nvSpPr>
          <p:cNvPr id="552" name="Oval 551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00:52</a:t>
            </a:r>
          </a:p>
        </p:txBody>
      </p:sp>
      <p:sp>
        <p:nvSpPr>
          <p:cNvPr id="553" name="Oval 552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00:51</a:t>
            </a:r>
          </a:p>
        </p:txBody>
      </p:sp>
      <p:sp>
        <p:nvSpPr>
          <p:cNvPr id="554" name="Oval 553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00:50</a:t>
            </a:r>
          </a:p>
        </p:txBody>
      </p:sp>
      <p:sp>
        <p:nvSpPr>
          <p:cNvPr id="555" name="Oval 554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00:49</a:t>
            </a:r>
          </a:p>
        </p:txBody>
      </p:sp>
      <p:sp>
        <p:nvSpPr>
          <p:cNvPr id="556" name="Oval 555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00:48</a:t>
            </a:r>
          </a:p>
        </p:txBody>
      </p:sp>
      <p:sp>
        <p:nvSpPr>
          <p:cNvPr id="557" name="Oval 556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00:47</a:t>
            </a:r>
          </a:p>
        </p:txBody>
      </p:sp>
      <p:sp>
        <p:nvSpPr>
          <p:cNvPr id="558" name="Oval 557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00:46</a:t>
            </a:r>
          </a:p>
        </p:txBody>
      </p:sp>
      <p:sp>
        <p:nvSpPr>
          <p:cNvPr id="559" name="Oval 558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00:45</a:t>
            </a:r>
          </a:p>
        </p:txBody>
      </p:sp>
      <p:sp>
        <p:nvSpPr>
          <p:cNvPr id="560" name="Oval 559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00:44</a:t>
            </a:r>
          </a:p>
        </p:txBody>
      </p:sp>
      <p:sp>
        <p:nvSpPr>
          <p:cNvPr id="561" name="Oval 560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00:43</a:t>
            </a:r>
          </a:p>
        </p:txBody>
      </p:sp>
      <p:sp>
        <p:nvSpPr>
          <p:cNvPr id="562" name="Oval 561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00:42</a:t>
            </a:r>
          </a:p>
        </p:txBody>
      </p:sp>
      <p:sp>
        <p:nvSpPr>
          <p:cNvPr id="563" name="Oval 562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00:41</a:t>
            </a:r>
          </a:p>
        </p:txBody>
      </p:sp>
      <p:sp>
        <p:nvSpPr>
          <p:cNvPr id="564" name="Oval 563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00:40</a:t>
            </a:r>
          </a:p>
        </p:txBody>
      </p:sp>
      <p:sp>
        <p:nvSpPr>
          <p:cNvPr id="565" name="Oval 564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00:39</a:t>
            </a:r>
          </a:p>
        </p:txBody>
      </p:sp>
      <p:sp>
        <p:nvSpPr>
          <p:cNvPr id="566" name="Oval 565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00:38</a:t>
            </a:r>
          </a:p>
        </p:txBody>
      </p:sp>
      <p:sp>
        <p:nvSpPr>
          <p:cNvPr id="567" name="Oval 566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00:37</a:t>
            </a:r>
          </a:p>
        </p:txBody>
      </p:sp>
      <p:sp>
        <p:nvSpPr>
          <p:cNvPr id="568" name="Oval 567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00:36</a:t>
            </a:r>
          </a:p>
        </p:txBody>
      </p:sp>
      <p:sp>
        <p:nvSpPr>
          <p:cNvPr id="569" name="Oval 568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00:35</a:t>
            </a:r>
          </a:p>
        </p:txBody>
      </p:sp>
      <p:sp>
        <p:nvSpPr>
          <p:cNvPr id="570" name="Oval 569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00:34</a:t>
            </a:r>
          </a:p>
        </p:txBody>
      </p:sp>
      <p:sp>
        <p:nvSpPr>
          <p:cNvPr id="571" name="Oval 570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00:33</a:t>
            </a:r>
          </a:p>
        </p:txBody>
      </p:sp>
      <p:sp>
        <p:nvSpPr>
          <p:cNvPr id="572" name="Oval 571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00:32</a:t>
            </a:r>
          </a:p>
        </p:txBody>
      </p:sp>
      <p:sp>
        <p:nvSpPr>
          <p:cNvPr id="573" name="Oval 572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00:31</a:t>
            </a:r>
          </a:p>
        </p:txBody>
      </p:sp>
      <p:sp>
        <p:nvSpPr>
          <p:cNvPr id="574" name="Oval 573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00:30</a:t>
            </a:r>
          </a:p>
        </p:txBody>
      </p:sp>
      <p:sp>
        <p:nvSpPr>
          <p:cNvPr id="575" name="Oval 574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00:29</a:t>
            </a:r>
          </a:p>
        </p:txBody>
      </p:sp>
      <p:sp>
        <p:nvSpPr>
          <p:cNvPr id="576" name="Oval 575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00:28</a:t>
            </a:r>
          </a:p>
        </p:txBody>
      </p:sp>
      <p:sp>
        <p:nvSpPr>
          <p:cNvPr id="577" name="Oval 576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00:27</a:t>
            </a:r>
          </a:p>
        </p:txBody>
      </p:sp>
      <p:sp>
        <p:nvSpPr>
          <p:cNvPr id="578" name="Oval 577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00:26</a:t>
            </a:r>
          </a:p>
        </p:txBody>
      </p:sp>
      <p:sp>
        <p:nvSpPr>
          <p:cNvPr id="579" name="Oval 578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00:25</a:t>
            </a:r>
          </a:p>
        </p:txBody>
      </p:sp>
      <p:sp>
        <p:nvSpPr>
          <p:cNvPr id="580" name="Oval 579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00:24</a:t>
            </a:r>
          </a:p>
        </p:txBody>
      </p:sp>
      <p:sp>
        <p:nvSpPr>
          <p:cNvPr id="581" name="Oval 580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00:23</a:t>
            </a:r>
          </a:p>
        </p:txBody>
      </p:sp>
      <p:sp>
        <p:nvSpPr>
          <p:cNvPr id="582" name="Oval 581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00:22</a:t>
            </a:r>
          </a:p>
        </p:txBody>
      </p:sp>
      <p:sp>
        <p:nvSpPr>
          <p:cNvPr id="583" name="Oval 582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00:21</a:t>
            </a:r>
          </a:p>
        </p:txBody>
      </p:sp>
      <p:sp>
        <p:nvSpPr>
          <p:cNvPr id="584" name="Oval 583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00:20</a:t>
            </a:r>
          </a:p>
        </p:txBody>
      </p:sp>
      <p:sp>
        <p:nvSpPr>
          <p:cNvPr id="585" name="Oval 584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00:19</a:t>
            </a:r>
          </a:p>
        </p:txBody>
      </p:sp>
      <p:sp>
        <p:nvSpPr>
          <p:cNvPr id="586" name="Oval 585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00:18</a:t>
            </a:r>
          </a:p>
        </p:txBody>
      </p:sp>
      <p:sp>
        <p:nvSpPr>
          <p:cNvPr id="587" name="Oval 586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00:17</a:t>
            </a:r>
          </a:p>
        </p:txBody>
      </p:sp>
      <p:sp>
        <p:nvSpPr>
          <p:cNvPr id="588" name="Oval 587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00:16</a:t>
            </a:r>
          </a:p>
        </p:txBody>
      </p:sp>
      <p:sp>
        <p:nvSpPr>
          <p:cNvPr id="589" name="Oval 588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00:15</a:t>
            </a:r>
          </a:p>
        </p:txBody>
      </p:sp>
      <p:sp>
        <p:nvSpPr>
          <p:cNvPr id="590" name="Oval 589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00:14</a:t>
            </a:r>
          </a:p>
        </p:txBody>
      </p:sp>
      <p:sp>
        <p:nvSpPr>
          <p:cNvPr id="591" name="Oval 590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00:13</a:t>
            </a:r>
          </a:p>
        </p:txBody>
      </p:sp>
      <p:sp>
        <p:nvSpPr>
          <p:cNvPr id="592" name="Oval 591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00:12</a:t>
            </a:r>
          </a:p>
        </p:txBody>
      </p:sp>
      <p:sp>
        <p:nvSpPr>
          <p:cNvPr id="593" name="Oval 592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00:11</a:t>
            </a:r>
          </a:p>
        </p:txBody>
      </p:sp>
      <p:sp>
        <p:nvSpPr>
          <p:cNvPr id="594" name="Oval 593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00:10</a:t>
            </a:r>
          </a:p>
        </p:txBody>
      </p:sp>
      <p:sp>
        <p:nvSpPr>
          <p:cNvPr id="595" name="Oval 594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00:09</a:t>
            </a:r>
          </a:p>
        </p:txBody>
      </p:sp>
      <p:sp>
        <p:nvSpPr>
          <p:cNvPr id="596" name="Oval 595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00:08</a:t>
            </a:r>
          </a:p>
        </p:txBody>
      </p:sp>
      <p:sp>
        <p:nvSpPr>
          <p:cNvPr id="597" name="Oval 596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00:07</a:t>
            </a:r>
          </a:p>
        </p:txBody>
      </p:sp>
      <p:sp>
        <p:nvSpPr>
          <p:cNvPr id="598" name="Oval 597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00:06</a:t>
            </a:r>
          </a:p>
        </p:txBody>
      </p:sp>
      <p:sp>
        <p:nvSpPr>
          <p:cNvPr id="599" name="Oval 598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00:05</a:t>
            </a:r>
          </a:p>
        </p:txBody>
      </p:sp>
      <p:sp>
        <p:nvSpPr>
          <p:cNvPr id="600" name="Oval 599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00:04</a:t>
            </a:r>
          </a:p>
        </p:txBody>
      </p:sp>
      <p:sp>
        <p:nvSpPr>
          <p:cNvPr id="601" name="Oval 600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00:03</a:t>
            </a:r>
          </a:p>
        </p:txBody>
      </p:sp>
      <p:sp>
        <p:nvSpPr>
          <p:cNvPr id="602" name="Oval 601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00:02</a:t>
            </a:r>
          </a:p>
        </p:txBody>
      </p:sp>
      <p:sp>
        <p:nvSpPr>
          <p:cNvPr id="603" name="Oval 602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00:01</a:t>
            </a:r>
          </a:p>
        </p:txBody>
      </p:sp>
      <p:sp>
        <p:nvSpPr>
          <p:cNvPr id="604" name="Oval 603"/>
          <p:cNvSpPr/>
          <p:nvPr/>
        </p:nvSpPr>
        <p:spPr>
          <a:xfrm>
            <a:off x="3581400" y="388269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00:00</a:t>
            </a:r>
          </a:p>
        </p:txBody>
      </p:sp>
    </p:spTree>
    <p:extLst>
      <p:ext uri="{BB962C8B-B14F-4D97-AF65-F5344CB8AC3E}">
        <p14:creationId xmlns:p14="http://schemas.microsoft.com/office/powerpoint/2010/main" val="48309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1000"/>
                            </p:stCondLst>
                            <p:childTnLst>
                              <p:par>
                                <p:cTn id="1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4000"/>
                            </p:stCondLst>
                            <p:childTnLst>
                              <p:par>
                                <p:cTn id="1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8000"/>
                            </p:stCondLst>
                            <p:childTnLst>
                              <p:par>
                                <p:cTn id="2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1000"/>
                            </p:stCondLst>
                            <p:childTnLst>
                              <p:par>
                                <p:cTn id="2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4000"/>
                            </p:stCondLst>
                            <p:childTnLst>
                              <p:par>
                                <p:cTn id="2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8000"/>
                            </p:stCondLst>
                            <p:childTnLst>
                              <p:par>
                                <p:cTn id="2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1000"/>
                            </p:stCondLst>
                            <p:childTnLst>
                              <p:par>
                                <p:cTn id="2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4000"/>
                            </p:stCondLst>
                            <p:childTnLst>
                              <p:par>
                                <p:cTn id="2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8000"/>
                            </p:stCondLst>
                            <p:childTnLst>
                              <p:par>
                                <p:cTn id="2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1000"/>
                            </p:stCondLst>
                            <p:childTnLst>
                              <p:par>
                                <p:cTn id="2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4000"/>
                            </p:stCondLst>
                            <p:childTnLst>
                              <p:par>
                                <p:cTn id="2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8000"/>
                            </p:stCondLst>
                            <p:childTnLst>
                              <p:par>
                                <p:cTn id="2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" grpId="0" animBg="1"/>
      <p:bldP spid="486" grpId="0" animBg="1"/>
      <p:bldP spid="487" grpId="0" animBg="1"/>
      <p:bldP spid="488" grpId="0" animBg="1"/>
      <p:bldP spid="489" grpId="0" animBg="1"/>
      <p:bldP spid="490" grpId="0" animBg="1"/>
      <p:bldP spid="491" grpId="0" animBg="1"/>
      <p:bldP spid="492" grpId="0" animBg="1"/>
      <p:bldP spid="493" grpId="0" animBg="1"/>
      <p:bldP spid="494" grpId="0" animBg="1"/>
      <p:bldP spid="495" grpId="0" animBg="1"/>
      <p:bldP spid="496" grpId="0" animBg="1"/>
      <p:bldP spid="497" grpId="0" animBg="1"/>
      <p:bldP spid="498" grpId="0" animBg="1"/>
      <p:bldP spid="499" grpId="0" animBg="1"/>
      <p:bldP spid="500" grpId="0" animBg="1"/>
      <p:bldP spid="501" grpId="0" animBg="1"/>
      <p:bldP spid="502" grpId="0" animBg="1"/>
      <p:bldP spid="503" grpId="0" animBg="1"/>
      <p:bldP spid="504" grpId="0" animBg="1"/>
      <p:bldP spid="505" grpId="0" animBg="1"/>
      <p:bldP spid="506" grpId="0" animBg="1"/>
      <p:bldP spid="507" grpId="0" animBg="1"/>
      <p:bldP spid="508" grpId="0" animBg="1"/>
      <p:bldP spid="509" grpId="0" animBg="1"/>
      <p:bldP spid="510" grpId="0" animBg="1"/>
      <p:bldP spid="511" grpId="0" animBg="1"/>
      <p:bldP spid="512" grpId="0" animBg="1"/>
      <p:bldP spid="513" grpId="0" animBg="1"/>
      <p:bldP spid="514" grpId="0" animBg="1"/>
      <p:bldP spid="515" grpId="0" animBg="1"/>
      <p:bldP spid="516" grpId="0" animBg="1"/>
      <p:bldP spid="517" grpId="0" animBg="1"/>
      <p:bldP spid="518" grpId="0" animBg="1"/>
      <p:bldP spid="519" grpId="0" animBg="1"/>
      <p:bldP spid="520" grpId="0" animBg="1"/>
      <p:bldP spid="521" grpId="0" animBg="1"/>
      <p:bldP spid="522" grpId="0" animBg="1"/>
      <p:bldP spid="523" grpId="0" animBg="1"/>
      <p:bldP spid="524" grpId="0" animBg="1"/>
      <p:bldP spid="525" grpId="0" animBg="1"/>
      <p:bldP spid="526" grpId="0" animBg="1"/>
      <p:bldP spid="527" grpId="0" animBg="1"/>
      <p:bldP spid="528" grpId="0" animBg="1"/>
      <p:bldP spid="529" grpId="0" animBg="1"/>
      <p:bldP spid="530" grpId="0" animBg="1"/>
      <p:bldP spid="531" grpId="0" animBg="1"/>
      <p:bldP spid="532" grpId="0" animBg="1"/>
      <p:bldP spid="533" grpId="0" animBg="1"/>
      <p:bldP spid="534" grpId="0" animBg="1"/>
      <p:bldP spid="535" grpId="0" animBg="1"/>
      <p:bldP spid="536" grpId="0" animBg="1"/>
      <p:bldP spid="537" grpId="0" animBg="1"/>
      <p:bldP spid="538" grpId="0" animBg="1"/>
      <p:bldP spid="539" grpId="0" animBg="1"/>
      <p:bldP spid="540" grpId="0" animBg="1"/>
      <p:bldP spid="541" grpId="0" animBg="1"/>
      <p:bldP spid="542" grpId="0" animBg="1"/>
      <p:bldP spid="543" grpId="0" animBg="1"/>
      <p:bldP spid="544" grpId="0" animBg="1"/>
      <p:bldP spid="545" grpId="0" animBg="1"/>
      <p:bldP spid="546" grpId="0" animBg="1"/>
      <p:bldP spid="547" grpId="0" animBg="1"/>
      <p:bldP spid="548" grpId="0" animBg="1"/>
      <p:bldP spid="549" grpId="0" animBg="1"/>
      <p:bldP spid="550" grpId="0" animBg="1"/>
      <p:bldP spid="551" grpId="0" animBg="1"/>
      <p:bldP spid="552" grpId="0" animBg="1"/>
      <p:bldP spid="553" grpId="0" animBg="1"/>
      <p:bldP spid="554" grpId="0" animBg="1"/>
      <p:bldP spid="555" grpId="0" animBg="1"/>
      <p:bldP spid="556" grpId="0" animBg="1"/>
      <p:bldP spid="557" grpId="0" animBg="1"/>
      <p:bldP spid="558" grpId="0" animBg="1"/>
      <p:bldP spid="559" grpId="0" animBg="1"/>
      <p:bldP spid="560" grpId="0" animBg="1"/>
      <p:bldP spid="561" grpId="0" animBg="1"/>
      <p:bldP spid="562" grpId="0" animBg="1"/>
      <p:bldP spid="563" grpId="0" animBg="1"/>
      <p:bldP spid="564" grpId="0" animBg="1"/>
      <p:bldP spid="565" grpId="0" animBg="1"/>
      <p:bldP spid="566" grpId="0" animBg="1"/>
      <p:bldP spid="567" grpId="0" animBg="1"/>
      <p:bldP spid="568" grpId="0" animBg="1"/>
      <p:bldP spid="569" grpId="0" animBg="1"/>
      <p:bldP spid="570" grpId="0" animBg="1"/>
      <p:bldP spid="571" grpId="0" animBg="1"/>
      <p:bldP spid="572" grpId="0" animBg="1"/>
      <p:bldP spid="573" grpId="0" animBg="1"/>
      <p:bldP spid="574" grpId="0" animBg="1"/>
      <p:bldP spid="575" grpId="0" animBg="1"/>
      <p:bldP spid="576" grpId="0" animBg="1"/>
      <p:bldP spid="577" grpId="0" animBg="1"/>
      <p:bldP spid="578" grpId="0" animBg="1"/>
      <p:bldP spid="579" grpId="0" animBg="1"/>
      <p:bldP spid="580" grpId="0" animBg="1"/>
      <p:bldP spid="581" grpId="0" animBg="1"/>
      <p:bldP spid="582" grpId="0" animBg="1"/>
      <p:bldP spid="583" grpId="0" animBg="1"/>
      <p:bldP spid="584" grpId="0" animBg="1"/>
      <p:bldP spid="585" grpId="0" animBg="1"/>
      <p:bldP spid="586" grpId="0" animBg="1"/>
      <p:bldP spid="587" grpId="0" animBg="1"/>
      <p:bldP spid="588" grpId="0" animBg="1"/>
      <p:bldP spid="589" grpId="0" animBg="1"/>
      <p:bldP spid="590" grpId="0" animBg="1"/>
      <p:bldP spid="591" grpId="0" animBg="1"/>
      <p:bldP spid="592" grpId="0" animBg="1"/>
      <p:bldP spid="593" grpId="0" animBg="1"/>
      <p:bldP spid="594" grpId="0" animBg="1"/>
      <p:bldP spid="595" grpId="0" animBg="1"/>
      <p:bldP spid="596" grpId="0" animBg="1"/>
      <p:bldP spid="597" grpId="0" animBg="1"/>
      <p:bldP spid="598" grpId="0" animBg="1"/>
      <p:bldP spid="599" grpId="0" animBg="1"/>
      <p:bldP spid="600" grpId="0" animBg="1"/>
      <p:bldP spid="601" grpId="0" animBg="1"/>
      <p:bldP spid="602" grpId="0" animBg="1"/>
      <p:bldP spid="603" grpId="0" animBg="1"/>
      <p:bldP spid="60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Text Box 7"/>
          <p:cNvSpPr txBox="1">
            <a:spLocks noChangeArrowheads="1"/>
          </p:cNvSpPr>
          <p:nvPr/>
        </p:nvSpPr>
        <p:spPr bwMode="auto">
          <a:xfrm>
            <a:off x="914400" y="5105400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76200" y="2971800"/>
            <a:ext cx="893127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dirty="0" err="1">
                <a:solidFill>
                  <a:schemeClr val="tx2"/>
                </a:solidFill>
              </a:rPr>
              <a:t>Để</a:t>
            </a:r>
            <a:r>
              <a:rPr lang="en-US" altLang="en-US" dirty="0">
                <a:solidFill>
                  <a:schemeClr val="tx2"/>
                </a:solidFill>
              </a:rPr>
              <a:t> </a:t>
            </a:r>
            <a:r>
              <a:rPr lang="en-US" altLang="en-US" dirty="0" err="1">
                <a:solidFill>
                  <a:schemeClr val="tx2"/>
                </a:solidFill>
              </a:rPr>
              <a:t>biểu</a:t>
            </a:r>
            <a:r>
              <a:rPr lang="en-US" altLang="en-US" dirty="0">
                <a:solidFill>
                  <a:schemeClr val="tx2"/>
                </a:solidFill>
              </a:rPr>
              <a:t> </a:t>
            </a:r>
            <a:r>
              <a:rPr lang="en-US" altLang="en-US" dirty="0" err="1">
                <a:solidFill>
                  <a:schemeClr val="tx2"/>
                </a:solidFill>
              </a:rPr>
              <a:t>diễn</a:t>
            </a:r>
            <a:r>
              <a:rPr lang="en-US" altLang="en-US" dirty="0">
                <a:solidFill>
                  <a:schemeClr val="tx2"/>
                </a:solidFill>
              </a:rPr>
              <a:t> </a:t>
            </a:r>
            <a:r>
              <a:rPr lang="en-US" altLang="en-US" dirty="0" err="1" smtClean="0">
                <a:solidFill>
                  <a:schemeClr val="tx2"/>
                </a:solidFill>
              </a:rPr>
              <a:t>lực</a:t>
            </a:r>
            <a:r>
              <a:rPr lang="en-US" altLang="en-US" dirty="0" smtClean="0">
                <a:solidFill>
                  <a:schemeClr val="tx2"/>
                </a:solidFill>
              </a:rPr>
              <a:t> </a:t>
            </a:r>
            <a:r>
              <a:rPr lang="en-US" altLang="en-US" dirty="0" err="1">
                <a:solidFill>
                  <a:schemeClr val="tx2"/>
                </a:solidFill>
              </a:rPr>
              <a:t>người</a:t>
            </a:r>
            <a:r>
              <a:rPr lang="en-US" altLang="en-US" dirty="0">
                <a:solidFill>
                  <a:schemeClr val="tx2"/>
                </a:solidFill>
              </a:rPr>
              <a:t> ta </a:t>
            </a:r>
            <a:r>
              <a:rPr lang="en-US" altLang="en-US" dirty="0" err="1">
                <a:solidFill>
                  <a:schemeClr val="tx2"/>
                </a:solidFill>
              </a:rPr>
              <a:t>dùng</a:t>
            </a:r>
            <a:r>
              <a:rPr lang="en-US" altLang="en-US" dirty="0">
                <a:solidFill>
                  <a:schemeClr val="tx2"/>
                </a:solidFill>
              </a:rPr>
              <a:t> </a:t>
            </a:r>
            <a:r>
              <a:rPr lang="en-US" altLang="en-US" dirty="0" err="1">
                <a:solidFill>
                  <a:schemeClr val="tx2"/>
                </a:solidFill>
              </a:rPr>
              <a:t>một</a:t>
            </a:r>
            <a:r>
              <a:rPr lang="en-US" altLang="en-US" dirty="0">
                <a:solidFill>
                  <a:schemeClr val="tx2"/>
                </a:solidFill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</a:rPr>
              <a:t>mũi</a:t>
            </a:r>
            <a:r>
              <a:rPr lang="en-US" altLang="en-US" b="1" i="1" dirty="0">
                <a:solidFill>
                  <a:srgbClr val="FF0000"/>
                </a:solidFill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</a:rPr>
              <a:t>tên</a:t>
            </a:r>
            <a:r>
              <a:rPr lang="en-US" altLang="en-US" dirty="0">
                <a:solidFill>
                  <a:schemeClr val="tx2"/>
                </a:solidFill>
              </a:rPr>
              <a:t> </a:t>
            </a:r>
            <a:r>
              <a:rPr lang="en-US" altLang="en-US" dirty="0" err="1">
                <a:solidFill>
                  <a:schemeClr val="tx2"/>
                </a:solidFill>
              </a:rPr>
              <a:t>có</a:t>
            </a:r>
            <a:r>
              <a:rPr lang="en-US" altLang="en-US" dirty="0" smtClean="0">
                <a:solidFill>
                  <a:schemeClr val="tx2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altLang="en-US" dirty="0" smtClean="0">
                <a:solidFill>
                  <a:schemeClr val="tx2"/>
                </a:solidFill>
              </a:rPr>
              <a:t>+ </a:t>
            </a:r>
            <a:r>
              <a:rPr lang="en-US" altLang="en-US" b="1" dirty="0" err="1" smtClean="0">
                <a:solidFill>
                  <a:srgbClr val="FF0000"/>
                </a:solidFill>
              </a:rPr>
              <a:t>Điểm</a:t>
            </a:r>
            <a:r>
              <a:rPr lang="en-US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</a:rPr>
              <a:t>đặt</a:t>
            </a:r>
            <a:r>
              <a:rPr lang="en-US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</a:rPr>
              <a:t>của</a:t>
            </a:r>
            <a:r>
              <a:rPr lang="en-US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</a:rPr>
              <a:t>lực</a:t>
            </a:r>
            <a:r>
              <a:rPr lang="en-US" altLang="en-US" b="1" dirty="0" smtClean="0">
                <a:solidFill>
                  <a:srgbClr val="FF0000"/>
                </a:solidFill>
              </a:rPr>
              <a:t>: </a:t>
            </a:r>
            <a:r>
              <a:rPr lang="en-US" altLang="en-US" dirty="0" err="1" smtClean="0">
                <a:solidFill>
                  <a:schemeClr val="tx2"/>
                </a:solidFill>
              </a:rPr>
              <a:t>Là</a:t>
            </a:r>
            <a:r>
              <a:rPr lang="en-US" altLang="en-US" dirty="0" smtClean="0">
                <a:solidFill>
                  <a:schemeClr val="tx2"/>
                </a:solidFill>
              </a:rPr>
              <a:t> </a:t>
            </a:r>
            <a:r>
              <a:rPr lang="en-US" altLang="en-US" dirty="0" err="1" smtClean="0">
                <a:solidFill>
                  <a:schemeClr val="tx2"/>
                </a:solidFill>
              </a:rPr>
              <a:t>gốc</a:t>
            </a:r>
            <a:r>
              <a:rPr lang="en-US" altLang="en-US" dirty="0" smtClean="0">
                <a:solidFill>
                  <a:schemeClr val="tx2"/>
                </a:solidFill>
              </a:rPr>
              <a:t> </a:t>
            </a:r>
            <a:r>
              <a:rPr lang="en-US" altLang="en-US" dirty="0" err="1" smtClean="0">
                <a:solidFill>
                  <a:schemeClr val="tx2"/>
                </a:solidFill>
              </a:rPr>
              <a:t>của</a:t>
            </a:r>
            <a:r>
              <a:rPr lang="en-US" altLang="en-US" dirty="0" smtClean="0">
                <a:solidFill>
                  <a:schemeClr val="tx2"/>
                </a:solidFill>
              </a:rPr>
              <a:t> </a:t>
            </a:r>
            <a:r>
              <a:rPr lang="en-US" altLang="en-US" dirty="0" err="1" smtClean="0">
                <a:solidFill>
                  <a:schemeClr val="tx2"/>
                </a:solidFill>
              </a:rPr>
              <a:t>mũi</a:t>
            </a:r>
            <a:r>
              <a:rPr lang="en-US" altLang="en-US" dirty="0" smtClean="0">
                <a:solidFill>
                  <a:schemeClr val="tx2"/>
                </a:solidFill>
              </a:rPr>
              <a:t> </a:t>
            </a:r>
            <a:r>
              <a:rPr lang="en-US" altLang="en-US" dirty="0" err="1" smtClean="0">
                <a:solidFill>
                  <a:schemeClr val="tx2"/>
                </a:solidFill>
              </a:rPr>
              <a:t>tên</a:t>
            </a:r>
            <a:endParaRPr lang="en-US" altLang="en-US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en-US" dirty="0">
                <a:solidFill>
                  <a:schemeClr val="tx2"/>
                </a:solidFill>
              </a:rPr>
              <a:t>+ </a:t>
            </a:r>
            <a:r>
              <a:rPr lang="en-US" altLang="en-US" b="1" dirty="0" err="1" smtClean="0">
                <a:solidFill>
                  <a:srgbClr val="FF0000"/>
                </a:solidFill>
              </a:rPr>
              <a:t>Phương</a:t>
            </a:r>
            <a:r>
              <a:rPr lang="en-US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</a:rPr>
              <a:t>của</a:t>
            </a:r>
            <a:r>
              <a:rPr lang="en-US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</a:rPr>
              <a:t>lực</a:t>
            </a:r>
            <a:r>
              <a:rPr lang="en-US" altLang="en-US" b="1" dirty="0" smtClean="0">
                <a:solidFill>
                  <a:srgbClr val="FF0000"/>
                </a:solidFill>
              </a:rPr>
              <a:t>:</a:t>
            </a:r>
            <a:r>
              <a:rPr lang="en-US" altLang="en-US" dirty="0" smtClean="0">
                <a:solidFill>
                  <a:schemeClr val="tx2"/>
                </a:solidFill>
              </a:rPr>
              <a:t> </a:t>
            </a:r>
            <a:r>
              <a:rPr lang="en-US" altLang="en-US" dirty="0" err="1" smtClean="0">
                <a:solidFill>
                  <a:schemeClr val="tx2"/>
                </a:solidFill>
              </a:rPr>
              <a:t>Là</a:t>
            </a:r>
            <a:r>
              <a:rPr lang="en-US" altLang="en-US" dirty="0">
                <a:solidFill>
                  <a:schemeClr val="tx2"/>
                </a:solidFill>
              </a:rPr>
              <a:t> </a:t>
            </a:r>
            <a:r>
              <a:rPr lang="en-US" altLang="en-US" dirty="0" err="1" smtClean="0">
                <a:solidFill>
                  <a:schemeClr val="tx2"/>
                </a:solidFill>
              </a:rPr>
              <a:t>phương</a:t>
            </a:r>
            <a:r>
              <a:rPr lang="en-US" altLang="en-US" dirty="0" smtClean="0">
                <a:solidFill>
                  <a:schemeClr val="tx2"/>
                </a:solidFill>
              </a:rPr>
              <a:t> </a:t>
            </a:r>
            <a:r>
              <a:rPr lang="en-US" altLang="en-US" dirty="0" err="1" smtClean="0">
                <a:solidFill>
                  <a:schemeClr val="tx2"/>
                </a:solidFill>
              </a:rPr>
              <a:t>của</a:t>
            </a:r>
            <a:r>
              <a:rPr lang="en-US" altLang="en-US" dirty="0" smtClean="0">
                <a:solidFill>
                  <a:schemeClr val="tx2"/>
                </a:solidFill>
              </a:rPr>
              <a:t> </a:t>
            </a:r>
            <a:r>
              <a:rPr lang="en-US" altLang="en-US" dirty="0" err="1" smtClean="0">
                <a:solidFill>
                  <a:schemeClr val="tx2"/>
                </a:solidFill>
              </a:rPr>
              <a:t>mũi</a:t>
            </a:r>
            <a:r>
              <a:rPr lang="en-US" altLang="en-US" dirty="0" smtClean="0">
                <a:solidFill>
                  <a:schemeClr val="tx2"/>
                </a:solidFill>
              </a:rPr>
              <a:t> </a:t>
            </a:r>
            <a:r>
              <a:rPr lang="en-US" altLang="en-US" dirty="0" err="1" smtClean="0">
                <a:solidFill>
                  <a:schemeClr val="tx2"/>
                </a:solidFill>
              </a:rPr>
              <a:t>tên</a:t>
            </a:r>
            <a:r>
              <a:rPr lang="en-US" altLang="en-US" dirty="0" smtClean="0">
                <a:solidFill>
                  <a:schemeClr val="tx2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en-US" dirty="0" smtClean="0">
                <a:solidFill>
                  <a:schemeClr val="tx2"/>
                </a:solidFill>
              </a:rPr>
              <a:t>+ </a:t>
            </a:r>
            <a:r>
              <a:rPr lang="en-US" altLang="en-US" b="1" dirty="0" err="1" smtClean="0">
                <a:solidFill>
                  <a:srgbClr val="FF0000"/>
                </a:solidFill>
              </a:rPr>
              <a:t>Chiều</a:t>
            </a:r>
            <a:r>
              <a:rPr lang="en-US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</a:rPr>
              <a:t>của</a:t>
            </a:r>
            <a:r>
              <a:rPr lang="en-US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</a:rPr>
              <a:t>lực</a:t>
            </a:r>
            <a:r>
              <a:rPr lang="en-US" altLang="en-US" b="1" dirty="0" smtClean="0">
                <a:solidFill>
                  <a:srgbClr val="FF0000"/>
                </a:solidFill>
              </a:rPr>
              <a:t>:</a:t>
            </a:r>
            <a:r>
              <a:rPr lang="en-US" altLang="en-US" dirty="0">
                <a:solidFill>
                  <a:schemeClr val="tx2"/>
                </a:solidFill>
              </a:rPr>
              <a:t> </a:t>
            </a:r>
            <a:r>
              <a:rPr lang="en-US" altLang="en-US" dirty="0" err="1" smtClean="0">
                <a:solidFill>
                  <a:schemeClr val="tx2"/>
                </a:solidFill>
              </a:rPr>
              <a:t>Là</a:t>
            </a:r>
            <a:r>
              <a:rPr lang="en-US" altLang="en-US" dirty="0" smtClean="0">
                <a:solidFill>
                  <a:schemeClr val="tx2"/>
                </a:solidFill>
              </a:rPr>
              <a:t> </a:t>
            </a:r>
            <a:r>
              <a:rPr lang="en-US" altLang="en-US" dirty="0" err="1">
                <a:solidFill>
                  <a:schemeClr val="tx2"/>
                </a:solidFill>
              </a:rPr>
              <a:t>chiều</a:t>
            </a:r>
            <a:r>
              <a:rPr lang="en-US" altLang="en-US" dirty="0">
                <a:solidFill>
                  <a:schemeClr val="tx2"/>
                </a:solidFill>
              </a:rPr>
              <a:t> </a:t>
            </a:r>
            <a:r>
              <a:rPr lang="en-US" altLang="en-US" dirty="0" err="1">
                <a:solidFill>
                  <a:schemeClr val="tx2"/>
                </a:solidFill>
              </a:rPr>
              <a:t>của</a:t>
            </a:r>
            <a:r>
              <a:rPr lang="en-US" altLang="en-US" dirty="0">
                <a:solidFill>
                  <a:schemeClr val="tx2"/>
                </a:solidFill>
              </a:rPr>
              <a:t> </a:t>
            </a:r>
            <a:r>
              <a:rPr lang="en-US" altLang="en-US" dirty="0" err="1" smtClean="0">
                <a:solidFill>
                  <a:schemeClr val="tx2"/>
                </a:solidFill>
              </a:rPr>
              <a:t>mũi</a:t>
            </a:r>
            <a:r>
              <a:rPr lang="en-US" altLang="en-US" dirty="0" smtClean="0">
                <a:solidFill>
                  <a:schemeClr val="tx2"/>
                </a:solidFill>
              </a:rPr>
              <a:t> </a:t>
            </a:r>
            <a:r>
              <a:rPr lang="en-US" altLang="en-US" dirty="0" err="1" smtClean="0">
                <a:solidFill>
                  <a:schemeClr val="tx2"/>
                </a:solidFill>
              </a:rPr>
              <a:t>tên</a:t>
            </a:r>
            <a:r>
              <a:rPr lang="en-US" altLang="en-US" dirty="0" smtClean="0">
                <a:solidFill>
                  <a:schemeClr val="tx2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en-US" dirty="0" smtClean="0">
                <a:solidFill>
                  <a:schemeClr val="tx2"/>
                </a:solidFill>
              </a:rPr>
              <a:t>+ </a:t>
            </a:r>
            <a:r>
              <a:rPr lang="en-US" altLang="en-US" b="1" dirty="0" err="1">
                <a:solidFill>
                  <a:srgbClr val="FF0000"/>
                </a:solidFill>
              </a:rPr>
              <a:t>Độ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lớn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của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lực</a:t>
            </a:r>
            <a:r>
              <a:rPr lang="en-US" altLang="en-US" dirty="0">
                <a:solidFill>
                  <a:srgbClr val="FF0000"/>
                </a:solidFill>
              </a:rPr>
              <a:t>: </a:t>
            </a:r>
            <a:r>
              <a:rPr lang="en-US" altLang="en-US" dirty="0" err="1">
                <a:solidFill>
                  <a:schemeClr val="tx2"/>
                </a:solidFill>
              </a:rPr>
              <a:t>Biểu</a:t>
            </a:r>
            <a:r>
              <a:rPr lang="en-US" altLang="en-US" dirty="0">
                <a:solidFill>
                  <a:schemeClr val="tx2"/>
                </a:solidFill>
              </a:rPr>
              <a:t> </a:t>
            </a:r>
            <a:r>
              <a:rPr lang="en-US" altLang="en-US" dirty="0" err="1">
                <a:solidFill>
                  <a:schemeClr val="tx2"/>
                </a:solidFill>
              </a:rPr>
              <a:t>diễn</a:t>
            </a:r>
            <a:r>
              <a:rPr lang="en-US" altLang="en-US" dirty="0">
                <a:solidFill>
                  <a:schemeClr val="tx2"/>
                </a:solidFill>
              </a:rPr>
              <a:t> </a:t>
            </a:r>
            <a:r>
              <a:rPr lang="en-US" altLang="en-US" dirty="0" err="1">
                <a:solidFill>
                  <a:schemeClr val="tx2"/>
                </a:solidFill>
              </a:rPr>
              <a:t>bởi</a:t>
            </a:r>
            <a:r>
              <a:rPr lang="en-US" altLang="en-US" dirty="0">
                <a:solidFill>
                  <a:schemeClr val="tx2"/>
                </a:solidFill>
              </a:rPr>
              <a:t> </a:t>
            </a:r>
            <a:r>
              <a:rPr lang="en-US" altLang="en-US" dirty="0" err="1">
                <a:solidFill>
                  <a:schemeClr val="tx2"/>
                </a:solidFill>
              </a:rPr>
              <a:t>độ</a:t>
            </a:r>
            <a:r>
              <a:rPr lang="en-US" altLang="en-US" dirty="0">
                <a:solidFill>
                  <a:schemeClr val="tx2"/>
                </a:solidFill>
              </a:rPr>
              <a:t> </a:t>
            </a:r>
            <a:r>
              <a:rPr lang="en-US" altLang="en-US" dirty="0" err="1">
                <a:solidFill>
                  <a:schemeClr val="tx2"/>
                </a:solidFill>
              </a:rPr>
              <a:t>dài</a:t>
            </a:r>
            <a:r>
              <a:rPr lang="en-US" altLang="en-US" dirty="0">
                <a:solidFill>
                  <a:schemeClr val="tx2"/>
                </a:solidFill>
              </a:rPr>
              <a:t> </a:t>
            </a:r>
            <a:r>
              <a:rPr lang="en-US" altLang="en-US" dirty="0" err="1">
                <a:solidFill>
                  <a:schemeClr val="tx2"/>
                </a:solidFill>
              </a:rPr>
              <a:t>mũi</a:t>
            </a:r>
            <a:r>
              <a:rPr lang="en-US" altLang="en-US" dirty="0">
                <a:solidFill>
                  <a:schemeClr val="tx2"/>
                </a:solidFill>
              </a:rPr>
              <a:t> </a:t>
            </a:r>
            <a:r>
              <a:rPr lang="en-US" altLang="en-US" dirty="0" err="1">
                <a:solidFill>
                  <a:schemeClr val="tx2"/>
                </a:solidFill>
              </a:rPr>
              <a:t>tên</a:t>
            </a:r>
            <a:r>
              <a:rPr lang="en-US" altLang="en-US" dirty="0">
                <a:solidFill>
                  <a:schemeClr val="tx2"/>
                </a:solidFill>
              </a:rPr>
              <a:t> </a:t>
            </a:r>
            <a:r>
              <a:rPr lang="en-US" altLang="en-US" dirty="0" err="1">
                <a:solidFill>
                  <a:schemeClr val="tx2"/>
                </a:solidFill>
              </a:rPr>
              <a:t>theo</a:t>
            </a:r>
            <a:r>
              <a:rPr lang="en-US" altLang="en-US" dirty="0">
                <a:solidFill>
                  <a:schemeClr val="tx2"/>
                </a:solidFill>
              </a:rPr>
              <a:t> </a:t>
            </a:r>
            <a:r>
              <a:rPr lang="en-US" altLang="en-US" dirty="0" err="1">
                <a:solidFill>
                  <a:schemeClr val="tx2"/>
                </a:solidFill>
              </a:rPr>
              <a:t>tỉ</a:t>
            </a:r>
            <a:r>
              <a:rPr lang="en-US" altLang="en-US" dirty="0">
                <a:solidFill>
                  <a:schemeClr val="tx2"/>
                </a:solidFill>
              </a:rPr>
              <a:t> </a:t>
            </a:r>
            <a:r>
              <a:rPr lang="en-US" altLang="en-US" dirty="0" err="1">
                <a:solidFill>
                  <a:schemeClr val="tx2"/>
                </a:solidFill>
              </a:rPr>
              <a:t>lệ</a:t>
            </a:r>
            <a:r>
              <a:rPr lang="en-US" altLang="en-US" dirty="0">
                <a:solidFill>
                  <a:schemeClr val="tx2"/>
                </a:solidFill>
              </a:rPr>
              <a:t> </a:t>
            </a:r>
            <a:r>
              <a:rPr lang="en-US" altLang="en-US" dirty="0" err="1" smtClean="0">
                <a:solidFill>
                  <a:schemeClr val="tx2"/>
                </a:solidFill>
              </a:rPr>
              <a:t>xích</a:t>
            </a:r>
            <a:r>
              <a:rPr lang="en-US" altLang="en-US" dirty="0" smtClean="0">
                <a:solidFill>
                  <a:schemeClr val="tx2"/>
                </a:solidFill>
              </a:rPr>
              <a:t>.</a:t>
            </a:r>
            <a:endParaRPr lang="en-US" altLang="en-US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en-US" dirty="0" smtClean="0">
                <a:solidFill>
                  <a:srgbClr val="0000FF"/>
                </a:solidFill>
              </a:rPr>
              <a:t> </a:t>
            </a:r>
            <a:endParaRPr lang="en-US" altLang="en-US" dirty="0">
              <a:solidFill>
                <a:srgbClr val="0000FF"/>
              </a:solidFill>
            </a:endParaRPr>
          </a:p>
        </p:txBody>
      </p:sp>
      <p:grpSp>
        <p:nvGrpSpPr>
          <p:cNvPr id="3" name="Group 6"/>
          <p:cNvGrpSpPr/>
          <p:nvPr/>
        </p:nvGrpSpPr>
        <p:grpSpPr>
          <a:xfrm>
            <a:off x="1143000" y="949036"/>
            <a:ext cx="6858000" cy="1495425"/>
            <a:chOff x="1143000" y="949036"/>
            <a:chExt cx="6858000" cy="1495425"/>
          </a:xfrm>
        </p:grpSpPr>
        <p:sp>
          <p:nvSpPr>
            <p:cNvPr id="27661" name="Text Box 13"/>
            <p:cNvSpPr txBox="1">
              <a:spLocks noChangeArrowheads="1"/>
            </p:cNvSpPr>
            <p:nvPr/>
          </p:nvSpPr>
          <p:spPr bwMode="auto">
            <a:xfrm>
              <a:off x="1143000" y="1025453"/>
              <a:ext cx="1143000" cy="946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990000"/>
                  </a:solidFill>
                </a:rPr>
                <a:t>Điểm</a:t>
              </a:r>
              <a:r>
                <a:rPr lang="en-US" altLang="en-US" sz="2800" b="1" dirty="0">
                  <a:solidFill>
                    <a:srgbClr val="990000"/>
                  </a:solidFill>
                </a:rPr>
                <a:t> </a:t>
              </a:r>
              <a:r>
                <a:rPr lang="en-US" altLang="en-US" sz="2800" b="1" dirty="0" err="1">
                  <a:solidFill>
                    <a:srgbClr val="990000"/>
                  </a:solidFill>
                </a:rPr>
                <a:t>đặt</a:t>
              </a:r>
              <a:endParaRPr lang="en-US" altLang="en-US" sz="2800" b="1" dirty="0">
                <a:solidFill>
                  <a:srgbClr val="990000"/>
                </a:solidFill>
              </a:endParaRPr>
            </a:p>
          </p:txBody>
        </p:sp>
        <p:sp>
          <p:nvSpPr>
            <p:cNvPr id="7175" name="Text Box 8"/>
            <p:cNvSpPr txBox="1">
              <a:spLocks noChangeArrowheads="1"/>
            </p:cNvSpPr>
            <p:nvPr/>
          </p:nvSpPr>
          <p:spPr bwMode="auto">
            <a:xfrm>
              <a:off x="2971800" y="2077748"/>
              <a:ext cx="10668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vi-VN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7176" name="Text Box 9"/>
            <p:cNvSpPr txBox="1">
              <a:spLocks noChangeArrowheads="1"/>
            </p:cNvSpPr>
            <p:nvPr/>
          </p:nvSpPr>
          <p:spPr bwMode="auto">
            <a:xfrm>
              <a:off x="2133600" y="2001548"/>
              <a:ext cx="9906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vi-VN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660" name="AutoShape 12"/>
            <p:cNvSpPr>
              <a:spLocks noChangeArrowheads="1"/>
            </p:cNvSpPr>
            <p:nvPr/>
          </p:nvSpPr>
          <p:spPr bwMode="auto">
            <a:xfrm>
              <a:off x="2438400" y="949036"/>
              <a:ext cx="5562600" cy="1066800"/>
            </a:xfrm>
            <a:prstGeom prst="rightArrow">
              <a:avLst>
                <a:gd name="adj1" fmla="val 50000"/>
                <a:gd name="adj2" fmla="val 13035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7664" name="Rectangle 16"/>
            <p:cNvSpPr>
              <a:spLocks noChangeArrowheads="1"/>
            </p:cNvSpPr>
            <p:nvPr/>
          </p:nvSpPr>
          <p:spPr bwMode="auto">
            <a:xfrm>
              <a:off x="2438400" y="1215736"/>
              <a:ext cx="4191000" cy="5334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vi-VN" altLang="en-US" sz="1800"/>
            </a:p>
          </p:txBody>
        </p:sp>
        <p:sp>
          <p:nvSpPr>
            <p:cNvPr id="27665" name="Text Box 17"/>
            <p:cNvSpPr txBox="1">
              <a:spLocks noChangeArrowheads="1"/>
            </p:cNvSpPr>
            <p:nvPr/>
          </p:nvSpPr>
          <p:spPr bwMode="auto">
            <a:xfrm>
              <a:off x="3657600" y="1177636"/>
              <a:ext cx="1905000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 dirty="0">
                  <a:solidFill>
                    <a:srgbClr val="990000"/>
                  </a:solidFill>
                </a:rPr>
                <a:t> </a:t>
              </a:r>
              <a:r>
                <a:rPr lang="en-US" altLang="en-US" sz="2800" b="1" dirty="0" err="1">
                  <a:solidFill>
                    <a:srgbClr val="FFFF00"/>
                  </a:solidFill>
                </a:rPr>
                <a:t>Phương</a:t>
              </a:r>
              <a:endParaRPr lang="en-US" altLang="en-US" sz="2800" b="1" dirty="0">
                <a:solidFill>
                  <a:srgbClr val="990000"/>
                </a:solidFill>
              </a:endParaRPr>
            </a:p>
          </p:txBody>
        </p:sp>
        <p:sp>
          <p:nvSpPr>
            <p:cNvPr id="27666" name="AutoShape 18"/>
            <p:cNvSpPr>
              <a:spLocks noChangeArrowheads="1"/>
            </p:cNvSpPr>
            <p:nvPr/>
          </p:nvSpPr>
          <p:spPr bwMode="auto">
            <a:xfrm rot="5400000">
              <a:off x="6781800" y="834736"/>
              <a:ext cx="990600" cy="1295400"/>
            </a:xfrm>
            <a:prstGeom prst="flowChartExtract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27667" name="Text Box 19"/>
            <p:cNvSpPr txBox="1">
              <a:spLocks noChangeArrowheads="1"/>
            </p:cNvSpPr>
            <p:nvPr/>
          </p:nvSpPr>
          <p:spPr bwMode="auto">
            <a:xfrm>
              <a:off x="6629400" y="1253836"/>
              <a:ext cx="1143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rgbClr val="FFFF00"/>
                  </a:solidFill>
                </a:rPr>
                <a:t>Chiều.</a:t>
              </a:r>
            </a:p>
          </p:txBody>
        </p:sp>
        <p:sp>
          <p:nvSpPr>
            <p:cNvPr id="28" name="Oval 27"/>
            <p:cNvSpPr/>
            <p:nvPr/>
          </p:nvSpPr>
          <p:spPr>
            <a:xfrm flipH="1">
              <a:off x="2362200" y="1163348"/>
              <a:ext cx="198438" cy="609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6" name="Right Arrow 5"/>
            <p:cNvSpPr/>
            <p:nvPr/>
          </p:nvSpPr>
          <p:spPr>
            <a:xfrm>
              <a:off x="2133600" y="1437192"/>
              <a:ext cx="228600" cy="61336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4191000" y="2001548"/>
            <a:ext cx="167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990000"/>
                </a:solidFill>
              </a:rPr>
              <a:t>Độ</a:t>
            </a:r>
            <a:r>
              <a:rPr lang="en-US" altLang="en-US" sz="2800" b="1" dirty="0">
                <a:solidFill>
                  <a:srgbClr val="990000"/>
                </a:solidFill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</a:rPr>
              <a:t>lớn</a:t>
            </a:r>
            <a:endParaRPr lang="en-US" altLang="en-US" sz="2800" b="1" dirty="0">
              <a:solidFill>
                <a:srgbClr val="990000"/>
              </a:solidFill>
            </a:endParaRPr>
          </a:p>
        </p:txBody>
      </p:sp>
      <p:sp>
        <p:nvSpPr>
          <p:cNvPr id="18" name="AutoShape 20"/>
          <p:cNvSpPr>
            <a:spLocks noChangeArrowheads="1"/>
          </p:cNvSpPr>
          <p:nvPr/>
        </p:nvSpPr>
        <p:spPr bwMode="auto">
          <a:xfrm>
            <a:off x="2438400" y="2001548"/>
            <a:ext cx="5486400" cy="76200"/>
          </a:xfrm>
          <a:prstGeom prst="leftRightArrow">
            <a:avLst>
              <a:gd name="adj1" fmla="val 50000"/>
              <a:gd name="adj2" fmla="val 1440000"/>
            </a:avLst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2819400" y="2382548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990000"/>
                </a:solidFill>
              </a:rPr>
              <a:t>Theo </a:t>
            </a:r>
            <a:r>
              <a:rPr lang="en-US" altLang="en-US" b="1" dirty="0" err="1">
                <a:solidFill>
                  <a:srgbClr val="990000"/>
                </a:solidFill>
              </a:rPr>
              <a:t>một</a:t>
            </a:r>
            <a:r>
              <a:rPr lang="en-US" altLang="en-US" b="1" dirty="0">
                <a:solidFill>
                  <a:srgbClr val="990000"/>
                </a:solidFill>
              </a:rPr>
              <a:t> </a:t>
            </a:r>
            <a:r>
              <a:rPr lang="en-US" altLang="en-US" b="1" dirty="0" err="1">
                <a:solidFill>
                  <a:srgbClr val="990000"/>
                </a:solidFill>
              </a:rPr>
              <a:t>tỉ</a:t>
            </a:r>
            <a:r>
              <a:rPr lang="en-US" altLang="en-US" b="1" dirty="0">
                <a:solidFill>
                  <a:srgbClr val="990000"/>
                </a:solidFill>
              </a:rPr>
              <a:t> </a:t>
            </a:r>
            <a:r>
              <a:rPr lang="en-US" altLang="en-US" b="1" dirty="0" err="1">
                <a:solidFill>
                  <a:srgbClr val="990000"/>
                </a:solidFill>
              </a:rPr>
              <a:t>xích</a:t>
            </a:r>
            <a:r>
              <a:rPr lang="en-US" altLang="en-US" b="1" dirty="0">
                <a:solidFill>
                  <a:srgbClr val="990000"/>
                </a:solidFill>
              </a:rPr>
              <a:t> </a:t>
            </a:r>
            <a:r>
              <a:rPr lang="en-US" altLang="en-US" b="1" dirty="0" err="1">
                <a:solidFill>
                  <a:srgbClr val="990000"/>
                </a:solidFill>
              </a:rPr>
              <a:t>cho</a:t>
            </a:r>
            <a:r>
              <a:rPr lang="en-US" altLang="en-US" b="1" dirty="0">
                <a:solidFill>
                  <a:srgbClr val="990000"/>
                </a:solidFill>
              </a:rPr>
              <a:t> </a:t>
            </a:r>
            <a:r>
              <a:rPr lang="en-US" altLang="en-US" b="1" dirty="0" err="1">
                <a:solidFill>
                  <a:srgbClr val="990000"/>
                </a:solidFill>
              </a:rPr>
              <a:t>trước</a:t>
            </a:r>
            <a:r>
              <a:rPr lang="en-US" altLang="en-US" b="1" dirty="0">
                <a:solidFill>
                  <a:srgbClr val="99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678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6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Oval 3"/>
          <p:cNvSpPr>
            <a:spLocks noChangeArrowheads="1"/>
          </p:cNvSpPr>
          <p:nvPr/>
        </p:nvSpPr>
        <p:spPr bwMode="gray">
          <a:xfrm>
            <a:off x="2457450" y="1970088"/>
            <a:ext cx="3956050" cy="3881437"/>
          </a:xfrm>
          <a:prstGeom prst="ellipse">
            <a:avLst/>
          </a:prstGeom>
          <a:noFill/>
          <a:ln w="12700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CC">
                        <a:gamma/>
                        <a:shade val="60784"/>
                        <a:invGamma/>
                      </a:srgbClr>
                    </a:gs>
                    <a:gs pos="100000">
                      <a:srgbClr val="FFFFCC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716" name="Oval 4"/>
          <p:cNvSpPr>
            <a:spLocks noChangeArrowheads="1"/>
          </p:cNvSpPr>
          <p:nvPr/>
        </p:nvSpPr>
        <p:spPr bwMode="gray">
          <a:xfrm>
            <a:off x="2674938" y="2176463"/>
            <a:ext cx="3490912" cy="3490912"/>
          </a:xfrm>
          <a:prstGeom prst="ellipse">
            <a:avLst/>
          </a:prstGeom>
          <a:noFill/>
          <a:ln w="12700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CC">
                        <a:gamma/>
                        <a:shade val="60784"/>
                        <a:invGamma/>
                      </a:srgbClr>
                    </a:gs>
                    <a:gs pos="100000">
                      <a:srgbClr val="FFFFCC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447800" y="533400"/>
            <a:ext cx="6272959" cy="3278840"/>
            <a:chOff x="869877" y="1019795"/>
            <a:chExt cx="7435923" cy="5201897"/>
          </a:xfrm>
        </p:grpSpPr>
        <p:sp>
          <p:nvSpPr>
            <p:cNvPr id="115717" name="Oval 5"/>
            <p:cNvSpPr>
              <a:spLocks noChangeArrowheads="1"/>
            </p:cNvSpPr>
            <p:nvPr/>
          </p:nvSpPr>
          <p:spPr bwMode="gray">
            <a:xfrm>
              <a:off x="2933700" y="2091935"/>
              <a:ext cx="2973387" cy="2973387"/>
            </a:xfrm>
            <a:prstGeom prst="ellips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FFFFCC">
                          <a:gamma/>
                          <a:shade val="60784"/>
                          <a:invGamma/>
                        </a:srgbClr>
                      </a:gs>
                      <a:gs pos="100000">
                        <a:srgbClr val="FFFFCC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15722" name="Rectangle 10"/>
            <p:cNvSpPr>
              <a:spLocks noChangeArrowheads="1"/>
            </p:cNvSpPr>
            <p:nvPr/>
          </p:nvSpPr>
          <p:spPr bwMode="gray">
            <a:xfrm>
              <a:off x="3415002" y="1169744"/>
              <a:ext cx="2043112" cy="13183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en-US" sz="2400" dirty="0">
                  <a:solidFill>
                    <a:srgbClr val="FFFBFC"/>
                  </a:solidFill>
                </a:rPr>
                <a:t>Your text  in here</a:t>
              </a:r>
            </a:p>
          </p:txBody>
        </p:sp>
        <p:sp>
          <p:nvSpPr>
            <p:cNvPr id="115723" name="Rectangle 11"/>
            <p:cNvSpPr>
              <a:spLocks noChangeArrowheads="1"/>
            </p:cNvSpPr>
            <p:nvPr/>
          </p:nvSpPr>
          <p:spPr bwMode="gray">
            <a:xfrm>
              <a:off x="2323234" y="3652044"/>
              <a:ext cx="1160462" cy="2490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en-US" sz="2400" dirty="0">
                  <a:solidFill>
                    <a:srgbClr val="FFFBFC"/>
                  </a:solidFill>
                </a:rPr>
                <a:t>Your text </a:t>
              </a:r>
            </a:p>
            <a:p>
              <a:pPr algn="ctr" eaLnBrk="0" hangingPunct="0"/>
              <a:r>
                <a:rPr lang="en-US" altLang="en-US" sz="2400" dirty="0">
                  <a:solidFill>
                    <a:srgbClr val="FFFBFC"/>
                  </a:solidFill>
                </a:rPr>
                <a:t> in here</a:t>
              </a:r>
            </a:p>
          </p:txBody>
        </p:sp>
        <p:sp>
          <p:nvSpPr>
            <p:cNvPr id="115724" name="Rectangle 12"/>
            <p:cNvSpPr>
              <a:spLocks noChangeArrowheads="1"/>
            </p:cNvSpPr>
            <p:nvPr/>
          </p:nvSpPr>
          <p:spPr bwMode="gray">
            <a:xfrm>
              <a:off x="5547519" y="3731418"/>
              <a:ext cx="1160462" cy="2490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en-US" sz="2400" dirty="0">
                  <a:solidFill>
                    <a:srgbClr val="FFFBFC"/>
                  </a:solidFill>
                </a:rPr>
                <a:t>Your text </a:t>
              </a:r>
            </a:p>
            <a:p>
              <a:pPr algn="ctr" eaLnBrk="0" hangingPunct="0"/>
              <a:r>
                <a:rPr lang="en-US" altLang="en-US" sz="2400" dirty="0">
                  <a:solidFill>
                    <a:srgbClr val="FFFBFC"/>
                  </a:solidFill>
                </a:rPr>
                <a:t> in here</a:t>
              </a:r>
            </a:p>
          </p:txBody>
        </p:sp>
        <p:graphicFrame>
          <p:nvGraphicFramePr>
            <p:cNvPr id="3" name="Diagram 2"/>
            <p:cNvGraphicFramePr/>
            <p:nvPr>
              <p:extLst>
                <p:ext uri="{D42A27DB-BD31-4B8C-83A1-F6EECF244321}">
                  <p14:modId xmlns:p14="http://schemas.microsoft.com/office/powerpoint/2010/main" val="3562059453"/>
                </p:ext>
              </p:extLst>
            </p:nvPr>
          </p:nvGraphicFramePr>
          <p:xfrm>
            <a:off x="2209800" y="1019795"/>
            <a:ext cx="60960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4" name="Oval 3"/>
            <p:cNvSpPr/>
            <p:nvPr/>
          </p:nvSpPr>
          <p:spPr>
            <a:xfrm>
              <a:off x="869877" y="1905000"/>
              <a:ext cx="1805061" cy="2133601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91518" y="2515568"/>
              <a:ext cx="1648619" cy="732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LỰC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Group 12"/>
          <p:cNvGrpSpPr/>
          <p:nvPr/>
        </p:nvGrpSpPr>
        <p:grpSpPr>
          <a:xfrm>
            <a:off x="381000" y="3727285"/>
            <a:ext cx="8458200" cy="3029049"/>
            <a:chOff x="1143000" y="949036"/>
            <a:chExt cx="6935668" cy="3029049"/>
          </a:xfrm>
        </p:grpSpPr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5029200" y="2900867"/>
              <a:ext cx="3049468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lớn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lực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3200" b="1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F (N)</a:t>
              </a:r>
            </a:p>
          </p:txBody>
        </p:sp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1143000" y="1025453"/>
              <a:ext cx="1143000" cy="946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990000"/>
                  </a:solidFill>
                </a:rPr>
                <a:t>Điểm</a:t>
              </a:r>
              <a:r>
                <a:rPr lang="en-US" altLang="en-US" sz="2800" b="1" dirty="0">
                  <a:solidFill>
                    <a:srgbClr val="990000"/>
                  </a:solidFill>
                </a:rPr>
                <a:t> </a:t>
              </a:r>
              <a:r>
                <a:rPr lang="en-US" altLang="en-US" sz="2800" b="1" dirty="0" err="1">
                  <a:solidFill>
                    <a:srgbClr val="990000"/>
                  </a:solidFill>
                </a:rPr>
                <a:t>đặt</a:t>
              </a:r>
              <a:endParaRPr lang="en-US" altLang="en-US" sz="2800" b="1" dirty="0">
                <a:solidFill>
                  <a:srgbClr val="990000"/>
                </a:solidFill>
              </a:endParaRPr>
            </a:p>
          </p:txBody>
        </p:sp>
        <p:sp>
          <p:nvSpPr>
            <p:cNvPr id="16" name="Text Box 8"/>
            <p:cNvSpPr txBox="1">
              <a:spLocks noChangeArrowheads="1"/>
            </p:cNvSpPr>
            <p:nvPr/>
          </p:nvSpPr>
          <p:spPr bwMode="auto">
            <a:xfrm>
              <a:off x="2971800" y="2077748"/>
              <a:ext cx="10668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vi-VN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7" name="Text Box 9"/>
            <p:cNvSpPr txBox="1">
              <a:spLocks noChangeArrowheads="1"/>
            </p:cNvSpPr>
            <p:nvPr/>
          </p:nvSpPr>
          <p:spPr bwMode="auto">
            <a:xfrm>
              <a:off x="2133600" y="2001548"/>
              <a:ext cx="9906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vi-VN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8" name="AutoShape 12"/>
            <p:cNvSpPr>
              <a:spLocks noChangeArrowheads="1"/>
            </p:cNvSpPr>
            <p:nvPr/>
          </p:nvSpPr>
          <p:spPr bwMode="auto">
            <a:xfrm>
              <a:off x="2438400" y="949036"/>
              <a:ext cx="5562600" cy="1066800"/>
            </a:xfrm>
            <a:prstGeom prst="rightArrow">
              <a:avLst>
                <a:gd name="adj1" fmla="val 50000"/>
                <a:gd name="adj2" fmla="val 13035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4191000" y="2001548"/>
              <a:ext cx="16764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990000"/>
                  </a:solidFill>
                </a:rPr>
                <a:t>Độ lớn</a:t>
              </a:r>
            </a:p>
          </p:txBody>
        </p:sp>
        <p:sp>
          <p:nvSpPr>
            <p:cNvPr id="20" name="Rectangle 16"/>
            <p:cNvSpPr>
              <a:spLocks noChangeArrowheads="1"/>
            </p:cNvSpPr>
            <p:nvPr/>
          </p:nvSpPr>
          <p:spPr bwMode="auto">
            <a:xfrm>
              <a:off x="2438400" y="1215736"/>
              <a:ext cx="4191000" cy="5334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vi-VN" altLang="en-US" sz="1800"/>
            </a:p>
          </p:txBody>
        </p:sp>
        <p:sp>
          <p:nvSpPr>
            <p:cNvPr id="21" name="Text Box 17"/>
            <p:cNvSpPr txBox="1">
              <a:spLocks noChangeArrowheads="1"/>
            </p:cNvSpPr>
            <p:nvPr/>
          </p:nvSpPr>
          <p:spPr bwMode="auto">
            <a:xfrm>
              <a:off x="3657600" y="1177636"/>
              <a:ext cx="1905000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 dirty="0">
                  <a:solidFill>
                    <a:srgbClr val="990000"/>
                  </a:solidFill>
                </a:rPr>
                <a:t> </a:t>
              </a:r>
              <a:r>
                <a:rPr lang="en-US" altLang="en-US" sz="2800" b="1" dirty="0" err="1">
                  <a:solidFill>
                    <a:srgbClr val="FFFF00"/>
                  </a:solidFill>
                </a:rPr>
                <a:t>Phương</a:t>
              </a:r>
              <a:endParaRPr lang="en-US" altLang="en-US" sz="2800" b="1" dirty="0">
                <a:solidFill>
                  <a:srgbClr val="990000"/>
                </a:solidFill>
              </a:endParaRPr>
            </a:p>
          </p:txBody>
        </p:sp>
        <p:sp>
          <p:nvSpPr>
            <p:cNvPr id="22" name="AutoShape 18"/>
            <p:cNvSpPr>
              <a:spLocks noChangeArrowheads="1"/>
            </p:cNvSpPr>
            <p:nvPr/>
          </p:nvSpPr>
          <p:spPr bwMode="auto">
            <a:xfrm rot="5400000">
              <a:off x="6781800" y="834736"/>
              <a:ext cx="990600" cy="1295400"/>
            </a:xfrm>
            <a:prstGeom prst="flowChartExtract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23" name="Text Box 19"/>
            <p:cNvSpPr txBox="1">
              <a:spLocks noChangeArrowheads="1"/>
            </p:cNvSpPr>
            <p:nvPr/>
          </p:nvSpPr>
          <p:spPr bwMode="auto">
            <a:xfrm>
              <a:off x="6629400" y="1253836"/>
              <a:ext cx="1143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rgbClr val="FFFF00"/>
                  </a:solidFill>
                </a:rPr>
                <a:t>Chiều.</a:t>
              </a:r>
            </a:p>
          </p:txBody>
        </p:sp>
        <p:sp>
          <p:nvSpPr>
            <p:cNvPr id="24" name="AutoShape 20"/>
            <p:cNvSpPr>
              <a:spLocks noChangeArrowheads="1"/>
            </p:cNvSpPr>
            <p:nvPr/>
          </p:nvSpPr>
          <p:spPr bwMode="auto">
            <a:xfrm>
              <a:off x="2438400" y="2001548"/>
              <a:ext cx="5486400" cy="76200"/>
            </a:xfrm>
            <a:prstGeom prst="leftRightArrow">
              <a:avLst>
                <a:gd name="adj1" fmla="val 50000"/>
                <a:gd name="adj2" fmla="val 1440000"/>
              </a:avLst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5" name="Text Box 21"/>
            <p:cNvSpPr txBox="1">
              <a:spLocks noChangeArrowheads="1"/>
            </p:cNvSpPr>
            <p:nvPr/>
          </p:nvSpPr>
          <p:spPr bwMode="auto">
            <a:xfrm>
              <a:off x="2819400" y="2382548"/>
              <a:ext cx="4572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 dirty="0">
                  <a:solidFill>
                    <a:srgbClr val="990000"/>
                  </a:solidFill>
                </a:rPr>
                <a:t>Theo </a:t>
              </a:r>
              <a:r>
                <a:rPr lang="en-US" altLang="en-US" b="1" dirty="0" err="1">
                  <a:solidFill>
                    <a:srgbClr val="990000"/>
                  </a:solidFill>
                </a:rPr>
                <a:t>một</a:t>
              </a:r>
              <a:r>
                <a:rPr lang="en-US" altLang="en-US" b="1" dirty="0">
                  <a:solidFill>
                    <a:srgbClr val="990000"/>
                  </a:solidFill>
                </a:rPr>
                <a:t> </a:t>
              </a:r>
              <a:r>
                <a:rPr lang="en-US" altLang="en-US" b="1" dirty="0" err="1">
                  <a:solidFill>
                    <a:srgbClr val="990000"/>
                  </a:solidFill>
                </a:rPr>
                <a:t>tỉ</a:t>
              </a:r>
              <a:r>
                <a:rPr lang="en-US" altLang="en-US" b="1" dirty="0">
                  <a:solidFill>
                    <a:srgbClr val="990000"/>
                  </a:solidFill>
                </a:rPr>
                <a:t> </a:t>
              </a:r>
              <a:r>
                <a:rPr lang="en-US" altLang="en-US" b="1" dirty="0" err="1">
                  <a:solidFill>
                    <a:srgbClr val="990000"/>
                  </a:solidFill>
                </a:rPr>
                <a:t>xích</a:t>
              </a:r>
              <a:r>
                <a:rPr lang="en-US" altLang="en-US" b="1" dirty="0">
                  <a:solidFill>
                    <a:srgbClr val="990000"/>
                  </a:solidFill>
                </a:rPr>
                <a:t> </a:t>
              </a:r>
              <a:r>
                <a:rPr lang="en-US" altLang="en-US" b="1" dirty="0" err="1">
                  <a:solidFill>
                    <a:srgbClr val="990000"/>
                  </a:solidFill>
                </a:rPr>
                <a:t>cho</a:t>
              </a:r>
              <a:r>
                <a:rPr lang="en-US" altLang="en-US" b="1" dirty="0">
                  <a:solidFill>
                    <a:srgbClr val="990000"/>
                  </a:solidFill>
                </a:rPr>
                <a:t> </a:t>
              </a:r>
              <a:r>
                <a:rPr lang="en-US" altLang="en-US" b="1" dirty="0" err="1">
                  <a:solidFill>
                    <a:srgbClr val="990000"/>
                  </a:solidFill>
                </a:rPr>
                <a:t>trước</a:t>
              </a:r>
              <a:r>
                <a:rPr lang="en-US" altLang="en-US" b="1" dirty="0">
                  <a:solidFill>
                    <a:srgbClr val="990000"/>
                  </a:solidFill>
                </a:rPr>
                <a:t>.</a:t>
              </a:r>
            </a:p>
          </p:txBody>
        </p:sp>
        <p:sp>
          <p:nvSpPr>
            <p:cNvPr id="26" name="Oval 25"/>
            <p:cNvSpPr/>
            <p:nvPr/>
          </p:nvSpPr>
          <p:spPr>
            <a:xfrm flipH="1">
              <a:off x="2362200" y="1163348"/>
              <a:ext cx="198438" cy="609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27" name="Right Arrow 26"/>
            <p:cNvSpPr/>
            <p:nvPr/>
          </p:nvSpPr>
          <p:spPr>
            <a:xfrm>
              <a:off x="2133600" y="1437192"/>
              <a:ext cx="228600" cy="61336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8736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990600" y="533400"/>
            <a:ext cx="7467600" cy="1143000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Hướng dẫn về nhà</a:t>
            </a:r>
            <a:endParaRPr lang="en-US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2133600"/>
            <a:ext cx="89154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400" dirty="0" smtClean="0">
                <a:latin typeface="Times New Roman" pitchFamily="18" charset="0"/>
                <a:cs typeface="Times New Roman" pitchFamily="18" charset="0"/>
              </a:rPr>
              <a:t>Ôn kĩ bài </a:t>
            </a:r>
          </a:p>
          <a:p>
            <a:r>
              <a:rPr lang="vi-VN" sz="4400" dirty="0" smtClean="0">
                <a:latin typeface="Times New Roman" pitchFamily="18" charset="0"/>
                <a:cs typeface="Times New Roman" pitchFamily="18" charset="0"/>
              </a:rPr>
              <a:t>-Làm bài tập 41.1; 41.2; 41.4; 41.5 SBT</a:t>
            </a:r>
          </a:p>
          <a:p>
            <a:r>
              <a:rPr lang="vi-VN" sz="4400" dirty="0" smtClean="0">
                <a:latin typeface="Times New Roman" pitchFamily="18" charset="0"/>
                <a:cs typeface="Times New Roman" pitchFamily="18" charset="0"/>
              </a:rPr>
              <a:t>Vẽ sơ đồ tư duy bài biểu diễn lực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Valentine 05 03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88"/>
          <a:stretch>
            <a:fillRect/>
          </a:stretch>
        </p:blipFill>
        <p:spPr bwMode="auto">
          <a:xfrm>
            <a:off x="4233863" y="0"/>
            <a:ext cx="49101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995" name="Picture 3" descr="Valentine 05 02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388"/>
          <a:stretch>
            <a:fillRect/>
          </a:stretch>
        </p:blipFill>
        <p:spPr bwMode="auto">
          <a:xfrm>
            <a:off x="0" y="0"/>
            <a:ext cx="49006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0" y="0"/>
            <a:ext cx="9220200" cy="6858000"/>
          </a:xfrm>
          <a:prstGeom prst="rect">
            <a:avLst/>
          </a:prstGeom>
          <a:gradFill rotWithShape="1">
            <a:gsLst>
              <a:gs pos="0">
                <a:srgbClr val="FF66FF">
                  <a:alpha val="35001"/>
                </a:srgbClr>
              </a:gs>
              <a:gs pos="50000">
                <a:srgbClr val="FFFFFF">
                  <a:alpha val="33000"/>
                </a:srgbClr>
              </a:gs>
              <a:gs pos="100000">
                <a:srgbClr val="FF66FF">
                  <a:alpha val="35001"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4997" name="Picture 5" descr="Sach  dong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300" y="2420938"/>
            <a:ext cx="4114800" cy="151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638800" y="381000"/>
            <a:ext cx="3124200" cy="2743200"/>
            <a:chOff x="2592" y="1776"/>
            <a:chExt cx="3024" cy="2407"/>
          </a:xfrm>
        </p:grpSpPr>
        <p:pic>
          <p:nvPicPr>
            <p:cNvPr id="84999" name="Picture 7" descr="hoc tro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1776"/>
              <a:ext cx="3024" cy="23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000" name="Picture 8" descr="RDJ42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5" y="3559"/>
              <a:ext cx="1302" cy="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5001" name="Text Box 9"/>
          <p:cNvSpPr txBox="1">
            <a:spLocks noChangeArrowheads="1"/>
          </p:cNvSpPr>
          <p:nvPr/>
        </p:nvSpPr>
        <p:spPr bwMode="auto">
          <a:xfrm>
            <a:off x="0" y="3733800"/>
            <a:ext cx="8839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6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altLang="en-US" sz="6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úc</a:t>
            </a:r>
            <a:r>
              <a:rPr lang="en-US" altLang="en-US" sz="6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altLang="en-US" sz="6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altLang="en-US" sz="6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6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lu</a:t>
            </a:r>
            <a:r>
              <a:rPr lang="vi-VN" altLang="en-US" sz="6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ô</a:t>
            </a:r>
            <a:r>
              <a:rPr lang="en-US" altLang="en-US" sz="6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altLang="en-US" sz="60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6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endParaRPr lang="en-US" altLang="en-US" sz="60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002" name="WordArt 10"/>
          <p:cNvSpPr>
            <a:spLocks noChangeArrowheads="1" noChangeShapeType="1" noTextEdit="1"/>
          </p:cNvSpPr>
          <p:nvPr/>
        </p:nvSpPr>
        <p:spPr bwMode="auto">
          <a:xfrm>
            <a:off x="469900" y="1498600"/>
            <a:ext cx="5410200" cy="828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TimeH"/>
              </a:rPr>
              <a:t>xin cam ƠN CAC EM HOC SINH</a:t>
            </a:r>
            <a:endParaRPr lang="en-US" sz="3600" b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.VnTimeH"/>
            </a:endParaRPr>
          </a:p>
        </p:txBody>
      </p:sp>
      <p:pic>
        <p:nvPicPr>
          <p:cNvPr id="85003" name="Picture 11" descr="hoa hong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105400"/>
            <a:ext cx="34290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4" name="thu Gui Elise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05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9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9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8" fill="hold"/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108" fill="hold"/>
                                        <p:tgtEl>
                                          <p:spTgt spid="850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108" fill="hold"/>
                                        <p:tgtEl>
                                          <p:spTgt spid="850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8" fill="hold"/>
                                        <p:tgtEl>
                                          <p:spTgt spid="850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16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16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16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1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05008" fill="hold"/>
                                        <p:tgtEl>
                                          <p:spTgt spid="850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5004"/>
                </p:tgtEl>
              </p:cMediaNode>
            </p:audio>
          </p:childTnLst>
        </p:cTn>
      </p:par>
    </p:tnLst>
    <p:bldLst>
      <p:bldP spid="8500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295400"/>
            <a:ext cx="8534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6600" b="1" dirty="0" smtClean="0">
                <a:latin typeface="Times New Roman" pitchFamily="18" charset="0"/>
                <a:cs typeface="Times New Roman" pitchFamily="18" charset="0"/>
              </a:rPr>
              <a:t>TIẾT 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61,65 - BÀI 41</a:t>
            </a:r>
            <a:endParaRPr lang="en-US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0" y="2667000"/>
            <a:ext cx="9144000" cy="228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8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BIỂU DIỄN LỰC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5867400" cy="8382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762000"/>
            <a:ext cx="4427084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4876800" cy="49530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484293"/>
            <a:ext cx="480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 hay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được gọi 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 lớn của lực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152400" y="2819400"/>
            <a:ext cx="4495800" cy="1143000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Lực nào yếu </a:t>
            </a:r>
            <a:r>
              <a:rPr lang="vi-VN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4572000"/>
            <a:ext cx="4419600" cy="2057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Cloud 14"/>
          <p:cNvSpPr/>
          <p:nvPr/>
        </p:nvSpPr>
        <p:spPr>
          <a:xfrm>
            <a:off x="0" y="4419600"/>
            <a:ext cx="4648200" cy="2286000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Hãy sắp xếp các lực trong các trường hợp sau  từ yếu nhất đến mạnh nhất 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80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8" grpId="0"/>
      <p:bldP spid="13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073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loud 2"/>
          <p:cNvSpPr/>
          <p:nvPr/>
        </p:nvSpPr>
        <p:spPr>
          <a:xfrm>
            <a:off x="685800" y="124691"/>
            <a:ext cx="8382000" cy="990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của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127" y="4953000"/>
            <a:ext cx="9060873" cy="1524000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=&gt;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0" y="0"/>
            <a:ext cx="8229600" cy="8382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i="0" u="none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991600" cy="1143000"/>
          </a:xfrm>
        </p:spPr>
        <p:txBody>
          <a:bodyPr>
            <a:normAutofit lnSpcReduction="10000"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Niu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tơn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N</a:t>
            </a:r>
          </a:p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kế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1447800" cy="39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133600"/>
            <a:ext cx="1835727" cy="3912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133600"/>
            <a:ext cx="1296700" cy="3910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3300" y="1981200"/>
            <a:ext cx="4570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của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lò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xo: Kim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độ,lò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xo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 noGrp="1"/>
          </p:cNvSpPr>
          <p:nvPr>
            <p:ph type="title"/>
          </p:nvPr>
        </p:nvSpPr>
        <p:spPr>
          <a:xfrm>
            <a:off x="0" y="0"/>
            <a:ext cx="8610600" cy="5334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i="0" u="none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3.Phương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2400" y="4267200"/>
            <a:ext cx="2895600" cy="2590800"/>
          </a:xfrm>
          <a:ln>
            <a:solidFill>
              <a:srgbClr val="FF0000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vi-VN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Lực của dây câu tác dụng lên con cá có phương thẳng đứng, chiều từ dưới lên trên.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124200" y="4267200"/>
            <a:ext cx="2819400" cy="259080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Lực của tay người bắn cung có phương nằm ngang, chiều từ </a:t>
            </a:r>
            <a:r>
              <a:rPr lang="vi-VN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 qua trái.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19800" y="4267200"/>
            <a:ext cx="2895600" cy="259080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vi-VN" sz="2800" dirty="0" smtClean="0">
                <a:solidFill>
                  <a:srgbClr val="7030A0"/>
                </a:solidFill>
                <a:latin typeface="+mj-lt"/>
              </a:rPr>
              <a:t>Lực </a:t>
            </a:r>
            <a:r>
              <a:rPr lang="vi-VN" sz="2800" dirty="0">
                <a:solidFill>
                  <a:srgbClr val="7030A0"/>
                </a:solidFill>
                <a:latin typeface="+mj-lt"/>
              </a:rPr>
              <a:t>của vận động viên tác dụng lên ván nhảy có phương thẳng đứng, chiều từ trên xuống dưới.</a:t>
            </a:r>
            <a:endParaRPr lang="en-US" sz="28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0" y="533400"/>
            <a:ext cx="8610600" cy="533400"/>
          </a:xfrm>
          <a:prstGeom prst="rect">
            <a:avLst/>
          </a:prstGeom>
        </p:spPr>
        <p:txBody>
          <a:bodyPr vert="horz" lIns="0" tIns="45720" rIns="0" bIns="0" rtlCol="0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i="0" u="none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Mỗi lực đều có phương và chiều xác định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 animBg="1"/>
      <p:bldP spid="5" grpId="0" build="p" animBg="1"/>
      <p:bldP spid="6" grpId="0" build="p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10000"/>
            <a:ext cx="8915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 smtClean="0">
                <a:latin typeface="+mj-lt"/>
              </a:rPr>
              <a:t>- Độ dài của mũi tên biểu diễn độ lớn của lực theo một tỉ lệ xích.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0"/>
            <a:ext cx="33602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b="1" dirty="0" smtClean="0">
                <a:latin typeface="+mj-lt"/>
              </a:rPr>
              <a:t>II. Biểu diễn lực</a:t>
            </a:r>
            <a:endParaRPr lang="vi-VN" sz="3600" dirty="0" smtClean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0960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 smtClean="0">
                <a:latin typeface="+mj-lt"/>
              </a:rPr>
              <a:t>Lực là một đại lượng vectơ được biểu diễn bằng một mũi tên có: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75260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 smtClean="0">
                <a:latin typeface="+mj-lt"/>
              </a:rPr>
              <a:t>- Gốc của mũi tên có điểm đặt tại vật chịu lực tác dụng.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274320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 smtClean="0">
                <a:latin typeface="+mj-lt"/>
              </a:rPr>
              <a:t>- Phương và chiều của mũi tên là phương và chiều của lực.</a:t>
            </a:r>
          </a:p>
        </p:txBody>
      </p:sp>
      <p:sp>
        <p:nvSpPr>
          <p:cNvPr id="9" name="Right Arrow 8"/>
          <p:cNvSpPr/>
          <p:nvPr/>
        </p:nvSpPr>
        <p:spPr>
          <a:xfrm>
            <a:off x="2209800" y="4876800"/>
            <a:ext cx="4572000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38200" y="4876800"/>
            <a:ext cx="12953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 smtClean="0">
                <a:latin typeface="+mj-lt"/>
              </a:rPr>
              <a:t>Điểm </a:t>
            </a:r>
          </a:p>
          <a:p>
            <a:r>
              <a:rPr lang="vi-VN" sz="3200" b="1" dirty="0" smtClean="0">
                <a:latin typeface="+mj-lt"/>
              </a:rPr>
              <a:t>đặt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48000" y="5029200"/>
            <a:ext cx="236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Phương</a:t>
            </a:r>
            <a:r>
              <a:rPr lang="vi-VN" sz="3600" dirty="0" smtClean="0">
                <a:latin typeface="+mj-lt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486400" y="5029200"/>
            <a:ext cx="12953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Chiều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438400" y="5657671"/>
            <a:ext cx="42671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 smtClean="0">
                <a:latin typeface="+mj-lt"/>
              </a:rPr>
              <a:t>Độ lớn theo một tỉ lệ xích cho trước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2286001" y="6172200"/>
            <a:ext cx="4495799" cy="5212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 animBg="1"/>
      <p:bldP spid="10" grpId="0"/>
      <p:bldP spid="11" grpId="0"/>
      <p:bldP spid="12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1379</TotalTime>
  <Words>2207</Words>
  <Application>Microsoft Office PowerPoint</Application>
  <PresentationFormat>On-screen Show (4:3)</PresentationFormat>
  <Paragraphs>852</Paragraphs>
  <Slides>39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3" baseType="lpstr">
      <vt:lpstr>.VnArialH</vt:lpstr>
      <vt:lpstr>.VnTime</vt:lpstr>
      <vt:lpstr>.VnTimeH</vt:lpstr>
      <vt:lpstr>Arial</vt:lpstr>
      <vt:lpstr>Barlow Light</vt:lpstr>
      <vt:lpstr>Calibri</vt:lpstr>
      <vt:lpstr>Cambria Math</vt:lpstr>
      <vt:lpstr>Karla</vt:lpstr>
      <vt:lpstr>Symbol</vt:lpstr>
      <vt:lpstr>Tahoma</vt:lpstr>
      <vt:lpstr>Times New Roman</vt:lpstr>
      <vt:lpstr>Wingdings 2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I. Các đặc trưng của lực</vt:lpstr>
      <vt:lpstr>PowerPoint Presentation</vt:lpstr>
      <vt:lpstr>PowerPoint Presentation</vt:lpstr>
      <vt:lpstr>3.Phương và chiều của lực</vt:lpstr>
      <vt:lpstr>PowerPoint Presentation</vt:lpstr>
      <vt:lpstr>Ví dụ biểu diễn lực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Hãy vẽ các mũi tên biểu diễn các lực ở hình 2.8 biết - Lực của nam châm tác dụng lên kẹp giấy (0,5N) - Lực của lực sĩ tác dụng lên quả tạ (50N) - Lực của dây cao su tác dụng lên viên sỏi (6N)</vt:lpstr>
      <vt:lpstr>II. Biểu diễn lực</vt:lpstr>
      <vt:lpstr> Biểu diễn lực sau đây: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Làm việc cá nhân – 2 phút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141</cp:revision>
  <dcterms:created xsi:type="dcterms:W3CDTF">2021-10-05T15:59:13Z</dcterms:created>
  <dcterms:modified xsi:type="dcterms:W3CDTF">2024-01-07T15:06:09Z</dcterms:modified>
</cp:coreProperties>
</file>