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 id="2147483742" r:id="rId3"/>
    <p:sldMasterId id="2147483754" r:id="rId4"/>
  </p:sldMasterIdLst>
  <p:notesMasterIdLst>
    <p:notesMasterId r:id="rId21"/>
  </p:notesMasterIdLst>
  <p:sldIdLst>
    <p:sldId id="314" r:id="rId5"/>
    <p:sldId id="279" r:id="rId6"/>
    <p:sldId id="300" r:id="rId7"/>
    <p:sldId id="317" r:id="rId8"/>
    <p:sldId id="302" r:id="rId9"/>
    <p:sldId id="303" r:id="rId10"/>
    <p:sldId id="304" r:id="rId11"/>
    <p:sldId id="306" r:id="rId12"/>
    <p:sldId id="307" r:id="rId13"/>
    <p:sldId id="301" r:id="rId14"/>
    <p:sldId id="258" r:id="rId15"/>
    <p:sldId id="308" r:id="rId16"/>
    <p:sldId id="309" r:id="rId17"/>
    <p:sldId id="310" r:id="rId18"/>
    <p:sldId id="312" r:id="rId19"/>
    <p:sldId id="313" r:id="rId20"/>
  </p:sldIdLst>
  <p:sldSz cx="12192000" cy="6858000"/>
  <p:notesSz cx="6858000" cy="9144000"/>
  <p:embeddedFontLst>
    <p:embeddedFont>
      <p:font typeface="等线" panose="02010600030101010101" pitchFamily="2" charset="-122"/>
      <p:regular r:id="rId22"/>
    </p:embeddedFont>
    <p:embeddedFont>
      <p:font typeface="#9Slide03 AmpleSoft" panose="020B0604020202020204" charset="-93"/>
      <p:regular r:id="rId23"/>
    </p:embeddedFont>
    <p:embeddedFont>
      <p:font typeface="#9Slide05 Fourth" panose="020B0604020202020204" charset="-93"/>
      <p:regular r:id="rId24"/>
    </p:embeddedFont>
    <p:embeddedFont>
      <p:font typeface="#9Slide05 Monalisa script" panose="020B0604020202020204" charset="-93"/>
      <p:regular r:id="rId25"/>
    </p:embeddedFont>
    <p:embeddedFont>
      <p:font typeface="#9Slide07 SVNStick A Round" panose="02000503000000000000" charset="0"/>
      <p:regular r:id="rId26"/>
    </p:embeddedFont>
    <p:embeddedFont>
      <p:font typeface="Barlow Condensed" panose="00000506000000000000" pitchFamily="2" charset="-93"/>
      <p:regular r:id="rId27"/>
      <p:bold r:id="rId28"/>
      <p:italic r:id="rId29"/>
      <p:boldItalic r:id="rId30"/>
    </p:embeddedFont>
    <p:embeddedFont>
      <p:font typeface="Maitree" panose="020B0604020202020204" charset="-34"/>
      <p:regular r:id="rId31"/>
      <p:bold r:id="rId32"/>
    </p:embeddedFont>
    <p:embeddedFont>
      <p:font typeface="Microsoft YaHei" panose="020B0503020204020204" pitchFamily="34" charset="-122"/>
      <p:regular r:id="rId33"/>
      <p:bold r:id="rId34"/>
    </p:embeddedFont>
    <p:embeddedFont>
      <p:font typeface="Paytone One" panose="020B0604020202020204" charset="0"/>
      <p:regular r:id="rId35"/>
    </p:embeddedFont>
    <p:embeddedFont>
      <p:font typeface="Playfair Display" panose="020F0502020204030204" pitchFamily="2" charset="0"/>
      <p:regular r:id="rId36"/>
      <p:bold r:id="rId37"/>
      <p:italic r:id="rId38"/>
      <p:boldItalic r:id="rId39"/>
    </p:embeddedFont>
    <p:embeddedFont>
      <p:font typeface="Playfair Display Medium"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99"/>
    <a:srgbClr val="CCFF99"/>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7442262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79408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6450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fd8ccc01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fd8ccc01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3529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39187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49330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14</a:t>
            </a:fld>
            <a:endParaRPr lang="zh-CN" altLang="en-US">
              <a:solidFill>
                <a:prstClr val="black"/>
              </a:solidFill>
              <a:latin typeface="等线"/>
            </a:endParaRPr>
          </a:p>
        </p:txBody>
      </p:sp>
    </p:spTree>
    <p:extLst>
      <p:ext uri="{BB962C8B-B14F-4D97-AF65-F5344CB8AC3E}">
        <p14:creationId xmlns:p14="http://schemas.microsoft.com/office/powerpoint/2010/main" val="2808211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15</a:t>
            </a:fld>
            <a:endParaRPr lang="zh-CN" altLang="en-US">
              <a:solidFill>
                <a:prstClr val="black"/>
              </a:solidFill>
              <a:latin typeface="等线"/>
            </a:endParaRPr>
          </a:p>
        </p:txBody>
      </p:sp>
    </p:spTree>
    <p:extLst>
      <p:ext uri="{BB962C8B-B14F-4D97-AF65-F5344CB8AC3E}">
        <p14:creationId xmlns:p14="http://schemas.microsoft.com/office/powerpoint/2010/main" val="296327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16</a:t>
            </a:fld>
            <a:endParaRPr lang="zh-CN" altLang="en-US">
              <a:solidFill>
                <a:prstClr val="black"/>
              </a:solidFill>
              <a:latin typeface="等线"/>
            </a:endParaRPr>
          </a:p>
        </p:txBody>
      </p:sp>
    </p:spTree>
    <p:extLst>
      <p:ext uri="{BB962C8B-B14F-4D97-AF65-F5344CB8AC3E}">
        <p14:creationId xmlns:p14="http://schemas.microsoft.com/office/powerpoint/2010/main" val="3061450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2</a:t>
            </a:fld>
            <a:endParaRPr lang="zh-CN" altLang="en-US">
              <a:solidFill>
                <a:prstClr val="black"/>
              </a:solidFill>
              <a:latin typeface="等线"/>
            </a:endParaRPr>
          </a:p>
        </p:txBody>
      </p:sp>
    </p:spTree>
    <p:extLst>
      <p:ext uri="{BB962C8B-B14F-4D97-AF65-F5344CB8AC3E}">
        <p14:creationId xmlns:p14="http://schemas.microsoft.com/office/powerpoint/2010/main" val="482189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3</a:t>
            </a:fld>
            <a:endParaRPr lang="zh-CN" altLang="en-US">
              <a:solidFill>
                <a:prstClr val="black"/>
              </a:solidFill>
              <a:latin typeface="等线"/>
            </a:endParaRPr>
          </a:p>
        </p:txBody>
      </p:sp>
    </p:spTree>
    <p:extLst>
      <p:ext uri="{BB962C8B-B14F-4D97-AF65-F5344CB8AC3E}">
        <p14:creationId xmlns:p14="http://schemas.microsoft.com/office/powerpoint/2010/main" val="3345100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5"/>
        <p:cNvGrpSpPr/>
        <p:nvPr/>
      </p:nvGrpSpPr>
      <p:grpSpPr>
        <a:xfrm>
          <a:off x="0" y="0"/>
          <a:ext cx="0" cy="0"/>
          <a:chOff x="0" y="0"/>
          <a:chExt cx="0" cy="0"/>
        </a:xfrm>
      </p:grpSpPr>
      <p:sp>
        <p:nvSpPr>
          <p:cNvPr id="7716" name="Google Shape;7716;g8d6181af13_0_20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7" name="Google Shape;7717;g8d6181af13_0_2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1274774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5</a:t>
            </a:fld>
            <a:endParaRPr lang="zh-CN" altLang="en-US">
              <a:solidFill>
                <a:prstClr val="black"/>
              </a:solidFill>
              <a:latin typeface="等线"/>
            </a:endParaRPr>
          </a:p>
        </p:txBody>
      </p:sp>
    </p:spTree>
    <p:extLst>
      <p:ext uri="{BB962C8B-B14F-4D97-AF65-F5344CB8AC3E}">
        <p14:creationId xmlns:p14="http://schemas.microsoft.com/office/powerpoint/2010/main" val="3909152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6</a:t>
            </a:fld>
            <a:endParaRPr lang="zh-CN" altLang="en-US">
              <a:solidFill>
                <a:prstClr val="black"/>
              </a:solidFill>
              <a:latin typeface="等线"/>
            </a:endParaRPr>
          </a:p>
        </p:txBody>
      </p:sp>
    </p:spTree>
    <p:extLst>
      <p:ext uri="{BB962C8B-B14F-4D97-AF65-F5344CB8AC3E}">
        <p14:creationId xmlns:p14="http://schemas.microsoft.com/office/powerpoint/2010/main" val="2884238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7</a:t>
            </a:fld>
            <a:endParaRPr lang="zh-CN" altLang="en-US">
              <a:solidFill>
                <a:prstClr val="black"/>
              </a:solidFill>
              <a:latin typeface="等线"/>
            </a:endParaRPr>
          </a:p>
        </p:txBody>
      </p:sp>
    </p:spTree>
    <p:extLst>
      <p:ext uri="{BB962C8B-B14F-4D97-AF65-F5344CB8AC3E}">
        <p14:creationId xmlns:p14="http://schemas.microsoft.com/office/powerpoint/2010/main" val="1262912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8</a:t>
            </a:fld>
            <a:endParaRPr lang="zh-CN" altLang="en-US">
              <a:solidFill>
                <a:prstClr val="black"/>
              </a:solidFill>
              <a:latin typeface="等线"/>
            </a:endParaRPr>
          </a:p>
        </p:txBody>
      </p:sp>
    </p:spTree>
    <p:extLst>
      <p:ext uri="{BB962C8B-B14F-4D97-AF65-F5344CB8AC3E}">
        <p14:creationId xmlns:p14="http://schemas.microsoft.com/office/powerpoint/2010/main" val="2797176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34C0232-94FA-4EBE-BB9B-79FBE486032D}" type="slidenum">
              <a:rPr lang="zh-CN" altLang="en-US" smtClean="0">
                <a:solidFill>
                  <a:prstClr val="black"/>
                </a:solidFill>
                <a:latin typeface="等线"/>
              </a:rPr>
              <a:pPr/>
              <a:t>9</a:t>
            </a:fld>
            <a:endParaRPr lang="zh-CN" altLang="en-US">
              <a:solidFill>
                <a:prstClr val="black"/>
              </a:solidFill>
              <a:latin typeface="等线"/>
            </a:endParaRPr>
          </a:p>
        </p:txBody>
      </p:sp>
    </p:spTree>
    <p:extLst>
      <p:ext uri="{BB962C8B-B14F-4D97-AF65-F5344CB8AC3E}">
        <p14:creationId xmlns:p14="http://schemas.microsoft.com/office/powerpoint/2010/main" val="2820404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genda">
  <p:cSld name="CUSTOM_10">
    <p:bg>
      <p:bgPr>
        <a:solidFill>
          <a:schemeClr val="accent1"/>
        </a:solidFill>
        <a:effectLst/>
      </p:bgPr>
    </p:bg>
    <p:spTree>
      <p:nvGrpSpPr>
        <p:cNvPr id="1" name="Shape 35"/>
        <p:cNvGrpSpPr/>
        <p:nvPr/>
      </p:nvGrpSpPr>
      <p:grpSpPr>
        <a:xfrm>
          <a:off x="0" y="0"/>
          <a:ext cx="0" cy="0"/>
          <a:chOff x="0" y="0"/>
          <a:chExt cx="0" cy="0"/>
        </a:xfrm>
      </p:grpSpPr>
      <p:sp>
        <p:nvSpPr>
          <p:cNvPr id="36" name="Google Shape;36;p5"/>
          <p:cNvSpPr txBox="1">
            <a:spLocks noGrp="1"/>
          </p:cNvSpPr>
          <p:nvPr>
            <p:ph type="body" idx="1"/>
          </p:nvPr>
        </p:nvSpPr>
        <p:spPr>
          <a:xfrm>
            <a:off x="415600" y="2766001"/>
            <a:ext cx="11360700" cy="33258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81000" algn="ctr" rtl="0">
              <a:spcBef>
                <a:spcPts val="2100"/>
              </a:spcBef>
              <a:spcAft>
                <a:spcPts val="0"/>
              </a:spcAft>
              <a:buSzPts val="2400"/>
              <a:buChar char="○"/>
              <a:defRPr sz="2400"/>
            </a:lvl2pPr>
            <a:lvl3pPr marL="1371600" lvl="2" indent="-381000" algn="ctr" rtl="0">
              <a:spcBef>
                <a:spcPts val="2100"/>
              </a:spcBef>
              <a:spcAft>
                <a:spcPts val="0"/>
              </a:spcAft>
              <a:buSzPts val="2400"/>
              <a:buChar char="■"/>
              <a:defRPr sz="2400"/>
            </a:lvl3pPr>
            <a:lvl4pPr marL="1828800" lvl="3" indent="-381000" algn="ctr" rtl="0">
              <a:spcBef>
                <a:spcPts val="2100"/>
              </a:spcBef>
              <a:spcAft>
                <a:spcPts val="0"/>
              </a:spcAft>
              <a:buSzPts val="2400"/>
              <a:buChar char="●"/>
              <a:defRPr sz="2400"/>
            </a:lvl4pPr>
            <a:lvl5pPr marL="2286000" lvl="4" indent="-381000" algn="ctr" rtl="0">
              <a:spcBef>
                <a:spcPts val="2100"/>
              </a:spcBef>
              <a:spcAft>
                <a:spcPts val="0"/>
              </a:spcAft>
              <a:buSzPts val="2400"/>
              <a:buChar char="○"/>
              <a:defRPr sz="2400"/>
            </a:lvl5pPr>
            <a:lvl6pPr marL="2743200" lvl="5" indent="-381000" algn="ctr" rtl="0">
              <a:spcBef>
                <a:spcPts val="2100"/>
              </a:spcBef>
              <a:spcAft>
                <a:spcPts val="0"/>
              </a:spcAft>
              <a:buSzPts val="2400"/>
              <a:buChar char="■"/>
              <a:defRPr sz="2400"/>
            </a:lvl6pPr>
            <a:lvl7pPr marL="3200400" lvl="6" indent="-381000" algn="ctr" rtl="0">
              <a:spcBef>
                <a:spcPts val="2100"/>
              </a:spcBef>
              <a:spcAft>
                <a:spcPts val="0"/>
              </a:spcAft>
              <a:buSzPts val="2400"/>
              <a:buChar char="●"/>
              <a:defRPr sz="2400"/>
            </a:lvl7pPr>
            <a:lvl8pPr marL="3657600" lvl="7" indent="-381000" algn="ctr" rtl="0">
              <a:spcBef>
                <a:spcPts val="2100"/>
              </a:spcBef>
              <a:spcAft>
                <a:spcPts val="0"/>
              </a:spcAft>
              <a:buSzPts val="2400"/>
              <a:buChar char="○"/>
              <a:defRPr sz="2400"/>
            </a:lvl8pPr>
            <a:lvl9pPr marL="4114800" lvl="8" indent="-381000" algn="ctr" rtl="0">
              <a:spcBef>
                <a:spcPts val="2100"/>
              </a:spcBef>
              <a:spcAft>
                <a:spcPts val="2100"/>
              </a:spcAft>
              <a:buSzPts val="2400"/>
              <a:buChar char="■"/>
              <a:defRPr sz="2400"/>
            </a:lvl9pPr>
          </a:lstStyle>
          <a:p>
            <a:endParaRPr/>
          </a:p>
        </p:txBody>
      </p:sp>
      <p:sp>
        <p:nvSpPr>
          <p:cNvPr id="37" name="Google Shape;37;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8" name="Google Shape;38;p5"/>
          <p:cNvSpPr txBox="1">
            <a:spLocks noGrp="1"/>
          </p:cNvSpPr>
          <p:nvPr>
            <p:ph type="title"/>
          </p:nvPr>
        </p:nvSpPr>
        <p:spPr>
          <a:xfrm>
            <a:off x="415600" y="1490826"/>
            <a:ext cx="11360700" cy="6390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chemeClr val="dk1"/>
              </a:buClr>
              <a:buSzPts val="4800"/>
              <a:buNone/>
              <a:defRPr sz="4800">
                <a:solidFill>
                  <a:schemeClr val="dk1"/>
                </a:solidFill>
              </a:defRPr>
            </a:lvl1pPr>
            <a:lvl2pPr lvl="1" algn="ctr" rtl="0">
              <a:spcBef>
                <a:spcPts val="0"/>
              </a:spcBef>
              <a:spcAft>
                <a:spcPts val="0"/>
              </a:spcAft>
              <a:buClr>
                <a:schemeClr val="dk1"/>
              </a:buClr>
              <a:buSzPts val="4800"/>
              <a:buNone/>
              <a:defRPr sz="4800">
                <a:solidFill>
                  <a:schemeClr val="dk1"/>
                </a:solidFill>
              </a:defRPr>
            </a:lvl2pPr>
            <a:lvl3pPr lvl="2" algn="ctr" rtl="0">
              <a:spcBef>
                <a:spcPts val="0"/>
              </a:spcBef>
              <a:spcAft>
                <a:spcPts val="0"/>
              </a:spcAft>
              <a:buClr>
                <a:schemeClr val="dk1"/>
              </a:buClr>
              <a:buSzPts val="4800"/>
              <a:buNone/>
              <a:defRPr sz="4800">
                <a:solidFill>
                  <a:schemeClr val="dk1"/>
                </a:solidFill>
              </a:defRPr>
            </a:lvl3pPr>
            <a:lvl4pPr lvl="3" algn="ctr" rtl="0">
              <a:spcBef>
                <a:spcPts val="0"/>
              </a:spcBef>
              <a:spcAft>
                <a:spcPts val="0"/>
              </a:spcAft>
              <a:buClr>
                <a:schemeClr val="dk1"/>
              </a:buClr>
              <a:buSzPts val="4800"/>
              <a:buNone/>
              <a:defRPr sz="4800">
                <a:solidFill>
                  <a:schemeClr val="dk1"/>
                </a:solidFill>
              </a:defRPr>
            </a:lvl4pPr>
            <a:lvl5pPr lvl="4" algn="ctr" rtl="0">
              <a:spcBef>
                <a:spcPts val="0"/>
              </a:spcBef>
              <a:spcAft>
                <a:spcPts val="0"/>
              </a:spcAft>
              <a:buClr>
                <a:schemeClr val="dk1"/>
              </a:buClr>
              <a:buSzPts val="4800"/>
              <a:buNone/>
              <a:defRPr sz="4800">
                <a:solidFill>
                  <a:schemeClr val="dk1"/>
                </a:solidFill>
              </a:defRPr>
            </a:lvl5pPr>
            <a:lvl6pPr lvl="5" algn="ctr" rtl="0">
              <a:spcBef>
                <a:spcPts val="0"/>
              </a:spcBef>
              <a:spcAft>
                <a:spcPts val="0"/>
              </a:spcAft>
              <a:buClr>
                <a:schemeClr val="dk1"/>
              </a:buClr>
              <a:buSzPts val="4800"/>
              <a:buNone/>
              <a:defRPr sz="4800">
                <a:solidFill>
                  <a:schemeClr val="dk1"/>
                </a:solidFill>
              </a:defRPr>
            </a:lvl6pPr>
            <a:lvl7pPr lvl="6" algn="ctr" rtl="0">
              <a:spcBef>
                <a:spcPts val="0"/>
              </a:spcBef>
              <a:spcAft>
                <a:spcPts val="0"/>
              </a:spcAft>
              <a:buClr>
                <a:schemeClr val="dk1"/>
              </a:buClr>
              <a:buSzPts val="4800"/>
              <a:buNone/>
              <a:defRPr sz="4800">
                <a:solidFill>
                  <a:schemeClr val="dk1"/>
                </a:solidFill>
              </a:defRPr>
            </a:lvl7pPr>
            <a:lvl8pPr lvl="7" algn="ctr" rtl="0">
              <a:spcBef>
                <a:spcPts val="0"/>
              </a:spcBef>
              <a:spcAft>
                <a:spcPts val="0"/>
              </a:spcAft>
              <a:buClr>
                <a:schemeClr val="dk1"/>
              </a:buClr>
              <a:buSzPts val="4800"/>
              <a:buNone/>
              <a:defRPr sz="4800">
                <a:solidFill>
                  <a:schemeClr val="dk1"/>
                </a:solidFill>
              </a:defRPr>
            </a:lvl8pPr>
            <a:lvl9pPr lvl="8" algn="ctr" rtl="0">
              <a:spcBef>
                <a:spcPts val="0"/>
              </a:spcBef>
              <a:spcAft>
                <a:spcPts val="0"/>
              </a:spcAft>
              <a:buClr>
                <a:schemeClr val="dk1"/>
              </a:buClr>
              <a:buSzPts val="4800"/>
              <a:buNone/>
              <a:defRPr sz="4800">
                <a:solidFill>
                  <a:schemeClr val="dk1"/>
                </a:solidFill>
              </a:defRPr>
            </a:lvl9pPr>
          </a:lstStyle>
          <a:p>
            <a:endParaRPr/>
          </a:p>
        </p:txBody>
      </p:sp>
      <p:grpSp>
        <p:nvGrpSpPr>
          <p:cNvPr id="39" name="Google Shape;39;p5"/>
          <p:cNvGrpSpPr/>
          <p:nvPr/>
        </p:nvGrpSpPr>
        <p:grpSpPr>
          <a:xfrm>
            <a:off x="4678934" y="285594"/>
            <a:ext cx="2834039" cy="812767"/>
            <a:chOff x="3698628" y="126229"/>
            <a:chExt cx="4005143" cy="1148625"/>
          </a:xfrm>
        </p:grpSpPr>
        <p:sp>
          <p:nvSpPr>
            <p:cNvPr id="40" name="Google Shape;40;p5"/>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5"/>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a:extLst>
              <a:ext uri="{28A0092B-C50C-407E-A947-70E740481C1C}">
                <a14:useLocalDpi xmlns:a14="http://schemas.microsoft.com/office/drawing/2010/main" val="0"/>
              </a:ext>
            </a:extLst>
          </a:blip>
          <a:srcRect/>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145414886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E9FCE3"/>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80608" y="-649"/>
            <a:ext cx="12716167" cy="6858237"/>
            <a:chOff x="-135450" y="773125"/>
            <a:chExt cx="7704900" cy="4155500"/>
          </a:xfrm>
        </p:grpSpPr>
        <p:sp>
          <p:nvSpPr>
            <p:cNvPr id="10" name="Google Shape;10;p2"/>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2"/>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2"/>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2"/>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2"/>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2"/>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2"/>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2"/>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2"/>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2"/>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2"/>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2"/>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2"/>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2"/>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2"/>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2"/>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2"/>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2"/>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2"/>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2"/>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2"/>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2"/>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2"/>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2"/>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2"/>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2"/>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2"/>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2"/>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2"/>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2"/>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2"/>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2"/>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2"/>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2"/>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2"/>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2"/>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2"/>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2"/>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2"/>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2"/>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2"/>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2"/>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2"/>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2"/>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2"/>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2"/>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2"/>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2"/>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2"/>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2"/>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2"/>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2"/>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2"/>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2"/>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2"/>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2"/>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2"/>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2"/>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2"/>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2"/>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2"/>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2"/>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2"/>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2"/>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2"/>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2"/>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2"/>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2"/>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2"/>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2"/>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2"/>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2"/>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5" name="Google Shape;265;p2"/>
          <p:cNvSpPr/>
          <p:nvPr/>
        </p:nvSpPr>
        <p:spPr>
          <a:xfrm flipH="1">
            <a:off x="3200528" y="2267"/>
            <a:ext cx="8991473" cy="7719253"/>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rgbClr val="F9FF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2"/>
          <p:cNvSpPr txBox="1">
            <a:spLocks noGrp="1"/>
          </p:cNvSpPr>
          <p:nvPr>
            <p:ph type="ctrTitle"/>
          </p:nvPr>
        </p:nvSpPr>
        <p:spPr>
          <a:xfrm>
            <a:off x="6096200" y="720000"/>
            <a:ext cx="5136000" cy="3242400"/>
          </a:xfrm>
          <a:prstGeom prst="rect">
            <a:avLst/>
          </a:prstGeom>
        </p:spPr>
        <p:txBody>
          <a:bodyPr spcFirstLastPara="1" wrap="square" lIns="0" tIns="0" rIns="0" bIns="0" anchor="ctr" anchorCtr="0">
            <a:noAutofit/>
          </a:bodyPr>
          <a:lstStyle>
            <a:lvl1pPr lvl="0" algn="r">
              <a:spcBef>
                <a:spcPts val="0"/>
              </a:spcBef>
              <a:spcAft>
                <a:spcPts val="0"/>
              </a:spcAft>
              <a:buSzPts val="5200"/>
              <a:buNone/>
              <a:defRPr sz="6667">
                <a:solidFill>
                  <a:srgbClr val="674EA7"/>
                </a:solidFill>
                <a:latin typeface="Paytone One"/>
                <a:ea typeface="Paytone One"/>
                <a:cs typeface="Paytone One"/>
                <a:sym typeface="Paytone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67" name="Google Shape;267;p2"/>
          <p:cNvSpPr txBox="1">
            <a:spLocks noGrp="1"/>
          </p:cNvSpPr>
          <p:nvPr>
            <p:ph type="subTitle" idx="1"/>
          </p:nvPr>
        </p:nvSpPr>
        <p:spPr>
          <a:xfrm>
            <a:off x="6096200" y="4193117"/>
            <a:ext cx="5136000" cy="1056800"/>
          </a:xfrm>
          <a:prstGeom prst="rect">
            <a:avLst/>
          </a:prstGeom>
        </p:spPr>
        <p:txBody>
          <a:bodyPr spcFirstLastPara="1" wrap="square" lIns="0" tIns="0" rIns="0" bIns="0" anchor="ctr" anchorCtr="0">
            <a:noAutofit/>
          </a:bodyPr>
          <a:lstStyle>
            <a:lvl1pPr lvl="0" algn="r">
              <a:spcBef>
                <a:spcPts val="0"/>
              </a:spcBef>
              <a:spcAft>
                <a:spcPts val="0"/>
              </a:spcAft>
              <a:buSzPts val="2800"/>
              <a:buNone/>
              <a:defRPr sz="3067">
                <a:solidFill>
                  <a:srgbClr val="351C75"/>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68" name="Google Shape;268;p2"/>
          <p:cNvGrpSpPr/>
          <p:nvPr/>
        </p:nvGrpSpPr>
        <p:grpSpPr>
          <a:xfrm>
            <a:off x="-1132451" y="719999"/>
            <a:ext cx="6747819" cy="6351199"/>
            <a:chOff x="1354150" y="267550"/>
            <a:chExt cx="4967475" cy="4675500"/>
          </a:xfrm>
        </p:grpSpPr>
        <p:sp>
          <p:nvSpPr>
            <p:cNvPr id="269" name="Google Shape;269;p2"/>
            <p:cNvSpPr/>
            <p:nvPr/>
          </p:nvSpPr>
          <p:spPr>
            <a:xfrm>
              <a:off x="4517700" y="2132850"/>
              <a:ext cx="520700" cy="421100"/>
            </a:xfrm>
            <a:custGeom>
              <a:avLst/>
              <a:gdLst/>
              <a:ahLst/>
              <a:cxnLst/>
              <a:rect l="l" t="t" r="r" b="b"/>
              <a:pathLst>
                <a:path w="20828" h="16844" extrusionOk="0">
                  <a:moveTo>
                    <a:pt x="10401" y="1"/>
                  </a:moveTo>
                  <a:cubicBezTo>
                    <a:pt x="10351" y="1"/>
                    <a:pt x="10276" y="1"/>
                    <a:pt x="10201" y="26"/>
                  </a:cubicBezTo>
                  <a:cubicBezTo>
                    <a:pt x="9775" y="51"/>
                    <a:pt x="9374" y="151"/>
                    <a:pt x="8923" y="377"/>
                  </a:cubicBezTo>
                  <a:cubicBezTo>
                    <a:pt x="8572" y="552"/>
                    <a:pt x="8196" y="803"/>
                    <a:pt x="7820" y="1129"/>
                  </a:cubicBezTo>
                  <a:cubicBezTo>
                    <a:pt x="7419" y="1480"/>
                    <a:pt x="7093" y="1856"/>
                    <a:pt x="6843" y="2156"/>
                  </a:cubicBezTo>
                  <a:cubicBezTo>
                    <a:pt x="5464" y="3810"/>
                    <a:pt x="4437" y="5690"/>
                    <a:pt x="3609" y="7294"/>
                  </a:cubicBezTo>
                  <a:cubicBezTo>
                    <a:pt x="3334" y="7820"/>
                    <a:pt x="3083" y="8347"/>
                    <a:pt x="2807" y="8898"/>
                  </a:cubicBezTo>
                  <a:cubicBezTo>
                    <a:pt x="2632" y="9274"/>
                    <a:pt x="2432" y="9675"/>
                    <a:pt x="2231" y="10076"/>
                  </a:cubicBezTo>
                  <a:lnTo>
                    <a:pt x="2206" y="10151"/>
                  </a:lnTo>
                  <a:cubicBezTo>
                    <a:pt x="1730" y="11079"/>
                    <a:pt x="1229" y="12031"/>
                    <a:pt x="802" y="13008"/>
                  </a:cubicBezTo>
                  <a:cubicBezTo>
                    <a:pt x="502" y="13685"/>
                    <a:pt x="251" y="14337"/>
                    <a:pt x="25" y="14988"/>
                  </a:cubicBezTo>
                  <a:cubicBezTo>
                    <a:pt x="0" y="15013"/>
                    <a:pt x="25" y="15064"/>
                    <a:pt x="25" y="15114"/>
                  </a:cubicBezTo>
                  <a:cubicBezTo>
                    <a:pt x="51" y="15139"/>
                    <a:pt x="101" y="15189"/>
                    <a:pt x="151" y="15189"/>
                  </a:cubicBezTo>
                  <a:lnTo>
                    <a:pt x="201" y="15189"/>
                  </a:lnTo>
                  <a:cubicBezTo>
                    <a:pt x="276" y="15189"/>
                    <a:pt x="326" y="15139"/>
                    <a:pt x="351" y="15064"/>
                  </a:cubicBezTo>
                  <a:cubicBezTo>
                    <a:pt x="376" y="15039"/>
                    <a:pt x="376" y="14988"/>
                    <a:pt x="401" y="14963"/>
                  </a:cubicBezTo>
                  <a:cubicBezTo>
                    <a:pt x="652" y="15164"/>
                    <a:pt x="953" y="15314"/>
                    <a:pt x="1254" y="15490"/>
                  </a:cubicBezTo>
                  <a:cubicBezTo>
                    <a:pt x="1604" y="15640"/>
                    <a:pt x="2005" y="15790"/>
                    <a:pt x="2482" y="15941"/>
                  </a:cubicBezTo>
                  <a:cubicBezTo>
                    <a:pt x="3359" y="16191"/>
                    <a:pt x="4286" y="16317"/>
                    <a:pt x="5088" y="16442"/>
                  </a:cubicBezTo>
                  <a:cubicBezTo>
                    <a:pt x="5564" y="16492"/>
                    <a:pt x="6041" y="16542"/>
                    <a:pt x="6492" y="16618"/>
                  </a:cubicBezTo>
                  <a:cubicBezTo>
                    <a:pt x="7043" y="16668"/>
                    <a:pt x="7620" y="16718"/>
                    <a:pt x="8196" y="16768"/>
                  </a:cubicBezTo>
                  <a:cubicBezTo>
                    <a:pt x="9048" y="16818"/>
                    <a:pt x="9925" y="16843"/>
                    <a:pt x="10802" y="16843"/>
                  </a:cubicBezTo>
                  <a:lnTo>
                    <a:pt x="11579" y="16843"/>
                  </a:lnTo>
                  <a:cubicBezTo>
                    <a:pt x="12457" y="16818"/>
                    <a:pt x="13334" y="16768"/>
                    <a:pt x="14261" y="16693"/>
                  </a:cubicBezTo>
                  <a:cubicBezTo>
                    <a:pt x="15163" y="16618"/>
                    <a:pt x="15915" y="16492"/>
                    <a:pt x="16567" y="16367"/>
                  </a:cubicBezTo>
                  <a:cubicBezTo>
                    <a:pt x="17344" y="16217"/>
                    <a:pt x="18021" y="15991"/>
                    <a:pt x="18672" y="15715"/>
                  </a:cubicBezTo>
                  <a:cubicBezTo>
                    <a:pt x="19274" y="15465"/>
                    <a:pt x="19875" y="15139"/>
                    <a:pt x="20402" y="14738"/>
                  </a:cubicBezTo>
                  <a:cubicBezTo>
                    <a:pt x="20427" y="14838"/>
                    <a:pt x="20452" y="14938"/>
                    <a:pt x="20477" y="15039"/>
                  </a:cubicBezTo>
                  <a:cubicBezTo>
                    <a:pt x="20502" y="15114"/>
                    <a:pt x="20577" y="15164"/>
                    <a:pt x="20652" y="15164"/>
                  </a:cubicBezTo>
                  <a:lnTo>
                    <a:pt x="20702" y="15164"/>
                  </a:lnTo>
                  <a:cubicBezTo>
                    <a:pt x="20777" y="15139"/>
                    <a:pt x="20828" y="15039"/>
                    <a:pt x="20828" y="14938"/>
                  </a:cubicBezTo>
                  <a:cubicBezTo>
                    <a:pt x="20777" y="14788"/>
                    <a:pt x="20727" y="14638"/>
                    <a:pt x="20677" y="14487"/>
                  </a:cubicBezTo>
                  <a:cubicBezTo>
                    <a:pt x="20702" y="14437"/>
                    <a:pt x="20702" y="14362"/>
                    <a:pt x="20677" y="14312"/>
                  </a:cubicBezTo>
                  <a:cubicBezTo>
                    <a:pt x="20652" y="14312"/>
                    <a:pt x="20627" y="14287"/>
                    <a:pt x="20602" y="14262"/>
                  </a:cubicBezTo>
                  <a:cubicBezTo>
                    <a:pt x="20502" y="13986"/>
                    <a:pt x="20402" y="13685"/>
                    <a:pt x="20276" y="13384"/>
                  </a:cubicBezTo>
                  <a:cubicBezTo>
                    <a:pt x="20076" y="12883"/>
                    <a:pt x="19875" y="12382"/>
                    <a:pt x="19650" y="11906"/>
                  </a:cubicBezTo>
                  <a:cubicBezTo>
                    <a:pt x="19249" y="10978"/>
                    <a:pt x="18798" y="10026"/>
                    <a:pt x="18246" y="8973"/>
                  </a:cubicBezTo>
                  <a:cubicBezTo>
                    <a:pt x="17770" y="8071"/>
                    <a:pt x="17269" y="7144"/>
                    <a:pt x="16667" y="6141"/>
                  </a:cubicBezTo>
                  <a:cubicBezTo>
                    <a:pt x="16391" y="5665"/>
                    <a:pt x="16116" y="5214"/>
                    <a:pt x="15840" y="4738"/>
                  </a:cubicBezTo>
                  <a:cubicBezTo>
                    <a:pt x="15589" y="4337"/>
                    <a:pt x="15364" y="3986"/>
                    <a:pt x="15163" y="3685"/>
                  </a:cubicBezTo>
                  <a:cubicBezTo>
                    <a:pt x="14612" y="2858"/>
                    <a:pt x="14086" y="2206"/>
                    <a:pt x="13534" y="1655"/>
                  </a:cubicBezTo>
                  <a:cubicBezTo>
                    <a:pt x="13234" y="1329"/>
                    <a:pt x="12908" y="1054"/>
                    <a:pt x="12557" y="803"/>
                  </a:cubicBezTo>
                  <a:cubicBezTo>
                    <a:pt x="12231" y="552"/>
                    <a:pt x="11880" y="377"/>
                    <a:pt x="11504" y="226"/>
                  </a:cubicBezTo>
                  <a:cubicBezTo>
                    <a:pt x="11153" y="76"/>
                    <a:pt x="10777" y="1"/>
                    <a:pt x="10401" y="1"/>
                  </a:cubicBezTo>
                  <a:close/>
                </a:path>
              </a:pathLst>
            </a:custGeom>
            <a:solidFill>
              <a:srgbClr val="C83F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2"/>
            <p:cNvSpPr/>
            <p:nvPr/>
          </p:nvSpPr>
          <p:spPr>
            <a:xfrm>
              <a:off x="4526475" y="2134750"/>
              <a:ext cx="502525" cy="365250"/>
            </a:xfrm>
            <a:custGeom>
              <a:avLst/>
              <a:gdLst/>
              <a:ahLst/>
              <a:cxnLst/>
              <a:rect l="l" t="t" r="r" b="b"/>
              <a:pathLst>
                <a:path w="20101" h="14610" extrusionOk="0">
                  <a:moveTo>
                    <a:pt x="9449" y="0"/>
                  </a:moveTo>
                  <a:cubicBezTo>
                    <a:pt x="9148" y="50"/>
                    <a:pt x="8873" y="150"/>
                    <a:pt x="8572" y="301"/>
                  </a:cubicBezTo>
                  <a:cubicBezTo>
                    <a:pt x="8221" y="476"/>
                    <a:pt x="7845" y="727"/>
                    <a:pt x="7444" y="1053"/>
                  </a:cubicBezTo>
                  <a:cubicBezTo>
                    <a:pt x="7068" y="1379"/>
                    <a:pt x="6767" y="1729"/>
                    <a:pt x="6492" y="2080"/>
                  </a:cubicBezTo>
                  <a:cubicBezTo>
                    <a:pt x="5113" y="3734"/>
                    <a:pt x="4086" y="5614"/>
                    <a:pt x="3258" y="7218"/>
                  </a:cubicBezTo>
                  <a:cubicBezTo>
                    <a:pt x="2983" y="7744"/>
                    <a:pt x="2732" y="8271"/>
                    <a:pt x="2456" y="8797"/>
                  </a:cubicBezTo>
                  <a:lnTo>
                    <a:pt x="2306" y="9123"/>
                  </a:lnTo>
                  <a:cubicBezTo>
                    <a:pt x="2156" y="9424"/>
                    <a:pt x="2005" y="9724"/>
                    <a:pt x="1880" y="10000"/>
                  </a:cubicBezTo>
                  <a:lnTo>
                    <a:pt x="1830" y="10050"/>
                  </a:lnTo>
                  <a:cubicBezTo>
                    <a:pt x="1429" y="10877"/>
                    <a:pt x="903" y="11905"/>
                    <a:pt x="451" y="12932"/>
                  </a:cubicBezTo>
                  <a:cubicBezTo>
                    <a:pt x="276" y="13283"/>
                    <a:pt x="151" y="13634"/>
                    <a:pt x="0" y="13985"/>
                  </a:cubicBezTo>
                  <a:cubicBezTo>
                    <a:pt x="1329" y="14211"/>
                    <a:pt x="2657" y="14361"/>
                    <a:pt x="3985" y="14461"/>
                  </a:cubicBezTo>
                  <a:cubicBezTo>
                    <a:pt x="5349" y="14567"/>
                    <a:pt x="6712" y="14609"/>
                    <a:pt x="8075" y="14609"/>
                  </a:cubicBezTo>
                  <a:cubicBezTo>
                    <a:pt x="8967" y="14609"/>
                    <a:pt x="9860" y="14591"/>
                    <a:pt x="10752" y="14562"/>
                  </a:cubicBezTo>
                  <a:cubicBezTo>
                    <a:pt x="11304" y="14562"/>
                    <a:pt x="11880" y="14536"/>
                    <a:pt x="12431" y="14511"/>
                  </a:cubicBezTo>
                  <a:cubicBezTo>
                    <a:pt x="12958" y="14486"/>
                    <a:pt x="13459" y="14461"/>
                    <a:pt x="13960" y="14436"/>
                  </a:cubicBezTo>
                  <a:cubicBezTo>
                    <a:pt x="14888" y="14386"/>
                    <a:pt x="15815" y="14361"/>
                    <a:pt x="16717" y="14286"/>
                  </a:cubicBezTo>
                  <a:lnTo>
                    <a:pt x="16692" y="14286"/>
                  </a:lnTo>
                  <a:cubicBezTo>
                    <a:pt x="17394" y="14236"/>
                    <a:pt x="18096" y="14161"/>
                    <a:pt x="18797" y="14035"/>
                  </a:cubicBezTo>
                  <a:cubicBezTo>
                    <a:pt x="19223" y="13960"/>
                    <a:pt x="19675" y="13860"/>
                    <a:pt x="20101" y="13734"/>
                  </a:cubicBezTo>
                  <a:cubicBezTo>
                    <a:pt x="20051" y="13609"/>
                    <a:pt x="20000" y="13459"/>
                    <a:pt x="19950" y="13333"/>
                  </a:cubicBezTo>
                  <a:cubicBezTo>
                    <a:pt x="19825" y="13359"/>
                    <a:pt x="19700" y="13384"/>
                    <a:pt x="19574" y="13409"/>
                  </a:cubicBezTo>
                  <a:cubicBezTo>
                    <a:pt x="19098" y="13534"/>
                    <a:pt x="18597" y="13609"/>
                    <a:pt x="18096" y="13659"/>
                  </a:cubicBezTo>
                  <a:cubicBezTo>
                    <a:pt x="17569" y="13709"/>
                    <a:pt x="17043" y="13734"/>
                    <a:pt x="16517" y="13734"/>
                  </a:cubicBezTo>
                  <a:cubicBezTo>
                    <a:pt x="16015" y="13734"/>
                    <a:pt x="15539" y="13734"/>
                    <a:pt x="15038" y="13709"/>
                  </a:cubicBezTo>
                  <a:cubicBezTo>
                    <a:pt x="14537" y="13659"/>
                    <a:pt x="14010" y="13634"/>
                    <a:pt x="13509" y="13534"/>
                  </a:cubicBezTo>
                  <a:cubicBezTo>
                    <a:pt x="13259" y="13509"/>
                    <a:pt x="12983" y="13459"/>
                    <a:pt x="12732" y="13384"/>
                  </a:cubicBezTo>
                  <a:cubicBezTo>
                    <a:pt x="12607" y="13359"/>
                    <a:pt x="12482" y="13308"/>
                    <a:pt x="12381" y="13283"/>
                  </a:cubicBezTo>
                  <a:cubicBezTo>
                    <a:pt x="12256" y="13258"/>
                    <a:pt x="12131" y="13208"/>
                    <a:pt x="12030" y="13158"/>
                  </a:cubicBezTo>
                  <a:cubicBezTo>
                    <a:pt x="11830" y="13083"/>
                    <a:pt x="11629" y="13008"/>
                    <a:pt x="11429" y="12857"/>
                  </a:cubicBezTo>
                  <a:cubicBezTo>
                    <a:pt x="11304" y="12757"/>
                    <a:pt x="11153" y="12657"/>
                    <a:pt x="11028" y="12531"/>
                  </a:cubicBezTo>
                  <a:cubicBezTo>
                    <a:pt x="10903" y="12406"/>
                    <a:pt x="10777" y="12281"/>
                    <a:pt x="10652" y="12156"/>
                  </a:cubicBezTo>
                  <a:cubicBezTo>
                    <a:pt x="10527" y="12005"/>
                    <a:pt x="10376" y="11880"/>
                    <a:pt x="10226" y="11755"/>
                  </a:cubicBezTo>
                  <a:cubicBezTo>
                    <a:pt x="10076" y="11654"/>
                    <a:pt x="9925" y="11554"/>
                    <a:pt x="9750" y="11479"/>
                  </a:cubicBezTo>
                  <a:lnTo>
                    <a:pt x="9775" y="11479"/>
                  </a:lnTo>
                  <a:cubicBezTo>
                    <a:pt x="9649" y="11429"/>
                    <a:pt x="9524" y="11404"/>
                    <a:pt x="9399" y="11379"/>
                  </a:cubicBezTo>
                  <a:lnTo>
                    <a:pt x="9098" y="11379"/>
                  </a:lnTo>
                  <a:cubicBezTo>
                    <a:pt x="8973" y="11404"/>
                    <a:pt x="8847" y="11454"/>
                    <a:pt x="8747" y="11479"/>
                  </a:cubicBezTo>
                  <a:cubicBezTo>
                    <a:pt x="8572" y="11554"/>
                    <a:pt x="8371" y="11679"/>
                    <a:pt x="8196" y="11805"/>
                  </a:cubicBezTo>
                  <a:cubicBezTo>
                    <a:pt x="8196" y="11805"/>
                    <a:pt x="8196" y="11805"/>
                    <a:pt x="8196" y="11830"/>
                  </a:cubicBezTo>
                  <a:cubicBezTo>
                    <a:pt x="7820" y="12105"/>
                    <a:pt x="7519" y="12456"/>
                    <a:pt x="7193" y="12757"/>
                  </a:cubicBezTo>
                  <a:cubicBezTo>
                    <a:pt x="7018" y="12932"/>
                    <a:pt x="6842" y="13083"/>
                    <a:pt x="6667" y="13233"/>
                  </a:cubicBezTo>
                  <a:cubicBezTo>
                    <a:pt x="6517" y="13359"/>
                    <a:pt x="6341" y="13484"/>
                    <a:pt x="6166" y="13559"/>
                  </a:cubicBezTo>
                  <a:cubicBezTo>
                    <a:pt x="5990" y="13659"/>
                    <a:pt x="5790" y="13709"/>
                    <a:pt x="5589" y="13734"/>
                  </a:cubicBezTo>
                  <a:cubicBezTo>
                    <a:pt x="5539" y="13741"/>
                    <a:pt x="5489" y="13744"/>
                    <a:pt x="5439" y="13744"/>
                  </a:cubicBezTo>
                  <a:cubicBezTo>
                    <a:pt x="5289" y="13744"/>
                    <a:pt x="5138" y="13716"/>
                    <a:pt x="4988" y="13659"/>
                  </a:cubicBezTo>
                  <a:cubicBezTo>
                    <a:pt x="4888" y="13609"/>
                    <a:pt x="4762" y="13559"/>
                    <a:pt x="4662" y="13484"/>
                  </a:cubicBezTo>
                  <a:cubicBezTo>
                    <a:pt x="4562" y="13409"/>
                    <a:pt x="4436" y="13333"/>
                    <a:pt x="4336" y="13258"/>
                  </a:cubicBezTo>
                  <a:cubicBezTo>
                    <a:pt x="4211" y="13133"/>
                    <a:pt x="4060" y="12983"/>
                    <a:pt x="3960" y="12832"/>
                  </a:cubicBezTo>
                  <a:cubicBezTo>
                    <a:pt x="3885" y="12682"/>
                    <a:pt x="3785" y="12531"/>
                    <a:pt x="3735" y="12381"/>
                  </a:cubicBezTo>
                  <a:cubicBezTo>
                    <a:pt x="3634" y="12055"/>
                    <a:pt x="3584" y="11679"/>
                    <a:pt x="3609" y="11328"/>
                  </a:cubicBezTo>
                  <a:cubicBezTo>
                    <a:pt x="3634" y="10953"/>
                    <a:pt x="3710" y="10577"/>
                    <a:pt x="3810" y="10201"/>
                  </a:cubicBezTo>
                  <a:cubicBezTo>
                    <a:pt x="3935" y="9825"/>
                    <a:pt x="4060" y="9424"/>
                    <a:pt x="4211" y="9073"/>
                  </a:cubicBezTo>
                  <a:cubicBezTo>
                    <a:pt x="4361" y="8722"/>
                    <a:pt x="4487" y="8371"/>
                    <a:pt x="4637" y="8045"/>
                  </a:cubicBezTo>
                  <a:cubicBezTo>
                    <a:pt x="4938" y="7268"/>
                    <a:pt x="5238" y="6491"/>
                    <a:pt x="5589" y="5714"/>
                  </a:cubicBezTo>
                  <a:cubicBezTo>
                    <a:pt x="5965" y="4912"/>
                    <a:pt x="6366" y="4110"/>
                    <a:pt x="6817" y="3333"/>
                  </a:cubicBezTo>
                  <a:cubicBezTo>
                    <a:pt x="7269" y="2582"/>
                    <a:pt x="7770" y="1830"/>
                    <a:pt x="8321" y="1153"/>
                  </a:cubicBezTo>
                  <a:cubicBezTo>
                    <a:pt x="8597" y="827"/>
                    <a:pt x="8898" y="501"/>
                    <a:pt x="9198" y="201"/>
                  </a:cubicBezTo>
                  <a:cubicBezTo>
                    <a:pt x="9274" y="125"/>
                    <a:pt x="9349" y="50"/>
                    <a:pt x="9449" y="0"/>
                  </a:cubicBezTo>
                  <a:close/>
                </a:path>
              </a:pathLst>
            </a:custGeom>
            <a:solidFill>
              <a:srgbClr val="AB34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2"/>
            <p:cNvSpPr/>
            <p:nvPr/>
          </p:nvSpPr>
          <p:spPr>
            <a:xfrm>
              <a:off x="4510800" y="2485625"/>
              <a:ext cx="531350" cy="1569575"/>
            </a:xfrm>
            <a:custGeom>
              <a:avLst/>
              <a:gdLst/>
              <a:ahLst/>
              <a:cxnLst/>
              <a:rect l="l" t="t" r="r" b="b"/>
              <a:pathLst>
                <a:path w="21254" h="62783" extrusionOk="0">
                  <a:moveTo>
                    <a:pt x="21204" y="0"/>
                  </a:moveTo>
                  <a:cubicBezTo>
                    <a:pt x="21154" y="0"/>
                    <a:pt x="21104" y="25"/>
                    <a:pt x="21053" y="50"/>
                  </a:cubicBezTo>
                  <a:cubicBezTo>
                    <a:pt x="21003" y="50"/>
                    <a:pt x="20978" y="50"/>
                    <a:pt x="20928" y="75"/>
                  </a:cubicBezTo>
                  <a:lnTo>
                    <a:pt x="20903" y="75"/>
                  </a:lnTo>
                  <a:lnTo>
                    <a:pt x="20803" y="100"/>
                  </a:lnTo>
                  <a:lnTo>
                    <a:pt x="20602" y="151"/>
                  </a:lnTo>
                  <a:lnTo>
                    <a:pt x="20452" y="176"/>
                  </a:lnTo>
                  <a:lnTo>
                    <a:pt x="20352" y="176"/>
                  </a:lnTo>
                  <a:lnTo>
                    <a:pt x="20302" y="201"/>
                  </a:lnTo>
                  <a:lnTo>
                    <a:pt x="20201" y="201"/>
                  </a:lnTo>
                  <a:cubicBezTo>
                    <a:pt x="19976" y="251"/>
                    <a:pt x="19725" y="301"/>
                    <a:pt x="19500" y="326"/>
                  </a:cubicBezTo>
                  <a:lnTo>
                    <a:pt x="19449" y="326"/>
                  </a:lnTo>
                  <a:lnTo>
                    <a:pt x="19424" y="351"/>
                  </a:lnTo>
                  <a:lnTo>
                    <a:pt x="19324" y="351"/>
                  </a:lnTo>
                  <a:cubicBezTo>
                    <a:pt x="19299" y="351"/>
                    <a:pt x="19249" y="351"/>
                    <a:pt x="19224" y="376"/>
                  </a:cubicBezTo>
                  <a:cubicBezTo>
                    <a:pt x="19048" y="401"/>
                    <a:pt x="18873" y="426"/>
                    <a:pt x="18673" y="451"/>
                  </a:cubicBezTo>
                  <a:cubicBezTo>
                    <a:pt x="17094" y="652"/>
                    <a:pt x="15414" y="802"/>
                    <a:pt x="13535" y="902"/>
                  </a:cubicBezTo>
                  <a:cubicBezTo>
                    <a:pt x="12256" y="953"/>
                    <a:pt x="10978" y="978"/>
                    <a:pt x="9675" y="978"/>
                  </a:cubicBezTo>
                  <a:cubicBezTo>
                    <a:pt x="8196" y="978"/>
                    <a:pt x="6718" y="953"/>
                    <a:pt x="5239" y="877"/>
                  </a:cubicBezTo>
                  <a:cubicBezTo>
                    <a:pt x="4938" y="852"/>
                    <a:pt x="4662" y="827"/>
                    <a:pt x="4387" y="802"/>
                  </a:cubicBezTo>
                  <a:lnTo>
                    <a:pt x="4061" y="802"/>
                  </a:lnTo>
                  <a:cubicBezTo>
                    <a:pt x="3735" y="777"/>
                    <a:pt x="3409" y="752"/>
                    <a:pt x="3058" y="702"/>
                  </a:cubicBezTo>
                  <a:lnTo>
                    <a:pt x="2908" y="702"/>
                  </a:lnTo>
                  <a:lnTo>
                    <a:pt x="2758" y="677"/>
                  </a:lnTo>
                  <a:lnTo>
                    <a:pt x="2733" y="677"/>
                  </a:lnTo>
                  <a:lnTo>
                    <a:pt x="2307" y="652"/>
                  </a:lnTo>
                  <a:lnTo>
                    <a:pt x="1956" y="602"/>
                  </a:lnTo>
                  <a:lnTo>
                    <a:pt x="1906" y="602"/>
                  </a:lnTo>
                  <a:lnTo>
                    <a:pt x="1755" y="577"/>
                  </a:lnTo>
                  <a:cubicBezTo>
                    <a:pt x="1404" y="552"/>
                    <a:pt x="1078" y="501"/>
                    <a:pt x="753" y="476"/>
                  </a:cubicBezTo>
                  <a:lnTo>
                    <a:pt x="702" y="451"/>
                  </a:lnTo>
                  <a:lnTo>
                    <a:pt x="577" y="451"/>
                  </a:lnTo>
                  <a:lnTo>
                    <a:pt x="427" y="426"/>
                  </a:lnTo>
                  <a:lnTo>
                    <a:pt x="377" y="426"/>
                  </a:lnTo>
                  <a:cubicBezTo>
                    <a:pt x="327" y="401"/>
                    <a:pt x="301" y="401"/>
                    <a:pt x="301" y="401"/>
                  </a:cubicBezTo>
                  <a:cubicBezTo>
                    <a:pt x="276" y="401"/>
                    <a:pt x="251" y="426"/>
                    <a:pt x="226" y="426"/>
                  </a:cubicBezTo>
                  <a:cubicBezTo>
                    <a:pt x="126" y="426"/>
                    <a:pt x="26" y="501"/>
                    <a:pt x="26" y="602"/>
                  </a:cubicBezTo>
                  <a:lnTo>
                    <a:pt x="26" y="19800"/>
                  </a:lnTo>
                  <a:lnTo>
                    <a:pt x="1" y="30878"/>
                  </a:lnTo>
                  <a:lnTo>
                    <a:pt x="1" y="41955"/>
                  </a:lnTo>
                  <a:lnTo>
                    <a:pt x="1" y="61580"/>
                  </a:lnTo>
                  <a:lnTo>
                    <a:pt x="1" y="61630"/>
                  </a:lnTo>
                  <a:cubicBezTo>
                    <a:pt x="1" y="61730"/>
                    <a:pt x="51" y="61780"/>
                    <a:pt x="126" y="61805"/>
                  </a:cubicBezTo>
                  <a:cubicBezTo>
                    <a:pt x="1229" y="62231"/>
                    <a:pt x="2357" y="62356"/>
                    <a:pt x="3234" y="62457"/>
                  </a:cubicBezTo>
                  <a:cubicBezTo>
                    <a:pt x="3635" y="62482"/>
                    <a:pt x="4036" y="62507"/>
                    <a:pt x="4437" y="62532"/>
                  </a:cubicBezTo>
                  <a:lnTo>
                    <a:pt x="4813" y="62557"/>
                  </a:lnTo>
                  <a:lnTo>
                    <a:pt x="5063" y="62582"/>
                  </a:lnTo>
                  <a:lnTo>
                    <a:pt x="5088" y="62582"/>
                  </a:lnTo>
                  <a:cubicBezTo>
                    <a:pt x="5565" y="62607"/>
                    <a:pt x="6016" y="62657"/>
                    <a:pt x="6492" y="62682"/>
                  </a:cubicBezTo>
                  <a:cubicBezTo>
                    <a:pt x="7720" y="62757"/>
                    <a:pt x="8823" y="62783"/>
                    <a:pt x="9901" y="62783"/>
                  </a:cubicBezTo>
                  <a:lnTo>
                    <a:pt x="10076" y="62783"/>
                  </a:lnTo>
                  <a:cubicBezTo>
                    <a:pt x="11078" y="62783"/>
                    <a:pt x="12131" y="62757"/>
                    <a:pt x="13209" y="62682"/>
                  </a:cubicBezTo>
                  <a:cubicBezTo>
                    <a:pt x="14412" y="62582"/>
                    <a:pt x="15815" y="62482"/>
                    <a:pt x="17244" y="62181"/>
                  </a:cubicBezTo>
                  <a:cubicBezTo>
                    <a:pt x="17971" y="62056"/>
                    <a:pt x="18647" y="61855"/>
                    <a:pt x="19249" y="61655"/>
                  </a:cubicBezTo>
                  <a:cubicBezTo>
                    <a:pt x="19575" y="61554"/>
                    <a:pt x="19876" y="61429"/>
                    <a:pt x="20176" y="61279"/>
                  </a:cubicBezTo>
                  <a:cubicBezTo>
                    <a:pt x="20477" y="61153"/>
                    <a:pt x="20678" y="61028"/>
                    <a:pt x="20878" y="60928"/>
                  </a:cubicBezTo>
                  <a:lnTo>
                    <a:pt x="21204" y="60702"/>
                  </a:lnTo>
                  <a:lnTo>
                    <a:pt x="21229" y="52306"/>
                  </a:lnTo>
                  <a:lnTo>
                    <a:pt x="21229" y="45615"/>
                  </a:lnTo>
                  <a:lnTo>
                    <a:pt x="21229" y="33835"/>
                  </a:lnTo>
                  <a:lnTo>
                    <a:pt x="21254" y="22030"/>
                  </a:lnTo>
                  <a:lnTo>
                    <a:pt x="21254" y="21880"/>
                  </a:lnTo>
                  <a:lnTo>
                    <a:pt x="21254" y="21830"/>
                  </a:lnTo>
                  <a:cubicBezTo>
                    <a:pt x="21254" y="14587"/>
                    <a:pt x="21254" y="7344"/>
                    <a:pt x="21254" y="126"/>
                  </a:cubicBezTo>
                  <a:cubicBezTo>
                    <a:pt x="21254" y="75"/>
                    <a:pt x="21229" y="25"/>
                    <a:pt x="21204" y="0"/>
                  </a:cubicBezTo>
                  <a:close/>
                </a:path>
              </a:pathLst>
            </a:custGeom>
            <a:solidFill>
              <a:srgbClr val="AB34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2"/>
            <p:cNvSpPr/>
            <p:nvPr/>
          </p:nvSpPr>
          <p:spPr>
            <a:xfrm>
              <a:off x="4594775" y="2561425"/>
              <a:ext cx="447375" cy="1493775"/>
            </a:xfrm>
            <a:custGeom>
              <a:avLst/>
              <a:gdLst/>
              <a:ahLst/>
              <a:cxnLst/>
              <a:rect l="l" t="t" r="r" b="b"/>
              <a:pathLst>
                <a:path w="17895" h="59751" extrusionOk="0">
                  <a:moveTo>
                    <a:pt x="17745" y="1"/>
                  </a:moveTo>
                  <a:lnTo>
                    <a:pt x="17644" y="26"/>
                  </a:lnTo>
                  <a:cubicBezTo>
                    <a:pt x="17068" y="76"/>
                    <a:pt x="16466" y="126"/>
                    <a:pt x="15865" y="151"/>
                  </a:cubicBezTo>
                  <a:cubicBezTo>
                    <a:pt x="15614" y="176"/>
                    <a:pt x="15389" y="176"/>
                    <a:pt x="15138" y="201"/>
                  </a:cubicBezTo>
                  <a:cubicBezTo>
                    <a:pt x="14436" y="251"/>
                    <a:pt x="13760" y="277"/>
                    <a:pt x="13058" y="327"/>
                  </a:cubicBezTo>
                  <a:cubicBezTo>
                    <a:pt x="12256" y="352"/>
                    <a:pt x="11479" y="402"/>
                    <a:pt x="10677" y="427"/>
                  </a:cubicBezTo>
                  <a:lnTo>
                    <a:pt x="10552" y="427"/>
                  </a:lnTo>
                  <a:cubicBezTo>
                    <a:pt x="9499" y="452"/>
                    <a:pt x="8471" y="477"/>
                    <a:pt x="7444" y="477"/>
                  </a:cubicBezTo>
                  <a:cubicBezTo>
                    <a:pt x="6742" y="502"/>
                    <a:pt x="6040" y="502"/>
                    <a:pt x="5313" y="502"/>
                  </a:cubicBezTo>
                  <a:lnTo>
                    <a:pt x="4336" y="502"/>
                  </a:lnTo>
                  <a:cubicBezTo>
                    <a:pt x="4261" y="502"/>
                    <a:pt x="4161" y="502"/>
                    <a:pt x="4060" y="477"/>
                  </a:cubicBezTo>
                  <a:lnTo>
                    <a:pt x="2531" y="477"/>
                  </a:lnTo>
                  <a:cubicBezTo>
                    <a:pt x="2406" y="452"/>
                    <a:pt x="2281" y="452"/>
                    <a:pt x="2130" y="452"/>
                  </a:cubicBezTo>
                  <a:cubicBezTo>
                    <a:pt x="1654" y="452"/>
                    <a:pt x="1203" y="427"/>
                    <a:pt x="727" y="427"/>
                  </a:cubicBezTo>
                  <a:cubicBezTo>
                    <a:pt x="652" y="427"/>
                    <a:pt x="577" y="427"/>
                    <a:pt x="476" y="402"/>
                  </a:cubicBezTo>
                  <a:lnTo>
                    <a:pt x="25" y="402"/>
                  </a:lnTo>
                  <a:cubicBezTo>
                    <a:pt x="25" y="1630"/>
                    <a:pt x="25" y="2858"/>
                    <a:pt x="25" y="4086"/>
                  </a:cubicBezTo>
                  <a:cubicBezTo>
                    <a:pt x="25" y="4086"/>
                    <a:pt x="25" y="4111"/>
                    <a:pt x="25" y="4111"/>
                  </a:cubicBezTo>
                  <a:cubicBezTo>
                    <a:pt x="25" y="8297"/>
                    <a:pt x="25" y="12457"/>
                    <a:pt x="25" y="16643"/>
                  </a:cubicBezTo>
                  <a:cubicBezTo>
                    <a:pt x="25" y="24763"/>
                    <a:pt x="25" y="32883"/>
                    <a:pt x="25" y="40979"/>
                  </a:cubicBezTo>
                  <a:cubicBezTo>
                    <a:pt x="0" y="47144"/>
                    <a:pt x="0" y="53284"/>
                    <a:pt x="0" y="59425"/>
                  </a:cubicBezTo>
                  <a:cubicBezTo>
                    <a:pt x="351" y="59450"/>
                    <a:pt x="727" y="59475"/>
                    <a:pt x="1078" y="59500"/>
                  </a:cubicBezTo>
                  <a:lnTo>
                    <a:pt x="1454" y="59525"/>
                  </a:lnTo>
                  <a:lnTo>
                    <a:pt x="1704" y="59550"/>
                  </a:lnTo>
                  <a:cubicBezTo>
                    <a:pt x="2181" y="59575"/>
                    <a:pt x="2657" y="59600"/>
                    <a:pt x="3133" y="59625"/>
                  </a:cubicBezTo>
                  <a:cubicBezTo>
                    <a:pt x="4336" y="59700"/>
                    <a:pt x="5464" y="59751"/>
                    <a:pt x="6542" y="59751"/>
                  </a:cubicBezTo>
                  <a:lnTo>
                    <a:pt x="6717" y="59751"/>
                  </a:lnTo>
                  <a:cubicBezTo>
                    <a:pt x="7719" y="59751"/>
                    <a:pt x="8797" y="59700"/>
                    <a:pt x="9850" y="59625"/>
                  </a:cubicBezTo>
                  <a:cubicBezTo>
                    <a:pt x="11053" y="59550"/>
                    <a:pt x="12481" y="59425"/>
                    <a:pt x="13885" y="59149"/>
                  </a:cubicBezTo>
                  <a:cubicBezTo>
                    <a:pt x="14612" y="58999"/>
                    <a:pt x="15263" y="58823"/>
                    <a:pt x="15890" y="58623"/>
                  </a:cubicBezTo>
                  <a:cubicBezTo>
                    <a:pt x="16216" y="58497"/>
                    <a:pt x="16517" y="58372"/>
                    <a:pt x="16817" y="58247"/>
                  </a:cubicBezTo>
                  <a:cubicBezTo>
                    <a:pt x="17093" y="58121"/>
                    <a:pt x="17319" y="57996"/>
                    <a:pt x="17494" y="57896"/>
                  </a:cubicBezTo>
                  <a:cubicBezTo>
                    <a:pt x="17619" y="57821"/>
                    <a:pt x="17745" y="57746"/>
                    <a:pt x="17845" y="57645"/>
                  </a:cubicBezTo>
                  <a:cubicBezTo>
                    <a:pt x="17845" y="54863"/>
                    <a:pt x="17845" y="52081"/>
                    <a:pt x="17845" y="49274"/>
                  </a:cubicBezTo>
                  <a:lnTo>
                    <a:pt x="17870" y="42583"/>
                  </a:lnTo>
                  <a:lnTo>
                    <a:pt x="17870" y="30803"/>
                  </a:lnTo>
                  <a:lnTo>
                    <a:pt x="17870" y="18998"/>
                  </a:lnTo>
                  <a:lnTo>
                    <a:pt x="17870" y="18848"/>
                  </a:lnTo>
                  <a:cubicBezTo>
                    <a:pt x="17870" y="12557"/>
                    <a:pt x="17870" y="6292"/>
                    <a:pt x="17895" y="1"/>
                  </a:cubicBezTo>
                  <a:close/>
                </a:path>
              </a:pathLst>
            </a:custGeom>
            <a:solidFill>
              <a:srgbClr val="C83F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2"/>
            <p:cNvSpPr/>
            <p:nvPr/>
          </p:nvSpPr>
          <p:spPr>
            <a:xfrm>
              <a:off x="4511425" y="2681100"/>
              <a:ext cx="530725" cy="94800"/>
            </a:xfrm>
            <a:custGeom>
              <a:avLst/>
              <a:gdLst/>
              <a:ahLst/>
              <a:cxnLst/>
              <a:rect l="l" t="t" r="r" b="b"/>
              <a:pathLst>
                <a:path w="21229" h="3792" extrusionOk="0">
                  <a:moveTo>
                    <a:pt x="1" y="1"/>
                  </a:moveTo>
                  <a:lnTo>
                    <a:pt x="1" y="3535"/>
                  </a:lnTo>
                  <a:cubicBezTo>
                    <a:pt x="728" y="3560"/>
                    <a:pt x="1480" y="3610"/>
                    <a:pt x="2206" y="3635"/>
                  </a:cubicBezTo>
                  <a:cubicBezTo>
                    <a:pt x="5423" y="3739"/>
                    <a:pt x="8622" y="3792"/>
                    <a:pt x="11832" y="3792"/>
                  </a:cubicBezTo>
                  <a:cubicBezTo>
                    <a:pt x="12474" y="3792"/>
                    <a:pt x="13117" y="3789"/>
                    <a:pt x="13760" y="3785"/>
                  </a:cubicBezTo>
                  <a:cubicBezTo>
                    <a:pt x="16241" y="3760"/>
                    <a:pt x="18748" y="3685"/>
                    <a:pt x="21229" y="3585"/>
                  </a:cubicBezTo>
                  <a:cubicBezTo>
                    <a:pt x="21229" y="2407"/>
                    <a:pt x="21229" y="1229"/>
                    <a:pt x="21229" y="51"/>
                  </a:cubicBezTo>
                  <a:cubicBezTo>
                    <a:pt x="17846" y="201"/>
                    <a:pt x="14437" y="251"/>
                    <a:pt x="11028" y="251"/>
                  </a:cubicBezTo>
                  <a:lnTo>
                    <a:pt x="10878" y="251"/>
                  </a:lnTo>
                  <a:cubicBezTo>
                    <a:pt x="9700" y="251"/>
                    <a:pt x="8497" y="251"/>
                    <a:pt x="7319" y="226"/>
                  </a:cubicBezTo>
                  <a:lnTo>
                    <a:pt x="6893" y="226"/>
                  </a:lnTo>
                  <a:cubicBezTo>
                    <a:pt x="6843" y="201"/>
                    <a:pt x="6768" y="201"/>
                    <a:pt x="6693" y="201"/>
                  </a:cubicBezTo>
                  <a:lnTo>
                    <a:pt x="5815" y="201"/>
                  </a:lnTo>
                  <a:cubicBezTo>
                    <a:pt x="4637" y="176"/>
                    <a:pt x="3459" y="126"/>
                    <a:pt x="2307" y="101"/>
                  </a:cubicBezTo>
                  <a:lnTo>
                    <a:pt x="2256" y="101"/>
                  </a:lnTo>
                  <a:lnTo>
                    <a:pt x="2156" y="76"/>
                  </a:lnTo>
                  <a:cubicBezTo>
                    <a:pt x="1429" y="51"/>
                    <a:pt x="703" y="26"/>
                    <a:pt x="1" y="1"/>
                  </a:cubicBezTo>
                  <a:close/>
                </a:path>
              </a:pathLst>
            </a:custGeom>
            <a:solidFill>
              <a:srgbClr val="FFF2D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
            <p:cNvSpPr/>
            <p:nvPr/>
          </p:nvSpPr>
          <p:spPr>
            <a:xfrm>
              <a:off x="4510800" y="3239375"/>
              <a:ext cx="531350" cy="123925"/>
            </a:xfrm>
            <a:custGeom>
              <a:avLst/>
              <a:gdLst/>
              <a:ahLst/>
              <a:cxnLst/>
              <a:rect l="l" t="t" r="r" b="b"/>
              <a:pathLst>
                <a:path w="21254" h="4957" extrusionOk="0">
                  <a:moveTo>
                    <a:pt x="21254" y="1"/>
                  </a:moveTo>
                  <a:cubicBezTo>
                    <a:pt x="17422" y="199"/>
                    <a:pt x="13571" y="281"/>
                    <a:pt x="9734" y="281"/>
                  </a:cubicBezTo>
                  <a:cubicBezTo>
                    <a:pt x="9205" y="281"/>
                    <a:pt x="8675" y="280"/>
                    <a:pt x="8146" y="276"/>
                  </a:cubicBezTo>
                  <a:lnTo>
                    <a:pt x="8121" y="276"/>
                  </a:lnTo>
                  <a:cubicBezTo>
                    <a:pt x="5414" y="276"/>
                    <a:pt x="2708" y="201"/>
                    <a:pt x="1" y="101"/>
                  </a:cubicBezTo>
                  <a:lnTo>
                    <a:pt x="1" y="728"/>
                  </a:lnTo>
                  <a:lnTo>
                    <a:pt x="1" y="4763"/>
                  </a:lnTo>
                  <a:cubicBezTo>
                    <a:pt x="2848" y="4896"/>
                    <a:pt x="5695" y="4957"/>
                    <a:pt x="8542" y="4957"/>
                  </a:cubicBezTo>
                  <a:cubicBezTo>
                    <a:pt x="9455" y="4957"/>
                    <a:pt x="10367" y="4950"/>
                    <a:pt x="11279" y="4938"/>
                  </a:cubicBezTo>
                  <a:cubicBezTo>
                    <a:pt x="14612" y="4888"/>
                    <a:pt x="17921" y="4763"/>
                    <a:pt x="21229" y="4537"/>
                  </a:cubicBezTo>
                  <a:lnTo>
                    <a:pt x="21254" y="3685"/>
                  </a:lnTo>
                  <a:lnTo>
                    <a:pt x="21254" y="1"/>
                  </a:lnTo>
                  <a:close/>
                </a:path>
              </a:pathLst>
            </a:custGeom>
            <a:solidFill>
              <a:srgbClr val="FFF2D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
            <p:cNvSpPr/>
            <p:nvPr/>
          </p:nvSpPr>
          <p:spPr>
            <a:xfrm>
              <a:off x="4878600" y="4089625"/>
              <a:ext cx="806425" cy="852800"/>
            </a:xfrm>
            <a:custGeom>
              <a:avLst/>
              <a:gdLst/>
              <a:ahLst/>
              <a:cxnLst/>
              <a:rect l="l" t="t" r="r" b="b"/>
              <a:pathLst>
                <a:path w="32257" h="34112" extrusionOk="0">
                  <a:moveTo>
                    <a:pt x="25063" y="1"/>
                  </a:moveTo>
                  <a:cubicBezTo>
                    <a:pt x="25038" y="1"/>
                    <a:pt x="24988" y="1"/>
                    <a:pt x="24963" y="51"/>
                  </a:cubicBezTo>
                  <a:lnTo>
                    <a:pt x="23033" y="1881"/>
                  </a:lnTo>
                  <a:lnTo>
                    <a:pt x="22081" y="2808"/>
                  </a:lnTo>
                  <a:cubicBezTo>
                    <a:pt x="22056" y="2808"/>
                    <a:pt x="22031" y="2833"/>
                    <a:pt x="22031" y="2858"/>
                  </a:cubicBezTo>
                  <a:cubicBezTo>
                    <a:pt x="19725" y="5064"/>
                    <a:pt x="17419" y="7294"/>
                    <a:pt x="15113" y="9500"/>
                  </a:cubicBezTo>
                  <a:cubicBezTo>
                    <a:pt x="11454" y="13059"/>
                    <a:pt x="8246" y="16192"/>
                    <a:pt x="5339" y="19049"/>
                  </a:cubicBezTo>
                  <a:cubicBezTo>
                    <a:pt x="3534" y="20853"/>
                    <a:pt x="1755" y="22608"/>
                    <a:pt x="76" y="24312"/>
                  </a:cubicBezTo>
                  <a:cubicBezTo>
                    <a:pt x="26" y="24362"/>
                    <a:pt x="1" y="24412"/>
                    <a:pt x="26" y="24487"/>
                  </a:cubicBezTo>
                  <a:cubicBezTo>
                    <a:pt x="26" y="24487"/>
                    <a:pt x="26" y="24512"/>
                    <a:pt x="26" y="24512"/>
                  </a:cubicBezTo>
                  <a:cubicBezTo>
                    <a:pt x="502" y="25966"/>
                    <a:pt x="1404" y="27344"/>
                    <a:pt x="2833" y="28798"/>
                  </a:cubicBezTo>
                  <a:cubicBezTo>
                    <a:pt x="3434" y="29400"/>
                    <a:pt x="4136" y="30001"/>
                    <a:pt x="4888" y="30578"/>
                  </a:cubicBezTo>
                  <a:cubicBezTo>
                    <a:pt x="5565" y="31079"/>
                    <a:pt x="6291" y="31555"/>
                    <a:pt x="7043" y="32006"/>
                  </a:cubicBezTo>
                  <a:cubicBezTo>
                    <a:pt x="7444" y="32257"/>
                    <a:pt x="7895" y="32507"/>
                    <a:pt x="8472" y="32808"/>
                  </a:cubicBezTo>
                  <a:cubicBezTo>
                    <a:pt x="9073" y="33109"/>
                    <a:pt x="9625" y="33360"/>
                    <a:pt x="10151" y="33560"/>
                  </a:cubicBezTo>
                  <a:cubicBezTo>
                    <a:pt x="10828" y="33811"/>
                    <a:pt x="11404" y="33986"/>
                    <a:pt x="11956" y="34061"/>
                  </a:cubicBezTo>
                  <a:cubicBezTo>
                    <a:pt x="12181" y="34111"/>
                    <a:pt x="12407" y="34111"/>
                    <a:pt x="12607" y="34111"/>
                  </a:cubicBezTo>
                  <a:cubicBezTo>
                    <a:pt x="12958" y="34111"/>
                    <a:pt x="13284" y="34061"/>
                    <a:pt x="13585" y="33961"/>
                  </a:cubicBezTo>
                  <a:cubicBezTo>
                    <a:pt x="13685" y="33961"/>
                    <a:pt x="13735" y="33911"/>
                    <a:pt x="13760" y="33861"/>
                  </a:cubicBezTo>
                  <a:cubicBezTo>
                    <a:pt x="14712" y="32457"/>
                    <a:pt x="15715" y="31054"/>
                    <a:pt x="16692" y="29700"/>
                  </a:cubicBezTo>
                  <a:cubicBezTo>
                    <a:pt x="17018" y="29224"/>
                    <a:pt x="17344" y="28773"/>
                    <a:pt x="17670" y="28322"/>
                  </a:cubicBezTo>
                  <a:cubicBezTo>
                    <a:pt x="18798" y="26718"/>
                    <a:pt x="20026" y="24938"/>
                    <a:pt x="21530" y="22733"/>
                  </a:cubicBezTo>
                  <a:cubicBezTo>
                    <a:pt x="22958" y="20653"/>
                    <a:pt x="24387" y="18522"/>
                    <a:pt x="25790" y="16467"/>
                  </a:cubicBezTo>
                  <a:cubicBezTo>
                    <a:pt x="26893" y="14813"/>
                    <a:pt x="28021" y="13159"/>
                    <a:pt x="29149" y="11505"/>
                  </a:cubicBezTo>
                  <a:cubicBezTo>
                    <a:pt x="30251" y="9901"/>
                    <a:pt x="31254" y="8422"/>
                    <a:pt x="32231" y="7019"/>
                  </a:cubicBezTo>
                  <a:cubicBezTo>
                    <a:pt x="32256" y="6994"/>
                    <a:pt x="32256" y="6943"/>
                    <a:pt x="32256" y="6893"/>
                  </a:cubicBezTo>
                  <a:cubicBezTo>
                    <a:pt x="32231" y="6843"/>
                    <a:pt x="32206" y="6793"/>
                    <a:pt x="32156" y="6768"/>
                  </a:cubicBezTo>
                  <a:cubicBezTo>
                    <a:pt x="32131" y="6768"/>
                    <a:pt x="32106" y="6743"/>
                    <a:pt x="32081" y="6743"/>
                  </a:cubicBezTo>
                  <a:cubicBezTo>
                    <a:pt x="32006" y="6743"/>
                    <a:pt x="31956" y="6793"/>
                    <a:pt x="31931" y="6843"/>
                  </a:cubicBezTo>
                  <a:cubicBezTo>
                    <a:pt x="31354" y="7645"/>
                    <a:pt x="30803" y="8472"/>
                    <a:pt x="30226" y="9274"/>
                  </a:cubicBezTo>
                  <a:cubicBezTo>
                    <a:pt x="29976" y="8547"/>
                    <a:pt x="29449" y="7971"/>
                    <a:pt x="28898" y="7369"/>
                  </a:cubicBezTo>
                  <a:cubicBezTo>
                    <a:pt x="28246" y="6693"/>
                    <a:pt x="27595" y="6041"/>
                    <a:pt x="26918" y="5465"/>
                  </a:cubicBezTo>
                  <a:cubicBezTo>
                    <a:pt x="25464" y="4262"/>
                    <a:pt x="23986" y="3384"/>
                    <a:pt x="22507" y="2858"/>
                  </a:cubicBezTo>
                  <a:lnTo>
                    <a:pt x="23835" y="1580"/>
                  </a:lnTo>
                  <a:lnTo>
                    <a:pt x="25189" y="302"/>
                  </a:lnTo>
                  <a:cubicBezTo>
                    <a:pt x="25264" y="227"/>
                    <a:pt x="25264" y="126"/>
                    <a:pt x="25189" y="51"/>
                  </a:cubicBezTo>
                  <a:cubicBezTo>
                    <a:pt x="25164" y="26"/>
                    <a:pt x="25114" y="1"/>
                    <a:pt x="25063" y="1"/>
                  </a:cubicBezTo>
                  <a:close/>
                </a:path>
              </a:pathLst>
            </a:custGeom>
            <a:solidFill>
              <a:srgbClr val="00929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
            <p:cNvSpPr/>
            <p:nvPr/>
          </p:nvSpPr>
          <p:spPr>
            <a:xfrm>
              <a:off x="5124225" y="4089000"/>
              <a:ext cx="560800" cy="854050"/>
            </a:xfrm>
            <a:custGeom>
              <a:avLst/>
              <a:gdLst/>
              <a:ahLst/>
              <a:cxnLst/>
              <a:rect l="l" t="t" r="r" b="b"/>
              <a:pathLst>
                <a:path w="22432" h="34162" extrusionOk="0">
                  <a:moveTo>
                    <a:pt x="15238" y="1"/>
                  </a:moveTo>
                  <a:cubicBezTo>
                    <a:pt x="15188" y="1"/>
                    <a:pt x="15163" y="26"/>
                    <a:pt x="15113" y="51"/>
                  </a:cubicBezTo>
                  <a:lnTo>
                    <a:pt x="13183" y="1906"/>
                  </a:lnTo>
                  <a:lnTo>
                    <a:pt x="12256" y="2808"/>
                  </a:lnTo>
                  <a:cubicBezTo>
                    <a:pt x="12231" y="2833"/>
                    <a:pt x="12206" y="2858"/>
                    <a:pt x="12206" y="2858"/>
                  </a:cubicBezTo>
                  <a:cubicBezTo>
                    <a:pt x="11930" y="3109"/>
                    <a:pt x="11679" y="3384"/>
                    <a:pt x="11404" y="3635"/>
                  </a:cubicBezTo>
                  <a:cubicBezTo>
                    <a:pt x="11429" y="3735"/>
                    <a:pt x="11454" y="3810"/>
                    <a:pt x="11479" y="3911"/>
                  </a:cubicBezTo>
                  <a:cubicBezTo>
                    <a:pt x="11479" y="3911"/>
                    <a:pt x="11479" y="3911"/>
                    <a:pt x="11479" y="3886"/>
                  </a:cubicBezTo>
                  <a:cubicBezTo>
                    <a:pt x="11579" y="4237"/>
                    <a:pt x="11705" y="4562"/>
                    <a:pt x="11880" y="4863"/>
                  </a:cubicBezTo>
                  <a:cubicBezTo>
                    <a:pt x="12030" y="5189"/>
                    <a:pt x="12181" y="5490"/>
                    <a:pt x="12381" y="5790"/>
                  </a:cubicBezTo>
                  <a:cubicBezTo>
                    <a:pt x="12632" y="6166"/>
                    <a:pt x="12908" y="6517"/>
                    <a:pt x="13208" y="6868"/>
                  </a:cubicBezTo>
                  <a:cubicBezTo>
                    <a:pt x="13484" y="7194"/>
                    <a:pt x="13810" y="7495"/>
                    <a:pt x="14136" y="7795"/>
                  </a:cubicBezTo>
                  <a:lnTo>
                    <a:pt x="14111" y="7795"/>
                  </a:lnTo>
                  <a:cubicBezTo>
                    <a:pt x="14963" y="8547"/>
                    <a:pt x="15915" y="9174"/>
                    <a:pt x="16918" y="9700"/>
                  </a:cubicBezTo>
                  <a:lnTo>
                    <a:pt x="16893" y="9700"/>
                  </a:lnTo>
                  <a:cubicBezTo>
                    <a:pt x="17319" y="9926"/>
                    <a:pt x="17770" y="10101"/>
                    <a:pt x="18246" y="10302"/>
                  </a:cubicBezTo>
                  <a:cubicBezTo>
                    <a:pt x="18271" y="10302"/>
                    <a:pt x="18296" y="10352"/>
                    <a:pt x="18296" y="10402"/>
                  </a:cubicBezTo>
                  <a:cubicBezTo>
                    <a:pt x="18271" y="10427"/>
                    <a:pt x="18246" y="10452"/>
                    <a:pt x="18221" y="10452"/>
                  </a:cubicBezTo>
                  <a:cubicBezTo>
                    <a:pt x="18221" y="10452"/>
                    <a:pt x="18221" y="10477"/>
                    <a:pt x="18221" y="10477"/>
                  </a:cubicBezTo>
                  <a:cubicBezTo>
                    <a:pt x="17218" y="11730"/>
                    <a:pt x="16241" y="12983"/>
                    <a:pt x="15263" y="14237"/>
                  </a:cubicBezTo>
                  <a:cubicBezTo>
                    <a:pt x="12507" y="17745"/>
                    <a:pt x="9750" y="21304"/>
                    <a:pt x="6968" y="24813"/>
                  </a:cubicBezTo>
                  <a:cubicBezTo>
                    <a:pt x="4662" y="27720"/>
                    <a:pt x="2356" y="30603"/>
                    <a:pt x="0" y="33460"/>
                  </a:cubicBezTo>
                  <a:cubicBezTo>
                    <a:pt x="100" y="33510"/>
                    <a:pt x="201" y="33535"/>
                    <a:pt x="301" y="33585"/>
                  </a:cubicBezTo>
                  <a:cubicBezTo>
                    <a:pt x="978" y="33861"/>
                    <a:pt x="1554" y="34011"/>
                    <a:pt x="2131" y="34086"/>
                  </a:cubicBezTo>
                  <a:cubicBezTo>
                    <a:pt x="2356" y="34136"/>
                    <a:pt x="2582" y="34162"/>
                    <a:pt x="2782" y="34162"/>
                  </a:cubicBezTo>
                  <a:cubicBezTo>
                    <a:pt x="3133" y="34162"/>
                    <a:pt x="3459" y="34086"/>
                    <a:pt x="3760" y="33986"/>
                  </a:cubicBezTo>
                  <a:cubicBezTo>
                    <a:pt x="3860" y="33986"/>
                    <a:pt x="3910" y="33961"/>
                    <a:pt x="3935" y="33911"/>
                  </a:cubicBezTo>
                  <a:cubicBezTo>
                    <a:pt x="4862" y="32532"/>
                    <a:pt x="5840" y="31179"/>
                    <a:pt x="6767" y="29876"/>
                  </a:cubicBezTo>
                  <a:lnTo>
                    <a:pt x="6867" y="29725"/>
                  </a:lnTo>
                  <a:cubicBezTo>
                    <a:pt x="7193" y="29249"/>
                    <a:pt x="7519" y="28798"/>
                    <a:pt x="7845" y="28347"/>
                  </a:cubicBezTo>
                  <a:cubicBezTo>
                    <a:pt x="9023" y="26693"/>
                    <a:pt x="10251" y="24938"/>
                    <a:pt x="11730" y="22758"/>
                  </a:cubicBezTo>
                  <a:cubicBezTo>
                    <a:pt x="13033" y="20853"/>
                    <a:pt x="14336" y="18898"/>
                    <a:pt x="15614" y="17019"/>
                  </a:cubicBezTo>
                  <a:lnTo>
                    <a:pt x="15790" y="16768"/>
                  </a:lnTo>
                  <a:lnTo>
                    <a:pt x="15965" y="16492"/>
                  </a:lnTo>
                  <a:lnTo>
                    <a:pt x="16366" y="15916"/>
                  </a:lnTo>
                  <a:lnTo>
                    <a:pt x="16867" y="15164"/>
                  </a:lnTo>
                  <a:cubicBezTo>
                    <a:pt x="17695" y="13961"/>
                    <a:pt x="18497" y="12733"/>
                    <a:pt x="19324" y="11530"/>
                  </a:cubicBezTo>
                  <a:cubicBezTo>
                    <a:pt x="20451" y="9876"/>
                    <a:pt x="21454" y="8422"/>
                    <a:pt x="22406" y="7044"/>
                  </a:cubicBezTo>
                  <a:cubicBezTo>
                    <a:pt x="22431" y="7019"/>
                    <a:pt x="22431" y="6968"/>
                    <a:pt x="22431" y="6918"/>
                  </a:cubicBezTo>
                  <a:cubicBezTo>
                    <a:pt x="22406" y="6868"/>
                    <a:pt x="22381" y="6818"/>
                    <a:pt x="22356" y="6793"/>
                  </a:cubicBezTo>
                  <a:cubicBezTo>
                    <a:pt x="22306" y="6768"/>
                    <a:pt x="22281" y="6768"/>
                    <a:pt x="22256" y="6768"/>
                  </a:cubicBezTo>
                  <a:cubicBezTo>
                    <a:pt x="22181" y="6768"/>
                    <a:pt x="22131" y="6793"/>
                    <a:pt x="22081" y="6868"/>
                  </a:cubicBezTo>
                  <a:cubicBezTo>
                    <a:pt x="21529" y="7670"/>
                    <a:pt x="20953" y="8472"/>
                    <a:pt x="20401" y="9299"/>
                  </a:cubicBezTo>
                  <a:cubicBezTo>
                    <a:pt x="20151" y="8572"/>
                    <a:pt x="19624" y="7971"/>
                    <a:pt x="19073" y="7369"/>
                  </a:cubicBezTo>
                  <a:cubicBezTo>
                    <a:pt x="18446" y="6718"/>
                    <a:pt x="17770" y="6066"/>
                    <a:pt x="17093" y="5490"/>
                  </a:cubicBezTo>
                  <a:cubicBezTo>
                    <a:pt x="15639" y="4262"/>
                    <a:pt x="14161" y="3384"/>
                    <a:pt x="12682" y="2883"/>
                  </a:cubicBezTo>
                  <a:lnTo>
                    <a:pt x="14035" y="1630"/>
                  </a:lnTo>
                  <a:lnTo>
                    <a:pt x="15364" y="327"/>
                  </a:lnTo>
                  <a:cubicBezTo>
                    <a:pt x="15439" y="252"/>
                    <a:pt x="15439" y="151"/>
                    <a:pt x="15389" y="76"/>
                  </a:cubicBezTo>
                  <a:cubicBezTo>
                    <a:pt x="15339" y="26"/>
                    <a:pt x="15289" y="1"/>
                    <a:pt x="15238" y="1"/>
                  </a:cubicBezTo>
                  <a:close/>
                </a:path>
              </a:pathLst>
            </a:custGeom>
            <a:solidFill>
              <a:srgbClr val="00727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
            <p:cNvSpPr/>
            <p:nvPr/>
          </p:nvSpPr>
          <p:spPr>
            <a:xfrm>
              <a:off x="5433750" y="42337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00727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
            <p:cNvSpPr/>
            <p:nvPr/>
          </p:nvSpPr>
          <p:spPr>
            <a:xfrm>
              <a:off x="5433750" y="42337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00727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
            <p:cNvSpPr/>
            <p:nvPr/>
          </p:nvSpPr>
          <p:spPr>
            <a:xfrm>
              <a:off x="5424350" y="4005675"/>
              <a:ext cx="349025" cy="330225"/>
            </a:xfrm>
            <a:custGeom>
              <a:avLst/>
              <a:gdLst/>
              <a:ahLst/>
              <a:cxnLst/>
              <a:rect l="l" t="t" r="r" b="b"/>
              <a:pathLst>
                <a:path w="13961" h="13209" extrusionOk="0">
                  <a:moveTo>
                    <a:pt x="4637" y="1"/>
                  </a:moveTo>
                  <a:cubicBezTo>
                    <a:pt x="4512" y="1"/>
                    <a:pt x="4386" y="1"/>
                    <a:pt x="4261" y="26"/>
                  </a:cubicBezTo>
                  <a:cubicBezTo>
                    <a:pt x="3835" y="76"/>
                    <a:pt x="3409" y="226"/>
                    <a:pt x="3008" y="477"/>
                  </a:cubicBezTo>
                  <a:cubicBezTo>
                    <a:pt x="2832" y="602"/>
                    <a:pt x="2657" y="752"/>
                    <a:pt x="2507" y="878"/>
                  </a:cubicBezTo>
                  <a:cubicBezTo>
                    <a:pt x="2356" y="1028"/>
                    <a:pt x="2231" y="1179"/>
                    <a:pt x="2106" y="1329"/>
                  </a:cubicBezTo>
                  <a:cubicBezTo>
                    <a:pt x="1905" y="1630"/>
                    <a:pt x="1755" y="1955"/>
                    <a:pt x="1679" y="2306"/>
                  </a:cubicBezTo>
                  <a:cubicBezTo>
                    <a:pt x="1629" y="2482"/>
                    <a:pt x="1604" y="2682"/>
                    <a:pt x="1604" y="2858"/>
                  </a:cubicBezTo>
                  <a:cubicBezTo>
                    <a:pt x="1454" y="2908"/>
                    <a:pt x="1278" y="2983"/>
                    <a:pt x="1128" y="3083"/>
                  </a:cubicBezTo>
                  <a:cubicBezTo>
                    <a:pt x="827" y="3259"/>
                    <a:pt x="577" y="3484"/>
                    <a:pt x="401" y="3760"/>
                  </a:cubicBezTo>
                  <a:cubicBezTo>
                    <a:pt x="226" y="4036"/>
                    <a:pt x="101" y="4336"/>
                    <a:pt x="50" y="4687"/>
                  </a:cubicBezTo>
                  <a:cubicBezTo>
                    <a:pt x="0" y="5013"/>
                    <a:pt x="25" y="5364"/>
                    <a:pt x="75" y="5740"/>
                  </a:cubicBezTo>
                  <a:cubicBezTo>
                    <a:pt x="226" y="6467"/>
                    <a:pt x="527" y="7244"/>
                    <a:pt x="1053" y="8096"/>
                  </a:cubicBezTo>
                  <a:cubicBezTo>
                    <a:pt x="1529" y="8873"/>
                    <a:pt x="2156" y="9650"/>
                    <a:pt x="2908" y="10402"/>
                  </a:cubicBezTo>
                  <a:cubicBezTo>
                    <a:pt x="3634" y="11128"/>
                    <a:pt x="4436" y="11730"/>
                    <a:pt x="5263" y="12231"/>
                  </a:cubicBezTo>
                  <a:cubicBezTo>
                    <a:pt x="6141" y="12732"/>
                    <a:pt x="6993" y="13058"/>
                    <a:pt x="7820" y="13159"/>
                  </a:cubicBezTo>
                  <a:cubicBezTo>
                    <a:pt x="8020" y="13184"/>
                    <a:pt x="8221" y="13209"/>
                    <a:pt x="8421" y="13209"/>
                  </a:cubicBezTo>
                  <a:cubicBezTo>
                    <a:pt x="8998" y="13209"/>
                    <a:pt x="9549" y="13083"/>
                    <a:pt x="10025" y="12833"/>
                  </a:cubicBezTo>
                  <a:cubicBezTo>
                    <a:pt x="10201" y="12758"/>
                    <a:pt x="10376" y="12657"/>
                    <a:pt x="10552" y="12532"/>
                  </a:cubicBezTo>
                  <a:cubicBezTo>
                    <a:pt x="10677" y="12432"/>
                    <a:pt x="10852" y="12281"/>
                    <a:pt x="11028" y="12106"/>
                  </a:cubicBezTo>
                  <a:cubicBezTo>
                    <a:pt x="11228" y="11880"/>
                    <a:pt x="11429" y="11605"/>
                    <a:pt x="11604" y="11304"/>
                  </a:cubicBezTo>
                  <a:cubicBezTo>
                    <a:pt x="11705" y="11128"/>
                    <a:pt x="11805" y="10903"/>
                    <a:pt x="11855" y="10702"/>
                  </a:cubicBezTo>
                  <a:lnTo>
                    <a:pt x="11880" y="10602"/>
                  </a:lnTo>
                  <a:lnTo>
                    <a:pt x="11930" y="10552"/>
                  </a:lnTo>
                  <a:lnTo>
                    <a:pt x="12030" y="10527"/>
                  </a:lnTo>
                  <a:cubicBezTo>
                    <a:pt x="12306" y="10427"/>
                    <a:pt x="12582" y="10301"/>
                    <a:pt x="12832" y="10126"/>
                  </a:cubicBezTo>
                  <a:cubicBezTo>
                    <a:pt x="13083" y="9951"/>
                    <a:pt x="13309" y="9750"/>
                    <a:pt x="13459" y="9499"/>
                  </a:cubicBezTo>
                  <a:cubicBezTo>
                    <a:pt x="13634" y="9249"/>
                    <a:pt x="13785" y="8948"/>
                    <a:pt x="13860" y="8622"/>
                  </a:cubicBezTo>
                  <a:cubicBezTo>
                    <a:pt x="13935" y="8321"/>
                    <a:pt x="13960" y="7996"/>
                    <a:pt x="13935" y="7620"/>
                  </a:cubicBezTo>
                  <a:cubicBezTo>
                    <a:pt x="13910" y="7269"/>
                    <a:pt x="13835" y="6918"/>
                    <a:pt x="13710" y="6592"/>
                  </a:cubicBezTo>
                  <a:cubicBezTo>
                    <a:pt x="13584" y="6266"/>
                    <a:pt x="13409" y="5966"/>
                    <a:pt x="13183" y="5715"/>
                  </a:cubicBezTo>
                  <a:cubicBezTo>
                    <a:pt x="12958" y="5439"/>
                    <a:pt x="12682" y="5214"/>
                    <a:pt x="12381" y="5063"/>
                  </a:cubicBezTo>
                  <a:cubicBezTo>
                    <a:pt x="12356" y="5038"/>
                    <a:pt x="12331" y="5038"/>
                    <a:pt x="12281" y="5038"/>
                  </a:cubicBezTo>
                  <a:lnTo>
                    <a:pt x="12256" y="5038"/>
                  </a:lnTo>
                  <a:cubicBezTo>
                    <a:pt x="12106" y="4888"/>
                    <a:pt x="11930" y="4737"/>
                    <a:pt x="11654" y="4512"/>
                  </a:cubicBezTo>
                  <a:cubicBezTo>
                    <a:pt x="11354" y="4236"/>
                    <a:pt x="11053" y="4011"/>
                    <a:pt x="10652" y="3710"/>
                  </a:cubicBezTo>
                  <a:cubicBezTo>
                    <a:pt x="10376" y="3484"/>
                    <a:pt x="10151" y="3309"/>
                    <a:pt x="9900" y="3108"/>
                  </a:cubicBezTo>
                  <a:cubicBezTo>
                    <a:pt x="9725" y="2958"/>
                    <a:pt x="9549" y="2808"/>
                    <a:pt x="9374" y="2657"/>
                  </a:cubicBezTo>
                  <a:cubicBezTo>
                    <a:pt x="8421" y="1880"/>
                    <a:pt x="7419" y="1053"/>
                    <a:pt x="6291" y="477"/>
                  </a:cubicBezTo>
                  <a:cubicBezTo>
                    <a:pt x="6065" y="351"/>
                    <a:pt x="5815" y="226"/>
                    <a:pt x="5539" y="151"/>
                  </a:cubicBezTo>
                  <a:cubicBezTo>
                    <a:pt x="5238" y="51"/>
                    <a:pt x="4938" y="1"/>
                    <a:pt x="4637" y="1"/>
                  </a:cubicBezTo>
                  <a:close/>
                </a:path>
              </a:pathLst>
            </a:custGeom>
            <a:solidFill>
              <a:srgbClr val="80916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
            <p:cNvSpPr/>
            <p:nvPr/>
          </p:nvSpPr>
          <p:spPr>
            <a:xfrm>
              <a:off x="5443775" y="4037625"/>
              <a:ext cx="329600" cy="297650"/>
            </a:xfrm>
            <a:custGeom>
              <a:avLst/>
              <a:gdLst/>
              <a:ahLst/>
              <a:cxnLst/>
              <a:rect l="l" t="t" r="r" b="b"/>
              <a:pathLst>
                <a:path w="13184" h="11906" extrusionOk="0">
                  <a:moveTo>
                    <a:pt x="6792" y="1"/>
                  </a:moveTo>
                  <a:cubicBezTo>
                    <a:pt x="6642" y="26"/>
                    <a:pt x="6517" y="51"/>
                    <a:pt x="6366" y="76"/>
                  </a:cubicBezTo>
                  <a:cubicBezTo>
                    <a:pt x="6166" y="126"/>
                    <a:pt x="5965" y="176"/>
                    <a:pt x="5765" y="251"/>
                  </a:cubicBezTo>
                  <a:cubicBezTo>
                    <a:pt x="5614" y="327"/>
                    <a:pt x="5439" y="402"/>
                    <a:pt x="5288" y="477"/>
                  </a:cubicBezTo>
                  <a:cubicBezTo>
                    <a:pt x="5138" y="552"/>
                    <a:pt x="4988" y="652"/>
                    <a:pt x="4862" y="753"/>
                  </a:cubicBezTo>
                  <a:cubicBezTo>
                    <a:pt x="4687" y="878"/>
                    <a:pt x="4537" y="1003"/>
                    <a:pt x="4386" y="1129"/>
                  </a:cubicBezTo>
                  <a:cubicBezTo>
                    <a:pt x="4261" y="1254"/>
                    <a:pt x="4136" y="1379"/>
                    <a:pt x="4010" y="1530"/>
                  </a:cubicBezTo>
                  <a:cubicBezTo>
                    <a:pt x="3910" y="1630"/>
                    <a:pt x="3835" y="1755"/>
                    <a:pt x="3760" y="1880"/>
                  </a:cubicBezTo>
                  <a:cubicBezTo>
                    <a:pt x="3684" y="1981"/>
                    <a:pt x="3634" y="2081"/>
                    <a:pt x="3584" y="2206"/>
                  </a:cubicBezTo>
                  <a:cubicBezTo>
                    <a:pt x="3534" y="2281"/>
                    <a:pt x="3509" y="2357"/>
                    <a:pt x="3484" y="2432"/>
                  </a:cubicBezTo>
                  <a:cubicBezTo>
                    <a:pt x="3484" y="2482"/>
                    <a:pt x="3459" y="2507"/>
                    <a:pt x="3459" y="2532"/>
                  </a:cubicBezTo>
                  <a:cubicBezTo>
                    <a:pt x="3484" y="2507"/>
                    <a:pt x="3484" y="2482"/>
                    <a:pt x="3509" y="2457"/>
                  </a:cubicBezTo>
                  <a:cubicBezTo>
                    <a:pt x="3534" y="2432"/>
                    <a:pt x="3559" y="2432"/>
                    <a:pt x="3584" y="2432"/>
                  </a:cubicBezTo>
                  <a:cubicBezTo>
                    <a:pt x="3609" y="2432"/>
                    <a:pt x="3634" y="2432"/>
                    <a:pt x="3634" y="2457"/>
                  </a:cubicBezTo>
                  <a:cubicBezTo>
                    <a:pt x="3659" y="2482"/>
                    <a:pt x="3684" y="2532"/>
                    <a:pt x="3659" y="2557"/>
                  </a:cubicBezTo>
                  <a:cubicBezTo>
                    <a:pt x="3659" y="2582"/>
                    <a:pt x="3684" y="2582"/>
                    <a:pt x="3684" y="2607"/>
                  </a:cubicBezTo>
                  <a:cubicBezTo>
                    <a:pt x="3710" y="2557"/>
                    <a:pt x="3760" y="2532"/>
                    <a:pt x="3810" y="2482"/>
                  </a:cubicBezTo>
                  <a:cubicBezTo>
                    <a:pt x="3835" y="2482"/>
                    <a:pt x="3860" y="2457"/>
                    <a:pt x="3885" y="2457"/>
                  </a:cubicBezTo>
                  <a:cubicBezTo>
                    <a:pt x="3910" y="2457"/>
                    <a:pt x="3910" y="2482"/>
                    <a:pt x="3935" y="2482"/>
                  </a:cubicBezTo>
                  <a:cubicBezTo>
                    <a:pt x="3960" y="2532"/>
                    <a:pt x="3960" y="2582"/>
                    <a:pt x="3935" y="2607"/>
                  </a:cubicBezTo>
                  <a:cubicBezTo>
                    <a:pt x="3885" y="2632"/>
                    <a:pt x="3860" y="2657"/>
                    <a:pt x="3810" y="2708"/>
                  </a:cubicBezTo>
                  <a:cubicBezTo>
                    <a:pt x="3785" y="2733"/>
                    <a:pt x="3760" y="2758"/>
                    <a:pt x="3735" y="2808"/>
                  </a:cubicBezTo>
                  <a:cubicBezTo>
                    <a:pt x="3684" y="2833"/>
                    <a:pt x="3659" y="2883"/>
                    <a:pt x="3634" y="2958"/>
                  </a:cubicBezTo>
                  <a:cubicBezTo>
                    <a:pt x="3609" y="2958"/>
                    <a:pt x="3609" y="2983"/>
                    <a:pt x="3609" y="3008"/>
                  </a:cubicBezTo>
                  <a:cubicBezTo>
                    <a:pt x="3634" y="3008"/>
                    <a:pt x="3634" y="3033"/>
                    <a:pt x="3659" y="3058"/>
                  </a:cubicBezTo>
                  <a:cubicBezTo>
                    <a:pt x="3684" y="3209"/>
                    <a:pt x="3710" y="3384"/>
                    <a:pt x="3760" y="3535"/>
                  </a:cubicBezTo>
                  <a:cubicBezTo>
                    <a:pt x="3785" y="3660"/>
                    <a:pt x="3835" y="3810"/>
                    <a:pt x="3885" y="3936"/>
                  </a:cubicBezTo>
                  <a:cubicBezTo>
                    <a:pt x="3910" y="4011"/>
                    <a:pt x="3935" y="4086"/>
                    <a:pt x="3985" y="4161"/>
                  </a:cubicBezTo>
                  <a:cubicBezTo>
                    <a:pt x="4010" y="4236"/>
                    <a:pt x="4035" y="4287"/>
                    <a:pt x="4085" y="4337"/>
                  </a:cubicBezTo>
                  <a:cubicBezTo>
                    <a:pt x="4186" y="4537"/>
                    <a:pt x="4286" y="4713"/>
                    <a:pt x="4411" y="4863"/>
                  </a:cubicBezTo>
                  <a:cubicBezTo>
                    <a:pt x="4512" y="4988"/>
                    <a:pt x="4612" y="5114"/>
                    <a:pt x="4712" y="5239"/>
                  </a:cubicBezTo>
                  <a:cubicBezTo>
                    <a:pt x="4762" y="5314"/>
                    <a:pt x="4812" y="5364"/>
                    <a:pt x="4862" y="5414"/>
                  </a:cubicBezTo>
                  <a:cubicBezTo>
                    <a:pt x="4938" y="5464"/>
                    <a:pt x="5013" y="5540"/>
                    <a:pt x="5063" y="5590"/>
                  </a:cubicBezTo>
                  <a:cubicBezTo>
                    <a:pt x="5263" y="5765"/>
                    <a:pt x="5464" y="5916"/>
                    <a:pt x="5639" y="6066"/>
                  </a:cubicBezTo>
                  <a:cubicBezTo>
                    <a:pt x="6216" y="6517"/>
                    <a:pt x="6817" y="6893"/>
                    <a:pt x="7444" y="7269"/>
                  </a:cubicBezTo>
                  <a:lnTo>
                    <a:pt x="7419" y="7269"/>
                  </a:lnTo>
                  <a:cubicBezTo>
                    <a:pt x="8070" y="7645"/>
                    <a:pt x="8722" y="8021"/>
                    <a:pt x="9399" y="8347"/>
                  </a:cubicBezTo>
                  <a:cubicBezTo>
                    <a:pt x="9449" y="8372"/>
                    <a:pt x="9474" y="8422"/>
                    <a:pt x="9449" y="8472"/>
                  </a:cubicBezTo>
                  <a:cubicBezTo>
                    <a:pt x="9449" y="8497"/>
                    <a:pt x="9374" y="8522"/>
                    <a:pt x="9349" y="8522"/>
                  </a:cubicBezTo>
                  <a:cubicBezTo>
                    <a:pt x="9349" y="8522"/>
                    <a:pt x="9349" y="8497"/>
                    <a:pt x="9324" y="8497"/>
                  </a:cubicBezTo>
                  <a:cubicBezTo>
                    <a:pt x="9324" y="8505"/>
                    <a:pt x="9321" y="8508"/>
                    <a:pt x="9316" y="8508"/>
                  </a:cubicBezTo>
                  <a:cubicBezTo>
                    <a:pt x="9307" y="8508"/>
                    <a:pt x="9290" y="8497"/>
                    <a:pt x="9273" y="8497"/>
                  </a:cubicBezTo>
                  <a:cubicBezTo>
                    <a:pt x="9073" y="8447"/>
                    <a:pt x="8872" y="8372"/>
                    <a:pt x="8672" y="8271"/>
                  </a:cubicBezTo>
                  <a:cubicBezTo>
                    <a:pt x="8497" y="8221"/>
                    <a:pt x="8346" y="8146"/>
                    <a:pt x="8196" y="8071"/>
                  </a:cubicBezTo>
                  <a:cubicBezTo>
                    <a:pt x="7870" y="7921"/>
                    <a:pt x="7544" y="7770"/>
                    <a:pt x="7243" y="7595"/>
                  </a:cubicBezTo>
                  <a:cubicBezTo>
                    <a:pt x="6642" y="7244"/>
                    <a:pt x="6040" y="6893"/>
                    <a:pt x="5489" y="6492"/>
                  </a:cubicBezTo>
                  <a:cubicBezTo>
                    <a:pt x="5439" y="6467"/>
                    <a:pt x="5414" y="6417"/>
                    <a:pt x="5364" y="6392"/>
                  </a:cubicBezTo>
                  <a:cubicBezTo>
                    <a:pt x="5364" y="6392"/>
                    <a:pt x="5339" y="6392"/>
                    <a:pt x="5314" y="6367"/>
                  </a:cubicBezTo>
                  <a:cubicBezTo>
                    <a:pt x="5314" y="6367"/>
                    <a:pt x="5314" y="6367"/>
                    <a:pt x="5288" y="6342"/>
                  </a:cubicBezTo>
                  <a:cubicBezTo>
                    <a:pt x="4286" y="5590"/>
                    <a:pt x="3359" y="4738"/>
                    <a:pt x="2557" y="3785"/>
                  </a:cubicBezTo>
                  <a:lnTo>
                    <a:pt x="2306" y="3785"/>
                  </a:lnTo>
                  <a:cubicBezTo>
                    <a:pt x="2231" y="3810"/>
                    <a:pt x="2156" y="3810"/>
                    <a:pt x="2080" y="3835"/>
                  </a:cubicBezTo>
                  <a:cubicBezTo>
                    <a:pt x="2005" y="3860"/>
                    <a:pt x="1930" y="3860"/>
                    <a:pt x="1855" y="3911"/>
                  </a:cubicBezTo>
                  <a:cubicBezTo>
                    <a:pt x="1755" y="3936"/>
                    <a:pt x="1679" y="3986"/>
                    <a:pt x="1579" y="4036"/>
                  </a:cubicBezTo>
                  <a:cubicBezTo>
                    <a:pt x="1487" y="4082"/>
                    <a:pt x="1416" y="4128"/>
                    <a:pt x="1328" y="4193"/>
                  </a:cubicBezTo>
                  <a:lnTo>
                    <a:pt x="1328" y="4193"/>
                  </a:lnTo>
                  <a:cubicBezTo>
                    <a:pt x="1328" y="4191"/>
                    <a:pt x="1329" y="4189"/>
                    <a:pt x="1329" y="4186"/>
                  </a:cubicBezTo>
                  <a:lnTo>
                    <a:pt x="1329" y="4186"/>
                  </a:lnTo>
                  <a:cubicBezTo>
                    <a:pt x="1178" y="4287"/>
                    <a:pt x="1053" y="4412"/>
                    <a:pt x="928" y="4537"/>
                  </a:cubicBezTo>
                  <a:cubicBezTo>
                    <a:pt x="827" y="4637"/>
                    <a:pt x="727" y="4738"/>
                    <a:pt x="627" y="4838"/>
                  </a:cubicBezTo>
                  <a:lnTo>
                    <a:pt x="652" y="4838"/>
                  </a:lnTo>
                  <a:cubicBezTo>
                    <a:pt x="552" y="4938"/>
                    <a:pt x="451" y="5063"/>
                    <a:pt x="376" y="5189"/>
                  </a:cubicBezTo>
                  <a:cubicBezTo>
                    <a:pt x="326" y="5289"/>
                    <a:pt x="276" y="5414"/>
                    <a:pt x="201" y="5515"/>
                  </a:cubicBezTo>
                  <a:cubicBezTo>
                    <a:pt x="201" y="5540"/>
                    <a:pt x="201" y="5540"/>
                    <a:pt x="201" y="5540"/>
                  </a:cubicBezTo>
                  <a:cubicBezTo>
                    <a:pt x="151" y="5640"/>
                    <a:pt x="100" y="5740"/>
                    <a:pt x="75" y="5865"/>
                  </a:cubicBezTo>
                  <a:cubicBezTo>
                    <a:pt x="50" y="5966"/>
                    <a:pt x="25" y="6091"/>
                    <a:pt x="0" y="6191"/>
                  </a:cubicBezTo>
                  <a:cubicBezTo>
                    <a:pt x="0" y="6216"/>
                    <a:pt x="0" y="6266"/>
                    <a:pt x="0" y="6317"/>
                  </a:cubicBezTo>
                  <a:cubicBezTo>
                    <a:pt x="75" y="6467"/>
                    <a:pt x="176" y="6642"/>
                    <a:pt x="276" y="6818"/>
                  </a:cubicBezTo>
                  <a:cubicBezTo>
                    <a:pt x="752" y="7595"/>
                    <a:pt x="1379" y="8372"/>
                    <a:pt x="2131" y="9124"/>
                  </a:cubicBezTo>
                  <a:cubicBezTo>
                    <a:pt x="2857" y="9825"/>
                    <a:pt x="3659" y="10452"/>
                    <a:pt x="4486" y="10953"/>
                  </a:cubicBezTo>
                  <a:cubicBezTo>
                    <a:pt x="5364" y="11454"/>
                    <a:pt x="6216" y="11755"/>
                    <a:pt x="7043" y="11881"/>
                  </a:cubicBezTo>
                  <a:cubicBezTo>
                    <a:pt x="7243" y="11906"/>
                    <a:pt x="7444" y="11906"/>
                    <a:pt x="7619" y="11906"/>
                  </a:cubicBezTo>
                  <a:cubicBezTo>
                    <a:pt x="8221" y="11906"/>
                    <a:pt x="8772" y="11780"/>
                    <a:pt x="9248" y="11555"/>
                  </a:cubicBezTo>
                  <a:cubicBezTo>
                    <a:pt x="9424" y="11454"/>
                    <a:pt x="9599" y="11354"/>
                    <a:pt x="9750" y="11254"/>
                  </a:cubicBezTo>
                  <a:cubicBezTo>
                    <a:pt x="9900" y="11129"/>
                    <a:pt x="10075" y="11003"/>
                    <a:pt x="10226" y="10828"/>
                  </a:cubicBezTo>
                  <a:cubicBezTo>
                    <a:pt x="10451" y="10602"/>
                    <a:pt x="10652" y="10327"/>
                    <a:pt x="10802" y="10026"/>
                  </a:cubicBezTo>
                  <a:cubicBezTo>
                    <a:pt x="10928" y="9825"/>
                    <a:pt x="11003" y="9625"/>
                    <a:pt x="11078" y="9399"/>
                  </a:cubicBezTo>
                  <a:lnTo>
                    <a:pt x="11103" y="9324"/>
                  </a:lnTo>
                  <a:lnTo>
                    <a:pt x="11153" y="9274"/>
                  </a:lnTo>
                  <a:lnTo>
                    <a:pt x="11253" y="9249"/>
                  </a:lnTo>
                  <a:cubicBezTo>
                    <a:pt x="11529" y="9149"/>
                    <a:pt x="11805" y="8998"/>
                    <a:pt x="12055" y="8848"/>
                  </a:cubicBezTo>
                  <a:cubicBezTo>
                    <a:pt x="12306" y="8673"/>
                    <a:pt x="12507" y="8447"/>
                    <a:pt x="12682" y="8221"/>
                  </a:cubicBezTo>
                  <a:cubicBezTo>
                    <a:pt x="12857" y="7971"/>
                    <a:pt x="12983" y="7670"/>
                    <a:pt x="13058" y="7344"/>
                  </a:cubicBezTo>
                  <a:cubicBezTo>
                    <a:pt x="13158" y="7043"/>
                    <a:pt x="13183" y="6718"/>
                    <a:pt x="13158" y="6342"/>
                  </a:cubicBezTo>
                  <a:cubicBezTo>
                    <a:pt x="13133" y="5991"/>
                    <a:pt x="13058" y="5640"/>
                    <a:pt x="12908" y="5314"/>
                  </a:cubicBezTo>
                  <a:cubicBezTo>
                    <a:pt x="12782" y="4988"/>
                    <a:pt x="12607" y="4688"/>
                    <a:pt x="12406" y="4437"/>
                  </a:cubicBezTo>
                  <a:cubicBezTo>
                    <a:pt x="12181" y="4161"/>
                    <a:pt x="11905" y="3936"/>
                    <a:pt x="11579" y="3785"/>
                  </a:cubicBezTo>
                  <a:cubicBezTo>
                    <a:pt x="11554" y="3785"/>
                    <a:pt x="11529" y="3760"/>
                    <a:pt x="11504" y="3760"/>
                  </a:cubicBezTo>
                  <a:lnTo>
                    <a:pt x="11479" y="3760"/>
                  </a:lnTo>
                  <a:cubicBezTo>
                    <a:pt x="11304" y="3610"/>
                    <a:pt x="11128" y="3434"/>
                    <a:pt x="10877" y="3234"/>
                  </a:cubicBezTo>
                  <a:cubicBezTo>
                    <a:pt x="10552" y="2958"/>
                    <a:pt x="10226" y="2708"/>
                    <a:pt x="9875" y="2432"/>
                  </a:cubicBezTo>
                  <a:cubicBezTo>
                    <a:pt x="9599" y="2231"/>
                    <a:pt x="9349" y="2031"/>
                    <a:pt x="9123" y="1830"/>
                  </a:cubicBezTo>
                  <a:cubicBezTo>
                    <a:pt x="8948" y="1705"/>
                    <a:pt x="8772" y="1555"/>
                    <a:pt x="8572" y="1404"/>
                  </a:cubicBezTo>
                  <a:cubicBezTo>
                    <a:pt x="7995" y="928"/>
                    <a:pt x="7419" y="427"/>
                    <a:pt x="6792" y="1"/>
                  </a:cubicBezTo>
                  <a:close/>
                </a:path>
              </a:pathLst>
            </a:custGeom>
            <a:solidFill>
              <a:srgbClr val="64725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
            <p:cNvSpPr/>
            <p:nvPr/>
          </p:nvSpPr>
          <p:spPr>
            <a:xfrm>
              <a:off x="5565325" y="4056425"/>
              <a:ext cx="25" cy="25"/>
            </a:xfrm>
            <a:custGeom>
              <a:avLst/>
              <a:gdLst/>
              <a:ahLst/>
              <a:cxnLst/>
              <a:rect l="l" t="t" r="r" b="b"/>
              <a:pathLst>
                <a:path w="1" h="1" extrusionOk="0">
                  <a:moveTo>
                    <a:pt x="0" y="1"/>
                  </a:moveTo>
                  <a:cubicBezTo>
                    <a:pt x="0" y="1"/>
                    <a:pt x="0" y="1"/>
                    <a:pt x="0" y="1"/>
                  </a:cubicBezTo>
                  <a:lnTo>
                    <a:pt x="0" y="1"/>
                  </a:lnTo>
                  <a:cubicBezTo>
                    <a:pt x="0" y="1"/>
                    <a:pt x="0" y="1"/>
                    <a:pt x="0" y="1"/>
                  </a:cubicBezTo>
                  <a:close/>
                </a:path>
              </a:pathLst>
            </a:custGeom>
            <a:solidFill>
              <a:srgbClr val="64725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
            <p:cNvSpPr/>
            <p:nvPr/>
          </p:nvSpPr>
          <p:spPr>
            <a:xfrm>
              <a:off x="5565325" y="405642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64725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
            <p:cNvSpPr/>
            <p:nvPr/>
          </p:nvSpPr>
          <p:spPr>
            <a:xfrm>
              <a:off x="5544025" y="4075850"/>
              <a:ext cx="25" cy="25"/>
            </a:xfrm>
            <a:custGeom>
              <a:avLst/>
              <a:gdLst/>
              <a:ahLst/>
              <a:cxnLst/>
              <a:rect l="l" t="t" r="r" b="b"/>
              <a:pathLst>
                <a:path w="1" h="1" extrusionOk="0">
                  <a:moveTo>
                    <a:pt x="0" y="1"/>
                  </a:moveTo>
                  <a:lnTo>
                    <a:pt x="0" y="1"/>
                  </a:lnTo>
                  <a:close/>
                </a:path>
              </a:pathLst>
            </a:custGeom>
            <a:solidFill>
              <a:srgbClr val="64725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
            <p:cNvSpPr/>
            <p:nvPr/>
          </p:nvSpPr>
          <p:spPr>
            <a:xfrm>
              <a:off x="5533375" y="40927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4725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
            <p:cNvSpPr/>
            <p:nvPr/>
          </p:nvSpPr>
          <p:spPr>
            <a:xfrm>
              <a:off x="5449400" y="4175475"/>
              <a:ext cx="25" cy="25"/>
            </a:xfrm>
            <a:custGeom>
              <a:avLst/>
              <a:gdLst/>
              <a:ahLst/>
              <a:cxnLst/>
              <a:rect l="l" t="t" r="r" b="b"/>
              <a:pathLst>
                <a:path w="1" h="1" extrusionOk="0">
                  <a:moveTo>
                    <a:pt x="1" y="1"/>
                  </a:moveTo>
                  <a:cubicBezTo>
                    <a:pt x="1" y="1"/>
                    <a:pt x="1" y="1"/>
                    <a:pt x="1" y="1"/>
                  </a:cubicBezTo>
                  <a:lnTo>
                    <a:pt x="1" y="1"/>
                  </a:lnTo>
                  <a:cubicBezTo>
                    <a:pt x="1" y="1"/>
                    <a:pt x="1" y="1"/>
                    <a:pt x="1" y="1"/>
                  </a:cubicBezTo>
                  <a:close/>
                </a:path>
              </a:pathLst>
            </a:custGeom>
            <a:solidFill>
              <a:srgbClr val="64725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
            <p:cNvSpPr/>
            <p:nvPr/>
          </p:nvSpPr>
          <p:spPr>
            <a:xfrm>
              <a:off x="5448775" y="4175475"/>
              <a:ext cx="650" cy="25"/>
            </a:xfrm>
            <a:custGeom>
              <a:avLst/>
              <a:gdLst/>
              <a:ahLst/>
              <a:cxnLst/>
              <a:rect l="l" t="t" r="r" b="b"/>
              <a:pathLst>
                <a:path w="26" h="1" extrusionOk="0">
                  <a:moveTo>
                    <a:pt x="1" y="1"/>
                  </a:moveTo>
                  <a:lnTo>
                    <a:pt x="26" y="1"/>
                  </a:lnTo>
                  <a:cubicBezTo>
                    <a:pt x="26" y="1"/>
                    <a:pt x="26" y="1"/>
                    <a:pt x="26" y="1"/>
                  </a:cubicBezTo>
                  <a:cubicBezTo>
                    <a:pt x="26" y="1"/>
                    <a:pt x="1" y="1"/>
                    <a:pt x="1" y="1"/>
                  </a:cubicBezTo>
                  <a:close/>
                </a:path>
              </a:pathLst>
            </a:custGeom>
            <a:solidFill>
              <a:srgbClr val="64725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
            <p:cNvSpPr/>
            <p:nvPr/>
          </p:nvSpPr>
          <p:spPr>
            <a:xfrm>
              <a:off x="5448775" y="4175475"/>
              <a:ext cx="25" cy="650"/>
            </a:xfrm>
            <a:custGeom>
              <a:avLst/>
              <a:gdLst/>
              <a:ahLst/>
              <a:cxnLst/>
              <a:rect l="l" t="t" r="r" b="b"/>
              <a:pathLst>
                <a:path w="1" h="26" extrusionOk="0">
                  <a:moveTo>
                    <a:pt x="1" y="26"/>
                  </a:moveTo>
                  <a:cubicBezTo>
                    <a:pt x="1" y="26"/>
                    <a:pt x="1" y="26"/>
                    <a:pt x="1" y="1"/>
                  </a:cubicBezTo>
                  <a:cubicBezTo>
                    <a:pt x="1" y="26"/>
                    <a:pt x="1" y="26"/>
                    <a:pt x="1" y="26"/>
                  </a:cubicBezTo>
                  <a:close/>
                </a:path>
              </a:pathLst>
            </a:custGeom>
            <a:solidFill>
              <a:srgbClr val="64725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
            <p:cNvSpPr/>
            <p:nvPr/>
          </p:nvSpPr>
          <p:spPr>
            <a:xfrm>
              <a:off x="5539625" y="3291375"/>
              <a:ext cx="782000" cy="914825"/>
            </a:xfrm>
            <a:custGeom>
              <a:avLst/>
              <a:gdLst/>
              <a:ahLst/>
              <a:cxnLst/>
              <a:rect l="l" t="t" r="r" b="b"/>
              <a:pathLst>
                <a:path w="31280" h="36593" extrusionOk="0">
                  <a:moveTo>
                    <a:pt x="27495" y="1"/>
                  </a:moveTo>
                  <a:cubicBezTo>
                    <a:pt x="27269" y="1"/>
                    <a:pt x="27069" y="26"/>
                    <a:pt x="26893" y="101"/>
                  </a:cubicBezTo>
                  <a:cubicBezTo>
                    <a:pt x="26442" y="176"/>
                    <a:pt x="26041" y="427"/>
                    <a:pt x="25665" y="753"/>
                  </a:cubicBezTo>
                  <a:cubicBezTo>
                    <a:pt x="25465" y="953"/>
                    <a:pt x="25314" y="1179"/>
                    <a:pt x="25189" y="1430"/>
                  </a:cubicBezTo>
                  <a:cubicBezTo>
                    <a:pt x="25039" y="1680"/>
                    <a:pt x="24963" y="1956"/>
                    <a:pt x="24938" y="2232"/>
                  </a:cubicBezTo>
                  <a:cubicBezTo>
                    <a:pt x="24938" y="2357"/>
                    <a:pt x="24963" y="2507"/>
                    <a:pt x="24963" y="2608"/>
                  </a:cubicBezTo>
                  <a:cubicBezTo>
                    <a:pt x="24988" y="2758"/>
                    <a:pt x="25039" y="2883"/>
                    <a:pt x="25089" y="3009"/>
                  </a:cubicBezTo>
                  <a:cubicBezTo>
                    <a:pt x="25164" y="3209"/>
                    <a:pt x="25314" y="3410"/>
                    <a:pt x="25540" y="3585"/>
                  </a:cubicBezTo>
                  <a:cubicBezTo>
                    <a:pt x="25314" y="3811"/>
                    <a:pt x="25089" y="4011"/>
                    <a:pt x="24863" y="4212"/>
                  </a:cubicBezTo>
                  <a:cubicBezTo>
                    <a:pt x="24387" y="4562"/>
                    <a:pt x="23836" y="4863"/>
                    <a:pt x="23234" y="5139"/>
                  </a:cubicBezTo>
                  <a:cubicBezTo>
                    <a:pt x="22282" y="5515"/>
                    <a:pt x="21204" y="5790"/>
                    <a:pt x="19800" y="5991"/>
                  </a:cubicBezTo>
                  <a:cubicBezTo>
                    <a:pt x="18948" y="6091"/>
                    <a:pt x="18096" y="6166"/>
                    <a:pt x="17244" y="6242"/>
                  </a:cubicBezTo>
                  <a:cubicBezTo>
                    <a:pt x="16492" y="6292"/>
                    <a:pt x="15740" y="6367"/>
                    <a:pt x="14988" y="6467"/>
                  </a:cubicBezTo>
                  <a:cubicBezTo>
                    <a:pt x="14587" y="6517"/>
                    <a:pt x="14211" y="6567"/>
                    <a:pt x="13861" y="6618"/>
                  </a:cubicBezTo>
                  <a:cubicBezTo>
                    <a:pt x="13485" y="6693"/>
                    <a:pt x="13109" y="6768"/>
                    <a:pt x="12683" y="6893"/>
                  </a:cubicBezTo>
                  <a:cubicBezTo>
                    <a:pt x="11931" y="7094"/>
                    <a:pt x="11154" y="7344"/>
                    <a:pt x="10402" y="7670"/>
                  </a:cubicBezTo>
                  <a:cubicBezTo>
                    <a:pt x="8998" y="8297"/>
                    <a:pt x="7695" y="9124"/>
                    <a:pt x="6492" y="10176"/>
                  </a:cubicBezTo>
                  <a:cubicBezTo>
                    <a:pt x="5389" y="11154"/>
                    <a:pt x="4387" y="12332"/>
                    <a:pt x="3585" y="13660"/>
                  </a:cubicBezTo>
                  <a:cubicBezTo>
                    <a:pt x="2783" y="14938"/>
                    <a:pt x="2156" y="16342"/>
                    <a:pt x="1730" y="17871"/>
                  </a:cubicBezTo>
                  <a:cubicBezTo>
                    <a:pt x="1329" y="19349"/>
                    <a:pt x="1104" y="20928"/>
                    <a:pt x="1104" y="22532"/>
                  </a:cubicBezTo>
                  <a:cubicBezTo>
                    <a:pt x="1104" y="23410"/>
                    <a:pt x="1154" y="24262"/>
                    <a:pt x="1304" y="25039"/>
                  </a:cubicBezTo>
                  <a:cubicBezTo>
                    <a:pt x="1429" y="25891"/>
                    <a:pt x="1630" y="26718"/>
                    <a:pt x="1830" y="27545"/>
                  </a:cubicBezTo>
                  <a:lnTo>
                    <a:pt x="1956" y="28021"/>
                  </a:lnTo>
                  <a:cubicBezTo>
                    <a:pt x="1805" y="28347"/>
                    <a:pt x="1605" y="28673"/>
                    <a:pt x="1354" y="28999"/>
                  </a:cubicBezTo>
                  <a:lnTo>
                    <a:pt x="1379" y="28974"/>
                  </a:lnTo>
                  <a:lnTo>
                    <a:pt x="1379" y="28974"/>
                  </a:lnTo>
                  <a:cubicBezTo>
                    <a:pt x="978" y="29475"/>
                    <a:pt x="527" y="29951"/>
                    <a:pt x="101" y="30377"/>
                  </a:cubicBezTo>
                  <a:cubicBezTo>
                    <a:pt x="101" y="30402"/>
                    <a:pt x="101" y="30402"/>
                    <a:pt x="76" y="30427"/>
                  </a:cubicBezTo>
                  <a:cubicBezTo>
                    <a:pt x="26" y="30452"/>
                    <a:pt x="1" y="30502"/>
                    <a:pt x="26" y="30578"/>
                  </a:cubicBezTo>
                  <a:cubicBezTo>
                    <a:pt x="126" y="31154"/>
                    <a:pt x="352" y="31756"/>
                    <a:pt x="703" y="32407"/>
                  </a:cubicBezTo>
                  <a:cubicBezTo>
                    <a:pt x="1053" y="33009"/>
                    <a:pt x="1505" y="33585"/>
                    <a:pt x="2081" y="34187"/>
                  </a:cubicBezTo>
                  <a:cubicBezTo>
                    <a:pt x="2607" y="34738"/>
                    <a:pt x="3209" y="35214"/>
                    <a:pt x="3886" y="35640"/>
                  </a:cubicBezTo>
                  <a:cubicBezTo>
                    <a:pt x="4537" y="36041"/>
                    <a:pt x="5214" y="36342"/>
                    <a:pt x="5891" y="36492"/>
                  </a:cubicBezTo>
                  <a:cubicBezTo>
                    <a:pt x="6191" y="36543"/>
                    <a:pt x="6492" y="36593"/>
                    <a:pt x="6818" y="36593"/>
                  </a:cubicBezTo>
                  <a:cubicBezTo>
                    <a:pt x="7119" y="36593"/>
                    <a:pt x="7419" y="36543"/>
                    <a:pt x="7720" y="36467"/>
                  </a:cubicBezTo>
                  <a:cubicBezTo>
                    <a:pt x="7745" y="36467"/>
                    <a:pt x="7770" y="36442"/>
                    <a:pt x="7795" y="36417"/>
                  </a:cubicBezTo>
                  <a:cubicBezTo>
                    <a:pt x="7845" y="36392"/>
                    <a:pt x="7871" y="36367"/>
                    <a:pt x="7871" y="36317"/>
                  </a:cubicBezTo>
                  <a:cubicBezTo>
                    <a:pt x="7896" y="36217"/>
                    <a:pt x="7921" y="36142"/>
                    <a:pt x="7946" y="36041"/>
                  </a:cubicBezTo>
                  <a:cubicBezTo>
                    <a:pt x="8046" y="35816"/>
                    <a:pt x="8171" y="35590"/>
                    <a:pt x="8372" y="35314"/>
                  </a:cubicBezTo>
                  <a:lnTo>
                    <a:pt x="8372" y="35340"/>
                  </a:lnTo>
                  <a:cubicBezTo>
                    <a:pt x="8723" y="34888"/>
                    <a:pt x="9099" y="34512"/>
                    <a:pt x="9550" y="34162"/>
                  </a:cubicBezTo>
                  <a:cubicBezTo>
                    <a:pt x="9600" y="34111"/>
                    <a:pt x="9650" y="34086"/>
                    <a:pt x="9700" y="34036"/>
                  </a:cubicBezTo>
                  <a:lnTo>
                    <a:pt x="10151" y="34061"/>
                  </a:lnTo>
                  <a:lnTo>
                    <a:pt x="11229" y="34061"/>
                  </a:lnTo>
                  <a:cubicBezTo>
                    <a:pt x="11805" y="34061"/>
                    <a:pt x="12282" y="34061"/>
                    <a:pt x="12733" y="34011"/>
                  </a:cubicBezTo>
                  <a:cubicBezTo>
                    <a:pt x="13535" y="33961"/>
                    <a:pt x="14362" y="33836"/>
                    <a:pt x="15214" y="33635"/>
                  </a:cubicBezTo>
                  <a:cubicBezTo>
                    <a:pt x="16793" y="33259"/>
                    <a:pt x="18272" y="32708"/>
                    <a:pt x="19625" y="31956"/>
                  </a:cubicBezTo>
                  <a:cubicBezTo>
                    <a:pt x="21003" y="31179"/>
                    <a:pt x="22232" y="30277"/>
                    <a:pt x="23309" y="29199"/>
                  </a:cubicBezTo>
                  <a:cubicBezTo>
                    <a:pt x="24412" y="28121"/>
                    <a:pt x="25314" y="26893"/>
                    <a:pt x="26016" y="25565"/>
                  </a:cubicBezTo>
                  <a:cubicBezTo>
                    <a:pt x="26768" y="24187"/>
                    <a:pt x="27294" y="22708"/>
                    <a:pt x="27570" y="21204"/>
                  </a:cubicBezTo>
                  <a:cubicBezTo>
                    <a:pt x="27720" y="20377"/>
                    <a:pt x="27795" y="19575"/>
                    <a:pt x="27821" y="18798"/>
                  </a:cubicBezTo>
                  <a:cubicBezTo>
                    <a:pt x="27846" y="18372"/>
                    <a:pt x="27821" y="17971"/>
                    <a:pt x="27821" y="17595"/>
                  </a:cubicBezTo>
                  <a:cubicBezTo>
                    <a:pt x="27795" y="17244"/>
                    <a:pt x="27770" y="16893"/>
                    <a:pt x="27720" y="16467"/>
                  </a:cubicBezTo>
                  <a:cubicBezTo>
                    <a:pt x="27645" y="15715"/>
                    <a:pt x="27520" y="14963"/>
                    <a:pt x="27420" y="14237"/>
                  </a:cubicBezTo>
                  <a:cubicBezTo>
                    <a:pt x="27294" y="13385"/>
                    <a:pt x="27169" y="12507"/>
                    <a:pt x="27094" y="11655"/>
                  </a:cubicBezTo>
                  <a:lnTo>
                    <a:pt x="27094" y="11705"/>
                  </a:lnTo>
                  <a:cubicBezTo>
                    <a:pt x="26943" y="10277"/>
                    <a:pt x="26968" y="9149"/>
                    <a:pt x="27144" y="8146"/>
                  </a:cubicBezTo>
                  <a:cubicBezTo>
                    <a:pt x="27244" y="7470"/>
                    <a:pt x="27420" y="6868"/>
                    <a:pt x="27670" y="6342"/>
                  </a:cubicBezTo>
                  <a:cubicBezTo>
                    <a:pt x="27795" y="6066"/>
                    <a:pt x="27946" y="5790"/>
                    <a:pt x="28121" y="5540"/>
                  </a:cubicBezTo>
                  <a:cubicBezTo>
                    <a:pt x="28347" y="5715"/>
                    <a:pt x="28572" y="5816"/>
                    <a:pt x="28798" y="5841"/>
                  </a:cubicBezTo>
                  <a:cubicBezTo>
                    <a:pt x="28873" y="5866"/>
                    <a:pt x="28973" y="5866"/>
                    <a:pt x="29099" y="5866"/>
                  </a:cubicBezTo>
                  <a:lnTo>
                    <a:pt x="29199" y="5866"/>
                  </a:lnTo>
                  <a:cubicBezTo>
                    <a:pt x="29299" y="5866"/>
                    <a:pt x="29450" y="5841"/>
                    <a:pt x="29575" y="5790"/>
                  </a:cubicBezTo>
                  <a:cubicBezTo>
                    <a:pt x="29851" y="5715"/>
                    <a:pt x="30076" y="5565"/>
                    <a:pt x="30302" y="5389"/>
                  </a:cubicBezTo>
                  <a:cubicBezTo>
                    <a:pt x="30527" y="5214"/>
                    <a:pt x="30703" y="4988"/>
                    <a:pt x="30828" y="4763"/>
                  </a:cubicBezTo>
                  <a:cubicBezTo>
                    <a:pt x="31154" y="4237"/>
                    <a:pt x="31279" y="3635"/>
                    <a:pt x="31179" y="3109"/>
                  </a:cubicBezTo>
                  <a:lnTo>
                    <a:pt x="31179" y="3059"/>
                  </a:lnTo>
                  <a:cubicBezTo>
                    <a:pt x="31154" y="2883"/>
                    <a:pt x="31104" y="2708"/>
                    <a:pt x="31029" y="2532"/>
                  </a:cubicBezTo>
                  <a:cubicBezTo>
                    <a:pt x="30953" y="2282"/>
                    <a:pt x="30828" y="2056"/>
                    <a:pt x="30653" y="1780"/>
                  </a:cubicBezTo>
                  <a:cubicBezTo>
                    <a:pt x="30502" y="1580"/>
                    <a:pt x="30327" y="1354"/>
                    <a:pt x="30126" y="1179"/>
                  </a:cubicBezTo>
                  <a:cubicBezTo>
                    <a:pt x="29374" y="2106"/>
                    <a:pt x="28648" y="3034"/>
                    <a:pt x="27896" y="3961"/>
                  </a:cubicBezTo>
                  <a:cubicBezTo>
                    <a:pt x="25339" y="7169"/>
                    <a:pt x="22783" y="10402"/>
                    <a:pt x="20227" y="13610"/>
                  </a:cubicBezTo>
                  <a:cubicBezTo>
                    <a:pt x="18723" y="15490"/>
                    <a:pt x="17219" y="17370"/>
                    <a:pt x="15715" y="19274"/>
                  </a:cubicBezTo>
                  <a:cubicBezTo>
                    <a:pt x="15715" y="19274"/>
                    <a:pt x="15690" y="19299"/>
                    <a:pt x="15690" y="19324"/>
                  </a:cubicBezTo>
                  <a:cubicBezTo>
                    <a:pt x="15665" y="19324"/>
                    <a:pt x="15640" y="19349"/>
                    <a:pt x="15615" y="19349"/>
                  </a:cubicBezTo>
                  <a:cubicBezTo>
                    <a:pt x="15590" y="19324"/>
                    <a:pt x="15540" y="19324"/>
                    <a:pt x="15515" y="19324"/>
                  </a:cubicBezTo>
                  <a:cubicBezTo>
                    <a:pt x="15490" y="19324"/>
                    <a:pt x="15465" y="19299"/>
                    <a:pt x="15440" y="19299"/>
                  </a:cubicBezTo>
                  <a:cubicBezTo>
                    <a:pt x="15364" y="19274"/>
                    <a:pt x="15314" y="19224"/>
                    <a:pt x="15264" y="19174"/>
                  </a:cubicBezTo>
                  <a:cubicBezTo>
                    <a:pt x="15214" y="19149"/>
                    <a:pt x="15189" y="19099"/>
                    <a:pt x="15139" y="19074"/>
                  </a:cubicBezTo>
                  <a:cubicBezTo>
                    <a:pt x="15139" y="19049"/>
                    <a:pt x="15114" y="19024"/>
                    <a:pt x="15114" y="18999"/>
                  </a:cubicBezTo>
                  <a:cubicBezTo>
                    <a:pt x="15089" y="18974"/>
                    <a:pt x="15064" y="18923"/>
                    <a:pt x="15039" y="18873"/>
                  </a:cubicBezTo>
                  <a:cubicBezTo>
                    <a:pt x="15039" y="18848"/>
                    <a:pt x="15013" y="18823"/>
                    <a:pt x="15013" y="18798"/>
                  </a:cubicBezTo>
                  <a:cubicBezTo>
                    <a:pt x="15013" y="18798"/>
                    <a:pt x="15013" y="18773"/>
                    <a:pt x="15013" y="18748"/>
                  </a:cubicBezTo>
                  <a:cubicBezTo>
                    <a:pt x="15013" y="18723"/>
                    <a:pt x="15039" y="18723"/>
                    <a:pt x="15039" y="18698"/>
                  </a:cubicBezTo>
                  <a:cubicBezTo>
                    <a:pt x="15139" y="18573"/>
                    <a:pt x="15239" y="18472"/>
                    <a:pt x="15314" y="18347"/>
                  </a:cubicBezTo>
                  <a:cubicBezTo>
                    <a:pt x="17545" y="15565"/>
                    <a:pt x="19775" y="12758"/>
                    <a:pt x="22006" y="9951"/>
                  </a:cubicBezTo>
                  <a:cubicBezTo>
                    <a:pt x="24487" y="6868"/>
                    <a:pt x="26943" y="3760"/>
                    <a:pt x="29425" y="653"/>
                  </a:cubicBezTo>
                  <a:cubicBezTo>
                    <a:pt x="29299" y="577"/>
                    <a:pt x="29149" y="477"/>
                    <a:pt x="28998" y="402"/>
                  </a:cubicBezTo>
                  <a:cubicBezTo>
                    <a:pt x="28723" y="277"/>
                    <a:pt x="28447" y="151"/>
                    <a:pt x="28171" y="101"/>
                  </a:cubicBezTo>
                  <a:cubicBezTo>
                    <a:pt x="27921" y="26"/>
                    <a:pt x="27695" y="1"/>
                    <a:pt x="27495" y="1"/>
                  </a:cubicBezTo>
                  <a:close/>
                </a:path>
              </a:pathLst>
            </a:custGeom>
            <a:solidFill>
              <a:srgbClr val="847C8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
            <p:cNvSpPr/>
            <p:nvPr/>
          </p:nvSpPr>
          <p:spPr>
            <a:xfrm>
              <a:off x="5539625" y="3291375"/>
              <a:ext cx="695525" cy="813950"/>
            </a:xfrm>
            <a:custGeom>
              <a:avLst/>
              <a:gdLst/>
              <a:ahLst/>
              <a:cxnLst/>
              <a:rect l="l" t="t" r="r" b="b"/>
              <a:pathLst>
                <a:path w="27821" h="32558" extrusionOk="0">
                  <a:moveTo>
                    <a:pt x="27495" y="1"/>
                  </a:moveTo>
                  <a:cubicBezTo>
                    <a:pt x="27269" y="1"/>
                    <a:pt x="27069" y="26"/>
                    <a:pt x="26893" y="76"/>
                  </a:cubicBezTo>
                  <a:cubicBezTo>
                    <a:pt x="26442" y="176"/>
                    <a:pt x="26016" y="402"/>
                    <a:pt x="25665" y="753"/>
                  </a:cubicBezTo>
                  <a:cubicBezTo>
                    <a:pt x="25465" y="953"/>
                    <a:pt x="25289" y="1179"/>
                    <a:pt x="25164" y="1430"/>
                  </a:cubicBezTo>
                  <a:cubicBezTo>
                    <a:pt x="25039" y="1680"/>
                    <a:pt x="24963" y="1931"/>
                    <a:pt x="24938" y="2232"/>
                  </a:cubicBezTo>
                  <a:cubicBezTo>
                    <a:pt x="24938" y="2382"/>
                    <a:pt x="24938" y="2507"/>
                    <a:pt x="24963" y="2608"/>
                  </a:cubicBezTo>
                  <a:cubicBezTo>
                    <a:pt x="24988" y="2758"/>
                    <a:pt x="25039" y="2883"/>
                    <a:pt x="25064" y="3009"/>
                  </a:cubicBezTo>
                  <a:cubicBezTo>
                    <a:pt x="25164" y="3209"/>
                    <a:pt x="25314" y="3410"/>
                    <a:pt x="25515" y="3610"/>
                  </a:cubicBezTo>
                  <a:cubicBezTo>
                    <a:pt x="25314" y="3811"/>
                    <a:pt x="25089" y="4011"/>
                    <a:pt x="24838" y="4186"/>
                  </a:cubicBezTo>
                  <a:cubicBezTo>
                    <a:pt x="24387" y="4562"/>
                    <a:pt x="23836" y="4863"/>
                    <a:pt x="23209" y="5139"/>
                  </a:cubicBezTo>
                  <a:cubicBezTo>
                    <a:pt x="22282" y="5515"/>
                    <a:pt x="21179" y="5790"/>
                    <a:pt x="19800" y="5966"/>
                  </a:cubicBezTo>
                  <a:cubicBezTo>
                    <a:pt x="18998" y="6091"/>
                    <a:pt x="18171" y="6166"/>
                    <a:pt x="17344" y="6217"/>
                  </a:cubicBezTo>
                  <a:lnTo>
                    <a:pt x="17294" y="6217"/>
                  </a:lnTo>
                  <a:lnTo>
                    <a:pt x="17244" y="6242"/>
                  </a:lnTo>
                  <a:lnTo>
                    <a:pt x="17169" y="6242"/>
                  </a:lnTo>
                  <a:cubicBezTo>
                    <a:pt x="16467" y="6292"/>
                    <a:pt x="15715" y="6367"/>
                    <a:pt x="14988" y="6442"/>
                  </a:cubicBezTo>
                  <a:cubicBezTo>
                    <a:pt x="14562" y="6492"/>
                    <a:pt x="14186" y="6567"/>
                    <a:pt x="13861" y="6618"/>
                  </a:cubicBezTo>
                  <a:cubicBezTo>
                    <a:pt x="13510" y="6693"/>
                    <a:pt x="13109" y="6768"/>
                    <a:pt x="12683" y="6868"/>
                  </a:cubicBezTo>
                  <a:cubicBezTo>
                    <a:pt x="11931" y="7069"/>
                    <a:pt x="11154" y="7344"/>
                    <a:pt x="10402" y="7670"/>
                  </a:cubicBezTo>
                  <a:cubicBezTo>
                    <a:pt x="8998" y="8297"/>
                    <a:pt x="7695" y="9124"/>
                    <a:pt x="6492" y="10176"/>
                  </a:cubicBezTo>
                  <a:cubicBezTo>
                    <a:pt x="5364" y="11154"/>
                    <a:pt x="4387" y="12332"/>
                    <a:pt x="3560" y="13660"/>
                  </a:cubicBezTo>
                  <a:cubicBezTo>
                    <a:pt x="2783" y="14938"/>
                    <a:pt x="2156" y="16342"/>
                    <a:pt x="1730" y="17871"/>
                  </a:cubicBezTo>
                  <a:cubicBezTo>
                    <a:pt x="1304" y="19349"/>
                    <a:pt x="1104" y="20928"/>
                    <a:pt x="1104" y="22532"/>
                  </a:cubicBezTo>
                  <a:cubicBezTo>
                    <a:pt x="1104" y="23410"/>
                    <a:pt x="1154" y="24237"/>
                    <a:pt x="1279" y="25039"/>
                  </a:cubicBezTo>
                  <a:cubicBezTo>
                    <a:pt x="1429" y="25866"/>
                    <a:pt x="1630" y="26693"/>
                    <a:pt x="1830" y="27495"/>
                  </a:cubicBezTo>
                  <a:lnTo>
                    <a:pt x="1830" y="27545"/>
                  </a:lnTo>
                  <a:lnTo>
                    <a:pt x="1956" y="28021"/>
                  </a:lnTo>
                  <a:cubicBezTo>
                    <a:pt x="1780" y="28347"/>
                    <a:pt x="1580" y="28673"/>
                    <a:pt x="1354" y="28999"/>
                  </a:cubicBezTo>
                  <a:lnTo>
                    <a:pt x="1379" y="28974"/>
                  </a:lnTo>
                  <a:lnTo>
                    <a:pt x="1379" y="28974"/>
                  </a:lnTo>
                  <a:cubicBezTo>
                    <a:pt x="978" y="29475"/>
                    <a:pt x="527" y="29951"/>
                    <a:pt x="101" y="30377"/>
                  </a:cubicBezTo>
                  <a:cubicBezTo>
                    <a:pt x="101" y="30377"/>
                    <a:pt x="76" y="30402"/>
                    <a:pt x="76" y="30402"/>
                  </a:cubicBezTo>
                  <a:cubicBezTo>
                    <a:pt x="26" y="30452"/>
                    <a:pt x="1" y="30502"/>
                    <a:pt x="1" y="30578"/>
                  </a:cubicBezTo>
                  <a:cubicBezTo>
                    <a:pt x="101" y="31154"/>
                    <a:pt x="327" y="31756"/>
                    <a:pt x="703" y="32407"/>
                  </a:cubicBezTo>
                  <a:cubicBezTo>
                    <a:pt x="728" y="32457"/>
                    <a:pt x="778" y="32507"/>
                    <a:pt x="803" y="32558"/>
                  </a:cubicBezTo>
                  <a:cubicBezTo>
                    <a:pt x="1505" y="31856"/>
                    <a:pt x="2131" y="31104"/>
                    <a:pt x="2657" y="30252"/>
                  </a:cubicBezTo>
                  <a:cubicBezTo>
                    <a:pt x="2858" y="29901"/>
                    <a:pt x="3059" y="29550"/>
                    <a:pt x="3209" y="29174"/>
                  </a:cubicBezTo>
                  <a:cubicBezTo>
                    <a:pt x="3359" y="28848"/>
                    <a:pt x="3485" y="28522"/>
                    <a:pt x="3585" y="28172"/>
                  </a:cubicBezTo>
                  <a:cubicBezTo>
                    <a:pt x="3585" y="28172"/>
                    <a:pt x="3585" y="28172"/>
                    <a:pt x="3585" y="28197"/>
                  </a:cubicBezTo>
                  <a:cubicBezTo>
                    <a:pt x="3710" y="27771"/>
                    <a:pt x="3810" y="27319"/>
                    <a:pt x="3861" y="26893"/>
                  </a:cubicBezTo>
                  <a:cubicBezTo>
                    <a:pt x="3911" y="26467"/>
                    <a:pt x="3961" y="26016"/>
                    <a:pt x="3961" y="25590"/>
                  </a:cubicBezTo>
                  <a:cubicBezTo>
                    <a:pt x="3961" y="25224"/>
                    <a:pt x="3961" y="24881"/>
                    <a:pt x="3961" y="24537"/>
                  </a:cubicBezTo>
                  <a:cubicBezTo>
                    <a:pt x="3936" y="24337"/>
                    <a:pt x="3936" y="24136"/>
                    <a:pt x="3911" y="23936"/>
                  </a:cubicBezTo>
                  <a:cubicBezTo>
                    <a:pt x="3911" y="23735"/>
                    <a:pt x="3886" y="23560"/>
                    <a:pt x="3886" y="23360"/>
                  </a:cubicBezTo>
                  <a:cubicBezTo>
                    <a:pt x="3861" y="22558"/>
                    <a:pt x="3886" y="21755"/>
                    <a:pt x="4011" y="20979"/>
                  </a:cubicBezTo>
                  <a:cubicBezTo>
                    <a:pt x="4061" y="20552"/>
                    <a:pt x="4161" y="20151"/>
                    <a:pt x="4287" y="19750"/>
                  </a:cubicBezTo>
                  <a:cubicBezTo>
                    <a:pt x="4387" y="19375"/>
                    <a:pt x="4512" y="18999"/>
                    <a:pt x="4663" y="18648"/>
                  </a:cubicBezTo>
                  <a:cubicBezTo>
                    <a:pt x="4938" y="17996"/>
                    <a:pt x="5264" y="17395"/>
                    <a:pt x="5640" y="16793"/>
                  </a:cubicBezTo>
                  <a:cubicBezTo>
                    <a:pt x="6166" y="16016"/>
                    <a:pt x="6793" y="15264"/>
                    <a:pt x="7470" y="14588"/>
                  </a:cubicBezTo>
                  <a:cubicBezTo>
                    <a:pt x="8121" y="13936"/>
                    <a:pt x="8848" y="13309"/>
                    <a:pt x="9625" y="12783"/>
                  </a:cubicBezTo>
                  <a:cubicBezTo>
                    <a:pt x="10001" y="12507"/>
                    <a:pt x="10377" y="12257"/>
                    <a:pt x="10753" y="12031"/>
                  </a:cubicBezTo>
                  <a:cubicBezTo>
                    <a:pt x="11054" y="11856"/>
                    <a:pt x="11354" y="11680"/>
                    <a:pt x="11655" y="11530"/>
                  </a:cubicBezTo>
                  <a:cubicBezTo>
                    <a:pt x="12307" y="11204"/>
                    <a:pt x="12958" y="10928"/>
                    <a:pt x="13635" y="10678"/>
                  </a:cubicBezTo>
                  <a:cubicBezTo>
                    <a:pt x="15039" y="10126"/>
                    <a:pt x="16492" y="9700"/>
                    <a:pt x="17921" y="9224"/>
                  </a:cubicBezTo>
                  <a:cubicBezTo>
                    <a:pt x="19324" y="8748"/>
                    <a:pt x="20728" y="8247"/>
                    <a:pt x="22031" y="7570"/>
                  </a:cubicBezTo>
                  <a:cubicBezTo>
                    <a:pt x="22056" y="7545"/>
                    <a:pt x="22056" y="7545"/>
                    <a:pt x="22056" y="7545"/>
                  </a:cubicBezTo>
                  <a:cubicBezTo>
                    <a:pt x="22507" y="7319"/>
                    <a:pt x="22958" y="7044"/>
                    <a:pt x="23384" y="6743"/>
                  </a:cubicBezTo>
                  <a:cubicBezTo>
                    <a:pt x="23785" y="6467"/>
                    <a:pt x="24161" y="6166"/>
                    <a:pt x="24537" y="5841"/>
                  </a:cubicBezTo>
                  <a:lnTo>
                    <a:pt x="24512" y="5841"/>
                  </a:lnTo>
                  <a:cubicBezTo>
                    <a:pt x="24813" y="5565"/>
                    <a:pt x="25064" y="5289"/>
                    <a:pt x="25314" y="4988"/>
                  </a:cubicBezTo>
                  <a:cubicBezTo>
                    <a:pt x="25565" y="4713"/>
                    <a:pt x="25765" y="4412"/>
                    <a:pt x="25966" y="4086"/>
                  </a:cubicBezTo>
                  <a:cubicBezTo>
                    <a:pt x="26166" y="3760"/>
                    <a:pt x="26342" y="3410"/>
                    <a:pt x="26517" y="3059"/>
                  </a:cubicBezTo>
                  <a:cubicBezTo>
                    <a:pt x="26317" y="2908"/>
                    <a:pt x="26141" y="2733"/>
                    <a:pt x="26041" y="2532"/>
                  </a:cubicBezTo>
                  <a:cubicBezTo>
                    <a:pt x="25941" y="2332"/>
                    <a:pt x="25891" y="2131"/>
                    <a:pt x="25891" y="1931"/>
                  </a:cubicBezTo>
                  <a:cubicBezTo>
                    <a:pt x="25916" y="1505"/>
                    <a:pt x="26191" y="1104"/>
                    <a:pt x="26492" y="803"/>
                  </a:cubicBezTo>
                  <a:cubicBezTo>
                    <a:pt x="26693" y="628"/>
                    <a:pt x="26893" y="477"/>
                    <a:pt x="27119" y="352"/>
                  </a:cubicBezTo>
                  <a:cubicBezTo>
                    <a:pt x="27319" y="227"/>
                    <a:pt x="27570" y="101"/>
                    <a:pt x="27821" y="26"/>
                  </a:cubicBezTo>
                  <a:cubicBezTo>
                    <a:pt x="27695" y="1"/>
                    <a:pt x="27595" y="1"/>
                    <a:pt x="27495" y="1"/>
                  </a:cubicBezTo>
                  <a:close/>
                </a:path>
              </a:pathLst>
            </a:custGeom>
            <a:solidFill>
              <a:srgbClr val="B2A7B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
            <p:cNvSpPr/>
            <p:nvPr/>
          </p:nvSpPr>
          <p:spPr>
            <a:xfrm>
              <a:off x="5606675" y="3684250"/>
              <a:ext cx="146025" cy="406900"/>
            </a:xfrm>
            <a:custGeom>
              <a:avLst/>
              <a:gdLst/>
              <a:ahLst/>
              <a:cxnLst/>
              <a:rect l="l" t="t" r="r" b="b"/>
              <a:pathLst>
                <a:path w="5841" h="16276" extrusionOk="0">
                  <a:moveTo>
                    <a:pt x="5740" y="0"/>
                  </a:moveTo>
                  <a:cubicBezTo>
                    <a:pt x="5715" y="0"/>
                    <a:pt x="5690" y="0"/>
                    <a:pt x="5665" y="25"/>
                  </a:cubicBezTo>
                  <a:cubicBezTo>
                    <a:pt x="5038" y="602"/>
                    <a:pt x="4487" y="1254"/>
                    <a:pt x="4086" y="2005"/>
                  </a:cubicBezTo>
                  <a:cubicBezTo>
                    <a:pt x="3685" y="2682"/>
                    <a:pt x="3409" y="3409"/>
                    <a:pt x="3234" y="4186"/>
                  </a:cubicBezTo>
                  <a:cubicBezTo>
                    <a:pt x="3033" y="4963"/>
                    <a:pt x="2908" y="5740"/>
                    <a:pt x="2833" y="6542"/>
                  </a:cubicBezTo>
                  <a:cubicBezTo>
                    <a:pt x="2783" y="6943"/>
                    <a:pt x="2732" y="7344"/>
                    <a:pt x="2707" y="7770"/>
                  </a:cubicBezTo>
                  <a:cubicBezTo>
                    <a:pt x="2657" y="8171"/>
                    <a:pt x="2632" y="8572"/>
                    <a:pt x="2582" y="8973"/>
                  </a:cubicBezTo>
                  <a:cubicBezTo>
                    <a:pt x="2507" y="9499"/>
                    <a:pt x="2457" y="10025"/>
                    <a:pt x="2356" y="10527"/>
                  </a:cubicBezTo>
                  <a:cubicBezTo>
                    <a:pt x="2181" y="11554"/>
                    <a:pt x="1880" y="12557"/>
                    <a:pt x="1454" y="13484"/>
                  </a:cubicBezTo>
                  <a:cubicBezTo>
                    <a:pt x="1454" y="13459"/>
                    <a:pt x="1479" y="13434"/>
                    <a:pt x="1479" y="13409"/>
                  </a:cubicBezTo>
                  <a:lnTo>
                    <a:pt x="1479" y="13409"/>
                  </a:lnTo>
                  <a:cubicBezTo>
                    <a:pt x="1103" y="14236"/>
                    <a:pt x="602" y="15013"/>
                    <a:pt x="76" y="15740"/>
                  </a:cubicBezTo>
                  <a:cubicBezTo>
                    <a:pt x="26" y="15815"/>
                    <a:pt x="1" y="15915"/>
                    <a:pt x="26" y="16015"/>
                  </a:cubicBezTo>
                  <a:cubicBezTo>
                    <a:pt x="26" y="16091"/>
                    <a:pt x="101" y="16166"/>
                    <a:pt x="176" y="16216"/>
                  </a:cubicBezTo>
                  <a:cubicBezTo>
                    <a:pt x="231" y="16253"/>
                    <a:pt x="300" y="16276"/>
                    <a:pt x="362" y="16276"/>
                  </a:cubicBezTo>
                  <a:cubicBezTo>
                    <a:pt x="385" y="16276"/>
                    <a:pt x="406" y="16273"/>
                    <a:pt x="427" y="16266"/>
                  </a:cubicBezTo>
                  <a:cubicBezTo>
                    <a:pt x="527" y="16241"/>
                    <a:pt x="602" y="16191"/>
                    <a:pt x="652" y="16116"/>
                  </a:cubicBezTo>
                  <a:cubicBezTo>
                    <a:pt x="953" y="15690"/>
                    <a:pt x="1254" y="15264"/>
                    <a:pt x="1529" y="14787"/>
                  </a:cubicBezTo>
                  <a:cubicBezTo>
                    <a:pt x="1780" y="14361"/>
                    <a:pt x="2006" y="13935"/>
                    <a:pt x="2206" y="13484"/>
                  </a:cubicBezTo>
                  <a:cubicBezTo>
                    <a:pt x="2382" y="13083"/>
                    <a:pt x="2507" y="12682"/>
                    <a:pt x="2632" y="12306"/>
                  </a:cubicBezTo>
                  <a:cubicBezTo>
                    <a:pt x="2732" y="11880"/>
                    <a:pt x="2808" y="11479"/>
                    <a:pt x="2883" y="11053"/>
                  </a:cubicBezTo>
                  <a:cubicBezTo>
                    <a:pt x="3008" y="10251"/>
                    <a:pt x="3083" y="9424"/>
                    <a:pt x="3108" y="8622"/>
                  </a:cubicBezTo>
                  <a:cubicBezTo>
                    <a:pt x="3158" y="7795"/>
                    <a:pt x="3184" y="6993"/>
                    <a:pt x="3259" y="6166"/>
                  </a:cubicBezTo>
                  <a:cubicBezTo>
                    <a:pt x="3284" y="5690"/>
                    <a:pt x="3359" y="5188"/>
                    <a:pt x="3434" y="4687"/>
                  </a:cubicBezTo>
                  <a:cubicBezTo>
                    <a:pt x="3585" y="3885"/>
                    <a:pt x="3810" y="3108"/>
                    <a:pt x="4136" y="2356"/>
                  </a:cubicBezTo>
                  <a:cubicBezTo>
                    <a:pt x="4412" y="1805"/>
                    <a:pt x="4762" y="1279"/>
                    <a:pt x="5163" y="802"/>
                  </a:cubicBezTo>
                  <a:cubicBezTo>
                    <a:pt x="5364" y="577"/>
                    <a:pt x="5565" y="351"/>
                    <a:pt x="5790" y="151"/>
                  </a:cubicBezTo>
                  <a:cubicBezTo>
                    <a:pt x="5840" y="101"/>
                    <a:pt x="5790" y="0"/>
                    <a:pt x="5740" y="0"/>
                  </a:cubicBezTo>
                  <a:close/>
                </a:path>
              </a:pathLst>
            </a:custGeom>
            <a:solidFill>
              <a:srgbClr val="B2A7B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
            <p:cNvSpPr/>
            <p:nvPr/>
          </p:nvSpPr>
          <p:spPr>
            <a:xfrm>
              <a:off x="5760825" y="3667325"/>
              <a:ext cx="10025" cy="9425"/>
            </a:xfrm>
            <a:custGeom>
              <a:avLst/>
              <a:gdLst/>
              <a:ahLst/>
              <a:cxnLst/>
              <a:rect l="l" t="t" r="r" b="b"/>
              <a:pathLst>
                <a:path w="401" h="377" extrusionOk="0">
                  <a:moveTo>
                    <a:pt x="201" y="1"/>
                  </a:moveTo>
                  <a:cubicBezTo>
                    <a:pt x="100" y="1"/>
                    <a:pt x="25" y="76"/>
                    <a:pt x="25" y="176"/>
                  </a:cubicBezTo>
                  <a:cubicBezTo>
                    <a:pt x="0" y="276"/>
                    <a:pt x="100" y="377"/>
                    <a:pt x="201" y="377"/>
                  </a:cubicBezTo>
                  <a:cubicBezTo>
                    <a:pt x="301" y="377"/>
                    <a:pt x="376" y="301"/>
                    <a:pt x="376" y="201"/>
                  </a:cubicBezTo>
                  <a:cubicBezTo>
                    <a:pt x="401" y="101"/>
                    <a:pt x="301" y="1"/>
                    <a:pt x="201" y="1"/>
                  </a:cubicBezTo>
                  <a:close/>
                </a:path>
              </a:pathLst>
            </a:custGeom>
            <a:solidFill>
              <a:srgbClr val="B2A7B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
            <p:cNvSpPr/>
            <p:nvPr/>
          </p:nvSpPr>
          <p:spPr>
            <a:xfrm>
              <a:off x="5522725" y="4032625"/>
              <a:ext cx="226200" cy="194875"/>
            </a:xfrm>
            <a:custGeom>
              <a:avLst/>
              <a:gdLst/>
              <a:ahLst/>
              <a:cxnLst/>
              <a:rect l="l" t="t" r="r" b="b"/>
              <a:pathLst>
                <a:path w="9048" h="7795" extrusionOk="0">
                  <a:moveTo>
                    <a:pt x="927" y="0"/>
                  </a:moveTo>
                  <a:cubicBezTo>
                    <a:pt x="827" y="25"/>
                    <a:pt x="752" y="50"/>
                    <a:pt x="702" y="75"/>
                  </a:cubicBezTo>
                  <a:cubicBezTo>
                    <a:pt x="627" y="101"/>
                    <a:pt x="552" y="151"/>
                    <a:pt x="501" y="176"/>
                  </a:cubicBezTo>
                  <a:cubicBezTo>
                    <a:pt x="351" y="301"/>
                    <a:pt x="251" y="451"/>
                    <a:pt x="176" y="552"/>
                  </a:cubicBezTo>
                  <a:cubicBezTo>
                    <a:pt x="100" y="702"/>
                    <a:pt x="75" y="852"/>
                    <a:pt x="50" y="1003"/>
                  </a:cubicBezTo>
                  <a:cubicBezTo>
                    <a:pt x="0" y="1178"/>
                    <a:pt x="0" y="1354"/>
                    <a:pt x="0" y="1529"/>
                  </a:cubicBezTo>
                  <a:cubicBezTo>
                    <a:pt x="0" y="1830"/>
                    <a:pt x="50" y="2156"/>
                    <a:pt x="176" y="2582"/>
                  </a:cubicBezTo>
                  <a:cubicBezTo>
                    <a:pt x="276" y="2983"/>
                    <a:pt x="451" y="3384"/>
                    <a:pt x="677" y="3810"/>
                  </a:cubicBezTo>
                  <a:cubicBezTo>
                    <a:pt x="1103" y="4537"/>
                    <a:pt x="1679" y="5213"/>
                    <a:pt x="2406" y="5840"/>
                  </a:cubicBezTo>
                  <a:cubicBezTo>
                    <a:pt x="2958" y="6291"/>
                    <a:pt x="3584" y="6692"/>
                    <a:pt x="4261" y="7018"/>
                  </a:cubicBezTo>
                  <a:cubicBezTo>
                    <a:pt x="4662" y="7218"/>
                    <a:pt x="5113" y="7369"/>
                    <a:pt x="5564" y="7519"/>
                  </a:cubicBezTo>
                  <a:cubicBezTo>
                    <a:pt x="6141" y="7695"/>
                    <a:pt x="6642" y="7795"/>
                    <a:pt x="7093" y="7795"/>
                  </a:cubicBezTo>
                  <a:lnTo>
                    <a:pt x="7218" y="7795"/>
                  </a:lnTo>
                  <a:cubicBezTo>
                    <a:pt x="7419" y="7795"/>
                    <a:pt x="7619" y="7770"/>
                    <a:pt x="7795" y="7745"/>
                  </a:cubicBezTo>
                  <a:cubicBezTo>
                    <a:pt x="8020" y="7695"/>
                    <a:pt x="8246" y="7619"/>
                    <a:pt x="8446" y="7494"/>
                  </a:cubicBezTo>
                  <a:cubicBezTo>
                    <a:pt x="8597" y="7394"/>
                    <a:pt x="8772" y="7218"/>
                    <a:pt x="8872" y="7043"/>
                  </a:cubicBezTo>
                  <a:cubicBezTo>
                    <a:pt x="8923" y="6968"/>
                    <a:pt x="8948" y="6918"/>
                    <a:pt x="8973" y="6842"/>
                  </a:cubicBezTo>
                  <a:cubicBezTo>
                    <a:pt x="9023" y="6767"/>
                    <a:pt x="9023" y="6692"/>
                    <a:pt x="9048" y="6617"/>
                  </a:cubicBezTo>
                  <a:cubicBezTo>
                    <a:pt x="9048" y="6517"/>
                    <a:pt x="9048" y="6416"/>
                    <a:pt x="9048" y="6366"/>
                  </a:cubicBezTo>
                  <a:cubicBezTo>
                    <a:pt x="9048" y="6291"/>
                    <a:pt x="9048" y="6241"/>
                    <a:pt x="9048" y="6191"/>
                  </a:cubicBezTo>
                  <a:cubicBezTo>
                    <a:pt x="9048" y="6166"/>
                    <a:pt x="9048" y="6116"/>
                    <a:pt x="9048" y="6091"/>
                  </a:cubicBezTo>
                  <a:cubicBezTo>
                    <a:pt x="9048" y="6015"/>
                    <a:pt x="8973" y="5940"/>
                    <a:pt x="8872" y="5940"/>
                  </a:cubicBezTo>
                  <a:lnTo>
                    <a:pt x="8722" y="5940"/>
                  </a:lnTo>
                  <a:cubicBezTo>
                    <a:pt x="8547" y="5940"/>
                    <a:pt x="8371" y="5915"/>
                    <a:pt x="8246" y="5865"/>
                  </a:cubicBezTo>
                  <a:cubicBezTo>
                    <a:pt x="8045" y="5815"/>
                    <a:pt x="7845" y="5765"/>
                    <a:pt x="7644" y="5690"/>
                  </a:cubicBezTo>
                  <a:lnTo>
                    <a:pt x="7544" y="5664"/>
                  </a:lnTo>
                  <a:cubicBezTo>
                    <a:pt x="7293" y="5589"/>
                    <a:pt x="7068" y="5489"/>
                    <a:pt x="6817" y="5389"/>
                  </a:cubicBezTo>
                  <a:cubicBezTo>
                    <a:pt x="6341" y="5213"/>
                    <a:pt x="5890" y="4988"/>
                    <a:pt x="5439" y="4737"/>
                  </a:cubicBezTo>
                  <a:cubicBezTo>
                    <a:pt x="4562" y="4236"/>
                    <a:pt x="3785" y="3634"/>
                    <a:pt x="3108" y="2958"/>
                  </a:cubicBezTo>
                  <a:cubicBezTo>
                    <a:pt x="2506" y="2381"/>
                    <a:pt x="2030" y="1730"/>
                    <a:pt x="1629" y="1053"/>
                  </a:cubicBezTo>
                  <a:cubicBezTo>
                    <a:pt x="1479" y="752"/>
                    <a:pt x="1328" y="451"/>
                    <a:pt x="1178" y="151"/>
                  </a:cubicBezTo>
                  <a:cubicBezTo>
                    <a:pt x="1178" y="75"/>
                    <a:pt x="1128" y="50"/>
                    <a:pt x="1078" y="25"/>
                  </a:cubicBezTo>
                  <a:cubicBezTo>
                    <a:pt x="1053" y="25"/>
                    <a:pt x="1003" y="0"/>
                    <a:pt x="953" y="0"/>
                  </a:cubicBezTo>
                  <a:close/>
                </a:path>
              </a:pathLst>
            </a:custGeom>
            <a:solidFill>
              <a:srgbClr val="64725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
            <p:cNvSpPr/>
            <p:nvPr/>
          </p:nvSpPr>
          <p:spPr>
            <a:xfrm>
              <a:off x="1354150" y="267550"/>
              <a:ext cx="1778225" cy="2920475"/>
            </a:xfrm>
            <a:custGeom>
              <a:avLst/>
              <a:gdLst/>
              <a:ahLst/>
              <a:cxnLst/>
              <a:rect l="l" t="t" r="r" b="b"/>
              <a:pathLst>
                <a:path w="71129" h="116819" extrusionOk="0">
                  <a:moveTo>
                    <a:pt x="47369" y="1"/>
                  </a:moveTo>
                  <a:cubicBezTo>
                    <a:pt x="47344" y="1"/>
                    <a:pt x="47344" y="1"/>
                    <a:pt x="47344" y="26"/>
                  </a:cubicBezTo>
                  <a:lnTo>
                    <a:pt x="35991" y="25465"/>
                  </a:lnTo>
                  <a:lnTo>
                    <a:pt x="0" y="106192"/>
                  </a:lnTo>
                  <a:lnTo>
                    <a:pt x="1404" y="106844"/>
                  </a:lnTo>
                  <a:lnTo>
                    <a:pt x="1404" y="106844"/>
                  </a:lnTo>
                  <a:lnTo>
                    <a:pt x="953" y="106618"/>
                  </a:lnTo>
                  <a:lnTo>
                    <a:pt x="953" y="106618"/>
                  </a:lnTo>
                  <a:cubicBezTo>
                    <a:pt x="7494" y="109575"/>
                    <a:pt x="14061" y="112483"/>
                    <a:pt x="20627" y="115415"/>
                  </a:cubicBezTo>
                  <a:lnTo>
                    <a:pt x="23610" y="116743"/>
                  </a:lnTo>
                  <a:lnTo>
                    <a:pt x="23760" y="116819"/>
                  </a:lnTo>
                  <a:lnTo>
                    <a:pt x="24637" y="114839"/>
                  </a:lnTo>
                  <a:lnTo>
                    <a:pt x="34612" y="92508"/>
                  </a:lnTo>
                  <a:lnTo>
                    <a:pt x="71129" y="10628"/>
                  </a:lnTo>
                  <a:lnTo>
                    <a:pt x="70652" y="10402"/>
                  </a:lnTo>
                  <a:cubicBezTo>
                    <a:pt x="63058" y="6993"/>
                    <a:pt x="55464" y="3610"/>
                    <a:pt x="47870" y="227"/>
                  </a:cubicBezTo>
                  <a:lnTo>
                    <a:pt x="47494" y="51"/>
                  </a:lnTo>
                  <a:lnTo>
                    <a:pt x="47369" y="1"/>
                  </a:lnTo>
                  <a:close/>
                </a:path>
              </a:pathLst>
            </a:custGeom>
            <a:solidFill>
              <a:srgbClr val="88644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
            <p:cNvSpPr/>
            <p:nvPr/>
          </p:nvSpPr>
          <p:spPr>
            <a:xfrm>
              <a:off x="1354150" y="267550"/>
              <a:ext cx="1733750" cy="2905450"/>
            </a:xfrm>
            <a:custGeom>
              <a:avLst/>
              <a:gdLst/>
              <a:ahLst/>
              <a:cxnLst/>
              <a:rect l="l" t="t" r="r" b="b"/>
              <a:pathLst>
                <a:path w="69350" h="116218" extrusionOk="0">
                  <a:moveTo>
                    <a:pt x="47369" y="1"/>
                  </a:moveTo>
                  <a:cubicBezTo>
                    <a:pt x="47369" y="1"/>
                    <a:pt x="47344" y="1"/>
                    <a:pt x="47344" y="26"/>
                  </a:cubicBezTo>
                  <a:lnTo>
                    <a:pt x="36016" y="25465"/>
                  </a:lnTo>
                  <a:lnTo>
                    <a:pt x="0" y="106192"/>
                  </a:lnTo>
                  <a:cubicBezTo>
                    <a:pt x="6868" y="109275"/>
                    <a:pt x="13760" y="112357"/>
                    <a:pt x="20627" y="115415"/>
                  </a:cubicBezTo>
                  <a:lnTo>
                    <a:pt x="22407" y="116217"/>
                  </a:lnTo>
                  <a:cubicBezTo>
                    <a:pt x="26868" y="106117"/>
                    <a:pt x="31329" y="96042"/>
                    <a:pt x="35765" y="85941"/>
                  </a:cubicBezTo>
                  <a:cubicBezTo>
                    <a:pt x="41479" y="72984"/>
                    <a:pt x="47219" y="60026"/>
                    <a:pt x="52933" y="47069"/>
                  </a:cubicBezTo>
                  <a:cubicBezTo>
                    <a:pt x="58397" y="34663"/>
                    <a:pt x="63885" y="22232"/>
                    <a:pt x="69349" y="9826"/>
                  </a:cubicBezTo>
                  <a:cubicBezTo>
                    <a:pt x="62056" y="6567"/>
                    <a:pt x="54763" y="3309"/>
                    <a:pt x="47469" y="51"/>
                  </a:cubicBezTo>
                  <a:lnTo>
                    <a:pt x="47369" y="1"/>
                  </a:lnTo>
                  <a:close/>
                </a:path>
              </a:pathLst>
            </a:custGeom>
            <a:solidFill>
              <a:srgbClr val="88644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
            <p:cNvSpPr/>
            <p:nvPr/>
          </p:nvSpPr>
          <p:spPr>
            <a:xfrm>
              <a:off x="1354150" y="268200"/>
              <a:ext cx="1733750" cy="2904800"/>
            </a:xfrm>
            <a:custGeom>
              <a:avLst/>
              <a:gdLst/>
              <a:ahLst/>
              <a:cxnLst/>
              <a:rect l="l" t="t" r="r" b="b"/>
              <a:pathLst>
                <a:path w="69350" h="116192" extrusionOk="0">
                  <a:moveTo>
                    <a:pt x="47369" y="0"/>
                  </a:moveTo>
                  <a:cubicBezTo>
                    <a:pt x="46517" y="1880"/>
                    <a:pt x="45690" y="3759"/>
                    <a:pt x="44838" y="5639"/>
                  </a:cubicBezTo>
                  <a:cubicBezTo>
                    <a:pt x="45138" y="5790"/>
                    <a:pt x="45439" y="5915"/>
                    <a:pt x="45740" y="6065"/>
                  </a:cubicBezTo>
                  <a:cubicBezTo>
                    <a:pt x="49399" y="7769"/>
                    <a:pt x="53058" y="9474"/>
                    <a:pt x="56717" y="11203"/>
                  </a:cubicBezTo>
                  <a:cubicBezTo>
                    <a:pt x="56793" y="11228"/>
                    <a:pt x="56843" y="11328"/>
                    <a:pt x="56868" y="11404"/>
                  </a:cubicBezTo>
                  <a:cubicBezTo>
                    <a:pt x="56893" y="11504"/>
                    <a:pt x="56868" y="11604"/>
                    <a:pt x="56818" y="11679"/>
                  </a:cubicBezTo>
                  <a:cubicBezTo>
                    <a:pt x="56768" y="11754"/>
                    <a:pt x="56692" y="11805"/>
                    <a:pt x="56617" y="11830"/>
                  </a:cubicBezTo>
                  <a:cubicBezTo>
                    <a:pt x="56590" y="11836"/>
                    <a:pt x="56565" y="11839"/>
                    <a:pt x="56541" y="11839"/>
                  </a:cubicBezTo>
                  <a:cubicBezTo>
                    <a:pt x="56475" y="11839"/>
                    <a:pt x="56415" y="11816"/>
                    <a:pt x="56342" y="11780"/>
                  </a:cubicBezTo>
                  <a:cubicBezTo>
                    <a:pt x="55464" y="11379"/>
                    <a:pt x="54562" y="10952"/>
                    <a:pt x="53685" y="10526"/>
                  </a:cubicBezTo>
                  <a:cubicBezTo>
                    <a:pt x="50652" y="9123"/>
                    <a:pt x="47595" y="7694"/>
                    <a:pt x="44562" y="6266"/>
                  </a:cubicBezTo>
                  <a:cubicBezTo>
                    <a:pt x="44311" y="6817"/>
                    <a:pt x="44061" y="7394"/>
                    <a:pt x="43810" y="7945"/>
                  </a:cubicBezTo>
                  <a:lnTo>
                    <a:pt x="51003" y="11328"/>
                  </a:lnTo>
                  <a:cubicBezTo>
                    <a:pt x="51078" y="11353"/>
                    <a:pt x="51128" y="11454"/>
                    <a:pt x="51154" y="11529"/>
                  </a:cubicBezTo>
                  <a:cubicBezTo>
                    <a:pt x="51179" y="11629"/>
                    <a:pt x="51179" y="11729"/>
                    <a:pt x="51128" y="11805"/>
                  </a:cubicBezTo>
                  <a:cubicBezTo>
                    <a:pt x="51078" y="11880"/>
                    <a:pt x="51003" y="11930"/>
                    <a:pt x="50903" y="11955"/>
                  </a:cubicBezTo>
                  <a:cubicBezTo>
                    <a:pt x="50876" y="11962"/>
                    <a:pt x="50851" y="11965"/>
                    <a:pt x="50827" y="11965"/>
                  </a:cubicBezTo>
                  <a:cubicBezTo>
                    <a:pt x="50762" y="11965"/>
                    <a:pt x="50707" y="11942"/>
                    <a:pt x="50652" y="11905"/>
                  </a:cubicBezTo>
                  <a:cubicBezTo>
                    <a:pt x="48271" y="10802"/>
                    <a:pt x="45890" y="9699"/>
                    <a:pt x="43534" y="8571"/>
                  </a:cubicBezTo>
                  <a:cubicBezTo>
                    <a:pt x="43309" y="9098"/>
                    <a:pt x="43083" y="9599"/>
                    <a:pt x="42858" y="10100"/>
                  </a:cubicBezTo>
                  <a:lnTo>
                    <a:pt x="42883" y="10100"/>
                  </a:lnTo>
                  <a:cubicBezTo>
                    <a:pt x="42933" y="10100"/>
                    <a:pt x="42983" y="10125"/>
                    <a:pt x="43058" y="10150"/>
                  </a:cubicBezTo>
                  <a:cubicBezTo>
                    <a:pt x="45414" y="11253"/>
                    <a:pt x="47770" y="12356"/>
                    <a:pt x="50126" y="13459"/>
                  </a:cubicBezTo>
                  <a:cubicBezTo>
                    <a:pt x="50201" y="13484"/>
                    <a:pt x="50251" y="13584"/>
                    <a:pt x="50276" y="13659"/>
                  </a:cubicBezTo>
                  <a:cubicBezTo>
                    <a:pt x="50301" y="13759"/>
                    <a:pt x="50301" y="13860"/>
                    <a:pt x="50251" y="13935"/>
                  </a:cubicBezTo>
                  <a:cubicBezTo>
                    <a:pt x="50201" y="14010"/>
                    <a:pt x="50126" y="14060"/>
                    <a:pt x="50026" y="14085"/>
                  </a:cubicBezTo>
                  <a:cubicBezTo>
                    <a:pt x="49999" y="14092"/>
                    <a:pt x="49974" y="14095"/>
                    <a:pt x="49950" y="14095"/>
                  </a:cubicBezTo>
                  <a:cubicBezTo>
                    <a:pt x="49885" y="14095"/>
                    <a:pt x="49830" y="14072"/>
                    <a:pt x="49775" y="14035"/>
                  </a:cubicBezTo>
                  <a:cubicBezTo>
                    <a:pt x="47419" y="12932"/>
                    <a:pt x="45063" y="11830"/>
                    <a:pt x="42707" y="10727"/>
                  </a:cubicBezTo>
                  <a:cubicBezTo>
                    <a:pt x="42657" y="10727"/>
                    <a:pt x="42632" y="10677"/>
                    <a:pt x="42607" y="10652"/>
                  </a:cubicBezTo>
                  <a:cubicBezTo>
                    <a:pt x="42382" y="11153"/>
                    <a:pt x="42156" y="11629"/>
                    <a:pt x="41956" y="12130"/>
                  </a:cubicBezTo>
                  <a:cubicBezTo>
                    <a:pt x="44311" y="13233"/>
                    <a:pt x="46667" y="14336"/>
                    <a:pt x="49023" y="15439"/>
                  </a:cubicBezTo>
                  <a:cubicBezTo>
                    <a:pt x="49098" y="15464"/>
                    <a:pt x="49149" y="15564"/>
                    <a:pt x="49174" y="15639"/>
                  </a:cubicBezTo>
                  <a:cubicBezTo>
                    <a:pt x="49199" y="15739"/>
                    <a:pt x="49174" y="15815"/>
                    <a:pt x="49123" y="15915"/>
                  </a:cubicBezTo>
                  <a:cubicBezTo>
                    <a:pt x="49073" y="15990"/>
                    <a:pt x="48998" y="16040"/>
                    <a:pt x="48923" y="16065"/>
                  </a:cubicBezTo>
                  <a:cubicBezTo>
                    <a:pt x="48896" y="16072"/>
                    <a:pt x="48871" y="16075"/>
                    <a:pt x="48847" y="16075"/>
                  </a:cubicBezTo>
                  <a:cubicBezTo>
                    <a:pt x="48781" y="16075"/>
                    <a:pt x="48721" y="16052"/>
                    <a:pt x="48647" y="16015"/>
                  </a:cubicBezTo>
                  <a:cubicBezTo>
                    <a:pt x="46316" y="14937"/>
                    <a:pt x="43986" y="13835"/>
                    <a:pt x="41680" y="12757"/>
                  </a:cubicBezTo>
                  <a:cubicBezTo>
                    <a:pt x="41404" y="13308"/>
                    <a:pt x="41153" y="13885"/>
                    <a:pt x="40903" y="14436"/>
                  </a:cubicBezTo>
                  <a:cubicBezTo>
                    <a:pt x="43209" y="15514"/>
                    <a:pt x="45514" y="16592"/>
                    <a:pt x="47820" y="17669"/>
                  </a:cubicBezTo>
                  <a:cubicBezTo>
                    <a:pt x="47895" y="17719"/>
                    <a:pt x="47946" y="17820"/>
                    <a:pt x="47971" y="17895"/>
                  </a:cubicBezTo>
                  <a:cubicBezTo>
                    <a:pt x="47996" y="17970"/>
                    <a:pt x="47971" y="18070"/>
                    <a:pt x="47946" y="18145"/>
                  </a:cubicBezTo>
                  <a:cubicBezTo>
                    <a:pt x="47895" y="18221"/>
                    <a:pt x="47820" y="18296"/>
                    <a:pt x="47720" y="18296"/>
                  </a:cubicBezTo>
                  <a:cubicBezTo>
                    <a:pt x="47691" y="18303"/>
                    <a:pt x="47663" y="18306"/>
                    <a:pt x="47638" y="18306"/>
                  </a:cubicBezTo>
                  <a:cubicBezTo>
                    <a:pt x="47576" y="18306"/>
                    <a:pt x="47522" y="18289"/>
                    <a:pt x="47469" y="18271"/>
                  </a:cubicBezTo>
                  <a:cubicBezTo>
                    <a:pt x="45189" y="17193"/>
                    <a:pt x="42908" y="16140"/>
                    <a:pt x="40627" y="15063"/>
                  </a:cubicBezTo>
                  <a:cubicBezTo>
                    <a:pt x="40427" y="15539"/>
                    <a:pt x="40201" y="16015"/>
                    <a:pt x="40001" y="16491"/>
                  </a:cubicBezTo>
                  <a:cubicBezTo>
                    <a:pt x="40276" y="16642"/>
                    <a:pt x="40552" y="16767"/>
                    <a:pt x="40828" y="16892"/>
                  </a:cubicBezTo>
                  <a:cubicBezTo>
                    <a:pt x="44437" y="18572"/>
                    <a:pt x="48046" y="20276"/>
                    <a:pt x="51655" y="21955"/>
                  </a:cubicBezTo>
                  <a:cubicBezTo>
                    <a:pt x="51730" y="22005"/>
                    <a:pt x="51780" y="22105"/>
                    <a:pt x="51805" y="22181"/>
                  </a:cubicBezTo>
                  <a:cubicBezTo>
                    <a:pt x="51830" y="22256"/>
                    <a:pt x="51805" y="22356"/>
                    <a:pt x="51755" y="22431"/>
                  </a:cubicBezTo>
                  <a:cubicBezTo>
                    <a:pt x="51730" y="22506"/>
                    <a:pt x="51630" y="22557"/>
                    <a:pt x="51555" y="22582"/>
                  </a:cubicBezTo>
                  <a:cubicBezTo>
                    <a:pt x="51525" y="22589"/>
                    <a:pt x="51498" y="22592"/>
                    <a:pt x="51472" y="22592"/>
                  </a:cubicBezTo>
                  <a:cubicBezTo>
                    <a:pt x="51408" y="22592"/>
                    <a:pt x="51350" y="22574"/>
                    <a:pt x="51279" y="22557"/>
                  </a:cubicBezTo>
                  <a:cubicBezTo>
                    <a:pt x="50301" y="22080"/>
                    <a:pt x="49324" y="21629"/>
                    <a:pt x="48347" y="21178"/>
                  </a:cubicBezTo>
                  <a:cubicBezTo>
                    <a:pt x="45464" y="19825"/>
                    <a:pt x="42582" y="18471"/>
                    <a:pt x="39725" y="17118"/>
                  </a:cubicBezTo>
                  <a:cubicBezTo>
                    <a:pt x="39524" y="17569"/>
                    <a:pt x="39324" y="17995"/>
                    <a:pt x="39123" y="18421"/>
                  </a:cubicBezTo>
                  <a:cubicBezTo>
                    <a:pt x="41555" y="19549"/>
                    <a:pt x="43986" y="20702"/>
                    <a:pt x="46417" y="21830"/>
                  </a:cubicBezTo>
                  <a:cubicBezTo>
                    <a:pt x="46492" y="21880"/>
                    <a:pt x="46542" y="21955"/>
                    <a:pt x="46567" y="22055"/>
                  </a:cubicBezTo>
                  <a:cubicBezTo>
                    <a:pt x="46592" y="22130"/>
                    <a:pt x="46567" y="22231"/>
                    <a:pt x="46517" y="22306"/>
                  </a:cubicBezTo>
                  <a:cubicBezTo>
                    <a:pt x="46492" y="22381"/>
                    <a:pt x="46392" y="22431"/>
                    <a:pt x="46316" y="22456"/>
                  </a:cubicBezTo>
                  <a:cubicBezTo>
                    <a:pt x="46287" y="22464"/>
                    <a:pt x="46260" y="22467"/>
                    <a:pt x="46234" y="22467"/>
                  </a:cubicBezTo>
                  <a:cubicBezTo>
                    <a:pt x="46170" y="22467"/>
                    <a:pt x="46112" y="22449"/>
                    <a:pt x="46041" y="22431"/>
                  </a:cubicBezTo>
                  <a:cubicBezTo>
                    <a:pt x="43660" y="21303"/>
                    <a:pt x="41254" y="20176"/>
                    <a:pt x="38848" y="19048"/>
                  </a:cubicBezTo>
                  <a:cubicBezTo>
                    <a:pt x="38647" y="19524"/>
                    <a:pt x="38447" y="20000"/>
                    <a:pt x="38221" y="20476"/>
                  </a:cubicBezTo>
                  <a:cubicBezTo>
                    <a:pt x="40577" y="21554"/>
                    <a:pt x="42908" y="22657"/>
                    <a:pt x="45264" y="23760"/>
                  </a:cubicBezTo>
                  <a:cubicBezTo>
                    <a:pt x="45339" y="23785"/>
                    <a:pt x="45389" y="23885"/>
                    <a:pt x="45414" y="23960"/>
                  </a:cubicBezTo>
                  <a:cubicBezTo>
                    <a:pt x="45439" y="24060"/>
                    <a:pt x="45414" y="24161"/>
                    <a:pt x="45364" y="24236"/>
                  </a:cubicBezTo>
                  <a:cubicBezTo>
                    <a:pt x="45339" y="24311"/>
                    <a:pt x="45239" y="24361"/>
                    <a:pt x="45164" y="24386"/>
                  </a:cubicBezTo>
                  <a:cubicBezTo>
                    <a:pt x="45137" y="24393"/>
                    <a:pt x="45112" y="24396"/>
                    <a:pt x="45088" y="24396"/>
                  </a:cubicBezTo>
                  <a:cubicBezTo>
                    <a:pt x="45023" y="24396"/>
                    <a:pt x="44968" y="24373"/>
                    <a:pt x="44913" y="24336"/>
                  </a:cubicBezTo>
                  <a:cubicBezTo>
                    <a:pt x="42582" y="23258"/>
                    <a:pt x="40276" y="22181"/>
                    <a:pt x="37945" y="21103"/>
                  </a:cubicBezTo>
                  <a:lnTo>
                    <a:pt x="37344" y="22456"/>
                  </a:lnTo>
                  <a:cubicBezTo>
                    <a:pt x="39725" y="23559"/>
                    <a:pt x="42106" y="24687"/>
                    <a:pt x="44512" y="25790"/>
                  </a:cubicBezTo>
                  <a:cubicBezTo>
                    <a:pt x="44587" y="25840"/>
                    <a:pt x="44637" y="25940"/>
                    <a:pt x="44662" y="26015"/>
                  </a:cubicBezTo>
                  <a:cubicBezTo>
                    <a:pt x="44687" y="26090"/>
                    <a:pt x="44662" y="26191"/>
                    <a:pt x="44612" y="26266"/>
                  </a:cubicBezTo>
                  <a:cubicBezTo>
                    <a:pt x="44562" y="26341"/>
                    <a:pt x="44487" y="26416"/>
                    <a:pt x="44412" y="26416"/>
                  </a:cubicBezTo>
                  <a:cubicBezTo>
                    <a:pt x="44382" y="26424"/>
                    <a:pt x="44355" y="26427"/>
                    <a:pt x="44329" y="26427"/>
                  </a:cubicBezTo>
                  <a:cubicBezTo>
                    <a:pt x="44265" y="26427"/>
                    <a:pt x="44207" y="26409"/>
                    <a:pt x="44136" y="26391"/>
                  </a:cubicBezTo>
                  <a:cubicBezTo>
                    <a:pt x="41780" y="25288"/>
                    <a:pt x="39424" y="24186"/>
                    <a:pt x="37068" y="23083"/>
                  </a:cubicBezTo>
                  <a:cubicBezTo>
                    <a:pt x="36868" y="23534"/>
                    <a:pt x="36667" y="23960"/>
                    <a:pt x="36467" y="24411"/>
                  </a:cubicBezTo>
                  <a:cubicBezTo>
                    <a:pt x="38798" y="25514"/>
                    <a:pt x="41128" y="26592"/>
                    <a:pt x="43459" y="27694"/>
                  </a:cubicBezTo>
                  <a:cubicBezTo>
                    <a:pt x="43534" y="27719"/>
                    <a:pt x="43585" y="27820"/>
                    <a:pt x="43610" y="27895"/>
                  </a:cubicBezTo>
                  <a:cubicBezTo>
                    <a:pt x="43635" y="27995"/>
                    <a:pt x="43610" y="28095"/>
                    <a:pt x="43560" y="28171"/>
                  </a:cubicBezTo>
                  <a:cubicBezTo>
                    <a:pt x="43509" y="28246"/>
                    <a:pt x="43434" y="28296"/>
                    <a:pt x="43359" y="28321"/>
                  </a:cubicBezTo>
                  <a:cubicBezTo>
                    <a:pt x="43332" y="28328"/>
                    <a:pt x="43307" y="28331"/>
                    <a:pt x="43283" y="28331"/>
                  </a:cubicBezTo>
                  <a:cubicBezTo>
                    <a:pt x="43217" y="28331"/>
                    <a:pt x="43157" y="28308"/>
                    <a:pt x="43083" y="28271"/>
                  </a:cubicBezTo>
                  <a:cubicBezTo>
                    <a:pt x="40778" y="27193"/>
                    <a:pt x="38472" y="26115"/>
                    <a:pt x="36191" y="25038"/>
                  </a:cubicBezTo>
                  <a:cubicBezTo>
                    <a:pt x="35965" y="25564"/>
                    <a:pt x="35715" y="26065"/>
                    <a:pt x="35489" y="26592"/>
                  </a:cubicBezTo>
                  <a:cubicBezTo>
                    <a:pt x="35640" y="26642"/>
                    <a:pt x="35765" y="26717"/>
                    <a:pt x="35915" y="26767"/>
                  </a:cubicBezTo>
                  <a:cubicBezTo>
                    <a:pt x="39575" y="28496"/>
                    <a:pt x="43234" y="30201"/>
                    <a:pt x="46918" y="31930"/>
                  </a:cubicBezTo>
                  <a:cubicBezTo>
                    <a:pt x="46993" y="31955"/>
                    <a:pt x="47043" y="32055"/>
                    <a:pt x="47068" y="32131"/>
                  </a:cubicBezTo>
                  <a:cubicBezTo>
                    <a:pt x="47093" y="32231"/>
                    <a:pt x="47068" y="32331"/>
                    <a:pt x="47018" y="32406"/>
                  </a:cubicBezTo>
                  <a:cubicBezTo>
                    <a:pt x="46968" y="32481"/>
                    <a:pt x="46893" y="32532"/>
                    <a:pt x="46818" y="32557"/>
                  </a:cubicBezTo>
                  <a:cubicBezTo>
                    <a:pt x="46791" y="32563"/>
                    <a:pt x="46766" y="32566"/>
                    <a:pt x="46742" y="32566"/>
                  </a:cubicBezTo>
                  <a:cubicBezTo>
                    <a:pt x="46675" y="32566"/>
                    <a:pt x="46615" y="32543"/>
                    <a:pt x="46542" y="32506"/>
                  </a:cubicBezTo>
                  <a:cubicBezTo>
                    <a:pt x="45840" y="32181"/>
                    <a:pt x="45113" y="31855"/>
                    <a:pt x="44412" y="31504"/>
                  </a:cubicBezTo>
                  <a:cubicBezTo>
                    <a:pt x="41354" y="30075"/>
                    <a:pt x="38271" y="28647"/>
                    <a:pt x="35214" y="27218"/>
                  </a:cubicBezTo>
                  <a:cubicBezTo>
                    <a:pt x="34963" y="27770"/>
                    <a:pt x="34712" y="28346"/>
                    <a:pt x="34462" y="28897"/>
                  </a:cubicBezTo>
                  <a:cubicBezTo>
                    <a:pt x="36793" y="30000"/>
                    <a:pt x="39123" y="31078"/>
                    <a:pt x="41429" y="32181"/>
                  </a:cubicBezTo>
                  <a:cubicBezTo>
                    <a:pt x="41504" y="32206"/>
                    <a:pt x="41580" y="32306"/>
                    <a:pt x="41605" y="32381"/>
                  </a:cubicBezTo>
                  <a:cubicBezTo>
                    <a:pt x="41605" y="32481"/>
                    <a:pt x="41605" y="32557"/>
                    <a:pt x="41555" y="32657"/>
                  </a:cubicBezTo>
                  <a:cubicBezTo>
                    <a:pt x="41504" y="32732"/>
                    <a:pt x="41429" y="32782"/>
                    <a:pt x="41329" y="32807"/>
                  </a:cubicBezTo>
                  <a:cubicBezTo>
                    <a:pt x="41302" y="32814"/>
                    <a:pt x="41277" y="32817"/>
                    <a:pt x="41253" y="32817"/>
                  </a:cubicBezTo>
                  <a:cubicBezTo>
                    <a:pt x="41188" y="32817"/>
                    <a:pt x="41133" y="32794"/>
                    <a:pt x="41078" y="32757"/>
                  </a:cubicBezTo>
                  <a:cubicBezTo>
                    <a:pt x="38773" y="31679"/>
                    <a:pt x="36492" y="30602"/>
                    <a:pt x="34186" y="29524"/>
                  </a:cubicBezTo>
                  <a:cubicBezTo>
                    <a:pt x="33986" y="29975"/>
                    <a:pt x="33785" y="30401"/>
                    <a:pt x="33610" y="30827"/>
                  </a:cubicBezTo>
                  <a:cubicBezTo>
                    <a:pt x="35840" y="31880"/>
                    <a:pt x="38096" y="32933"/>
                    <a:pt x="40351" y="33985"/>
                  </a:cubicBezTo>
                  <a:cubicBezTo>
                    <a:pt x="40427" y="34035"/>
                    <a:pt x="40477" y="34136"/>
                    <a:pt x="40502" y="34211"/>
                  </a:cubicBezTo>
                  <a:cubicBezTo>
                    <a:pt x="40527" y="34286"/>
                    <a:pt x="40502" y="34386"/>
                    <a:pt x="40452" y="34461"/>
                  </a:cubicBezTo>
                  <a:cubicBezTo>
                    <a:pt x="40402" y="34537"/>
                    <a:pt x="40326" y="34612"/>
                    <a:pt x="40251" y="34637"/>
                  </a:cubicBezTo>
                  <a:cubicBezTo>
                    <a:pt x="40151" y="34637"/>
                    <a:pt x="40076" y="34637"/>
                    <a:pt x="39976" y="34587"/>
                  </a:cubicBezTo>
                  <a:cubicBezTo>
                    <a:pt x="37770" y="33534"/>
                    <a:pt x="35539" y="32506"/>
                    <a:pt x="33309" y="31454"/>
                  </a:cubicBezTo>
                  <a:cubicBezTo>
                    <a:pt x="33108" y="31955"/>
                    <a:pt x="32883" y="32456"/>
                    <a:pt x="32657" y="32933"/>
                  </a:cubicBezTo>
                  <a:cubicBezTo>
                    <a:pt x="34888" y="33985"/>
                    <a:pt x="37093" y="35013"/>
                    <a:pt x="39299" y="36065"/>
                  </a:cubicBezTo>
                  <a:cubicBezTo>
                    <a:pt x="39399" y="36090"/>
                    <a:pt x="39449" y="36191"/>
                    <a:pt x="39474" y="36266"/>
                  </a:cubicBezTo>
                  <a:cubicBezTo>
                    <a:pt x="39499" y="36366"/>
                    <a:pt x="39474" y="36466"/>
                    <a:pt x="39424" y="36542"/>
                  </a:cubicBezTo>
                  <a:cubicBezTo>
                    <a:pt x="39374" y="36617"/>
                    <a:pt x="39299" y="36667"/>
                    <a:pt x="39199" y="36692"/>
                  </a:cubicBezTo>
                  <a:cubicBezTo>
                    <a:pt x="39178" y="36699"/>
                    <a:pt x="39157" y="36702"/>
                    <a:pt x="39134" y="36702"/>
                  </a:cubicBezTo>
                  <a:cubicBezTo>
                    <a:pt x="39071" y="36702"/>
                    <a:pt x="39003" y="36679"/>
                    <a:pt x="38948" y="36642"/>
                  </a:cubicBezTo>
                  <a:cubicBezTo>
                    <a:pt x="36768" y="35614"/>
                    <a:pt x="34562" y="34587"/>
                    <a:pt x="32382" y="33584"/>
                  </a:cubicBezTo>
                  <a:cubicBezTo>
                    <a:pt x="32156" y="34060"/>
                    <a:pt x="31955" y="34537"/>
                    <a:pt x="31730" y="35013"/>
                  </a:cubicBezTo>
                  <a:cubicBezTo>
                    <a:pt x="33935" y="36040"/>
                    <a:pt x="36141" y="37093"/>
                    <a:pt x="38346" y="38121"/>
                  </a:cubicBezTo>
                  <a:cubicBezTo>
                    <a:pt x="38422" y="38146"/>
                    <a:pt x="38472" y="38246"/>
                    <a:pt x="38497" y="38321"/>
                  </a:cubicBezTo>
                  <a:cubicBezTo>
                    <a:pt x="38522" y="38421"/>
                    <a:pt x="38497" y="38522"/>
                    <a:pt x="38447" y="38597"/>
                  </a:cubicBezTo>
                  <a:cubicBezTo>
                    <a:pt x="38397" y="38672"/>
                    <a:pt x="38321" y="38722"/>
                    <a:pt x="38246" y="38747"/>
                  </a:cubicBezTo>
                  <a:cubicBezTo>
                    <a:pt x="38219" y="38754"/>
                    <a:pt x="38194" y="38757"/>
                    <a:pt x="38170" y="38757"/>
                  </a:cubicBezTo>
                  <a:cubicBezTo>
                    <a:pt x="38104" y="38757"/>
                    <a:pt x="38044" y="38734"/>
                    <a:pt x="37971" y="38697"/>
                  </a:cubicBezTo>
                  <a:cubicBezTo>
                    <a:pt x="35815" y="37694"/>
                    <a:pt x="33635" y="36667"/>
                    <a:pt x="31454" y="35639"/>
                  </a:cubicBezTo>
                  <a:cubicBezTo>
                    <a:pt x="31229" y="36141"/>
                    <a:pt x="31028" y="36617"/>
                    <a:pt x="30803" y="37093"/>
                  </a:cubicBezTo>
                  <a:cubicBezTo>
                    <a:pt x="34437" y="38772"/>
                    <a:pt x="38046" y="40476"/>
                    <a:pt x="41655" y="42181"/>
                  </a:cubicBezTo>
                  <a:cubicBezTo>
                    <a:pt x="41730" y="42206"/>
                    <a:pt x="41780" y="42306"/>
                    <a:pt x="41805" y="42381"/>
                  </a:cubicBezTo>
                  <a:cubicBezTo>
                    <a:pt x="41830" y="42481"/>
                    <a:pt x="41805" y="42557"/>
                    <a:pt x="41780" y="42657"/>
                  </a:cubicBezTo>
                  <a:cubicBezTo>
                    <a:pt x="41730" y="42732"/>
                    <a:pt x="41655" y="42782"/>
                    <a:pt x="41555" y="42807"/>
                  </a:cubicBezTo>
                  <a:cubicBezTo>
                    <a:pt x="41528" y="42814"/>
                    <a:pt x="41503" y="42817"/>
                    <a:pt x="41479" y="42817"/>
                  </a:cubicBezTo>
                  <a:cubicBezTo>
                    <a:pt x="41414" y="42817"/>
                    <a:pt x="41359" y="42794"/>
                    <a:pt x="41304" y="42757"/>
                  </a:cubicBezTo>
                  <a:cubicBezTo>
                    <a:pt x="40978" y="42607"/>
                    <a:pt x="40677" y="42456"/>
                    <a:pt x="40351" y="42331"/>
                  </a:cubicBezTo>
                  <a:cubicBezTo>
                    <a:pt x="37093" y="40777"/>
                    <a:pt x="33810" y="39248"/>
                    <a:pt x="30527" y="37720"/>
                  </a:cubicBezTo>
                  <a:cubicBezTo>
                    <a:pt x="30326" y="38196"/>
                    <a:pt x="30101" y="38672"/>
                    <a:pt x="29900" y="39148"/>
                  </a:cubicBezTo>
                  <a:cubicBezTo>
                    <a:pt x="32056" y="40151"/>
                    <a:pt x="34211" y="41153"/>
                    <a:pt x="36367" y="42156"/>
                  </a:cubicBezTo>
                  <a:cubicBezTo>
                    <a:pt x="36442" y="42206"/>
                    <a:pt x="36492" y="42306"/>
                    <a:pt x="36517" y="42381"/>
                  </a:cubicBezTo>
                  <a:cubicBezTo>
                    <a:pt x="36542" y="42481"/>
                    <a:pt x="36517" y="42557"/>
                    <a:pt x="36467" y="42632"/>
                  </a:cubicBezTo>
                  <a:cubicBezTo>
                    <a:pt x="36417" y="42732"/>
                    <a:pt x="36341" y="42782"/>
                    <a:pt x="36266" y="42807"/>
                  </a:cubicBezTo>
                  <a:cubicBezTo>
                    <a:pt x="36239" y="42814"/>
                    <a:pt x="36214" y="42817"/>
                    <a:pt x="36190" y="42817"/>
                  </a:cubicBezTo>
                  <a:cubicBezTo>
                    <a:pt x="36124" y="42817"/>
                    <a:pt x="36064" y="42794"/>
                    <a:pt x="35991" y="42757"/>
                  </a:cubicBezTo>
                  <a:cubicBezTo>
                    <a:pt x="33860" y="41755"/>
                    <a:pt x="31730" y="40777"/>
                    <a:pt x="29625" y="39775"/>
                  </a:cubicBezTo>
                  <a:cubicBezTo>
                    <a:pt x="29424" y="40226"/>
                    <a:pt x="29199" y="40677"/>
                    <a:pt x="28998" y="41128"/>
                  </a:cubicBezTo>
                  <a:cubicBezTo>
                    <a:pt x="31103" y="42106"/>
                    <a:pt x="33209" y="43108"/>
                    <a:pt x="35314" y="44085"/>
                  </a:cubicBezTo>
                  <a:cubicBezTo>
                    <a:pt x="35389" y="44111"/>
                    <a:pt x="35464" y="44211"/>
                    <a:pt x="35464" y="44311"/>
                  </a:cubicBezTo>
                  <a:cubicBezTo>
                    <a:pt x="35489" y="44386"/>
                    <a:pt x="35489" y="44486"/>
                    <a:pt x="35439" y="44562"/>
                  </a:cubicBezTo>
                  <a:cubicBezTo>
                    <a:pt x="35389" y="44637"/>
                    <a:pt x="35314" y="44687"/>
                    <a:pt x="35214" y="44712"/>
                  </a:cubicBezTo>
                  <a:cubicBezTo>
                    <a:pt x="35184" y="44719"/>
                    <a:pt x="35157" y="44722"/>
                    <a:pt x="35131" y="44722"/>
                  </a:cubicBezTo>
                  <a:cubicBezTo>
                    <a:pt x="35069" y="44722"/>
                    <a:pt x="35016" y="44705"/>
                    <a:pt x="34963" y="44687"/>
                  </a:cubicBezTo>
                  <a:cubicBezTo>
                    <a:pt x="32883" y="43710"/>
                    <a:pt x="30803" y="42732"/>
                    <a:pt x="28722" y="41755"/>
                  </a:cubicBezTo>
                  <a:cubicBezTo>
                    <a:pt x="28547" y="42181"/>
                    <a:pt x="28346" y="42632"/>
                    <a:pt x="28146" y="43058"/>
                  </a:cubicBezTo>
                  <a:cubicBezTo>
                    <a:pt x="30251" y="44035"/>
                    <a:pt x="32382" y="45013"/>
                    <a:pt x="34487" y="46015"/>
                  </a:cubicBezTo>
                  <a:cubicBezTo>
                    <a:pt x="34562" y="46040"/>
                    <a:pt x="34612" y="46141"/>
                    <a:pt x="34637" y="46216"/>
                  </a:cubicBezTo>
                  <a:cubicBezTo>
                    <a:pt x="34662" y="46316"/>
                    <a:pt x="34637" y="46416"/>
                    <a:pt x="34587" y="46491"/>
                  </a:cubicBezTo>
                  <a:cubicBezTo>
                    <a:pt x="34537" y="46567"/>
                    <a:pt x="34462" y="46617"/>
                    <a:pt x="34387" y="46642"/>
                  </a:cubicBezTo>
                  <a:cubicBezTo>
                    <a:pt x="34360" y="46649"/>
                    <a:pt x="34335" y="46652"/>
                    <a:pt x="34310" y="46652"/>
                  </a:cubicBezTo>
                  <a:cubicBezTo>
                    <a:pt x="34244" y="46652"/>
                    <a:pt x="34184" y="46628"/>
                    <a:pt x="34111" y="46592"/>
                  </a:cubicBezTo>
                  <a:cubicBezTo>
                    <a:pt x="32031" y="45639"/>
                    <a:pt x="29950" y="44662"/>
                    <a:pt x="27870" y="43684"/>
                  </a:cubicBezTo>
                  <a:cubicBezTo>
                    <a:pt x="27670" y="44111"/>
                    <a:pt x="27494" y="44562"/>
                    <a:pt x="27294" y="44988"/>
                  </a:cubicBezTo>
                  <a:cubicBezTo>
                    <a:pt x="29424" y="45990"/>
                    <a:pt x="31580" y="46993"/>
                    <a:pt x="33735" y="47995"/>
                  </a:cubicBezTo>
                  <a:cubicBezTo>
                    <a:pt x="33810" y="48045"/>
                    <a:pt x="33860" y="48146"/>
                    <a:pt x="33885" y="48221"/>
                  </a:cubicBezTo>
                  <a:cubicBezTo>
                    <a:pt x="33910" y="48296"/>
                    <a:pt x="33885" y="48396"/>
                    <a:pt x="33835" y="48471"/>
                  </a:cubicBezTo>
                  <a:cubicBezTo>
                    <a:pt x="33785" y="48547"/>
                    <a:pt x="33710" y="48597"/>
                    <a:pt x="33635" y="48622"/>
                  </a:cubicBezTo>
                  <a:cubicBezTo>
                    <a:pt x="33605" y="48629"/>
                    <a:pt x="33578" y="48632"/>
                    <a:pt x="33552" y="48632"/>
                  </a:cubicBezTo>
                  <a:cubicBezTo>
                    <a:pt x="33488" y="48632"/>
                    <a:pt x="33430" y="48614"/>
                    <a:pt x="33359" y="48597"/>
                  </a:cubicBezTo>
                  <a:cubicBezTo>
                    <a:pt x="31254" y="47594"/>
                    <a:pt x="29123" y="46617"/>
                    <a:pt x="27018" y="45614"/>
                  </a:cubicBezTo>
                  <a:cubicBezTo>
                    <a:pt x="26793" y="46116"/>
                    <a:pt x="26567" y="46592"/>
                    <a:pt x="26341" y="47093"/>
                  </a:cubicBezTo>
                  <a:cubicBezTo>
                    <a:pt x="26542" y="47193"/>
                    <a:pt x="26742" y="47294"/>
                    <a:pt x="26943" y="47369"/>
                  </a:cubicBezTo>
                  <a:cubicBezTo>
                    <a:pt x="26943" y="47394"/>
                    <a:pt x="26943" y="47394"/>
                    <a:pt x="26968" y="47394"/>
                  </a:cubicBezTo>
                  <a:cubicBezTo>
                    <a:pt x="29048" y="48371"/>
                    <a:pt x="31128" y="49349"/>
                    <a:pt x="33209" y="50326"/>
                  </a:cubicBezTo>
                  <a:cubicBezTo>
                    <a:pt x="33509" y="50451"/>
                    <a:pt x="33785" y="50577"/>
                    <a:pt x="34086" y="50727"/>
                  </a:cubicBezTo>
                  <a:cubicBezTo>
                    <a:pt x="34988" y="51153"/>
                    <a:pt x="35890" y="51579"/>
                    <a:pt x="36793" y="51980"/>
                  </a:cubicBezTo>
                  <a:cubicBezTo>
                    <a:pt x="36868" y="52030"/>
                    <a:pt x="36943" y="52131"/>
                    <a:pt x="36943" y="52206"/>
                  </a:cubicBezTo>
                  <a:cubicBezTo>
                    <a:pt x="36968" y="52306"/>
                    <a:pt x="36968" y="52381"/>
                    <a:pt x="36918" y="52456"/>
                  </a:cubicBezTo>
                  <a:cubicBezTo>
                    <a:pt x="36868" y="52557"/>
                    <a:pt x="36793" y="52607"/>
                    <a:pt x="36692" y="52632"/>
                  </a:cubicBezTo>
                  <a:cubicBezTo>
                    <a:pt x="36665" y="52639"/>
                    <a:pt x="36640" y="52642"/>
                    <a:pt x="36617" y="52642"/>
                  </a:cubicBezTo>
                  <a:cubicBezTo>
                    <a:pt x="36552" y="52642"/>
                    <a:pt x="36497" y="52618"/>
                    <a:pt x="36442" y="52582"/>
                  </a:cubicBezTo>
                  <a:cubicBezTo>
                    <a:pt x="36191" y="52456"/>
                    <a:pt x="35940" y="52356"/>
                    <a:pt x="35715" y="52231"/>
                  </a:cubicBezTo>
                  <a:lnTo>
                    <a:pt x="33735" y="51304"/>
                  </a:lnTo>
                  <a:lnTo>
                    <a:pt x="33710" y="51304"/>
                  </a:lnTo>
                  <a:cubicBezTo>
                    <a:pt x="31580" y="50301"/>
                    <a:pt x="29449" y="49299"/>
                    <a:pt x="27294" y="48296"/>
                  </a:cubicBezTo>
                  <a:cubicBezTo>
                    <a:pt x="27068" y="48196"/>
                    <a:pt x="26843" y="48096"/>
                    <a:pt x="26592" y="47970"/>
                  </a:cubicBezTo>
                  <a:cubicBezTo>
                    <a:pt x="26417" y="47895"/>
                    <a:pt x="26241" y="47820"/>
                    <a:pt x="26066" y="47720"/>
                  </a:cubicBezTo>
                  <a:cubicBezTo>
                    <a:pt x="25840" y="48221"/>
                    <a:pt x="25615" y="48747"/>
                    <a:pt x="25389" y="49248"/>
                  </a:cubicBezTo>
                  <a:cubicBezTo>
                    <a:pt x="27494" y="50226"/>
                    <a:pt x="29574" y="51203"/>
                    <a:pt x="31680" y="52181"/>
                  </a:cubicBezTo>
                  <a:cubicBezTo>
                    <a:pt x="31755" y="52231"/>
                    <a:pt x="31805" y="52331"/>
                    <a:pt x="31830" y="52406"/>
                  </a:cubicBezTo>
                  <a:cubicBezTo>
                    <a:pt x="31855" y="52482"/>
                    <a:pt x="31830" y="52582"/>
                    <a:pt x="31780" y="52657"/>
                  </a:cubicBezTo>
                  <a:cubicBezTo>
                    <a:pt x="31730" y="52732"/>
                    <a:pt x="31655" y="52807"/>
                    <a:pt x="31580" y="52807"/>
                  </a:cubicBezTo>
                  <a:cubicBezTo>
                    <a:pt x="31550" y="52815"/>
                    <a:pt x="31523" y="52818"/>
                    <a:pt x="31497" y="52818"/>
                  </a:cubicBezTo>
                  <a:cubicBezTo>
                    <a:pt x="31433" y="52818"/>
                    <a:pt x="31375" y="52800"/>
                    <a:pt x="31304" y="52782"/>
                  </a:cubicBezTo>
                  <a:cubicBezTo>
                    <a:pt x="29249" y="51805"/>
                    <a:pt x="27168" y="50827"/>
                    <a:pt x="25113" y="49875"/>
                  </a:cubicBezTo>
                  <a:cubicBezTo>
                    <a:pt x="24888" y="50351"/>
                    <a:pt x="24687" y="50827"/>
                    <a:pt x="24462" y="51329"/>
                  </a:cubicBezTo>
                  <a:cubicBezTo>
                    <a:pt x="26442" y="52256"/>
                    <a:pt x="28447" y="53183"/>
                    <a:pt x="30427" y="54111"/>
                  </a:cubicBezTo>
                  <a:cubicBezTo>
                    <a:pt x="30502" y="54161"/>
                    <a:pt x="30552" y="54236"/>
                    <a:pt x="30577" y="54336"/>
                  </a:cubicBezTo>
                  <a:cubicBezTo>
                    <a:pt x="30602" y="54411"/>
                    <a:pt x="30577" y="54512"/>
                    <a:pt x="30527" y="54587"/>
                  </a:cubicBezTo>
                  <a:cubicBezTo>
                    <a:pt x="30477" y="54662"/>
                    <a:pt x="30402" y="54712"/>
                    <a:pt x="30326" y="54737"/>
                  </a:cubicBezTo>
                  <a:cubicBezTo>
                    <a:pt x="30297" y="54744"/>
                    <a:pt x="30270" y="54748"/>
                    <a:pt x="30243" y="54748"/>
                  </a:cubicBezTo>
                  <a:cubicBezTo>
                    <a:pt x="30180" y="54748"/>
                    <a:pt x="30122" y="54730"/>
                    <a:pt x="30051" y="54712"/>
                  </a:cubicBezTo>
                  <a:cubicBezTo>
                    <a:pt x="28096" y="53785"/>
                    <a:pt x="26141" y="52857"/>
                    <a:pt x="24186" y="51955"/>
                  </a:cubicBezTo>
                  <a:cubicBezTo>
                    <a:pt x="23935" y="52482"/>
                    <a:pt x="23710" y="53008"/>
                    <a:pt x="23484" y="53534"/>
                  </a:cubicBezTo>
                  <a:cubicBezTo>
                    <a:pt x="25539" y="54512"/>
                    <a:pt x="27620" y="55464"/>
                    <a:pt x="29675" y="56441"/>
                  </a:cubicBezTo>
                  <a:cubicBezTo>
                    <a:pt x="29750" y="56466"/>
                    <a:pt x="29800" y="56567"/>
                    <a:pt x="29825" y="56667"/>
                  </a:cubicBezTo>
                  <a:cubicBezTo>
                    <a:pt x="29850" y="56742"/>
                    <a:pt x="29825" y="56842"/>
                    <a:pt x="29775" y="56918"/>
                  </a:cubicBezTo>
                  <a:cubicBezTo>
                    <a:pt x="29750" y="56993"/>
                    <a:pt x="29650" y="57043"/>
                    <a:pt x="29574" y="57068"/>
                  </a:cubicBezTo>
                  <a:cubicBezTo>
                    <a:pt x="29545" y="57075"/>
                    <a:pt x="29518" y="57078"/>
                    <a:pt x="29492" y="57078"/>
                  </a:cubicBezTo>
                  <a:cubicBezTo>
                    <a:pt x="29428" y="57078"/>
                    <a:pt x="29370" y="57061"/>
                    <a:pt x="29299" y="57043"/>
                  </a:cubicBezTo>
                  <a:cubicBezTo>
                    <a:pt x="27269" y="56065"/>
                    <a:pt x="25239" y="55113"/>
                    <a:pt x="23183" y="54161"/>
                  </a:cubicBezTo>
                  <a:cubicBezTo>
                    <a:pt x="22958" y="54687"/>
                    <a:pt x="22732" y="55213"/>
                    <a:pt x="22482" y="55740"/>
                  </a:cubicBezTo>
                  <a:cubicBezTo>
                    <a:pt x="24537" y="56692"/>
                    <a:pt x="26567" y="57670"/>
                    <a:pt x="28622" y="58622"/>
                  </a:cubicBezTo>
                  <a:cubicBezTo>
                    <a:pt x="28697" y="58647"/>
                    <a:pt x="28747" y="58747"/>
                    <a:pt x="28772" y="58822"/>
                  </a:cubicBezTo>
                  <a:cubicBezTo>
                    <a:pt x="28798" y="58923"/>
                    <a:pt x="28772" y="59023"/>
                    <a:pt x="28722" y="59098"/>
                  </a:cubicBezTo>
                  <a:cubicBezTo>
                    <a:pt x="28697" y="59173"/>
                    <a:pt x="28597" y="59223"/>
                    <a:pt x="28522" y="59248"/>
                  </a:cubicBezTo>
                  <a:cubicBezTo>
                    <a:pt x="28495" y="59255"/>
                    <a:pt x="28470" y="59258"/>
                    <a:pt x="28446" y="59258"/>
                  </a:cubicBezTo>
                  <a:cubicBezTo>
                    <a:pt x="28380" y="59258"/>
                    <a:pt x="28320" y="59235"/>
                    <a:pt x="28246" y="59198"/>
                  </a:cubicBezTo>
                  <a:cubicBezTo>
                    <a:pt x="26241" y="58271"/>
                    <a:pt x="24236" y="57319"/>
                    <a:pt x="22206" y="56366"/>
                  </a:cubicBezTo>
                  <a:cubicBezTo>
                    <a:pt x="22031" y="56792"/>
                    <a:pt x="21830" y="57218"/>
                    <a:pt x="21655" y="57619"/>
                  </a:cubicBezTo>
                  <a:cubicBezTo>
                    <a:pt x="25264" y="59324"/>
                    <a:pt x="28873" y="61003"/>
                    <a:pt x="32482" y="62707"/>
                  </a:cubicBezTo>
                  <a:cubicBezTo>
                    <a:pt x="32557" y="62732"/>
                    <a:pt x="32632" y="62832"/>
                    <a:pt x="32657" y="62908"/>
                  </a:cubicBezTo>
                  <a:cubicBezTo>
                    <a:pt x="32657" y="63008"/>
                    <a:pt x="32657" y="63083"/>
                    <a:pt x="32607" y="63183"/>
                  </a:cubicBezTo>
                  <a:cubicBezTo>
                    <a:pt x="32557" y="63259"/>
                    <a:pt x="32482" y="63309"/>
                    <a:pt x="32382" y="63334"/>
                  </a:cubicBezTo>
                  <a:cubicBezTo>
                    <a:pt x="32355" y="63340"/>
                    <a:pt x="32330" y="63344"/>
                    <a:pt x="32306" y="63344"/>
                  </a:cubicBezTo>
                  <a:cubicBezTo>
                    <a:pt x="32241" y="63344"/>
                    <a:pt x="32186" y="63320"/>
                    <a:pt x="32131" y="63284"/>
                  </a:cubicBezTo>
                  <a:cubicBezTo>
                    <a:pt x="31805" y="63133"/>
                    <a:pt x="31479" y="62983"/>
                    <a:pt x="31179" y="62832"/>
                  </a:cubicBezTo>
                  <a:cubicBezTo>
                    <a:pt x="27895" y="61304"/>
                    <a:pt x="24637" y="59775"/>
                    <a:pt x="21379" y="58246"/>
                  </a:cubicBezTo>
                  <a:cubicBezTo>
                    <a:pt x="21153" y="58722"/>
                    <a:pt x="20953" y="59198"/>
                    <a:pt x="20727" y="59675"/>
                  </a:cubicBezTo>
                  <a:cubicBezTo>
                    <a:pt x="22883" y="60677"/>
                    <a:pt x="25013" y="61680"/>
                    <a:pt x="27143" y="62682"/>
                  </a:cubicBezTo>
                  <a:cubicBezTo>
                    <a:pt x="27219" y="62732"/>
                    <a:pt x="27294" y="62832"/>
                    <a:pt x="27294" y="62908"/>
                  </a:cubicBezTo>
                  <a:cubicBezTo>
                    <a:pt x="27319" y="62983"/>
                    <a:pt x="27319" y="63083"/>
                    <a:pt x="27269" y="63158"/>
                  </a:cubicBezTo>
                  <a:cubicBezTo>
                    <a:pt x="27219" y="63233"/>
                    <a:pt x="27143" y="63309"/>
                    <a:pt x="27043" y="63309"/>
                  </a:cubicBezTo>
                  <a:cubicBezTo>
                    <a:pt x="27014" y="63316"/>
                    <a:pt x="26987" y="63319"/>
                    <a:pt x="26961" y="63319"/>
                  </a:cubicBezTo>
                  <a:cubicBezTo>
                    <a:pt x="26899" y="63319"/>
                    <a:pt x="26846" y="63301"/>
                    <a:pt x="26793" y="63284"/>
                  </a:cubicBezTo>
                  <a:lnTo>
                    <a:pt x="20452" y="60301"/>
                  </a:lnTo>
                  <a:cubicBezTo>
                    <a:pt x="20201" y="60878"/>
                    <a:pt x="19950" y="61429"/>
                    <a:pt x="19700" y="61980"/>
                  </a:cubicBezTo>
                  <a:cubicBezTo>
                    <a:pt x="21905" y="63008"/>
                    <a:pt x="24086" y="64035"/>
                    <a:pt x="26291" y="65063"/>
                  </a:cubicBezTo>
                  <a:cubicBezTo>
                    <a:pt x="26366" y="65088"/>
                    <a:pt x="26417" y="65188"/>
                    <a:pt x="26442" y="65264"/>
                  </a:cubicBezTo>
                  <a:cubicBezTo>
                    <a:pt x="26467" y="65364"/>
                    <a:pt x="26442" y="65464"/>
                    <a:pt x="26392" y="65539"/>
                  </a:cubicBezTo>
                  <a:cubicBezTo>
                    <a:pt x="26341" y="65614"/>
                    <a:pt x="26266" y="65665"/>
                    <a:pt x="26191" y="65690"/>
                  </a:cubicBezTo>
                  <a:cubicBezTo>
                    <a:pt x="26164" y="65696"/>
                    <a:pt x="26139" y="65699"/>
                    <a:pt x="26115" y="65699"/>
                  </a:cubicBezTo>
                  <a:cubicBezTo>
                    <a:pt x="26049" y="65699"/>
                    <a:pt x="25989" y="65676"/>
                    <a:pt x="25915" y="65639"/>
                  </a:cubicBezTo>
                  <a:cubicBezTo>
                    <a:pt x="23760" y="64637"/>
                    <a:pt x="21605" y="63609"/>
                    <a:pt x="19424" y="62607"/>
                  </a:cubicBezTo>
                  <a:cubicBezTo>
                    <a:pt x="19224" y="63083"/>
                    <a:pt x="19023" y="63534"/>
                    <a:pt x="18797" y="64010"/>
                  </a:cubicBezTo>
                  <a:cubicBezTo>
                    <a:pt x="20903" y="64988"/>
                    <a:pt x="23033" y="65990"/>
                    <a:pt x="25138" y="66968"/>
                  </a:cubicBezTo>
                  <a:cubicBezTo>
                    <a:pt x="25214" y="67018"/>
                    <a:pt x="25264" y="67118"/>
                    <a:pt x="25289" y="67193"/>
                  </a:cubicBezTo>
                  <a:cubicBezTo>
                    <a:pt x="25314" y="67269"/>
                    <a:pt x="25289" y="67369"/>
                    <a:pt x="25239" y="67444"/>
                  </a:cubicBezTo>
                  <a:cubicBezTo>
                    <a:pt x="25188" y="67519"/>
                    <a:pt x="25113" y="67594"/>
                    <a:pt x="25038" y="67594"/>
                  </a:cubicBezTo>
                  <a:cubicBezTo>
                    <a:pt x="25009" y="67602"/>
                    <a:pt x="24982" y="67605"/>
                    <a:pt x="24955" y="67605"/>
                  </a:cubicBezTo>
                  <a:cubicBezTo>
                    <a:pt x="24892" y="67605"/>
                    <a:pt x="24833" y="67587"/>
                    <a:pt x="24762" y="67569"/>
                  </a:cubicBezTo>
                  <a:cubicBezTo>
                    <a:pt x="22682" y="66592"/>
                    <a:pt x="20602" y="65614"/>
                    <a:pt x="18522" y="64637"/>
                  </a:cubicBezTo>
                  <a:cubicBezTo>
                    <a:pt x="18246" y="65238"/>
                    <a:pt x="17995" y="65840"/>
                    <a:pt x="17720" y="66441"/>
                  </a:cubicBezTo>
                  <a:cubicBezTo>
                    <a:pt x="19850" y="67419"/>
                    <a:pt x="21955" y="68421"/>
                    <a:pt x="24086" y="69399"/>
                  </a:cubicBezTo>
                  <a:cubicBezTo>
                    <a:pt x="24161" y="69449"/>
                    <a:pt x="24211" y="69549"/>
                    <a:pt x="24236" y="69624"/>
                  </a:cubicBezTo>
                  <a:cubicBezTo>
                    <a:pt x="24261" y="69700"/>
                    <a:pt x="24236" y="69800"/>
                    <a:pt x="24186" y="69875"/>
                  </a:cubicBezTo>
                  <a:cubicBezTo>
                    <a:pt x="24161" y="69950"/>
                    <a:pt x="24061" y="70025"/>
                    <a:pt x="23985" y="70025"/>
                  </a:cubicBezTo>
                  <a:cubicBezTo>
                    <a:pt x="23956" y="70033"/>
                    <a:pt x="23929" y="70036"/>
                    <a:pt x="23903" y="70036"/>
                  </a:cubicBezTo>
                  <a:cubicBezTo>
                    <a:pt x="23839" y="70036"/>
                    <a:pt x="23781" y="70018"/>
                    <a:pt x="23710" y="70000"/>
                  </a:cubicBezTo>
                  <a:cubicBezTo>
                    <a:pt x="21630" y="69023"/>
                    <a:pt x="19549" y="68045"/>
                    <a:pt x="17444" y="67068"/>
                  </a:cubicBezTo>
                  <a:lnTo>
                    <a:pt x="16692" y="68747"/>
                  </a:lnTo>
                  <a:cubicBezTo>
                    <a:pt x="20276" y="70426"/>
                    <a:pt x="23860" y="72106"/>
                    <a:pt x="27419" y="73785"/>
                  </a:cubicBezTo>
                  <a:cubicBezTo>
                    <a:pt x="27519" y="73810"/>
                    <a:pt x="27569" y="73910"/>
                    <a:pt x="27595" y="73985"/>
                  </a:cubicBezTo>
                  <a:cubicBezTo>
                    <a:pt x="27595" y="74086"/>
                    <a:pt x="27595" y="74186"/>
                    <a:pt x="27544" y="74261"/>
                  </a:cubicBezTo>
                  <a:cubicBezTo>
                    <a:pt x="27494" y="74336"/>
                    <a:pt x="27419" y="74386"/>
                    <a:pt x="27319" y="74411"/>
                  </a:cubicBezTo>
                  <a:cubicBezTo>
                    <a:pt x="27299" y="74418"/>
                    <a:pt x="27277" y="74421"/>
                    <a:pt x="27254" y="74421"/>
                  </a:cubicBezTo>
                  <a:cubicBezTo>
                    <a:pt x="27192" y="74421"/>
                    <a:pt x="27123" y="74398"/>
                    <a:pt x="27068" y="74361"/>
                  </a:cubicBezTo>
                  <a:cubicBezTo>
                    <a:pt x="26667" y="74186"/>
                    <a:pt x="26291" y="74010"/>
                    <a:pt x="25890" y="73810"/>
                  </a:cubicBezTo>
                  <a:cubicBezTo>
                    <a:pt x="22732" y="72331"/>
                    <a:pt x="19574" y="70853"/>
                    <a:pt x="16417" y="69374"/>
                  </a:cubicBezTo>
                  <a:cubicBezTo>
                    <a:pt x="10953" y="81655"/>
                    <a:pt x="5464" y="93910"/>
                    <a:pt x="0" y="106191"/>
                  </a:cubicBezTo>
                  <a:cubicBezTo>
                    <a:pt x="7469" y="109524"/>
                    <a:pt x="14938" y="112858"/>
                    <a:pt x="22407" y="116191"/>
                  </a:cubicBezTo>
                  <a:cubicBezTo>
                    <a:pt x="26868" y="106091"/>
                    <a:pt x="31329" y="96016"/>
                    <a:pt x="35765" y="85915"/>
                  </a:cubicBezTo>
                  <a:cubicBezTo>
                    <a:pt x="41479" y="72958"/>
                    <a:pt x="47219" y="60000"/>
                    <a:pt x="52933" y="47043"/>
                  </a:cubicBezTo>
                  <a:cubicBezTo>
                    <a:pt x="58397" y="34637"/>
                    <a:pt x="63885" y="22206"/>
                    <a:pt x="69349" y="9800"/>
                  </a:cubicBezTo>
                  <a:cubicBezTo>
                    <a:pt x="62031" y="6541"/>
                    <a:pt x="54687" y="3258"/>
                    <a:pt x="47369" y="0"/>
                  </a:cubicBezTo>
                  <a:close/>
                </a:path>
              </a:pathLst>
            </a:custGeom>
            <a:solidFill>
              <a:srgbClr val="D9987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
            <p:cNvSpPr/>
            <p:nvPr/>
          </p:nvSpPr>
          <p:spPr>
            <a:xfrm>
              <a:off x="2404900" y="1789500"/>
              <a:ext cx="391625" cy="386625"/>
            </a:xfrm>
            <a:custGeom>
              <a:avLst/>
              <a:gdLst/>
              <a:ahLst/>
              <a:cxnLst/>
              <a:rect l="l" t="t" r="r" b="b"/>
              <a:pathLst>
                <a:path w="15665" h="15465" extrusionOk="0">
                  <a:moveTo>
                    <a:pt x="15489" y="0"/>
                  </a:moveTo>
                  <a:cubicBezTo>
                    <a:pt x="15439" y="0"/>
                    <a:pt x="15389" y="26"/>
                    <a:pt x="15364" y="51"/>
                  </a:cubicBezTo>
                  <a:cubicBezTo>
                    <a:pt x="15088" y="301"/>
                    <a:pt x="14813" y="527"/>
                    <a:pt x="14512" y="727"/>
                  </a:cubicBezTo>
                  <a:cubicBezTo>
                    <a:pt x="13961" y="1078"/>
                    <a:pt x="13384" y="1354"/>
                    <a:pt x="12682" y="1579"/>
                  </a:cubicBezTo>
                  <a:cubicBezTo>
                    <a:pt x="11580" y="1955"/>
                    <a:pt x="10427" y="2131"/>
                    <a:pt x="9299" y="2281"/>
                  </a:cubicBezTo>
                  <a:cubicBezTo>
                    <a:pt x="8923" y="2356"/>
                    <a:pt x="8547" y="2407"/>
                    <a:pt x="8146" y="2457"/>
                  </a:cubicBezTo>
                  <a:cubicBezTo>
                    <a:pt x="7244" y="2632"/>
                    <a:pt x="6517" y="2782"/>
                    <a:pt x="5865" y="3008"/>
                  </a:cubicBezTo>
                  <a:cubicBezTo>
                    <a:pt x="5464" y="3133"/>
                    <a:pt x="5114" y="3259"/>
                    <a:pt x="4788" y="3409"/>
                  </a:cubicBezTo>
                  <a:cubicBezTo>
                    <a:pt x="4462" y="3584"/>
                    <a:pt x="4111" y="3760"/>
                    <a:pt x="3760" y="4011"/>
                  </a:cubicBezTo>
                  <a:cubicBezTo>
                    <a:pt x="3083" y="4437"/>
                    <a:pt x="2507" y="4988"/>
                    <a:pt x="2031" y="5640"/>
                  </a:cubicBezTo>
                  <a:cubicBezTo>
                    <a:pt x="1605" y="6216"/>
                    <a:pt x="1229" y="6893"/>
                    <a:pt x="928" y="7720"/>
                  </a:cubicBezTo>
                  <a:cubicBezTo>
                    <a:pt x="627" y="8447"/>
                    <a:pt x="427" y="9224"/>
                    <a:pt x="276" y="10101"/>
                  </a:cubicBezTo>
                  <a:cubicBezTo>
                    <a:pt x="126" y="10928"/>
                    <a:pt x="76" y="11755"/>
                    <a:pt x="76" y="12582"/>
                  </a:cubicBezTo>
                  <a:cubicBezTo>
                    <a:pt x="101" y="13155"/>
                    <a:pt x="150" y="13702"/>
                    <a:pt x="249" y="14225"/>
                  </a:cubicBezTo>
                  <a:lnTo>
                    <a:pt x="249" y="14225"/>
                  </a:lnTo>
                  <a:cubicBezTo>
                    <a:pt x="243" y="14211"/>
                    <a:pt x="222" y="14211"/>
                    <a:pt x="201" y="14211"/>
                  </a:cubicBezTo>
                  <a:cubicBezTo>
                    <a:pt x="126" y="14211"/>
                    <a:pt x="76" y="14261"/>
                    <a:pt x="51" y="14311"/>
                  </a:cubicBezTo>
                  <a:cubicBezTo>
                    <a:pt x="1" y="14336"/>
                    <a:pt x="1" y="14387"/>
                    <a:pt x="26" y="14437"/>
                  </a:cubicBezTo>
                  <a:cubicBezTo>
                    <a:pt x="26" y="14437"/>
                    <a:pt x="26" y="14462"/>
                    <a:pt x="26" y="14462"/>
                  </a:cubicBezTo>
                  <a:cubicBezTo>
                    <a:pt x="26" y="14512"/>
                    <a:pt x="51" y="14537"/>
                    <a:pt x="76" y="14562"/>
                  </a:cubicBezTo>
                  <a:lnTo>
                    <a:pt x="126" y="14662"/>
                  </a:lnTo>
                  <a:cubicBezTo>
                    <a:pt x="176" y="14712"/>
                    <a:pt x="226" y="14762"/>
                    <a:pt x="301" y="14838"/>
                  </a:cubicBezTo>
                  <a:cubicBezTo>
                    <a:pt x="327" y="14863"/>
                    <a:pt x="352" y="14888"/>
                    <a:pt x="402" y="14913"/>
                  </a:cubicBezTo>
                  <a:lnTo>
                    <a:pt x="427" y="15013"/>
                  </a:lnTo>
                  <a:lnTo>
                    <a:pt x="427" y="15088"/>
                  </a:lnTo>
                  <a:cubicBezTo>
                    <a:pt x="452" y="15138"/>
                    <a:pt x="477" y="15163"/>
                    <a:pt x="527" y="15189"/>
                  </a:cubicBezTo>
                  <a:cubicBezTo>
                    <a:pt x="552" y="15214"/>
                    <a:pt x="577" y="15239"/>
                    <a:pt x="627" y="15239"/>
                  </a:cubicBezTo>
                  <a:cubicBezTo>
                    <a:pt x="677" y="15214"/>
                    <a:pt x="728" y="15189"/>
                    <a:pt x="753" y="15163"/>
                  </a:cubicBezTo>
                  <a:cubicBezTo>
                    <a:pt x="978" y="15289"/>
                    <a:pt x="1254" y="15364"/>
                    <a:pt x="1580" y="15414"/>
                  </a:cubicBezTo>
                  <a:cubicBezTo>
                    <a:pt x="1730" y="15439"/>
                    <a:pt x="1905" y="15464"/>
                    <a:pt x="2081" y="15464"/>
                  </a:cubicBezTo>
                  <a:cubicBezTo>
                    <a:pt x="2231" y="15464"/>
                    <a:pt x="2382" y="15464"/>
                    <a:pt x="2582" y="15439"/>
                  </a:cubicBezTo>
                  <a:cubicBezTo>
                    <a:pt x="2908" y="15389"/>
                    <a:pt x="3259" y="15339"/>
                    <a:pt x="3660" y="15239"/>
                  </a:cubicBezTo>
                  <a:cubicBezTo>
                    <a:pt x="4261" y="15088"/>
                    <a:pt x="4888" y="14863"/>
                    <a:pt x="5640" y="14512"/>
                  </a:cubicBezTo>
                  <a:cubicBezTo>
                    <a:pt x="5916" y="14387"/>
                    <a:pt x="6191" y="14261"/>
                    <a:pt x="6467" y="14136"/>
                  </a:cubicBezTo>
                  <a:cubicBezTo>
                    <a:pt x="6868" y="13935"/>
                    <a:pt x="7294" y="13710"/>
                    <a:pt x="7720" y="13434"/>
                  </a:cubicBezTo>
                  <a:cubicBezTo>
                    <a:pt x="8547" y="12933"/>
                    <a:pt x="9374" y="12331"/>
                    <a:pt x="10126" y="11655"/>
                  </a:cubicBezTo>
                  <a:cubicBezTo>
                    <a:pt x="10878" y="11003"/>
                    <a:pt x="11580" y="10276"/>
                    <a:pt x="12181" y="9524"/>
                  </a:cubicBezTo>
                  <a:cubicBezTo>
                    <a:pt x="12432" y="9199"/>
                    <a:pt x="12682" y="8823"/>
                    <a:pt x="12933" y="8447"/>
                  </a:cubicBezTo>
                  <a:cubicBezTo>
                    <a:pt x="13109" y="8171"/>
                    <a:pt x="13309" y="7845"/>
                    <a:pt x="13510" y="7444"/>
                  </a:cubicBezTo>
                  <a:cubicBezTo>
                    <a:pt x="13885" y="6717"/>
                    <a:pt x="14236" y="5915"/>
                    <a:pt x="14562" y="5038"/>
                  </a:cubicBezTo>
                  <a:cubicBezTo>
                    <a:pt x="14888" y="4186"/>
                    <a:pt x="15139" y="3334"/>
                    <a:pt x="15339" y="2507"/>
                  </a:cubicBezTo>
                  <a:cubicBezTo>
                    <a:pt x="15540" y="1630"/>
                    <a:pt x="15640" y="903"/>
                    <a:pt x="15665" y="201"/>
                  </a:cubicBezTo>
                  <a:cubicBezTo>
                    <a:pt x="15665" y="151"/>
                    <a:pt x="15640" y="76"/>
                    <a:pt x="15590" y="51"/>
                  </a:cubicBezTo>
                  <a:cubicBezTo>
                    <a:pt x="15565" y="26"/>
                    <a:pt x="15515" y="0"/>
                    <a:pt x="15489" y="0"/>
                  </a:cubicBezTo>
                  <a:close/>
                </a:path>
              </a:pathLst>
            </a:custGeom>
            <a:solidFill>
              <a:srgbClr val="87C89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
            <p:cNvSpPr/>
            <p:nvPr/>
          </p:nvSpPr>
          <p:spPr>
            <a:xfrm>
              <a:off x="2404900" y="1790125"/>
              <a:ext cx="386625" cy="369700"/>
            </a:xfrm>
            <a:custGeom>
              <a:avLst/>
              <a:gdLst/>
              <a:ahLst/>
              <a:cxnLst/>
              <a:rect l="l" t="t" r="r" b="b"/>
              <a:pathLst>
                <a:path w="15465" h="14788" extrusionOk="0">
                  <a:moveTo>
                    <a:pt x="15464" y="1"/>
                  </a:moveTo>
                  <a:cubicBezTo>
                    <a:pt x="15414" y="1"/>
                    <a:pt x="15389" y="26"/>
                    <a:pt x="15364" y="26"/>
                  </a:cubicBezTo>
                  <a:cubicBezTo>
                    <a:pt x="15114" y="276"/>
                    <a:pt x="14813" y="502"/>
                    <a:pt x="14512" y="702"/>
                  </a:cubicBezTo>
                  <a:cubicBezTo>
                    <a:pt x="13986" y="1053"/>
                    <a:pt x="13384" y="1329"/>
                    <a:pt x="12682" y="1579"/>
                  </a:cubicBezTo>
                  <a:lnTo>
                    <a:pt x="12682" y="1554"/>
                  </a:lnTo>
                  <a:cubicBezTo>
                    <a:pt x="11580" y="1930"/>
                    <a:pt x="10427" y="2106"/>
                    <a:pt x="9299" y="2281"/>
                  </a:cubicBezTo>
                  <a:cubicBezTo>
                    <a:pt x="8923" y="2331"/>
                    <a:pt x="8547" y="2382"/>
                    <a:pt x="8146" y="2457"/>
                  </a:cubicBezTo>
                  <a:cubicBezTo>
                    <a:pt x="7244" y="2607"/>
                    <a:pt x="6517" y="2783"/>
                    <a:pt x="5890" y="2983"/>
                  </a:cubicBezTo>
                  <a:cubicBezTo>
                    <a:pt x="5489" y="3108"/>
                    <a:pt x="5114" y="3259"/>
                    <a:pt x="4788" y="3409"/>
                  </a:cubicBezTo>
                  <a:cubicBezTo>
                    <a:pt x="4462" y="3559"/>
                    <a:pt x="4111" y="3760"/>
                    <a:pt x="3760" y="3986"/>
                  </a:cubicBezTo>
                  <a:cubicBezTo>
                    <a:pt x="3108" y="4412"/>
                    <a:pt x="2507" y="4988"/>
                    <a:pt x="2031" y="5640"/>
                  </a:cubicBezTo>
                  <a:cubicBezTo>
                    <a:pt x="1605" y="6216"/>
                    <a:pt x="1229" y="6868"/>
                    <a:pt x="928" y="7695"/>
                  </a:cubicBezTo>
                  <a:cubicBezTo>
                    <a:pt x="652" y="8422"/>
                    <a:pt x="427" y="9199"/>
                    <a:pt x="276" y="10076"/>
                  </a:cubicBezTo>
                  <a:cubicBezTo>
                    <a:pt x="126" y="10878"/>
                    <a:pt x="76" y="11730"/>
                    <a:pt x="101" y="12557"/>
                  </a:cubicBezTo>
                  <a:cubicBezTo>
                    <a:pt x="101" y="13133"/>
                    <a:pt x="151" y="13685"/>
                    <a:pt x="251" y="14211"/>
                  </a:cubicBezTo>
                  <a:cubicBezTo>
                    <a:pt x="226" y="14186"/>
                    <a:pt x="226" y="14186"/>
                    <a:pt x="201" y="14186"/>
                  </a:cubicBezTo>
                  <a:cubicBezTo>
                    <a:pt x="126" y="14211"/>
                    <a:pt x="76" y="14236"/>
                    <a:pt x="51" y="14286"/>
                  </a:cubicBezTo>
                  <a:cubicBezTo>
                    <a:pt x="26" y="14311"/>
                    <a:pt x="1" y="14362"/>
                    <a:pt x="26" y="14412"/>
                  </a:cubicBezTo>
                  <a:cubicBezTo>
                    <a:pt x="26" y="14412"/>
                    <a:pt x="26" y="14437"/>
                    <a:pt x="26" y="14462"/>
                  </a:cubicBezTo>
                  <a:cubicBezTo>
                    <a:pt x="26" y="14487"/>
                    <a:pt x="51" y="14512"/>
                    <a:pt x="76" y="14537"/>
                  </a:cubicBezTo>
                  <a:cubicBezTo>
                    <a:pt x="101" y="14562"/>
                    <a:pt x="126" y="14587"/>
                    <a:pt x="151" y="14637"/>
                  </a:cubicBezTo>
                  <a:cubicBezTo>
                    <a:pt x="176" y="14687"/>
                    <a:pt x="226" y="14737"/>
                    <a:pt x="276" y="14788"/>
                  </a:cubicBezTo>
                  <a:cubicBezTo>
                    <a:pt x="477" y="14311"/>
                    <a:pt x="702" y="13835"/>
                    <a:pt x="953" y="13384"/>
                  </a:cubicBezTo>
                  <a:cubicBezTo>
                    <a:pt x="1279" y="12808"/>
                    <a:pt x="1630" y="12256"/>
                    <a:pt x="2031" y="11755"/>
                  </a:cubicBezTo>
                  <a:cubicBezTo>
                    <a:pt x="2031" y="11730"/>
                    <a:pt x="2031" y="11730"/>
                    <a:pt x="2031" y="11730"/>
                  </a:cubicBezTo>
                  <a:cubicBezTo>
                    <a:pt x="1905" y="11529"/>
                    <a:pt x="1830" y="11304"/>
                    <a:pt x="1780" y="11103"/>
                  </a:cubicBezTo>
                  <a:cubicBezTo>
                    <a:pt x="1705" y="10903"/>
                    <a:pt x="1680" y="10702"/>
                    <a:pt x="1655" y="10502"/>
                  </a:cubicBezTo>
                  <a:cubicBezTo>
                    <a:pt x="1580" y="10051"/>
                    <a:pt x="1555" y="9625"/>
                    <a:pt x="1479" y="9174"/>
                  </a:cubicBezTo>
                  <a:cubicBezTo>
                    <a:pt x="1479" y="9123"/>
                    <a:pt x="1504" y="9098"/>
                    <a:pt x="1555" y="9073"/>
                  </a:cubicBezTo>
                  <a:cubicBezTo>
                    <a:pt x="1605" y="9073"/>
                    <a:pt x="1630" y="9123"/>
                    <a:pt x="1655" y="9148"/>
                  </a:cubicBezTo>
                  <a:cubicBezTo>
                    <a:pt x="1705" y="9474"/>
                    <a:pt x="1730" y="9800"/>
                    <a:pt x="1780" y="10126"/>
                  </a:cubicBezTo>
                  <a:cubicBezTo>
                    <a:pt x="1780" y="10276"/>
                    <a:pt x="1805" y="10427"/>
                    <a:pt x="1830" y="10602"/>
                  </a:cubicBezTo>
                  <a:cubicBezTo>
                    <a:pt x="1855" y="10727"/>
                    <a:pt x="1880" y="10853"/>
                    <a:pt x="1931" y="11003"/>
                  </a:cubicBezTo>
                  <a:cubicBezTo>
                    <a:pt x="1906" y="10978"/>
                    <a:pt x="1905" y="10978"/>
                    <a:pt x="1905" y="10978"/>
                  </a:cubicBezTo>
                  <a:lnTo>
                    <a:pt x="1905" y="10978"/>
                  </a:lnTo>
                  <a:cubicBezTo>
                    <a:pt x="1956" y="11078"/>
                    <a:pt x="1981" y="11204"/>
                    <a:pt x="2031" y="11329"/>
                  </a:cubicBezTo>
                  <a:cubicBezTo>
                    <a:pt x="2056" y="11404"/>
                    <a:pt x="2106" y="11504"/>
                    <a:pt x="2156" y="11605"/>
                  </a:cubicBezTo>
                  <a:cubicBezTo>
                    <a:pt x="2156" y="11580"/>
                    <a:pt x="2181" y="11580"/>
                    <a:pt x="2181" y="11554"/>
                  </a:cubicBezTo>
                  <a:cubicBezTo>
                    <a:pt x="2607" y="11003"/>
                    <a:pt x="3083" y="10502"/>
                    <a:pt x="3610" y="10001"/>
                  </a:cubicBezTo>
                  <a:cubicBezTo>
                    <a:pt x="3585" y="10001"/>
                    <a:pt x="3585" y="9976"/>
                    <a:pt x="3560" y="9950"/>
                  </a:cubicBezTo>
                  <a:cubicBezTo>
                    <a:pt x="3409" y="9650"/>
                    <a:pt x="3284" y="9299"/>
                    <a:pt x="3209" y="8948"/>
                  </a:cubicBezTo>
                  <a:cubicBezTo>
                    <a:pt x="3134" y="8597"/>
                    <a:pt x="3108" y="8246"/>
                    <a:pt x="3083" y="7895"/>
                  </a:cubicBezTo>
                  <a:cubicBezTo>
                    <a:pt x="3058" y="7219"/>
                    <a:pt x="3108" y="6517"/>
                    <a:pt x="3184" y="5840"/>
                  </a:cubicBezTo>
                  <a:cubicBezTo>
                    <a:pt x="3184" y="5790"/>
                    <a:pt x="3209" y="5765"/>
                    <a:pt x="3259" y="5765"/>
                  </a:cubicBezTo>
                  <a:cubicBezTo>
                    <a:pt x="3309" y="5765"/>
                    <a:pt x="3359" y="5815"/>
                    <a:pt x="3334" y="5865"/>
                  </a:cubicBezTo>
                  <a:cubicBezTo>
                    <a:pt x="3284" y="6392"/>
                    <a:pt x="3259" y="6918"/>
                    <a:pt x="3234" y="7419"/>
                  </a:cubicBezTo>
                  <a:cubicBezTo>
                    <a:pt x="3234" y="7720"/>
                    <a:pt x="3259" y="7996"/>
                    <a:pt x="3284" y="8296"/>
                  </a:cubicBezTo>
                  <a:cubicBezTo>
                    <a:pt x="3309" y="8547"/>
                    <a:pt x="3359" y="8823"/>
                    <a:pt x="3434" y="9073"/>
                  </a:cubicBezTo>
                  <a:cubicBezTo>
                    <a:pt x="3434" y="9073"/>
                    <a:pt x="3434" y="9098"/>
                    <a:pt x="3434" y="9098"/>
                  </a:cubicBezTo>
                  <a:cubicBezTo>
                    <a:pt x="3459" y="9249"/>
                    <a:pt x="3509" y="9374"/>
                    <a:pt x="3560" y="9524"/>
                  </a:cubicBezTo>
                  <a:cubicBezTo>
                    <a:pt x="3610" y="9650"/>
                    <a:pt x="3660" y="9775"/>
                    <a:pt x="3710" y="9875"/>
                  </a:cubicBezTo>
                  <a:cubicBezTo>
                    <a:pt x="4211" y="9399"/>
                    <a:pt x="4738" y="8973"/>
                    <a:pt x="5264" y="8522"/>
                  </a:cubicBezTo>
                  <a:cubicBezTo>
                    <a:pt x="5540" y="8296"/>
                    <a:pt x="5840" y="8071"/>
                    <a:pt x="6141" y="7845"/>
                  </a:cubicBezTo>
                  <a:cubicBezTo>
                    <a:pt x="6141" y="7845"/>
                    <a:pt x="6141" y="7820"/>
                    <a:pt x="6141" y="7820"/>
                  </a:cubicBezTo>
                  <a:cubicBezTo>
                    <a:pt x="5991" y="7519"/>
                    <a:pt x="5916" y="7219"/>
                    <a:pt x="5840" y="6918"/>
                  </a:cubicBezTo>
                  <a:cubicBezTo>
                    <a:pt x="5790" y="6592"/>
                    <a:pt x="5740" y="6266"/>
                    <a:pt x="5740" y="5915"/>
                  </a:cubicBezTo>
                  <a:cubicBezTo>
                    <a:pt x="5715" y="5615"/>
                    <a:pt x="5740" y="5289"/>
                    <a:pt x="5765" y="4963"/>
                  </a:cubicBezTo>
                  <a:cubicBezTo>
                    <a:pt x="5790" y="4813"/>
                    <a:pt x="5790" y="4662"/>
                    <a:pt x="5840" y="4512"/>
                  </a:cubicBezTo>
                  <a:cubicBezTo>
                    <a:pt x="5865" y="4361"/>
                    <a:pt x="5890" y="4236"/>
                    <a:pt x="5916" y="4111"/>
                  </a:cubicBezTo>
                  <a:cubicBezTo>
                    <a:pt x="5941" y="4086"/>
                    <a:pt x="5941" y="4061"/>
                    <a:pt x="5966" y="4061"/>
                  </a:cubicBezTo>
                  <a:cubicBezTo>
                    <a:pt x="5991" y="4061"/>
                    <a:pt x="5991" y="4036"/>
                    <a:pt x="5991" y="4036"/>
                  </a:cubicBezTo>
                  <a:cubicBezTo>
                    <a:pt x="6016" y="4036"/>
                    <a:pt x="6016" y="4061"/>
                    <a:pt x="6041" y="4061"/>
                  </a:cubicBezTo>
                  <a:cubicBezTo>
                    <a:pt x="6066" y="4061"/>
                    <a:pt x="6066" y="4086"/>
                    <a:pt x="6091" y="4111"/>
                  </a:cubicBezTo>
                  <a:cubicBezTo>
                    <a:pt x="6091" y="4136"/>
                    <a:pt x="6091" y="4136"/>
                    <a:pt x="6091" y="4161"/>
                  </a:cubicBezTo>
                  <a:cubicBezTo>
                    <a:pt x="6091" y="4186"/>
                    <a:pt x="6066" y="4211"/>
                    <a:pt x="6066" y="4211"/>
                  </a:cubicBezTo>
                  <a:cubicBezTo>
                    <a:pt x="6066" y="4211"/>
                    <a:pt x="6066" y="4211"/>
                    <a:pt x="6066" y="4186"/>
                  </a:cubicBezTo>
                  <a:cubicBezTo>
                    <a:pt x="5966" y="4662"/>
                    <a:pt x="5916" y="5163"/>
                    <a:pt x="5890" y="5640"/>
                  </a:cubicBezTo>
                  <a:cubicBezTo>
                    <a:pt x="5890" y="6141"/>
                    <a:pt x="5941" y="6667"/>
                    <a:pt x="6066" y="7143"/>
                  </a:cubicBezTo>
                  <a:cubicBezTo>
                    <a:pt x="6066" y="7143"/>
                    <a:pt x="6066" y="7143"/>
                    <a:pt x="6066" y="7118"/>
                  </a:cubicBezTo>
                  <a:cubicBezTo>
                    <a:pt x="6116" y="7344"/>
                    <a:pt x="6191" y="7544"/>
                    <a:pt x="6291" y="7745"/>
                  </a:cubicBezTo>
                  <a:cubicBezTo>
                    <a:pt x="7093" y="7118"/>
                    <a:pt x="7946" y="6517"/>
                    <a:pt x="8798" y="5940"/>
                  </a:cubicBezTo>
                  <a:cubicBezTo>
                    <a:pt x="8622" y="5489"/>
                    <a:pt x="8547" y="4988"/>
                    <a:pt x="8572" y="4512"/>
                  </a:cubicBezTo>
                  <a:cubicBezTo>
                    <a:pt x="8597" y="4261"/>
                    <a:pt x="8622" y="3986"/>
                    <a:pt x="8647" y="3710"/>
                  </a:cubicBezTo>
                  <a:cubicBezTo>
                    <a:pt x="8697" y="3509"/>
                    <a:pt x="8748" y="3284"/>
                    <a:pt x="8823" y="3058"/>
                  </a:cubicBezTo>
                  <a:cubicBezTo>
                    <a:pt x="8823" y="3033"/>
                    <a:pt x="8848" y="3033"/>
                    <a:pt x="8848" y="3008"/>
                  </a:cubicBezTo>
                  <a:lnTo>
                    <a:pt x="8923" y="3008"/>
                  </a:lnTo>
                  <a:cubicBezTo>
                    <a:pt x="8948" y="3033"/>
                    <a:pt x="8973" y="3033"/>
                    <a:pt x="8973" y="3058"/>
                  </a:cubicBezTo>
                  <a:cubicBezTo>
                    <a:pt x="8973" y="3083"/>
                    <a:pt x="8973" y="3108"/>
                    <a:pt x="8973" y="3133"/>
                  </a:cubicBezTo>
                  <a:cubicBezTo>
                    <a:pt x="8973" y="3158"/>
                    <a:pt x="8948" y="3184"/>
                    <a:pt x="8948" y="3209"/>
                  </a:cubicBezTo>
                  <a:lnTo>
                    <a:pt x="8948" y="3234"/>
                  </a:lnTo>
                  <a:cubicBezTo>
                    <a:pt x="8823" y="3683"/>
                    <a:pt x="8748" y="4158"/>
                    <a:pt x="8748" y="4657"/>
                  </a:cubicBezTo>
                  <a:lnTo>
                    <a:pt x="8748" y="4657"/>
                  </a:lnTo>
                  <a:cubicBezTo>
                    <a:pt x="8748" y="4651"/>
                    <a:pt x="8748" y="4644"/>
                    <a:pt x="8748" y="4637"/>
                  </a:cubicBezTo>
                  <a:cubicBezTo>
                    <a:pt x="8748" y="4637"/>
                    <a:pt x="8748" y="4662"/>
                    <a:pt x="8748" y="4662"/>
                  </a:cubicBezTo>
                  <a:cubicBezTo>
                    <a:pt x="8748" y="4661"/>
                    <a:pt x="8748" y="4659"/>
                    <a:pt x="8748" y="4657"/>
                  </a:cubicBezTo>
                  <a:lnTo>
                    <a:pt x="8748" y="4657"/>
                  </a:lnTo>
                  <a:cubicBezTo>
                    <a:pt x="8748" y="4801"/>
                    <a:pt x="8749" y="4945"/>
                    <a:pt x="8773" y="5088"/>
                  </a:cubicBezTo>
                  <a:cubicBezTo>
                    <a:pt x="8773" y="5239"/>
                    <a:pt x="8798" y="5389"/>
                    <a:pt x="8848" y="5514"/>
                  </a:cubicBezTo>
                  <a:cubicBezTo>
                    <a:pt x="8873" y="5615"/>
                    <a:pt x="8898" y="5740"/>
                    <a:pt x="8948" y="5840"/>
                  </a:cubicBezTo>
                  <a:cubicBezTo>
                    <a:pt x="9725" y="5264"/>
                    <a:pt x="10527" y="4712"/>
                    <a:pt x="11304" y="4111"/>
                  </a:cubicBezTo>
                  <a:cubicBezTo>
                    <a:pt x="11254" y="3986"/>
                    <a:pt x="11229" y="3835"/>
                    <a:pt x="11229" y="3710"/>
                  </a:cubicBezTo>
                  <a:cubicBezTo>
                    <a:pt x="11229" y="3534"/>
                    <a:pt x="11204" y="3384"/>
                    <a:pt x="11229" y="3234"/>
                  </a:cubicBezTo>
                  <a:cubicBezTo>
                    <a:pt x="11229" y="2908"/>
                    <a:pt x="11304" y="2582"/>
                    <a:pt x="11429" y="2281"/>
                  </a:cubicBezTo>
                  <a:cubicBezTo>
                    <a:pt x="11429" y="2256"/>
                    <a:pt x="11479" y="2231"/>
                    <a:pt x="11505" y="2231"/>
                  </a:cubicBezTo>
                  <a:lnTo>
                    <a:pt x="11530" y="2231"/>
                  </a:lnTo>
                  <a:cubicBezTo>
                    <a:pt x="11580" y="2256"/>
                    <a:pt x="11605" y="2306"/>
                    <a:pt x="11580" y="2356"/>
                  </a:cubicBezTo>
                  <a:cubicBezTo>
                    <a:pt x="11555" y="2432"/>
                    <a:pt x="11505" y="2532"/>
                    <a:pt x="11479" y="2632"/>
                  </a:cubicBezTo>
                  <a:cubicBezTo>
                    <a:pt x="11479" y="2632"/>
                    <a:pt x="11479" y="2607"/>
                    <a:pt x="11479" y="2607"/>
                  </a:cubicBezTo>
                  <a:cubicBezTo>
                    <a:pt x="11454" y="2732"/>
                    <a:pt x="11429" y="2858"/>
                    <a:pt x="11404" y="2983"/>
                  </a:cubicBezTo>
                  <a:cubicBezTo>
                    <a:pt x="11404" y="3108"/>
                    <a:pt x="11404" y="3234"/>
                    <a:pt x="11379" y="3359"/>
                  </a:cubicBezTo>
                  <a:cubicBezTo>
                    <a:pt x="11379" y="3484"/>
                    <a:pt x="11404" y="3610"/>
                    <a:pt x="11404" y="3735"/>
                  </a:cubicBezTo>
                  <a:cubicBezTo>
                    <a:pt x="11429" y="3810"/>
                    <a:pt x="11429" y="3910"/>
                    <a:pt x="11454" y="3986"/>
                  </a:cubicBezTo>
                  <a:cubicBezTo>
                    <a:pt x="11730" y="3760"/>
                    <a:pt x="12031" y="3534"/>
                    <a:pt x="12307" y="3309"/>
                  </a:cubicBezTo>
                  <a:cubicBezTo>
                    <a:pt x="12332" y="3284"/>
                    <a:pt x="12332" y="3284"/>
                    <a:pt x="12332" y="3284"/>
                  </a:cubicBezTo>
                  <a:cubicBezTo>
                    <a:pt x="12657" y="3008"/>
                    <a:pt x="12958" y="2757"/>
                    <a:pt x="13259" y="2457"/>
                  </a:cubicBezTo>
                  <a:cubicBezTo>
                    <a:pt x="13234" y="2281"/>
                    <a:pt x="13259" y="2106"/>
                    <a:pt x="13309" y="1930"/>
                  </a:cubicBezTo>
                  <a:cubicBezTo>
                    <a:pt x="13334" y="1855"/>
                    <a:pt x="13359" y="1755"/>
                    <a:pt x="13384" y="1680"/>
                  </a:cubicBezTo>
                  <a:cubicBezTo>
                    <a:pt x="13434" y="1605"/>
                    <a:pt x="13459" y="1554"/>
                    <a:pt x="13484" y="1504"/>
                  </a:cubicBezTo>
                  <a:cubicBezTo>
                    <a:pt x="13510" y="1479"/>
                    <a:pt x="13535" y="1454"/>
                    <a:pt x="13560" y="1454"/>
                  </a:cubicBezTo>
                  <a:cubicBezTo>
                    <a:pt x="13585" y="1454"/>
                    <a:pt x="13610" y="1479"/>
                    <a:pt x="13610" y="1479"/>
                  </a:cubicBezTo>
                  <a:cubicBezTo>
                    <a:pt x="13635" y="1504"/>
                    <a:pt x="13635" y="1504"/>
                    <a:pt x="13635" y="1529"/>
                  </a:cubicBezTo>
                  <a:cubicBezTo>
                    <a:pt x="13660" y="1554"/>
                    <a:pt x="13635" y="1579"/>
                    <a:pt x="13635" y="1605"/>
                  </a:cubicBezTo>
                  <a:cubicBezTo>
                    <a:pt x="13635" y="1605"/>
                    <a:pt x="13610" y="1630"/>
                    <a:pt x="13610" y="1630"/>
                  </a:cubicBezTo>
                  <a:cubicBezTo>
                    <a:pt x="13585" y="1705"/>
                    <a:pt x="13535" y="1780"/>
                    <a:pt x="13510" y="1830"/>
                  </a:cubicBezTo>
                  <a:cubicBezTo>
                    <a:pt x="13484" y="1880"/>
                    <a:pt x="13484" y="1955"/>
                    <a:pt x="13459" y="2006"/>
                  </a:cubicBezTo>
                  <a:cubicBezTo>
                    <a:pt x="13459" y="2056"/>
                    <a:pt x="13434" y="2106"/>
                    <a:pt x="13434" y="2156"/>
                  </a:cubicBezTo>
                  <a:cubicBezTo>
                    <a:pt x="13434" y="2206"/>
                    <a:pt x="13409" y="2256"/>
                    <a:pt x="13409" y="2306"/>
                  </a:cubicBezTo>
                  <a:cubicBezTo>
                    <a:pt x="13635" y="2106"/>
                    <a:pt x="13860" y="1880"/>
                    <a:pt x="14086" y="1655"/>
                  </a:cubicBezTo>
                  <a:cubicBezTo>
                    <a:pt x="14562" y="1128"/>
                    <a:pt x="15038" y="577"/>
                    <a:pt x="15464" y="1"/>
                  </a:cubicBezTo>
                  <a:close/>
                </a:path>
              </a:pathLst>
            </a:custGeom>
            <a:solidFill>
              <a:srgbClr val="73826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
            <p:cNvSpPr/>
            <p:nvPr/>
          </p:nvSpPr>
          <p:spPr>
            <a:xfrm>
              <a:off x="2490750" y="2016950"/>
              <a:ext cx="25" cy="650"/>
            </a:xfrm>
            <a:custGeom>
              <a:avLst/>
              <a:gdLst/>
              <a:ahLst/>
              <a:cxnLst/>
              <a:rect l="l" t="t" r="r" b="b"/>
              <a:pathLst>
                <a:path w="1" h="26" extrusionOk="0">
                  <a:moveTo>
                    <a:pt x="0" y="25"/>
                  </a:moveTo>
                  <a:cubicBezTo>
                    <a:pt x="0" y="25"/>
                    <a:pt x="0" y="25"/>
                    <a:pt x="0" y="25"/>
                  </a:cubicBezTo>
                  <a:lnTo>
                    <a:pt x="0" y="25"/>
                  </a:lnTo>
                  <a:cubicBezTo>
                    <a:pt x="0" y="25"/>
                    <a:pt x="0" y="25"/>
                    <a:pt x="0" y="0"/>
                  </a:cubicBezTo>
                  <a:cubicBezTo>
                    <a:pt x="0" y="25"/>
                    <a:pt x="0" y="25"/>
                    <a:pt x="0" y="25"/>
                  </a:cubicBezTo>
                  <a:close/>
                </a:path>
              </a:pathLst>
            </a:custGeom>
            <a:solidFill>
              <a:srgbClr val="73826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
            <p:cNvSpPr/>
            <p:nvPr/>
          </p:nvSpPr>
          <p:spPr>
            <a:xfrm>
              <a:off x="2713175" y="187220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73826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
            <p:cNvSpPr/>
            <p:nvPr/>
          </p:nvSpPr>
          <p:spPr>
            <a:xfrm>
              <a:off x="2414925" y="1791375"/>
              <a:ext cx="381600" cy="384750"/>
            </a:xfrm>
            <a:custGeom>
              <a:avLst/>
              <a:gdLst/>
              <a:ahLst/>
              <a:cxnLst/>
              <a:rect l="l" t="t" r="r" b="b"/>
              <a:pathLst>
                <a:path w="15264" h="15390" extrusionOk="0">
                  <a:moveTo>
                    <a:pt x="15214" y="1"/>
                  </a:moveTo>
                  <a:cubicBezTo>
                    <a:pt x="14838" y="552"/>
                    <a:pt x="14412" y="1078"/>
                    <a:pt x="13936" y="1555"/>
                  </a:cubicBezTo>
                  <a:cubicBezTo>
                    <a:pt x="14036" y="1580"/>
                    <a:pt x="14111" y="1580"/>
                    <a:pt x="14186" y="1580"/>
                  </a:cubicBezTo>
                  <a:cubicBezTo>
                    <a:pt x="14236" y="1580"/>
                    <a:pt x="14312" y="1580"/>
                    <a:pt x="14362" y="1555"/>
                  </a:cubicBezTo>
                  <a:lnTo>
                    <a:pt x="14337" y="1555"/>
                  </a:lnTo>
                  <a:cubicBezTo>
                    <a:pt x="14437" y="1555"/>
                    <a:pt x="14537" y="1529"/>
                    <a:pt x="14637" y="1504"/>
                  </a:cubicBezTo>
                  <a:lnTo>
                    <a:pt x="14662" y="1504"/>
                  </a:lnTo>
                  <a:cubicBezTo>
                    <a:pt x="14713" y="1504"/>
                    <a:pt x="14738" y="1529"/>
                    <a:pt x="14763" y="1580"/>
                  </a:cubicBezTo>
                  <a:cubicBezTo>
                    <a:pt x="14763" y="1630"/>
                    <a:pt x="14738" y="1680"/>
                    <a:pt x="14687" y="1680"/>
                  </a:cubicBezTo>
                  <a:cubicBezTo>
                    <a:pt x="14612" y="1705"/>
                    <a:pt x="14537" y="1705"/>
                    <a:pt x="14437" y="1730"/>
                  </a:cubicBezTo>
                  <a:cubicBezTo>
                    <a:pt x="14387" y="1730"/>
                    <a:pt x="14312" y="1755"/>
                    <a:pt x="14236" y="1755"/>
                  </a:cubicBezTo>
                  <a:lnTo>
                    <a:pt x="13986" y="1755"/>
                  </a:lnTo>
                  <a:cubicBezTo>
                    <a:pt x="13936" y="1730"/>
                    <a:pt x="13885" y="1730"/>
                    <a:pt x="13835" y="1730"/>
                  </a:cubicBezTo>
                  <a:cubicBezTo>
                    <a:pt x="13835" y="1705"/>
                    <a:pt x="13835" y="1705"/>
                    <a:pt x="13810" y="1705"/>
                  </a:cubicBezTo>
                  <a:cubicBezTo>
                    <a:pt x="13760" y="1755"/>
                    <a:pt x="13735" y="1805"/>
                    <a:pt x="13685" y="1855"/>
                  </a:cubicBezTo>
                  <a:cubicBezTo>
                    <a:pt x="13184" y="2357"/>
                    <a:pt x="12657" y="2833"/>
                    <a:pt x="12131" y="3284"/>
                  </a:cubicBezTo>
                  <a:cubicBezTo>
                    <a:pt x="12181" y="3309"/>
                    <a:pt x="12231" y="3309"/>
                    <a:pt x="12281" y="3334"/>
                  </a:cubicBezTo>
                  <a:cubicBezTo>
                    <a:pt x="12382" y="3359"/>
                    <a:pt x="12457" y="3359"/>
                    <a:pt x="12532" y="3384"/>
                  </a:cubicBezTo>
                  <a:cubicBezTo>
                    <a:pt x="12657" y="3409"/>
                    <a:pt x="12808" y="3409"/>
                    <a:pt x="12933" y="3409"/>
                  </a:cubicBezTo>
                  <a:cubicBezTo>
                    <a:pt x="13058" y="3409"/>
                    <a:pt x="13159" y="3409"/>
                    <a:pt x="13284" y="3384"/>
                  </a:cubicBezTo>
                  <a:lnTo>
                    <a:pt x="13309" y="3384"/>
                  </a:lnTo>
                  <a:cubicBezTo>
                    <a:pt x="13434" y="3384"/>
                    <a:pt x="13560" y="3359"/>
                    <a:pt x="13710" y="3309"/>
                  </a:cubicBezTo>
                  <a:cubicBezTo>
                    <a:pt x="13735" y="3309"/>
                    <a:pt x="13785" y="3334"/>
                    <a:pt x="13810" y="3384"/>
                  </a:cubicBezTo>
                  <a:cubicBezTo>
                    <a:pt x="13810" y="3434"/>
                    <a:pt x="13785" y="3459"/>
                    <a:pt x="13735" y="3484"/>
                  </a:cubicBezTo>
                  <a:cubicBezTo>
                    <a:pt x="13459" y="3560"/>
                    <a:pt x="13159" y="3585"/>
                    <a:pt x="12858" y="3585"/>
                  </a:cubicBezTo>
                  <a:cubicBezTo>
                    <a:pt x="12708" y="3585"/>
                    <a:pt x="12557" y="3560"/>
                    <a:pt x="12432" y="3535"/>
                  </a:cubicBezTo>
                  <a:cubicBezTo>
                    <a:pt x="12281" y="3509"/>
                    <a:pt x="12156" y="3484"/>
                    <a:pt x="12006" y="3434"/>
                  </a:cubicBezTo>
                  <a:cubicBezTo>
                    <a:pt x="12006" y="3434"/>
                    <a:pt x="11981" y="3409"/>
                    <a:pt x="11981" y="3409"/>
                  </a:cubicBezTo>
                  <a:cubicBezTo>
                    <a:pt x="11855" y="3509"/>
                    <a:pt x="11730" y="3610"/>
                    <a:pt x="11605" y="3710"/>
                  </a:cubicBezTo>
                  <a:cubicBezTo>
                    <a:pt x="11429" y="3860"/>
                    <a:pt x="11254" y="4011"/>
                    <a:pt x="11078" y="4136"/>
                  </a:cubicBezTo>
                  <a:cubicBezTo>
                    <a:pt x="11053" y="4161"/>
                    <a:pt x="11053" y="4186"/>
                    <a:pt x="11028" y="4186"/>
                  </a:cubicBezTo>
                  <a:cubicBezTo>
                    <a:pt x="10577" y="4537"/>
                    <a:pt x="10126" y="4863"/>
                    <a:pt x="9675" y="5189"/>
                  </a:cubicBezTo>
                  <a:cubicBezTo>
                    <a:pt x="9750" y="5239"/>
                    <a:pt x="9825" y="5289"/>
                    <a:pt x="9901" y="5339"/>
                  </a:cubicBezTo>
                  <a:cubicBezTo>
                    <a:pt x="9976" y="5389"/>
                    <a:pt x="10026" y="5414"/>
                    <a:pt x="10101" y="5439"/>
                  </a:cubicBezTo>
                  <a:cubicBezTo>
                    <a:pt x="10276" y="5514"/>
                    <a:pt x="10427" y="5590"/>
                    <a:pt x="10602" y="5640"/>
                  </a:cubicBezTo>
                  <a:cubicBezTo>
                    <a:pt x="10753" y="5665"/>
                    <a:pt x="10903" y="5690"/>
                    <a:pt x="11053" y="5715"/>
                  </a:cubicBezTo>
                  <a:cubicBezTo>
                    <a:pt x="11053" y="5715"/>
                    <a:pt x="11078" y="5740"/>
                    <a:pt x="11078" y="5740"/>
                  </a:cubicBezTo>
                  <a:cubicBezTo>
                    <a:pt x="11404" y="5765"/>
                    <a:pt x="11730" y="5790"/>
                    <a:pt x="12056" y="5790"/>
                  </a:cubicBezTo>
                  <a:cubicBezTo>
                    <a:pt x="12106" y="5790"/>
                    <a:pt x="12131" y="5840"/>
                    <a:pt x="12131" y="5890"/>
                  </a:cubicBezTo>
                  <a:cubicBezTo>
                    <a:pt x="12131" y="5941"/>
                    <a:pt x="12106" y="5966"/>
                    <a:pt x="12056" y="5966"/>
                  </a:cubicBezTo>
                  <a:cubicBezTo>
                    <a:pt x="11830" y="5966"/>
                    <a:pt x="11605" y="5966"/>
                    <a:pt x="11379" y="5941"/>
                  </a:cubicBezTo>
                  <a:cubicBezTo>
                    <a:pt x="11154" y="5915"/>
                    <a:pt x="10928" y="5890"/>
                    <a:pt x="10703" y="5840"/>
                  </a:cubicBezTo>
                  <a:cubicBezTo>
                    <a:pt x="10602" y="5815"/>
                    <a:pt x="10477" y="5765"/>
                    <a:pt x="10352" y="5740"/>
                  </a:cubicBezTo>
                  <a:cubicBezTo>
                    <a:pt x="10251" y="5690"/>
                    <a:pt x="10151" y="5665"/>
                    <a:pt x="10051" y="5615"/>
                  </a:cubicBezTo>
                  <a:cubicBezTo>
                    <a:pt x="9875" y="5540"/>
                    <a:pt x="9700" y="5439"/>
                    <a:pt x="9550" y="5314"/>
                  </a:cubicBezTo>
                  <a:cubicBezTo>
                    <a:pt x="9550" y="5314"/>
                    <a:pt x="9525" y="5289"/>
                    <a:pt x="9525" y="5289"/>
                  </a:cubicBezTo>
                  <a:cubicBezTo>
                    <a:pt x="8748" y="5865"/>
                    <a:pt x="7946" y="6392"/>
                    <a:pt x="7169" y="6968"/>
                  </a:cubicBezTo>
                  <a:cubicBezTo>
                    <a:pt x="7194" y="6993"/>
                    <a:pt x="7219" y="7018"/>
                    <a:pt x="7244" y="7043"/>
                  </a:cubicBezTo>
                  <a:cubicBezTo>
                    <a:pt x="7369" y="7144"/>
                    <a:pt x="7520" y="7244"/>
                    <a:pt x="7670" y="7319"/>
                  </a:cubicBezTo>
                  <a:cubicBezTo>
                    <a:pt x="7795" y="7394"/>
                    <a:pt x="7921" y="7469"/>
                    <a:pt x="8046" y="7520"/>
                  </a:cubicBezTo>
                  <a:cubicBezTo>
                    <a:pt x="8497" y="7720"/>
                    <a:pt x="8998" y="7870"/>
                    <a:pt x="9474" y="7946"/>
                  </a:cubicBezTo>
                  <a:lnTo>
                    <a:pt x="9449" y="7946"/>
                  </a:lnTo>
                  <a:cubicBezTo>
                    <a:pt x="9670" y="7982"/>
                    <a:pt x="9890" y="8006"/>
                    <a:pt x="10110" y="8006"/>
                  </a:cubicBezTo>
                  <a:cubicBezTo>
                    <a:pt x="10190" y="8006"/>
                    <a:pt x="10271" y="8002"/>
                    <a:pt x="10352" y="7996"/>
                  </a:cubicBezTo>
                  <a:cubicBezTo>
                    <a:pt x="10402" y="7996"/>
                    <a:pt x="10427" y="8046"/>
                    <a:pt x="10427" y="8096"/>
                  </a:cubicBezTo>
                  <a:cubicBezTo>
                    <a:pt x="10427" y="8146"/>
                    <a:pt x="10402" y="8171"/>
                    <a:pt x="10352" y="8171"/>
                  </a:cubicBezTo>
                  <a:cubicBezTo>
                    <a:pt x="10271" y="8178"/>
                    <a:pt x="10190" y="8181"/>
                    <a:pt x="10110" y="8181"/>
                  </a:cubicBezTo>
                  <a:cubicBezTo>
                    <a:pt x="9890" y="8181"/>
                    <a:pt x="9670" y="8158"/>
                    <a:pt x="9449" y="8121"/>
                  </a:cubicBezTo>
                  <a:cubicBezTo>
                    <a:pt x="9149" y="8071"/>
                    <a:pt x="8848" y="7996"/>
                    <a:pt x="8547" y="7895"/>
                  </a:cubicBezTo>
                  <a:cubicBezTo>
                    <a:pt x="8246" y="7795"/>
                    <a:pt x="7971" y="7695"/>
                    <a:pt x="7695" y="7545"/>
                  </a:cubicBezTo>
                  <a:cubicBezTo>
                    <a:pt x="7570" y="7469"/>
                    <a:pt x="7444" y="7394"/>
                    <a:pt x="7319" y="7294"/>
                  </a:cubicBezTo>
                  <a:cubicBezTo>
                    <a:pt x="7219" y="7219"/>
                    <a:pt x="7119" y="7144"/>
                    <a:pt x="7018" y="7068"/>
                  </a:cubicBezTo>
                  <a:cubicBezTo>
                    <a:pt x="6266" y="7595"/>
                    <a:pt x="5515" y="8146"/>
                    <a:pt x="4813" y="8748"/>
                  </a:cubicBezTo>
                  <a:cubicBezTo>
                    <a:pt x="4863" y="8798"/>
                    <a:pt x="4938" y="8873"/>
                    <a:pt x="5013" y="8923"/>
                  </a:cubicBezTo>
                  <a:cubicBezTo>
                    <a:pt x="5164" y="9048"/>
                    <a:pt x="5314" y="9174"/>
                    <a:pt x="5489" y="9249"/>
                  </a:cubicBezTo>
                  <a:cubicBezTo>
                    <a:pt x="5640" y="9374"/>
                    <a:pt x="5815" y="9449"/>
                    <a:pt x="6016" y="9525"/>
                  </a:cubicBezTo>
                  <a:cubicBezTo>
                    <a:pt x="6617" y="9800"/>
                    <a:pt x="7244" y="9976"/>
                    <a:pt x="7870" y="10076"/>
                  </a:cubicBezTo>
                  <a:cubicBezTo>
                    <a:pt x="8121" y="10101"/>
                    <a:pt x="8372" y="10151"/>
                    <a:pt x="8647" y="10151"/>
                  </a:cubicBezTo>
                  <a:cubicBezTo>
                    <a:pt x="8697" y="10151"/>
                    <a:pt x="8723" y="10201"/>
                    <a:pt x="8723" y="10251"/>
                  </a:cubicBezTo>
                  <a:cubicBezTo>
                    <a:pt x="8723" y="10301"/>
                    <a:pt x="8672" y="10327"/>
                    <a:pt x="8647" y="10327"/>
                  </a:cubicBezTo>
                  <a:cubicBezTo>
                    <a:pt x="8296" y="10301"/>
                    <a:pt x="7946" y="10251"/>
                    <a:pt x="7595" y="10201"/>
                  </a:cubicBezTo>
                  <a:cubicBezTo>
                    <a:pt x="7219" y="10126"/>
                    <a:pt x="6868" y="10026"/>
                    <a:pt x="6517" y="9926"/>
                  </a:cubicBezTo>
                  <a:cubicBezTo>
                    <a:pt x="5840" y="9675"/>
                    <a:pt x="5189" y="9349"/>
                    <a:pt x="4662" y="8848"/>
                  </a:cubicBezTo>
                  <a:lnTo>
                    <a:pt x="4562" y="8948"/>
                  </a:lnTo>
                  <a:cubicBezTo>
                    <a:pt x="3961" y="9449"/>
                    <a:pt x="3384" y="9976"/>
                    <a:pt x="2858" y="10552"/>
                  </a:cubicBezTo>
                  <a:cubicBezTo>
                    <a:pt x="2783" y="10602"/>
                    <a:pt x="2733" y="10652"/>
                    <a:pt x="2682" y="10728"/>
                  </a:cubicBezTo>
                  <a:lnTo>
                    <a:pt x="2707" y="10728"/>
                  </a:lnTo>
                  <a:cubicBezTo>
                    <a:pt x="2783" y="10828"/>
                    <a:pt x="2883" y="10928"/>
                    <a:pt x="3008" y="11028"/>
                  </a:cubicBezTo>
                  <a:cubicBezTo>
                    <a:pt x="3008" y="11028"/>
                    <a:pt x="3008" y="11003"/>
                    <a:pt x="3008" y="11003"/>
                  </a:cubicBezTo>
                  <a:cubicBezTo>
                    <a:pt x="3159" y="11129"/>
                    <a:pt x="3309" y="11254"/>
                    <a:pt x="3484" y="11354"/>
                  </a:cubicBezTo>
                  <a:cubicBezTo>
                    <a:pt x="3660" y="11454"/>
                    <a:pt x="3835" y="11530"/>
                    <a:pt x="4011" y="11630"/>
                  </a:cubicBezTo>
                  <a:lnTo>
                    <a:pt x="3986" y="11630"/>
                  </a:lnTo>
                  <a:cubicBezTo>
                    <a:pt x="4562" y="11880"/>
                    <a:pt x="5189" y="12056"/>
                    <a:pt x="5790" y="12156"/>
                  </a:cubicBezTo>
                  <a:lnTo>
                    <a:pt x="5765" y="12156"/>
                  </a:lnTo>
                  <a:cubicBezTo>
                    <a:pt x="5991" y="12181"/>
                    <a:pt x="6216" y="12206"/>
                    <a:pt x="6417" y="12206"/>
                  </a:cubicBezTo>
                  <a:cubicBezTo>
                    <a:pt x="6467" y="12206"/>
                    <a:pt x="6517" y="12256"/>
                    <a:pt x="6517" y="12306"/>
                  </a:cubicBezTo>
                  <a:cubicBezTo>
                    <a:pt x="6517" y="12357"/>
                    <a:pt x="6467" y="12382"/>
                    <a:pt x="6417" y="12382"/>
                  </a:cubicBezTo>
                  <a:cubicBezTo>
                    <a:pt x="6091" y="12382"/>
                    <a:pt x="5740" y="12332"/>
                    <a:pt x="5414" y="12256"/>
                  </a:cubicBezTo>
                  <a:cubicBezTo>
                    <a:pt x="5038" y="12181"/>
                    <a:pt x="4687" y="12081"/>
                    <a:pt x="4337" y="11931"/>
                  </a:cubicBezTo>
                  <a:cubicBezTo>
                    <a:pt x="3685" y="11705"/>
                    <a:pt x="3058" y="11354"/>
                    <a:pt x="2582" y="10853"/>
                  </a:cubicBezTo>
                  <a:lnTo>
                    <a:pt x="2557" y="10853"/>
                  </a:lnTo>
                  <a:cubicBezTo>
                    <a:pt x="2131" y="11329"/>
                    <a:pt x="1730" y="11830"/>
                    <a:pt x="1354" y="12357"/>
                  </a:cubicBezTo>
                  <a:cubicBezTo>
                    <a:pt x="1329" y="12407"/>
                    <a:pt x="1279" y="12482"/>
                    <a:pt x="1254" y="12532"/>
                  </a:cubicBezTo>
                  <a:cubicBezTo>
                    <a:pt x="1254" y="12532"/>
                    <a:pt x="1279" y="12532"/>
                    <a:pt x="1279" y="12557"/>
                  </a:cubicBezTo>
                  <a:cubicBezTo>
                    <a:pt x="1329" y="12632"/>
                    <a:pt x="1379" y="12682"/>
                    <a:pt x="1454" y="12758"/>
                  </a:cubicBezTo>
                  <a:cubicBezTo>
                    <a:pt x="1504" y="12808"/>
                    <a:pt x="1555" y="12858"/>
                    <a:pt x="1630" y="12908"/>
                  </a:cubicBezTo>
                  <a:cubicBezTo>
                    <a:pt x="1730" y="13008"/>
                    <a:pt x="1855" y="13083"/>
                    <a:pt x="1956" y="13159"/>
                  </a:cubicBezTo>
                  <a:cubicBezTo>
                    <a:pt x="2081" y="13209"/>
                    <a:pt x="2181" y="13259"/>
                    <a:pt x="2306" y="13309"/>
                  </a:cubicBezTo>
                  <a:lnTo>
                    <a:pt x="2281" y="13309"/>
                  </a:lnTo>
                  <a:cubicBezTo>
                    <a:pt x="2557" y="13434"/>
                    <a:pt x="2833" y="13510"/>
                    <a:pt x="3108" y="13610"/>
                  </a:cubicBezTo>
                  <a:cubicBezTo>
                    <a:pt x="3159" y="13610"/>
                    <a:pt x="3184" y="13660"/>
                    <a:pt x="3184" y="13710"/>
                  </a:cubicBezTo>
                  <a:cubicBezTo>
                    <a:pt x="3165" y="13747"/>
                    <a:pt x="3134" y="13770"/>
                    <a:pt x="3098" y="13770"/>
                  </a:cubicBezTo>
                  <a:cubicBezTo>
                    <a:pt x="3085" y="13770"/>
                    <a:pt x="3072" y="13767"/>
                    <a:pt x="3058" y="13760"/>
                  </a:cubicBezTo>
                  <a:cubicBezTo>
                    <a:pt x="2883" y="13710"/>
                    <a:pt x="2707" y="13660"/>
                    <a:pt x="2532" y="13585"/>
                  </a:cubicBezTo>
                  <a:cubicBezTo>
                    <a:pt x="2357" y="13535"/>
                    <a:pt x="2181" y="13459"/>
                    <a:pt x="2006" y="13359"/>
                  </a:cubicBezTo>
                  <a:cubicBezTo>
                    <a:pt x="1931" y="13309"/>
                    <a:pt x="1830" y="13259"/>
                    <a:pt x="1730" y="13209"/>
                  </a:cubicBezTo>
                  <a:cubicBezTo>
                    <a:pt x="1680" y="13159"/>
                    <a:pt x="1605" y="13109"/>
                    <a:pt x="1530" y="13058"/>
                  </a:cubicBezTo>
                  <a:cubicBezTo>
                    <a:pt x="1379" y="12933"/>
                    <a:pt x="1254" y="12808"/>
                    <a:pt x="1154" y="12682"/>
                  </a:cubicBezTo>
                  <a:cubicBezTo>
                    <a:pt x="928" y="13033"/>
                    <a:pt x="702" y="13384"/>
                    <a:pt x="502" y="13760"/>
                  </a:cubicBezTo>
                  <a:cubicBezTo>
                    <a:pt x="327" y="14136"/>
                    <a:pt x="151" y="14487"/>
                    <a:pt x="1" y="14863"/>
                  </a:cubicBezTo>
                  <a:lnTo>
                    <a:pt x="26" y="14913"/>
                  </a:lnTo>
                  <a:lnTo>
                    <a:pt x="51" y="15013"/>
                  </a:lnTo>
                  <a:cubicBezTo>
                    <a:pt x="51" y="15063"/>
                    <a:pt x="76" y="15088"/>
                    <a:pt x="126" y="15114"/>
                  </a:cubicBezTo>
                  <a:cubicBezTo>
                    <a:pt x="151" y="15139"/>
                    <a:pt x="176" y="15139"/>
                    <a:pt x="201" y="15139"/>
                  </a:cubicBezTo>
                  <a:cubicBezTo>
                    <a:pt x="276" y="15139"/>
                    <a:pt x="327" y="15114"/>
                    <a:pt x="352" y="15088"/>
                  </a:cubicBezTo>
                  <a:cubicBezTo>
                    <a:pt x="577" y="15214"/>
                    <a:pt x="853" y="15289"/>
                    <a:pt x="1179" y="15339"/>
                  </a:cubicBezTo>
                  <a:cubicBezTo>
                    <a:pt x="1329" y="15364"/>
                    <a:pt x="1479" y="15389"/>
                    <a:pt x="1655" y="15389"/>
                  </a:cubicBezTo>
                  <a:cubicBezTo>
                    <a:pt x="1830" y="15389"/>
                    <a:pt x="1981" y="15364"/>
                    <a:pt x="2181" y="15339"/>
                  </a:cubicBezTo>
                  <a:cubicBezTo>
                    <a:pt x="2507" y="15314"/>
                    <a:pt x="2858" y="15264"/>
                    <a:pt x="3259" y="15139"/>
                  </a:cubicBezTo>
                  <a:cubicBezTo>
                    <a:pt x="3835" y="14988"/>
                    <a:pt x="4462" y="14763"/>
                    <a:pt x="5239" y="14437"/>
                  </a:cubicBezTo>
                  <a:cubicBezTo>
                    <a:pt x="5515" y="14312"/>
                    <a:pt x="5765" y="14186"/>
                    <a:pt x="6041" y="14061"/>
                  </a:cubicBezTo>
                  <a:cubicBezTo>
                    <a:pt x="6467" y="13860"/>
                    <a:pt x="6868" y="13635"/>
                    <a:pt x="7319" y="13359"/>
                  </a:cubicBezTo>
                  <a:cubicBezTo>
                    <a:pt x="8146" y="12858"/>
                    <a:pt x="8948" y="12256"/>
                    <a:pt x="9725" y="11580"/>
                  </a:cubicBezTo>
                  <a:cubicBezTo>
                    <a:pt x="10477" y="10928"/>
                    <a:pt x="11154" y="10201"/>
                    <a:pt x="11755" y="9449"/>
                  </a:cubicBezTo>
                  <a:cubicBezTo>
                    <a:pt x="12031" y="9098"/>
                    <a:pt x="12281" y="8748"/>
                    <a:pt x="12507" y="8372"/>
                  </a:cubicBezTo>
                  <a:cubicBezTo>
                    <a:pt x="12708" y="8096"/>
                    <a:pt x="12883" y="7770"/>
                    <a:pt x="13109" y="7344"/>
                  </a:cubicBezTo>
                  <a:cubicBezTo>
                    <a:pt x="13484" y="6617"/>
                    <a:pt x="13835" y="5840"/>
                    <a:pt x="14161" y="4938"/>
                  </a:cubicBezTo>
                  <a:cubicBezTo>
                    <a:pt x="14462" y="4111"/>
                    <a:pt x="14713" y="3259"/>
                    <a:pt x="14913" y="2432"/>
                  </a:cubicBezTo>
                  <a:cubicBezTo>
                    <a:pt x="15114" y="1555"/>
                    <a:pt x="15239" y="828"/>
                    <a:pt x="15264" y="126"/>
                  </a:cubicBezTo>
                  <a:cubicBezTo>
                    <a:pt x="15264" y="76"/>
                    <a:pt x="15239" y="51"/>
                    <a:pt x="15214" y="1"/>
                  </a:cubicBezTo>
                  <a:close/>
                </a:path>
              </a:pathLst>
            </a:custGeom>
            <a:solidFill>
              <a:srgbClr val="73826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
            <p:cNvSpPr/>
            <p:nvPr/>
          </p:nvSpPr>
          <p:spPr>
            <a:xfrm>
              <a:off x="2691250" y="1934225"/>
              <a:ext cx="650" cy="675"/>
            </a:xfrm>
            <a:custGeom>
              <a:avLst/>
              <a:gdLst/>
              <a:ahLst/>
              <a:cxnLst/>
              <a:rect l="l" t="t" r="r" b="b"/>
              <a:pathLst>
                <a:path w="26" h="27" extrusionOk="0">
                  <a:moveTo>
                    <a:pt x="25" y="26"/>
                  </a:moveTo>
                  <a:cubicBezTo>
                    <a:pt x="0" y="26"/>
                    <a:pt x="0" y="26"/>
                    <a:pt x="0" y="1"/>
                  </a:cubicBezTo>
                  <a:lnTo>
                    <a:pt x="0" y="1"/>
                  </a:lnTo>
                  <a:cubicBezTo>
                    <a:pt x="0" y="26"/>
                    <a:pt x="0" y="26"/>
                    <a:pt x="25" y="26"/>
                  </a:cubicBezTo>
                  <a:close/>
                </a:path>
              </a:pathLst>
            </a:custGeom>
            <a:solidFill>
              <a:srgbClr val="73826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
            <p:cNvSpPr/>
            <p:nvPr/>
          </p:nvSpPr>
          <p:spPr>
            <a:xfrm>
              <a:off x="2691875" y="1934875"/>
              <a:ext cx="25" cy="25"/>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lose/>
                </a:path>
              </a:pathLst>
            </a:custGeom>
            <a:solidFill>
              <a:srgbClr val="73826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
            <p:cNvSpPr/>
            <p:nvPr/>
          </p:nvSpPr>
          <p:spPr>
            <a:xfrm>
              <a:off x="2747000" y="1875975"/>
              <a:ext cx="675" cy="25"/>
            </a:xfrm>
            <a:custGeom>
              <a:avLst/>
              <a:gdLst/>
              <a:ahLst/>
              <a:cxnLst/>
              <a:rect l="l" t="t" r="r" b="b"/>
              <a:pathLst>
                <a:path w="27" h="1" extrusionOk="0">
                  <a:moveTo>
                    <a:pt x="1" y="0"/>
                  </a:moveTo>
                  <a:lnTo>
                    <a:pt x="1" y="0"/>
                  </a:lnTo>
                  <a:cubicBezTo>
                    <a:pt x="1" y="0"/>
                    <a:pt x="26" y="0"/>
                    <a:pt x="26" y="0"/>
                  </a:cubicBezTo>
                  <a:close/>
                </a:path>
              </a:pathLst>
            </a:custGeom>
            <a:solidFill>
              <a:srgbClr val="73826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
            <p:cNvSpPr/>
            <p:nvPr/>
          </p:nvSpPr>
          <p:spPr>
            <a:xfrm>
              <a:off x="2317175" y="1858425"/>
              <a:ext cx="150400" cy="301400"/>
            </a:xfrm>
            <a:custGeom>
              <a:avLst/>
              <a:gdLst/>
              <a:ahLst/>
              <a:cxnLst/>
              <a:rect l="l" t="t" r="r" b="b"/>
              <a:pathLst>
                <a:path w="6016" h="12056" extrusionOk="0">
                  <a:moveTo>
                    <a:pt x="4011" y="0"/>
                  </a:moveTo>
                  <a:cubicBezTo>
                    <a:pt x="3886" y="0"/>
                    <a:pt x="3735" y="25"/>
                    <a:pt x="3585" y="51"/>
                  </a:cubicBezTo>
                  <a:cubicBezTo>
                    <a:pt x="3359" y="76"/>
                    <a:pt x="3159" y="126"/>
                    <a:pt x="2908" y="226"/>
                  </a:cubicBezTo>
                  <a:cubicBezTo>
                    <a:pt x="2632" y="326"/>
                    <a:pt x="2382" y="452"/>
                    <a:pt x="2106" y="577"/>
                  </a:cubicBezTo>
                  <a:cubicBezTo>
                    <a:pt x="1856" y="727"/>
                    <a:pt x="1630" y="903"/>
                    <a:pt x="1379" y="1103"/>
                  </a:cubicBezTo>
                  <a:cubicBezTo>
                    <a:pt x="1204" y="1279"/>
                    <a:pt x="1003" y="1504"/>
                    <a:pt x="828" y="1755"/>
                  </a:cubicBezTo>
                  <a:cubicBezTo>
                    <a:pt x="527" y="2181"/>
                    <a:pt x="302" y="2732"/>
                    <a:pt x="151" y="3334"/>
                  </a:cubicBezTo>
                  <a:cubicBezTo>
                    <a:pt x="26" y="3885"/>
                    <a:pt x="1" y="4512"/>
                    <a:pt x="26" y="5163"/>
                  </a:cubicBezTo>
                  <a:cubicBezTo>
                    <a:pt x="51" y="5790"/>
                    <a:pt x="176" y="6442"/>
                    <a:pt x="352" y="7093"/>
                  </a:cubicBezTo>
                  <a:cubicBezTo>
                    <a:pt x="477" y="7569"/>
                    <a:pt x="653" y="8071"/>
                    <a:pt x="878" y="8597"/>
                  </a:cubicBezTo>
                  <a:cubicBezTo>
                    <a:pt x="1104" y="9073"/>
                    <a:pt x="1329" y="9524"/>
                    <a:pt x="1605" y="9950"/>
                  </a:cubicBezTo>
                  <a:cubicBezTo>
                    <a:pt x="1881" y="10376"/>
                    <a:pt x="2181" y="10752"/>
                    <a:pt x="2507" y="11103"/>
                  </a:cubicBezTo>
                  <a:cubicBezTo>
                    <a:pt x="2658" y="11254"/>
                    <a:pt x="2833" y="11404"/>
                    <a:pt x="2983" y="11554"/>
                  </a:cubicBezTo>
                  <a:cubicBezTo>
                    <a:pt x="3034" y="11630"/>
                    <a:pt x="3109" y="11705"/>
                    <a:pt x="3184" y="11780"/>
                  </a:cubicBezTo>
                  <a:cubicBezTo>
                    <a:pt x="3234" y="11830"/>
                    <a:pt x="3309" y="11880"/>
                    <a:pt x="3384" y="11955"/>
                  </a:cubicBezTo>
                  <a:cubicBezTo>
                    <a:pt x="3435" y="11980"/>
                    <a:pt x="3485" y="12005"/>
                    <a:pt x="3585" y="12031"/>
                  </a:cubicBezTo>
                  <a:cubicBezTo>
                    <a:pt x="3610" y="12056"/>
                    <a:pt x="3660" y="12056"/>
                    <a:pt x="3685" y="12056"/>
                  </a:cubicBezTo>
                  <a:cubicBezTo>
                    <a:pt x="3710" y="12056"/>
                    <a:pt x="3760" y="12056"/>
                    <a:pt x="3810" y="12031"/>
                  </a:cubicBezTo>
                  <a:cubicBezTo>
                    <a:pt x="3861" y="12031"/>
                    <a:pt x="3911" y="12005"/>
                    <a:pt x="3961" y="11955"/>
                  </a:cubicBezTo>
                  <a:cubicBezTo>
                    <a:pt x="4036" y="11930"/>
                    <a:pt x="4086" y="11880"/>
                    <a:pt x="4111" y="11830"/>
                  </a:cubicBezTo>
                  <a:cubicBezTo>
                    <a:pt x="4211" y="11705"/>
                    <a:pt x="4287" y="11579"/>
                    <a:pt x="4337" y="11429"/>
                  </a:cubicBezTo>
                  <a:cubicBezTo>
                    <a:pt x="4462" y="11203"/>
                    <a:pt x="4537" y="10978"/>
                    <a:pt x="4587" y="10828"/>
                  </a:cubicBezTo>
                  <a:cubicBezTo>
                    <a:pt x="4638" y="10677"/>
                    <a:pt x="4688" y="10502"/>
                    <a:pt x="4738" y="10351"/>
                  </a:cubicBezTo>
                  <a:cubicBezTo>
                    <a:pt x="5013" y="9574"/>
                    <a:pt x="5239" y="8722"/>
                    <a:pt x="5440" y="7770"/>
                  </a:cubicBezTo>
                  <a:cubicBezTo>
                    <a:pt x="5715" y="6617"/>
                    <a:pt x="5866" y="5589"/>
                    <a:pt x="5966" y="4612"/>
                  </a:cubicBezTo>
                  <a:cubicBezTo>
                    <a:pt x="6016" y="4061"/>
                    <a:pt x="6016" y="3584"/>
                    <a:pt x="6016" y="3108"/>
                  </a:cubicBezTo>
                  <a:cubicBezTo>
                    <a:pt x="5991" y="2632"/>
                    <a:pt x="5941" y="2181"/>
                    <a:pt x="5866" y="1780"/>
                  </a:cubicBezTo>
                  <a:cubicBezTo>
                    <a:pt x="5765" y="1379"/>
                    <a:pt x="5615" y="1053"/>
                    <a:pt x="5440" y="777"/>
                  </a:cubicBezTo>
                  <a:cubicBezTo>
                    <a:pt x="5339" y="627"/>
                    <a:pt x="5239" y="502"/>
                    <a:pt x="5114" y="401"/>
                  </a:cubicBezTo>
                  <a:cubicBezTo>
                    <a:pt x="4988" y="276"/>
                    <a:pt x="4838" y="201"/>
                    <a:pt x="4688" y="126"/>
                  </a:cubicBezTo>
                  <a:cubicBezTo>
                    <a:pt x="4487" y="51"/>
                    <a:pt x="4262" y="0"/>
                    <a:pt x="4011" y="0"/>
                  </a:cubicBezTo>
                  <a:close/>
                </a:path>
              </a:pathLst>
            </a:custGeom>
            <a:solidFill>
              <a:srgbClr val="A3796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
            <p:cNvSpPr/>
            <p:nvPr/>
          </p:nvSpPr>
          <p:spPr>
            <a:xfrm>
              <a:off x="2317175" y="1858425"/>
              <a:ext cx="150400" cy="300775"/>
            </a:xfrm>
            <a:custGeom>
              <a:avLst/>
              <a:gdLst/>
              <a:ahLst/>
              <a:cxnLst/>
              <a:rect l="l" t="t" r="r" b="b"/>
              <a:pathLst>
                <a:path w="6016" h="12031" extrusionOk="0">
                  <a:moveTo>
                    <a:pt x="4237" y="502"/>
                  </a:moveTo>
                  <a:cubicBezTo>
                    <a:pt x="4262" y="502"/>
                    <a:pt x="4312" y="527"/>
                    <a:pt x="4337" y="527"/>
                  </a:cubicBezTo>
                  <a:cubicBezTo>
                    <a:pt x="4412" y="527"/>
                    <a:pt x="4487" y="527"/>
                    <a:pt x="4537" y="552"/>
                  </a:cubicBezTo>
                  <a:cubicBezTo>
                    <a:pt x="4612" y="552"/>
                    <a:pt x="4663" y="577"/>
                    <a:pt x="4713" y="602"/>
                  </a:cubicBezTo>
                  <a:cubicBezTo>
                    <a:pt x="4788" y="627"/>
                    <a:pt x="4838" y="652"/>
                    <a:pt x="4888" y="677"/>
                  </a:cubicBezTo>
                  <a:cubicBezTo>
                    <a:pt x="4938" y="727"/>
                    <a:pt x="4988" y="752"/>
                    <a:pt x="5013" y="802"/>
                  </a:cubicBezTo>
                  <a:cubicBezTo>
                    <a:pt x="5089" y="903"/>
                    <a:pt x="5139" y="1003"/>
                    <a:pt x="5139" y="1128"/>
                  </a:cubicBezTo>
                  <a:cubicBezTo>
                    <a:pt x="5164" y="1203"/>
                    <a:pt x="5139" y="1279"/>
                    <a:pt x="5114" y="1354"/>
                  </a:cubicBezTo>
                  <a:cubicBezTo>
                    <a:pt x="5114" y="1379"/>
                    <a:pt x="5089" y="1404"/>
                    <a:pt x="5089" y="1404"/>
                  </a:cubicBezTo>
                  <a:cubicBezTo>
                    <a:pt x="5089" y="1429"/>
                    <a:pt x="5089" y="1429"/>
                    <a:pt x="5064" y="1454"/>
                  </a:cubicBezTo>
                  <a:cubicBezTo>
                    <a:pt x="5064" y="1454"/>
                    <a:pt x="5064" y="1454"/>
                    <a:pt x="5064" y="1479"/>
                  </a:cubicBezTo>
                  <a:cubicBezTo>
                    <a:pt x="5039" y="1479"/>
                    <a:pt x="5039" y="1504"/>
                    <a:pt x="5039" y="1529"/>
                  </a:cubicBezTo>
                  <a:cubicBezTo>
                    <a:pt x="4963" y="1604"/>
                    <a:pt x="4888" y="1680"/>
                    <a:pt x="4813" y="1730"/>
                  </a:cubicBezTo>
                  <a:cubicBezTo>
                    <a:pt x="4788" y="1755"/>
                    <a:pt x="4763" y="1805"/>
                    <a:pt x="4713" y="1830"/>
                  </a:cubicBezTo>
                  <a:cubicBezTo>
                    <a:pt x="4562" y="1955"/>
                    <a:pt x="4387" y="2081"/>
                    <a:pt x="4211" y="2181"/>
                  </a:cubicBezTo>
                  <a:cubicBezTo>
                    <a:pt x="3836" y="2406"/>
                    <a:pt x="3409" y="2607"/>
                    <a:pt x="2983" y="2732"/>
                  </a:cubicBezTo>
                  <a:cubicBezTo>
                    <a:pt x="2783" y="2782"/>
                    <a:pt x="2557" y="2832"/>
                    <a:pt x="2357" y="2858"/>
                  </a:cubicBezTo>
                  <a:cubicBezTo>
                    <a:pt x="2257" y="2858"/>
                    <a:pt x="2181" y="2883"/>
                    <a:pt x="2106" y="2883"/>
                  </a:cubicBezTo>
                  <a:cubicBezTo>
                    <a:pt x="2006" y="2883"/>
                    <a:pt x="1906" y="2858"/>
                    <a:pt x="1830" y="2858"/>
                  </a:cubicBezTo>
                  <a:cubicBezTo>
                    <a:pt x="1730" y="2832"/>
                    <a:pt x="1605" y="2807"/>
                    <a:pt x="1505" y="2757"/>
                  </a:cubicBezTo>
                  <a:cubicBezTo>
                    <a:pt x="1429" y="2707"/>
                    <a:pt x="1354" y="2682"/>
                    <a:pt x="1279" y="2607"/>
                  </a:cubicBezTo>
                  <a:cubicBezTo>
                    <a:pt x="1204" y="2582"/>
                    <a:pt x="1154" y="2532"/>
                    <a:pt x="1129" y="2457"/>
                  </a:cubicBezTo>
                  <a:cubicBezTo>
                    <a:pt x="1104" y="2431"/>
                    <a:pt x="1104" y="2406"/>
                    <a:pt x="1079" y="2356"/>
                  </a:cubicBezTo>
                  <a:cubicBezTo>
                    <a:pt x="1079" y="2331"/>
                    <a:pt x="1054" y="2306"/>
                    <a:pt x="1054" y="2281"/>
                  </a:cubicBezTo>
                  <a:cubicBezTo>
                    <a:pt x="1054" y="2256"/>
                    <a:pt x="1054" y="2231"/>
                    <a:pt x="1054" y="2181"/>
                  </a:cubicBezTo>
                  <a:cubicBezTo>
                    <a:pt x="1054" y="2156"/>
                    <a:pt x="1079" y="2131"/>
                    <a:pt x="1079" y="2106"/>
                  </a:cubicBezTo>
                  <a:cubicBezTo>
                    <a:pt x="1079" y="2056"/>
                    <a:pt x="1104" y="2005"/>
                    <a:pt x="1129" y="1955"/>
                  </a:cubicBezTo>
                  <a:cubicBezTo>
                    <a:pt x="1204" y="1830"/>
                    <a:pt x="1279" y="1730"/>
                    <a:pt x="1379" y="1629"/>
                  </a:cubicBezTo>
                  <a:cubicBezTo>
                    <a:pt x="1505" y="1504"/>
                    <a:pt x="1655" y="1404"/>
                    <a:pt x="1780" y="1304"/>
                  </a:cubicBezTo>
                  <a:cubicBezTo>
                    <a:pt x="1906" y="1203"/>
                    <a:pt x="2031" y="1128"/>
                    <a:pt x="2181" y="1053"/>
                  </a:cubicBezTo>
                  <a:cubicBezTo>
                    <a:pt x="2407" y="953"/>
                    <a:pt x="2632" y="853"/>
                    <a:pt x="2883" y="777"/>
                  </a:cubicBezTo>
                  <a:cubicBezTo>
                    <a:pt x="3059" y="727"/>
                    <a:pt x="3209" y="677"/>
                    <a:pt x="3384" y="627"/>
                  </a:cubicBezTo>
                  <a:cubicBezTo>
                    <a:pt x="3535" y="602"/>
                    <a:pt x="3710" y="552"/>
                    <a:pt x="3861" y="552"/>
                  </a:cubicBezTo>
                  <a:cubicBezTo>
                    <a:pt x="3986" y="527"/>
                    <a:pt x="4111" y="502"/>
                    <a:pt x="4237" y="502"/>
                  </a:cubicBezTo>
                  <a:close/>
                  <a:moveTo>
                    <a:pt x="4011" y="0"/>
                  </a:moveTo>
                  <a:cubicBezTo>
                    <a:pt x="3861" y="0"/>
                    <a:pt x="3735" y="25"/>
                    <a:pt x="3585" y="51"/>
                  </a:cubicBezTo>
                  <a:cubicBezTo>
                    <a:pt x="3359" y="76"/>
                    <a:pt x="3159" y="151"/>
                    <a:pt x="2908" y="226"/>
                  </a:cubicBezTo>
                  <a:cubicBezTo>
                    <a:pt x="2632" y="326"/>
                    <a:pt x="2357" y="452"/>
                    <a:pt x="2106" y="577"/>
                  </a:cubicBezTo>
                  <a:cubicBezTo>
                    <a:pt x="1881" y="727"/>
                    <a:pt x="1630" y="903"/>
                    <a:pt x="1404" y="1103"/>
                  </a:cubicBezTo>
                  <a:cubicBezTo>
                    <a:pt x="1204" y="1279"/>
                    <a:pt x="1003" y="1504"/>
                    <a:pt x="828" y="1755"/>
                  </a:cubicBezTo>
                  <a:cubicBezTo>
                    <a:pt x="527" y="2206"/>
                    <a:pt x="302" y="2732"/>
                    <a:pt x="176" y="3334"/>
                  </a:cubicBezTo>
                  <a:cubicBezTo>
                    <a:pt x="51" y="3885"/>
                    <a:pt x="1" y="4512"/>
                    <a:pt x="26" y="5163"/>
                  </a:cubicBezTo>
                  <a:cubicBezTo>
                    <a:pt x="76" y="5790"/>
                    <a:pt x="176" y="6442"/>
                    <a:pt x="352" y="7093"/>
                  </a:cubicBezTo>
                  <a:cubicBezTo>
                    <a:pt x="477" y="7594"/>
                    <a:pt x="653" y="8071"/>
                    <a:pt x="878" y="8597"/>
                  </a:cubicBezTo>
                  <a:cubicBezTo>
                    <a:pt x="1104" y="9048"/>
                    <a:pt x="1329" y="9524"/>
                    <a:pt x="1630" y="9950"/>
                  </a:cubicBezTo>
                  <a:cubicBezTo>
                    <a:pt x="1881" y="10376"/>
                    <a:pt x="2181" y="10752"/>
                    <a:pt x="2507" y="11103"/>
                  </a:cubicBezTo>
                  <a:cubicBezTo>
                    <a:pt x="2658" y="11254"/>
                    <a:pt x="2833" y="11404"/>
                    <a:pt x="2983" y="11554"/>
                  </a:cubicBezTo>
                  <a:cubicBezTo>
                    <a:pt x="3059" y="11630"/>
                    <a:pt x="3109" y="11705"/>
                    <a:pt x="3184" y="11780"/>
                  </a:cubicBezTo>
                  <a:cubicBezTo>
                    <a:pt x="3234" y="11830"/>
                    <a:pt x="3309" y="11880"/>
                    <a:pt x="3384" y="11930"/>
                  </a:cubicBezTo>
                  <a:cubicBezTo>
                    <a:pt x="3435" y="11980"/>
                    <a:pt x="3485" y="12005"/>
                    <a:pt x="3585" y="12031"/>
                  </a:cubicBezTo>
                  <a:lnTo>
                    <a:pt x="3810" y="12031"/>
                  </a:lnTo>
                  <a:cubicBezTo>
                    <a:pt x="3861" y="12031"/>
                    <a:pt x="3911" y="12005"/>
                    <a:pt x="3961" y="11955"/>
                  </a:cubicBezTo>
                  <a:cubicBezTo>
                    <a:pt x="4011" y="11930"/>
                    <a:pt x="4061" y="11880"/>
                    <a:pt x="4111" y="11830"/>
                  </a:cubicBezTo>
                  <a:cubicBezTo>
                    <a:pt x="4211" y="11705"/>
                    <a:pt x="4287" y="11554"/>
                    <a:pt x="4337" y="11429"/>
                  </a:cubicBezTo>
                  <a:cubicBezTo>
                    <a:pt x="4437" y="11203"/>
                    <a:pt x="4512" y="10978"/>
                    <a:pt x="4587" y="10802"/>
                  </a:cubicBezTo>
                  <a:cubicBezTo>
                    <a:pt x="4638" y="10652"/>
                    <a:pt x="4688" y="10502"/>
                    <a:pt x="4738" y="10351"/>
                  </a:cubicBezTo>
                  <a:cubicBezTo>
                    <a:pt x="4988" y="9574"/>
                    <a:pt x="5214" y="8722"/>
                    <a:pt x="5440" y="7770"/>
                  </a:cubicBezTo>
                  <a:cubicBezTo>
                    <a:pt x="5690" y="6617"/>
                    <a:pt x="5866" y="5589"/>
                    <a:pt x="5966" y="4612"/>
                  </a:cubicBezTo>
                  <a:cubicBezTo>
                    <a:pt x="5991" y="4086"/>
                    <a:pt x="6016" y="3584"/>
                    <a:pt x="6016" y="3108"/>
                  </a:cubicBezTo>
                  <a:cubicBezTo>
                    <a:pt x="5991" y="2632"/>
                    <a:pt x="5941" y="2181"/>
                    <a:pt x="5841" y="1805"/>
                  </a:cubicBezTo>
                  <a:cubicBezTo>
                    <a:pt x="5765" y="1379"/>
                    <a:pt x="5615" y="1053"/>
                    <a:pt x="5440" y="777"/>
                  </a:cubicBezTo>
                  <a:cubicBezTo>
                    <a:pt x="5339" y="627"/>
                    <a:pt x="5239" y="502"/>
                    <a:pt x="5114" y="401"/>
                  </a:cubicBezTo>
                  <a:cubicBezTo>
                    <a:pt x="4988" y="301"/>
                    <a:pt x="4838" y="201"/>
                    <a:pt x="4663" y="126"/>
                  </a:cubicBezTo>
                  <a:cubicBezTo>
                    <a:pt x="4462" y="51"/>
                    <a:pt x="4237" y="0"/>
                    <a:pt x="4011" y="0"/>
                  </a:cubicBezTo>
                  <a:close/>
                </a:path>
              </a:pathLst>
            </a:custGeom>
            <a:solidFill>
              <a:srgbClr val="88644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
            <p:cNvSpPr/>
            <p:nvPr/>
          </p:nvSpPr>
          <p:spPr>
            <a:xfrm>
              <a:off x="1916175" y="2061425"/>
              <a:ext cx="924850" cy="824600"/>
            </a:xfrm>
            <a:custGeom>
              <a:avLst/>
              <a:gdLst/>
              <a:ahLst/>
              <a:cxnLst/>
              <a:rect l="l" t="t" r="r" b="b"/>
              <a:pathLst>
                <a:path w="36994" h="32984" extrusionOk="0">
                  <a:moveTo>
                    <a:pt x="11780" y="1"/>
                  </a:moveTo>
                  <a:cubicBezTo>
                    <a:pt x="10903" y="1"/>
                    <a:pt x="10051" y="101"/>
                    <a:pt x="9174" y="301"/>
                  </a:cubicBezTo>
                  <a:cubicBezTo>
                    <a:pt x="8246" y="527"/>
                    <a:pt x="7319" y="878"/>
                    <a:pt x="6442" y="1329"/>
                  </a:cubicBezTo>
                  <a:cubicBezTo>
                    <a:pt x="5865" y="1630"/>
                    <a:pt x="5289" y="2006"/>
                    <a:pt x="4763" y="2457"/>
                  </a:cubicBezTo>
                  <a:cubicBezTo>
                    <a:pt x="3785" y="3234"/>
                    <a:pt x="2933" y="4236"/>
                    <a:pt x="2206" y="5414"/>
                  </a:cubicBezTo>
                  <a:cubicBezTo>
                    <a:pt x="1555" y="6517"/>
                    <a:pt x="1028" y="7795"/>
                    <a:pt x="652" y="9174"/>
                  </a:cubicBezTo>
                  <a:cubicBezTo>
                    <a:pt x="327" y="10477"/>
                    <a:pt x="101" y="11931"/>
                    <a:pt x="51" y="13434"/>
                  </a:cubicBezTo>
                  <a:cubicBezTo>
                    <a:pt x="1" y="14863"/>
                    <a:pt x="76" y="16367"/>
                    <a:pt x="301" y="17896"/>
                  </a:cubicBezTo>
                  <a:cubicBezTo>
                    <a:pt x="527" y="19374"/>
                    <a:pt x="878" y="20828"/>
                    <a:pt x="1354" y="22256"/>
                  </a:cubicBezTo>
                  <a:cubicBezTo>
                    <a:pt x="1830" y="23685"/>
                    <a:pt x="2432" y="25013"/>
                    <a:pt x="3134" y="26267"/>
                  </a:cubicBezTo>
                  <a:cubicBezTo>
                    <a:pt x="3860" y="27495"/>
                    <a:pt x="4687" y="28622"/>
                    <a:pt x="5590" y="29600"/>
                  </a:cubicBezTo>
                  <a:cubicBezTo>
                    <a:pt x="6542" y="30577"/>
                    <a:pt x="7570" y="31379"/>
                    <a:pt x="8647" y="31981"/>
                  </a:cubicBezTo>
                  <a:cubicBezTo>
                    <a:pt x="8923" y="32131"/>
                    <a:pt x="9224" y="32257"/>
                    <a:pt x="9500" y="32382"/>
                  </a:cubicBezTo>
                  <a:cubicBezTo>
                    <a:pt x="9926" y="32557"/>
                    <a:pt x="10302" y="32708"/>
                    <a:pt x="10652" y="32808"/>
                  </a:cubicBezTo>
                  <a:cubicBezTo>
                    <a:pt x="11129" y="32933"/>
                    <a:pt x="11630" y="32983"/>
                    <a:pt x="12131" y="32983"/>
                  </a:cubicBezTo>
                  <a:lnTo>
                    <a:pt x="12206" y="32983"/>
                  </a:lnTo>
                  <a:cubicBezTo>
                    <a:pt x="12632" y="32983"/>
                    <a:pt x="13083" y="32908"/>
                    <a:pt x="13585" y="32783"/>
                  </a:cubicBezTo>
                  <a:cubicBezTo>
                    <a:pt x="14186" y="32632"/>
                    <a:pt x="14788" y="32357"/>
                    <a:pt x="15314" y="32131"/>
                  </a:cubicBezTo>
                  <a:cubicBezTo>
                    <a:pt x="15515" y="32031"/>
                    <a:pt x="15715" y="31931"/>
                    <a:pt x="15891" y="31856"/>
                  </a:cubicBezTo>
                  <a:cubicBezTo>
                    <a:pt x="16292" y="31655"/>
                    <a:pt x="16693" y="31480"/>
                    <a:pt x="17094" y="31304"/>
                  </a:cubicBezTo>
                  <a:cubicBezTo>
                    <a:pt x="17419" y="31179"/>
                    <a:pt x="17720" y="31054"/>
                    <a:pt x="17996" y="30953"/>
                  </a:cubicBezTo>
                  <a:cubicBezTo>
                    <a:pt x="18347" y="30853"/>
                    <a:pt x="18672" y="30778"/>
                    <a:pt x="18948" y="30728"/>
                  </a:cubicBezTo>
                  <a:cubicBezTo>
                    <a:pt x="19174" y="30703"/>
                    <a:pt x="19374" y="30678"/>
                    <a:pt x="19600" y="30678"/>
                  </a:cubicBezTo>
                  <a:cubicBezTo>
                    <a:pt x="19800" y="30678"/>
                    <a:pt x="20001" y="30703"/>
                    <a:pt x="20226" y="30728"/>
                  </a:cubicBezTo>
                  <a:cubicBezTo>
                    <a:pt x="20953" y="30828"/>
                    <a:pt x="21655" y="31054"/>
                    <a:pt x="22357" y="31279"/>
                  </a:cubicBezTo>
                  <a:cubicBezTo>
                    <a:pt x="22532" y="31329"/>
                    <a:pt x="22733" y="31404"/>
                    <a:pt x="22933" y="31455"/>
                  </a:cubicBezTo>
                  <a:cubicBezTo>
                    <a:pt x="23434" y="31605"/>
                    <a:pt x="23860" y="31705"/>
                    <a:pt x="24287" y="31780"/>
                  </a:cubicBezTo>
                  <a:cubicBezTo>
                    <a:pt x="24537" y="31805"/>
                    <a:pt x="24813" y="31830"/>
                    <a:pt x="25064" y="31830"/>
                  </a:cubicBezTo>
                  <a:cubicBezTo>
                    <a:pt x="25264" y="31830"/>
                    <a:pt x="25465" y="31830"/>
                    <a:pt x="25665" y="31805"/>
                  </a:cubicBezTo>
                  <a:cubicBezTo>
                    <a:pt x="25891" y="31755"/>
                    <a:pt x="26116" y="31705"/>
                    <a:pt x="26367" y="31630"/>
                  </a:cubicBezTo>
                  <a:cubicBezTo>
                    <a:pt x="26567" y="31580"/>
                    <a:pt x="26768" y="31505"/>
                    <a:pt x="26918" y="31429"/>
                  </a:cubicBezTo>
                  <a:cubicBezTo>
                    <a:pt x="27244" y="31304"/>
                    <a:pt x="27570" y="31154"/>
                    <a:pt x="27896" y="30953"/>
                  </a:cubicBezTo>
                  <a:cubicBezTo>
                    <a:pt x="28522" y="30627"/>
                    <a:pt x="29124" y="30201"/>
                    <a:pt x="29725" y="29675"/>
                  </a:cubicBezTo>
                  <a:cubicBezTo>
                    <a:pt x="30277" y="29174"/>
                    <a:pt x="30803" y="28622"/>
                    <a:pt x="31354" y="27971"/>
                  </a:cubicBezTo>
                  <a:cubicBezTo>
                    <a:pt x="31830" y="27369"/>
                    <a:pt x="32307" y="26693"/>
                    <a:pt x="32758" y="25941"/>
                  </a:cubicBezTo>
                  <a:cubicBezTo>
                    <a:pt x="33610" y="24587"/>
                    <a:pt x="34337" y="23033"/>
                    <a:pt x="34988" y="21254"/>
                  </a:cubicBezTo>
                  <a:cubicBezTo>
                    <a:pt x="35565" y="19675"/>
                    <a:pt x="36041" y="17996"/>
                    <a:pt x="36367" y="16266"/>
                  </a:cubicBezTo>
                  <a:cubicBezTo>
                    <a:pt x="36693" y="14637"/>
                    <a:pt x="36893" y="13084"/>
                    <a:pt x="36918" y="11630"/>
                  </a:cubicBezTo>
                  <a:cubicBezTo>
                    <a:pt x="36993" y="9901"/>
                    <a:pt x="36818" y="8271"/>
                    <a:pt x="36417" y="6768"/>
                  </a:cubicBezTo>
                  <a:cubicBezTo>
                    <a:pt x="35941" y="4963"/>
                    <a:pt x="35139" y="3484"/>
                    <a:pt x="34061" y="2382"/>
                  </a:cubicBezTo>
                  <a:cubicBezTo>
                    <a:pt x="33485" y="1780"/>
                    <a:pt x="32808" y="1279"/>
                    <a:pt x="32056" y="928"/>
                  </a:cubicBezTo>
                  <a:cubicBezTo>
                    <a:pt x="31680" y="728"/>
                    <a:pt x="31279" y="577"/>
                    <a:pt x="30853" y="452"/>
                  </a:cubicBezTo>
                  <a:cubicBezTo>
                    <a:pt x="30427" y="327"/>
                    <a:pt x="29976" y="226"/>
                    <a:pt x="29475" y="151"/>
                  </a:cubicBezTo>
                  <a:cubicBezTo>
                    <a:pt x="29149" y="101"/>
                    <a:pt x="28823" y="101"/>
                    <a:pt x="28547" y="101"/>
                  </a:cubicBezTo>
                  <a:lnTo>
                    <a:pt x="28171" y="101"/>
                  </a:lnTo>
                  <a:cubicBezTo>
                    <a:pt x="27795" y="126"/>
                    <a:pt x="27394" y="201"/>
                    <a:pt x="26993" y="301"/>
                  </a:cubicBezTo>
                  <a:cubicBezTo>
                    <a:pt x="26292" y="452"/>
                    <a:pt x="25540" y="753"/>
                    <a:pt x="24663" y="1204"/>
                  </a:cubicBezTo>
                  <a:cubicBezTo>
                    <a:pt x="23810" y="1630"/>
                    <a:pt x="22958" y="2156"/>
                    <a:pt x="22156" y="2632"/>
                  </a:cubicBezTo>
                  <a:lnTo>
                    <a:pt x="21680" y="2933"/>
                  </a:lnTo>
                  <a:cubicBezTo>
                    <a:pt x="21229" y="3209"/>
                    <a:pt x="20703" y="3510"/>
                    <a:pt x="20151" y="3810"/>
                  </a:cubicBezTo>
                  <a:cubicBezTo>
                    <a:pt x="20176" y="3760"/>
                    <a:pt x="20176" y="3685"/>
                    <a:pt x="20126" y="3635"/>
                  </a:cubicBezTo>
                  <a:cubicBezTo>
                    <a:pt x="19449" y="2908"/>
                    <a:pt x="18672" y="2256"/>
                    <a:pt x="17795" y="1705"/>
                  </a:cubicBezTo>
                  <a:cubicBezTo>
                    <a:pt x="16993" y="1204"/>
                    <a:pt x="16066" y="803"/>
                    <a:pt x="15089" y="502"/>
                  </a:cubicBezTo>
                  <a:cubicBezTo>
                    <a:pt x="14161" y="226"/>
                    <a:pt x="13184" y="51"/>
                    <a:pt x="12156" y="26"/>
                  </a:cubicBezTo>
                  <a:cubicBezTo>
                    <a:pt x="12031" y="1"/>
                    <a:pt x="11906" y="1"/>
                    <a:pt x="11780" y="1"/>
                  </a:cubicBezTo>
                  <a:close/>
                </a:path>
              </a:pathLst>
            </a:custGeom>
            <a:solidFill>
              <a:srgbClr val="C83F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
            <p:cNvSpPr/>
            <p:nvPr/>
          </p:nvSpPr>
          <p:spPr>
            <a:xfrm>
              <a:off x="2220700" y="2130975"/>
              <a:ext cx="245625" cy="57150"/>
            </a:xfrm>
            <a:custGeom>
              <a:avLst/>
              <a:gdLst/>
              <a:ahLst/>
              <a:cxnLst/>
              <a:rect l="l" t="t" r="r" b="b"/>
              <a:pathLst>
                <a:path w="9825" h="2286" extrusionOk="0">
                  <a:moveTo>
                    <a:pt x="9725" y="1"/>
                  </a:moveTo>
                  <a:cubicBezTo>
                    <a:pt x="9700" y="1"/>
                    <a:pt x="9674" y="1"/>
                    <a:pt x="9674" y="26"/>
                  </a:cubicBezTo>
                  <a:cubicBezTo>
                    <a:pt x="9649" y="26"/>
                    <a:pt x="9649" y="51"/>
                    <a:pt x="9624" y="51"/>
                  </a:cubicBezTo>
                  <a:cubicBezTo>
                    <a:pt x="9624" y="51"/>
                    <a:pt x="9649" y="51"/>
                    <a:pt x="9649" y="26"/>
                  </a:cubicBezTo>
                  <a:lnTo>
                    <a:pt x="9649" y="26"/>
                  </a:lnTo>
                  <a:cubicBezTo>
                    <a:pt x="9299" y="276"/>
                    <a:pt x="8923" y="452"/>
                    <a:pt x="8547" y="577"/>
                  </a:cubicBezTo>
                  <a:lnTo>
                    <a:pt x="8572" y="577"/>
                  </a:lnTo>
                  <a:cubicBezTo>
                    <a:pt x="8371" y="652"/>
                    <a:pt x="8171" y="702"/>
                    <a:pt x="7970" y="778"/>
                  </a:cubicBezTo>
                  <a:lnTo>
                    <a:pt x="8020" y="753"/>
                  </a:lnTo>
                  <a:lnTo>
                    <a:pt x="8020" y="753"/>
                  </a:lnTo>
                  <a:cubicBezTo>
                    <a:pt x="7745" y="853"/>
                    <a:pt x="7444" y="928"/>
                    <a:pt x="7143" y="1003"/>
                  </a:cubicBezTo>
                  <a:cubicBezTo>
                    <a:pt x="6842" y="1103"/>
                    <a:pt x="6542" y="1179"/>
                    <a:pt x="6241" y="1229"/>
                  </a:cubicBezTo>
                  <a:cubicBezTo>
                    <a:pt x="5614" y="1354"/>
                    <a:pt x="4988" y="1454"/>
                    <a:pt x="4361" y="1504"/>
                  </a:cubicBezTo>
                  <a:cubicBezTo>
                    <a:pt x="4080" y="1520"/>
                    <a:pt x="3802" y="1528"/>
                    <a:pt x="3525" y="1528"/>
                  </a:cubicBezTo>
                  <a:cubicBezTo>
                    <a:pt x="2887" y="1528"/>
                    <a:pt x="2258" y="1484"/>
                    <a:pt x="1629" y="1379"/>
                  </a:cubicBezTo>
                  <a:cubicBezTo>
                    <a:pt x="1454" y="1329"/>
                    <a:pt x="1253" y="1279"/>
                    <a:pt x="1078" y="1229"/>
                  </a:cubicBezTo>
                  <a:cubicBezTo>
                    <a:pt x="953" y="1204"/>
                    <a:pt x="852" y="1179"/>
                    <a:pt x="752" y="1129"/>
                  </a:cubicBezTo>
                  <a:cubicBezTo>
                    <a:pt x="702" y="1129"/>
                    <a:pt x="677" y="1103"/>
                    <a:pt x="627" y="1103"/>
                  </a:cubicBezTo>
                  <a:cubicBezTo>
                    <a:pt x="577" y="1078"/>
                    <a:pt x="501" y="1078"/>
                    <a:pt x="451" y="1053"/>
                  </a:cubicBezTo>
                  <a:cubicBezTo>
                    <a:pt x="411" y="1036"/>
                    <a:pt x="370" y="1028"/>
                    <a:pt x="329" y="1028"/>
                  </a:cubicBezTo>
                  <a:cubicBezTo>
                    <a:pt x="192" y="1028"/>
                    <a:pt x="64" y="1119"/>
                    <a:pt x="25" y="1254"/>
                  </a:cubicBezTo>
                  <a:cubicBezTo>
                    <a:pt x="0" y="1329"/>
                    <a:pt x="0" y="1429"/>
                    <a:pt x="50" y="1504"/>
                  </a:cubicBezTo>
                  <a:cubicBezTo>
                    <a:pt x="100" y="1580"/>
                    <a:pt x="151" y="1630"/>
                    <a:pt x="226" y="1680"/>
                  </a:cubicBezTo>
                  <a:lnTo>
                    <a:pt x="251" y="1680"/>
                  </a:lnTo>
                  <a:cubicBezTo>
                    <a:pt x="577" y="1855"/>
                    <a:pt x="902" y="1956"/>
                    <a:pt x="1253" y="2031"/>
                  </a:cubicBezTo>
                  <a:cubicBezTo>
                    <a:pt x="1629" y="2131"/>
                    <a:pt x="2030" y="2181"/>
                    <a:pt x="2431" y="2231"/>
                  </a:cubicBezTo>
                  <a:cubicBezTo>
                    <a:pt x="2757" y="2270"/>
                    <a:pt x="3079" y="2286"/>
                    <a:pt x="3398" y="2286"/>
                  </a:cubicBezTo>
                  <a:cubicBezTo>
                    <a:pt x="3915" y="2286"/>
                    <a:pt x="4426" y="2243"/>
                    <a:pt x="4938" y="2181"/>
                  </a:cubicBezTo>
                  <a:cubicBezTo>
                    <a:pt x="5339" y="2131"/>
                    <a:pt x="5740" y="2056"/>
                    <a:pt x="6141" y="1956"/>
                  </a:cubicBezTo>
                  <a:cubicBezTo>
                    <a:pt x="6341" y="1905"/>
                    <a:pt x="6542" y="1830"/>
                    <a:pt x="6742" y="1780"/>
                  </a:cubicBezTo>
                  <a:cubicBezTo>
                    <a:pt x="6943" y="1705"/>
                    <a:pt x="7143" y="1630"/>
                    <a:pt x="7344" y="1555"/>
                  </a:cubicBezTo>
                  <a:cubicBezTo>
                    <a:pt x="7544" y="1504"/>
                    <a:pt x="7720" y="1404"/>
                    <a:pt x="7895" y="1329"/>
                  </a:cubicBezTo>
                  <a:cubicBezTo>
                    <a:pt x="7995" y="1279"/>
                    <a:pt x="8070" y="1229"/>
                    <a:pt x="8171" y="1179"/>
                  </a:cubicBezTo>
                  <a:cubicBezTo>
                    <a:pt x="8271" y="1154"/>
                    <a:pt x="8346" y="1103"/>
                    <a:pt x="8421" y="1028"/>
                  </a:cubicBezTo>
                  <a:cubicBezTo>
                    <a:pt x="8772" y="828"/>
                    <a:pt x="9073" y="627"/>
                    <a:pt x="9399" y="427"/>
                  </a:cubicBezTo>
                  <a:lnTo>
                    <a:pt x="9374" y="427"/>
                  </a:lnTo>
                  <a:cubicBezTo>
                    <a:pt x="9424" y="402"/>
                    <a:pt x="9499" y="352"/>
                    <a:pt x="9549" y="327"/>
                  </a:cubicBezTo>
                  <a:lnTo>
                    <a:pt x="9524" y="327"/>
                  </a:lnTo>
                  <a:cubicBezTo>
                    <a:pt x="9624" y="276"/>
                    <a:pt x="9700" y="201"/>
                    <a:pt x="9775" y="151"/>
                  </a:cubicBezTo>
                  <a:cubicBezTo>
                    <a:pt x="9825" y="126"/>
                    <a:pt x="9825" y="51"/>
                    <a:pt x="9800" y="26"/>
                  </a:cubicBezTo>
                  <a:cubicBezTo>
                    <a:pt x="9775" y="1"/>
                    <a:pt x="9750" y="1"/>
                    <a:pt x="9725" y="1"/>
                  </a:cubicBezTo>
                  <a:close/>
                </a:path>
              </a:pathLst>
            </a:custGeom>
            <a:solidFill>
              <a:srgbClr val="AB34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
            <p:cNvSpPr/>
            <p:nvPr/>
          </p:nvSpPr>
          <p:spPr>
            <a:xfrm>
              <a:off x="1915550" y="2066450"/>
              <a:ext cx="753800" cy="820200"/>
            </a:xfrm>
            <a:custGeom>
              <a:avLst/>
              <a:gdLst/>
              <a:ahLst/>
              <a:cxnLst/>
              <a:rect l="l" t="t" r="r" b="b"/>
              <a:pathLst>
                <a:path w="30152" h="32808" extrusionOk="0">
                  <a:moveTo>
                    <a:pt x="9625" y="0"/>
                  </a:moveTo>
                  <a:cubicBezTo>
                    <a:pt x="9474" y="50"/>
                    <a:pt x="9349" y="75"/>
                    <a:pt x="9199" y="100"/>
                  </a:cubicBezTo>
                  <a:cubicBezTo>
                    <a:pt x="8246" y="326"/>
                    <a:pt x="7319" y="677"/>
                    <a:pt x="6442" y="1128"/>
                  </a:cubicBezTo>
                  <a:cubicBezTo>
                    <a:pt x="5890" y="1429"/>
                    <a:pt x="5314" y="1805"/>
                    <a:pt x="4788" y="2231"/>
                  </a:cubicBezTo>
                  <a:cubicBezTo>
                    <a:pt x="3810" y="3033"/>
                    <a:pt x="2958" y="4035"/>
                    <a:pt x="2231" y="5213"/>
                  </a:cubicBezTo>
                  <a:cubicBezTo>
                    <a:pt x="1580" y="6316"/>
                    <a:pt x="1053" y="7594"/>
                    <a:pt x="677" y="8973"/>
                  </a:cubicBezTo>
                  <a:cubicBezTo>
                    <a:pt x="326" y="10301"/>
                    <a:pt x="126" y="11730"/>
                    <a:pt x="76" y="13233"/>
                  </a:cubicBezTo>
                  <a:cubicBezTo>
                    <a:pt x="1" y="14662"/>
                    <a:pt x="101" y="16166"/>
                    <a:pt x="326" y="17695"/>
                  </a:cubicBezTo>
                  <a:cubicBezTo>
                    <a:pt x="527" y="19173"/>
                    <a:pt x="878" y="20627"/>
                    <a:pt x="1379" y="22055"/>
                  </a:cubicBezTo>
                  <a:cubicBezTo>
                    <a:pt x="1855" y="23484"/>
                    <a:pt x="2457" y="24837"/>
                    <a:pt x="3159" y="26066"/>
                  </a:cubicBezTo>
                  <a:cubicBezTo>
                    <a:pt x="3860" y="27294"/>
                    <a:pt x="4687" y="28421"/>
                    <a:pt x="5615" y="29399"/>
                  </a:cubicBezTo>
                  <a:cubicBezTo>
                    <a:pt x="6567" y="30376"/>
                    <a:pt x="7595" y="31178"/>
                    <a:pt x="8672" y="31780"/>
                  </a:cubicBezTo>
                  <a:cubicBezTo>
                    <a:pt x="8948" y="31930"/>
                    <a:pt x="9249" y="32081"/>
                    <a:pt x="9525" y="32206"/>
                  </a:cubicBezTo>
                  <a:cubicBezTo>
                    <a:pt x="9951" y="32381"/>
                    <a:pt x="10327" y="32507"/>
                    <a:pt x="10677" y="32607"/>
                  </a:cubicBezTo>
                  <a:cubicBezTo>
                    <a:pt x="11154" y="32732"/>
                    <a:pt x="11655" y="32807"/>
                    <a:pt x="12156" y="32807"/>
                  </a:cubicBezTo>
                  <a:lnTo>
                    <a:pt x="12231" y="32807"/>
                  </a:lnTo>
                  <a:cubicBezTo>
                    <a:pt x="12657" y="32782"/>
                    <a:pt x="13108" y="32732"/>
                    <a:pt x="13610" y="32582"/>
                  </a:cubicBezTo>
                  <a:cubicBezTo>
                    <a:pt x="14211" y="32431"/>
                    <a:pt x="14788" y="32181"/>
                    <a:pt x="15339" y="31930"/>
                  </a:cubicBezTo>
                  <a:cubicBezTo>
                    <a:pt x="15439" y="31880"/>
                    <a:pt x="15565" y="31830"/>
                    <a:pt x="15665" y="31780"/>
                  </a:cubicBezTo>
                  <a:lnTo>
                    <a:pt x="15815" y="31705"/>
                  </a:lnTo>
                  <a:lnTo>
                    <a:pt x="15941" y="31655"/>
                  </a:lnTo>
                  <a:cubicBezTo>
                    <a:pt x="16291" y="31479"/>
                    <a:pt x="16718" y="31279"/>
                    <a:pt x="17119" y="31103"/>
                  </a:cubicBezTo>
                  <a:cubicBezTo>
                    <a:pt x="17444" y="30978"/>
                    <a:pt x="17720" y="30878"/>
                    <a:pt x="18021" y="30777"/>
                  </a:cubicBezTo>
                  <a:cubicBezTo>
                    <a:pt x="18372" y="30652"/>
                    <a:pt x="18697" y="30577"/>
                    <a:pt x="18973" y="30527"/>
                  </a:cubicBezTo>
                  <a:cubicBezTo>
                    <a:pt x="19174" y="30502"/>
                    <a:pt x="19399" y="30502"/>
                    <a:pt x="19625" y="30502"/>
                  </a:cubicBezTo>
                  <a:cubicBezTo>
                    <a:pt x="19825" y="30502"/>
                    <a:pt x="20051" y="30502"/>
                    <a:pt x="20251" y="30527"/>
                  </a:cubicBezTo>
                  <a:cubicBezTo>
                    <a:pt x="20978" y="30627"/>
                    <a:pt x="21680" y="30853"/>
                    <a:pt x="22357" y="31078"/>
                  </a:cubicBezTo>
                  <a:lnTo>
                    <a:pt x="22532" y="31128"/>
                  </a:lnTo>
                  <a:cubicBezTo>
                    <a:pt x="22682" y="31178"/>
                    <a:pt x="22808" y="31228"/>
                    <a:pt x="22958" y="31254"/>
                  </a:cubicBezTo>
                  <a:cubicBezTo>
                    <a:pt x="23459" y="31404"/>
                    <a:pt x="23885" y="31529"/>
                    <a:pt x="24312" y="31579"/>
                  </a:cubicBezTo>
                  <a:cubicBezTo>
                    <a:pt x="24562" y="31629"/>
                    <a:pt x="24838" y="31629"/>
                    <a:pt x="25089" y="31629"/>
                  </a:cubicBezTo>
                  <a:cubicBezTo>
                    <a:pt x="25289" y="31629"/>
                    <a:pt x="25490" y="31629"/>
                    <a:pt x="25690" y="31604"/>
                  </a:cubicBezTo>
                  <a:cubicBezTo>
                    <a:pt x="25916" y="31579"/>
                    <a:pt x="26141" y="31504"/>
                    <a:pt x="26392" y="31454"/>
                  </a:cubicBezTo>
                  <a:cubicBezTo>
                    <a:pt x="26592" y="31379"/>
                    <a:pt x="26793" y="31304"/>
                    <a:pt x="26943" y="31228"/>
                  </a:cubicBezTo>
                  <a:cubicBezTo>
                    <a:pt x="27269" y="31103"/>
                    <a:pt x="27595" y="30953"/>
                    <a:pt x="27946" y="30777"/>
                  </a:cubicBezTo>
                  <a:cubicBezTo>
                    <a:pt x="28547" y="30452"/>
                    <a:pt x="29149" y="30000"/>
                    <a:pt x="29750" y="29474"/>
                  </a:cubicBezTo>
                  <a:cubicBezTo>
                    <a:pt x="29876" y="29349"/>
                    <a:pt x="30026" y="29249"/>
                    <a:pt x="30151" y="29123"/>
                  </a:cubicBezTo>
                  <a:cubicBezTo>
                    <a:pt x="29700" y="29023"/>
                    <a:pt x="29249" y="28898"/>
                    <a:pt x="28798" y="28747"/>
                  </a:cubicBezTo>
                  <a:cubicBezTo>
                    <a:pt x="27921" y="28446"/>
                    <a:pt x="27068" y="28071"/>
                    <a:pt x="26266" y="27594"/>
                  </a:cubicBezTo>
                  <a:cubicBezTo>
                    <a:pt x="25840" y="27369"/>
                    <a:pt x="25439" y="27093"/>
                    <a:pt x="25063" y="26817"/>
                  </a:cubicBezTo>
                  <a:cubicBezTo>
                    <a:pt x="24713" y="26542"/>
                    <a:pt x="24362" y="26266"/>
                    <a:pt x="24036" y="25965"/>
                  </a:cubicBezTo>
                  <a:cubicBezTo>
                    <a:pt x="23384" y="25389"/>
                    <a:pt x="22808" y="24737"/>
                    <a:pt x="22281" y="24061"/>
                  </a:cubicBezTo>
                  <a:cubicBezTo>
                    <a:pt x="21780" y="23384"/>
                    <a:pt x="21304" y="22657"/>
                    <a:pt x="20828" y="21930"/>
                  </a:cubicBezTo>
                  <a:cubicBezTo>
                    <a:pt x="19926" y="20477"/>
                    <a:pt x="19073" y="18973"/>
                    <a:pt x="18021" y="17594"/>
                  </a:cubicBezTo>
                  <a:cubicBezTo>
                    <a:pt x="17695" y="17193"/>
                    <a:pt x="17344" y="16792"/>
                    <a:pt x="16993" y="16391"/>
                  </a:cubicBezTo>
                  <a:cubicBezTo>
                    <a:pt x="16793" y="16191"/>
                    <a:pt x="16617" y="16015"/>
                    <a:pt x="16417" y="15840"/>
                  </a:cubicBezTo>
                  <a:cubicBezTo>
                    <a:pt x="16266" y="15690"/>
                    <a:pt x="16116" y="15564"/>
                    <a:pt x="15966" y="15464"/>
                  </a:cubicBezTo>
                  <a:cubicBezTo>
                    <a:pt x="15489" y="15088"/>
                    <a:pt x="14988" y="14787"/>
                    <a:pt x="14437" y="14562"/>
                  </a:cubicBezTo>
                  <a:lnTo>
                    <a:pt x="14462" y="14562"/>
                  </a:lnTo>
                  <a:cubicBezTo>
                    <a:pt x="14061" y="14386"/>
                    <a:pt x="13635" y="14261"/>
                    <a:pt x="13209" y="14211"/>
                  </a:cubicBezTo>
                  <a:cubicBezTo>
                    <a:pt x="13071" y="14198"/>
                    <a:pt x="12933" y="14192"/>
                    <a:pt x="12792" y="14192"/>
                  </a:cubicBezTo>
                  <a:cubicBezTo>
                    <a:pt x="12651" y="14192"/>
                    <a:pt x="12507" y="14198"/>
                    <a:pt x="12357" y="14211"/>
                  </a:cubicBezTo>
                  <a:lnTo>
                    <a:pt x="12382" y="14211"/>
                  </a:lnTo>
                  <a:cubicBezTo>
                    <a:pt x="12156" y="14236"/>
                    <a:pt x="11956" y="14311"/>
                    <a:pt x="11730" y="14386"/>
                  </a:cubicBezTo>
                  <a:lnTo>
                    <a:pt x="11755" y="14386"/>
                  </a:lnTo>
                  <a:cubicBezTo>
                    <a:pt x="11580" y="14461"/>
                    <a:pt x="11404" y="14562"/>
                    <a:pt x="11229" y="14687"/>
                  </a:cubicBezTo>
                  <a:cubicBezTo>
                    <a:pt x="11078" y="14812"/>
                    <a:pt x="10928" y="14963"/>
                    <a:pt x="10778" y="15138"/>
                  </a:cubicBezTo>
                  <a:cubicBezTo>
                    <a:pt x="10602" y="15364"/>
                    <a:pt x="10477" y="15639"/>
                    <a:pt x="10352" y="15890"/>
                  </a:cubicBezTo>
                  <a:cubicBezTo>
                    <a:pt x="10276" y="16065"/>
                    <a:pt x="10201" y="16241"/>
                    <a:pt x="10151" y="16441"/>
                  </a:cubicBezTo>
                  <a:cubicBezTo>
                    <a:pt x="10101" y="16667"/>
                    <a:pt x="10051" y="16893"/>
                    <a:pt x="10001" y="17143"/>
                  </a:cubicBezTo>
                  <a:cubicBezTo>
                    <a:pt x="9976" y="17369"/>
                    <a:pt x="9976" y="17594"/>
                    <a:pt x="9976" y="17795"/>
                  </a:cubicBezTo>
                  <a:cubicBezTo>
                    <a:pt x="9976" y="18020"/>
                    <a:pt x="10001" y="18246"/>
                    <a:pt x="10026" y="18472"/>
                  </a:cubicBezTo>
                  <a:cubicBezTo>
                    <a:pt x="10026" y="18472"/>
                    <a:pt x="10026" y="18472"/>
                    <a:pt x="10026" y="18446"/>
                  </a:cubicBezTo>
                  <a:cubicBezTo>
                    <a:pt x="10076" y="18822"/>
                    <a:pt x="10151" y="19173"/>
                    <a:pt x="10251" y="19499"/>
                  </a:cubicBezTo>
                  <a:cubicBezTo>
                    <a:pt x="10352" y="19825"/>
                    <a:pt x="10477" y="20151"/>
                    <a:pt x="10602" y="20477"/>
                  </a:cubicBezTo>
                  <a:cubicBezTo>
                    <a:pt x="10602" y="20477"/>
                    <a:pt x="10602" y="20451"/>
                    <a:pt x="10602" y="20451"/>
                  </a:cubicBezTo>
                  <a:cubicBezTo>
                    <a:pt x="11003" y="21429"/>
                    <a:pt x="11530" y="22331"/>
                    <a:pt x="12006" y="23284"/>
                  </a:cubicBezTo>
                  <a:cubicBezTo>
                    <a:pt x="12031" y="23309"/>
                    <a:pt x="12031" y="23359"/>
                    <a:pt x="12006" y="23384"/>
                  </a:cubicBezTo>
                  <a:cubicBezTo>
                    <a:pt x="11981" y="23409"/>
                    <a:pt x="11956" y="23409"/>
                    <a:pt x="11931" y="23409"/>
                  </a:cubicBezTo>
                  <a:lnTo>
                    <a:pt x="11905" y="23409"/>
                  </a:lnTo>
                  <a:cubicBezTo>
                    <a:pt x="11605" y="23284"/>
                    <a:pt x="11354" y="23133"/>
                    <a:pt x="11078" y="22983"/>
                  </a:cubicBezTo>
                  <a:cubicBezTo>
                    <a:pt x="9700" y="22206"/>
                    <a:pt x="8497" y="21078"/>
                    <a:pt x="7545" y="19800"/>
                  </a:cubicBezTo>
                  <a:cubicBezTo>
                    <a:pt x="7068" y="19123"/>
                    <a:pt x="6617" y="18421"/>
                    <a:pt x="6266" y="17669"/>
                  </a:cubicBezTo>
                  <a:cubicBezTo>
                    <a:pt x="5890" y="16943"/>
                    <a:pt x="5565" y="16191"/>
                    <a:pt x="5339" y="15389"/>
                  </a:cubicBezTo>
                  <a:cubicBezTo>
                    <a:pt x="4838" y="13860"/>
                    <a:pt x="4562" y="12206"/>
                    <a:pt x="4637" y="10577"/>
                  </a:cubicBezTo>
                  <a:cubicBezTo>
                    <a:pt x="4662" y="9700"/>
                    <a:pt x="4763" y="8847"/>
                    <a:pt x="4963" y="7995"/>
                  </a:cubicBezTo>
                  <a:cubicBezTo>
                    <a:pt x="5164" y="7143"/>
                    <a:pt x="5439" y="6341"/>
                    <a:pt x="5765" y="5564"/>
                  </a:cubicBezTo>
                  <a:cubicBezTo>
                    <a:pt x="6667" y="3459"/>
                    <a:pt x="8021" y="1604"/>
                    <a:pt x="9625" y="0"/>
                  </a:cubicBezTo>
                  <a:close/>
                </a:path>
              </a:pathLst>
            </a:custGeom>
            <a:solidFill>
              <a:srgbClr val="AB34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
            <p:cNvSpPr/>
            <p:nvPr/>
          </p:nvSpPr>
          <p:spPr>
            <a:xfrm>
              <a:off x="2609800" y="2130350"/>
              <a:ext cx="189250" cy="330225"/>
            </a:xfrm>
            <a:custGeom>
              <a:avLst/>
              <a:gdLst/>
              <a:ahLst/>
              <a:cxnLst/>
              <a:rect l="l" t="t" r="r" b="b"/>
              <a:pathLst>
                <a:path w="7570" h="13209" extrusionOk="0">
                  <a:moveTo>
                    <a:pt x="1253" y="1"/>
                  </a:moveTo>
                  <a:cubicBezTo>
                    <a:pt x="1153" y="1"/>
                    <a:pt x="1053" y="26"/>
                    <a:pt x="928" y="26"/>
                  </a:cubicBezTo>
                  <a:cubicBezTo>
                    <a:pt x="827" y="51"/>
                    <a:pt x="727" y="101"/>
                    <a:pt x="602" y="151"/>
                  </a:cubicBezTo>
                  <a:cubicBezTo>
                    <a:pt x="401" y="251"/>
                    <a:pt x="251" y="402"/>
                    <a:pt x="126" y="627"/>
                  </a:cubicBezTo>
                  <a:cubicBezTo>
                    <a:pt x="75" y="727"/>
                    <a:pt x="50" y="828"/>
                    <a:pt x="25" y="978"/>
                  </a:cubicBezTo>
                  <a:cubicBezTo>
                    <a:pt x="0" y="1128"/>
                    <a:pt x="50" y="1304"/>
                    <a:pt x="75" y="1404"/>
                  </a:cubicBezTo>
                  <a:cubicBezTo>
                    <a:pt x="100" y="1529"/>
                    <a:pt x="176" y="1680"/>
                    <a:pt x="226" y="1780"/>
                  </a:cubicBezTo>
                  <a:cubicBezTo>
                    <a:pt x="301" y="1930"/>
                    <a:pt x="376" y="2056"/>
                    <a:pt x="451" y="2206"/>
                  </a:cubicBezTo>
                  <a:lnTo>
                    <a:pt x="577" y="2382"/>
                  </a:lnTo>
                  <a:cubicBezTo>
                    <a:pt x="677" y="2557"/>
                    <a:pt x="802" y="2732"/>
                    <a:pt x="877" y="2933"/>
                  </a:cubicBezTo>
                  <a:cubicBezTo>
                    <a:pt x="1128" y="3534"/>
                    <a:pt x="1228" y="4186"/>
                    <a:pt x="1329" y="4763"/>
                  </a:cubicBezTo>
                  <a:lnTo>
                    <a:pt x="1303" y="4763"/>
                  </a:lnTo>
                  <a:cubicBezTo>
                    <a:pt x="1354" y="5013"/>
                    <a:pt x="1379" y="5264"/>
                    <a:pt x="1404" y="5514"/>
                  </a:cubicBezTo>
                  <a:cubicBezTo>
                    <a:pt x="1454" y="5840"/>
                    <a:pt x="1479" y="6191"/>
                    <a:pt x="1529" y="6517"/>
                  </a:cubicBezTo>
                  <a:cubicBezTo>
                    <a:pt x="1529" y="6517"/>
                    <a:pt x="1554" y="6542"/>
                    <a:pt x="1554" y="6542"/>
                  </a:cubicBezTo>
                  <a:lnTo>
                    <a:pt x="1579" y="6818"/>
                  </a:lnTo>
                  <a:cubicBezTo>
                    <a:pt x="1579" y="6993"/>
                    <a:pt x="1604" y="7169"/>
                    <a:pt x="1604" y="7344"/>
                  </a:cubicBezTo>
                  <a:cubicBezTo>
                    <a:pt x="1654" y="7820"/>
                    <a:pt x="1704" y="8196"/>
                    <a:pt x="1755" y="8572"/>
                  </a:cubicBezTo>
                  <a:cubicBezTo>
                    <a:pt x="1805" y="8848"/>
                    <a:pt x="1880" y="9123"/>
                    <a:pt x="1980" y="9399"/>
                  </a:cubicBezTo>
                  <a:cubicBezTo>
                    <a:pt x="2156" y="9976"/>
                    <a:pt x="2431" y="10527"/>
                    <a:pt x="2782" y="11078"/>
                  </a:cubicBezTo>
                  <a:cubicBezTo>
                    <a:pt x="2933" y="11329"/>
                    <a:pt x="3133" y="11605"/>
                    <a:pt x="3334" y="11855"/>
                  </a:cubicBezTo>
                  <a:cubicBezTo>
                    <a:pt x="3509" y="12081"/>
                    <a:pt x="3710" y="12306"/>
                    <a:pt x="3935" y="12482"/>
                  </a:cubicBezTo>
                  <a:cubicBezTo>
                    <a:pt x="4136" y="12682"/>
                    <a:pt x="4361" y="12833"/>
                    <a:pt x="4562" y="12958"/>
                  </a:cubicBezTo>
                  <a:cubicBezTo>
                    <a:pt x="4787" y="13083"/>
                    <a:pt x="5013" y="13159"/>
                    <a:pt x="5213" y="13184"/>
                  </a:cubicBezTo>
                  <a:cubicBezTo>
                    <a:pt x="5288" y="13184"/>
                    <a:pt x="5364" y="13209"/>
                    <a:pt x="5439" y="13209"/>
                  </a:cubicBezTo>
                  <a:cubicBezTo>
                    <a:pt x="5589" y="13209"/>
                    <a:pt x="5740" y="13184"/>
                    <a:pt x="5890" y="13134"/>
                  </a:cubicBezTo>
                  <a:cubicBezTo>
                    <a:pt x="6090" y="13058"/>
                    <a:pt x="6291" y="12908"/>
                    <a:pt x="6466" y="12707"/>
                  </a:cubicBezTo>
                  <a:cubicBezTo>
                    <a:pt x="6667" y="12507"/>
                    <a:pt x="6817" y="12256"/>
                    <a:pt x="6968" y="11931"/>
                  </a:cubicBezTo>
                  <a:cubicBezTo>
                    <a:pt x="7143" y="11580"/>
                    <a:pt x="7243" y="11204"/>
                    <a:pt x="7369" y="10753"/>
                  </a:cubicBezTo>
                  <a:cubicBezTo>
                    <a:pt x="7519" y="10076"/>
                    <a:pt x="7569" y="9324"/>
                    <a:pt x="7519" y="8522"/>
                  </a:cubicBezTo>
                  <a:cubicBezTo>
                    <a:pt x="7494" y="7770"/>
                    <a:pt x="7344" y="6968"/>
                    <a:pt x="7118" y="6166"/>
                  </a:cubicBezTo>
                  <a:cubicBezTo>
                    <a:pt x="6918" y="5389"/>
                    <a:pt x="6617" y="4637"/>
                    <a:pt x="6216" y="3910"/>
                  </a:cubicBezTo>
                  <a:cubicBezTo>
                    <a:pt x="5840" y="3209"/>
                    <a:pt x="5414" y="2557"/>
                    <a:pt x="4887" y="1981"/>
                  </a:cubicBezTo>
                  <a:cubicBezTo>
                    <a:pt x="4637" y="1705"/>
                    <a:pt x="4386" y="1454"/>
                    <a:pt x="4085" y="1204"/>
                  </a:cubicBezTo>
                  <a:cubicBezTo>
                    <a:pt x="3835" y="1003"/>
                    <a:pt x="3584" y="828"/>
                    <a:pt x="3334" y="677"/>
                  </a:cubicBezTo>
                  <a:cubicBezTo>
                    <a:pt x="3158" y="577"/>
                    <a:pt x="2958" y="477"/>
                    <a:pt x="2732" y="377"/>
                  </a:cubicBezTo>
                  <a:cubicBezTo>
                    <a:pt x="2481" y="251"/>
                    <a:pt x="2231" y="176"/>
                    <a:pt x="2005" y="101"/>
                  </a:cubicBezTo>
                  <a:cubicBezTo>
                    <a:pt x="1755" y="51"/>
                    <a:pt x="1504" y="1"/>
                    <a:pt x="1253" y="1"/>
                  </a:cubicBezTo>
                  <a:close/>
                </a:path>
              </a:pathLst>
            </a:custGeom>
            <a:solidFill>
              <a:srgbClr val="F5726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
            <p:cNvSpPr/>
            <p:nvPr/>
          </p:nvSpPr>
          <p:spPr>
            <a:xfrm>
              <a:off x="2678100" y="2473725"/>
              <a:ext cx="93375" cy="134100"/>
            </a:xfrm>
            <a:custGeom>
              <a:avLst/>
              <a:gdLst/>
              <a:ahLst/>
              <a:cxnLst/>
              <a:rect l="l" t="t" r="r" b="b"/>
              <a:pathLst>
                <a:path w="3735" h="5364" extrusionOk="0">
                  <a:moveTo>
                    <a:pt x="1980" y="0"/>
                  </a:moveTo>
                  <a:cubicBezTo>
                    <a:pt x="1905" y="0"/>
                    <a:pt x="1805" y="0"/>
                    <a:pt x="1729" y="25"/>
                  </a:cubicBezTo>
                  <a:cubicBezTo>
                    <a:pt x="1579" y="50"/>
                    <a:pt x="1429" y="100"/>
                    <a:pt x="1253" y="201"/>
                  </a:cubicBezTo>
                  <a:cubicBezTo>
                    <a:pt x="1103" y="276"/>
                    <a:pt x="952" y="426"/>
                    <a:pt x="777" y="602"/>
                  </a:cubicBezTo>
                  <a:cubicBezTo>
                    <a:pt x="652" y="752"/>
                    <a:pt x="526" y="902"/>
                    <a:pt x="451" y="1078"/>
                  </a:cubicBezTo>
                  <a:cubicBezTo>
                    <a:pt x="351" y="1253"/>
                    <a:pt x="301" y="1429"/>
                    <a:pt x="226" y="1679"/>
                  </a:cubicBezTo>
                  <a:cubicBezTo>
                    <a:pt x="201" y="1830"/>
                    <a:pt x="176" y="1980"/>
                    <a:pt x="150" y="2155"/>
                  </a:cubicBezTo>
                  <a:cubicBezTo>
                    <a:pt x="75" y="2456"/>
                    <a:pt x="25" y="2757"/>
                    <a:pt x="25" y="3083"/>
                  </a:cubicBezTo>
                  <a:cubicBezTo>
                    <a:pt x="0" y="3434"/>
                    <a:pt x="50" y="3759"/>
                    <a:pt x="125" y="4060"/>
                  </a:cubicBezTo>
                  <a:cubicBezTo>
                    <a:pt x="176" y="4186"/>
                    <a:pt x="226" y="4311"/>
                    <a:pt x="301" y="4436"/>
                  </a:cubicBezTo>
                  <a:cubicBezTo>
                    <a:pt x="326" y="4511"/>
                    <a:pt x="376" y="4561"/>
                    <a:pt x="401" y="4612"/>
                  </a:cubicBezTo>
                  <a:cubicBezTo>
                    <a:pt x="476" y="4712"/>
                    <a:pt x="551" y="4787"/>
                    <a:pt x="602" y="4887"/>
                  </a:cubicBezTo>
                  <a:cubicBezTo>
                    <a:pt x="827" y="5113"/>
                    <a:pt x="1103" y="5288"/>
                    <a:pt x="1379" y="5338"/>
                  </a:cubicBezTo>
                  <a:cubicBezTo>
                    <a:pt x="1454" y="5363"/>
                    <a:pt x="1529" y="5363"/>
                    <a:pt x="1604" y="5363"/>
                  </a:cubicBezTo>
                  <a:lnTo>
                    <a:pt x="1780" y="5363"/>
                  </a:lnTo>
                  <a:cubicBezTo>
                    <a:pt x="1905" y="5338"/>
                    <a:pt x="2030" y="5288"/>
                    <a:pt x="2155" y="5238"/>
                  </a:cubicBezTo>
                  <a:cubicBezTo>
                    <a:pt x="2281" y="5163"/>
                    <a:pt x="2381" y="5088"/>
                    <a:pt x="2481" y="5013"/>
                  </a:cubicBezTo>
                  <a:cubicBezTo>
                    <a:pt x="2582" y="4912"/>
                    <a:pt x="2707" y="4812"/>
                    <a:pt x="2807" y="4687"/>
                  </a:cubicBezTo>
                  <a:cubicBezTo>
                    <a:pt x="3008" y="4436"/>
                    <a:pt x="3183" y="4160"/>
                    <a:pt x="3333" y="3835"/>
                  </a:cubicBezTo>
                  <a:cubicBezTo>
                    <a:pt x="3459" y="3534"/>
                    <a:pt x="3584" y="3233"/>
                    <a:pt x="3634" y="2907"/>
                  </a:cubicBezTo>
                  <a:cubicBezTo>
                    <a:pt x="3709" y="2582"/>
                    <a:pt x="3734" y="2281"/>
                    <a:pt x="3709" y="2005"/>
                  </a:cubicBezTo>
                  <a:cubicBezTo>
                    <a:pt x="3684" y="1629"/>
                    <a:pt x="3559" y="1253"/>
                    <a:pt x="3384" y="902"/>
                  </a:cubicBezTo>
                  <a:cubicBezTo>
                    <a:pt x="3208" y="602"/>
                    <a:pt x="2957" y="351"/>
                    <a:pt x="2657" y="175"/>
                  </a:cubicBezTo>
                  <a:cubicBezTo>
                    <a:pt x="2531" y="100"/>
                    <a:pt x="2381" y="50"/>
                    <a:pt x="2231" y="25"/>
                  </a:cubicBezTo>
                  <a:cubicBezTo>
                    <a:pt x="2155" y="0"/>
                    <a:pt x="2055" y="0"/>
                    <a:pt x="1980" y="0"/>
                  </a:cubicBezTo>
                  <a:close/>
                </a:path>
              </a:pathLst>
            </a:custGeom>
            <a:solidFill>
              <a:srgbClr val="F5726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
            <p:cNvSpPr/>
            <p:nvPr/>
          </p:nvSpPr>
          <p:spPr>
            <a:xfrm>
              <a:off x="2679975" y="2479975"/>
              <a:ext cx="38250" cy="87750"/>
            </a:xfrm>
            <a:custGeom>
              <a:avLst/>
              <a:gdLst/>
              <a:ahLst/>
              <a:cxnLst/>
              <a:rect l="l" t="t" r="r" b="b"/>
              <a:pathLst>
                <a:path w="1530" h="3510" extrusionOk="0">
                  <a:moveTo>
                    <a:pt x="1278" y="1"/>
                  </a:moveTo>
                  <a:cubicBezTo>
                    <a:pt x="1128" y="76"/>
                    <a:pt x="1003" y="151"/>
                    <a:pt x="877" y="251"/>
                  </a:cubicBezTo>
                  <a:cubicBezTo>
                    <a:pt x="752" y="352"/>
                    <a:pt x="627" y="477"/>
                    <a:pt x="527" y="602"/>
                  </a:cubicBezTo>
                  <a:cubicBezTo>
                    <a:pt x="326" y="853"/>
                    <a:pt x="201" y="1154"/>
                    <a:pt x="126" y="1479"/>
                  </a:cubicBezTo>
                  <a:cubicBezTo>
                    <a:pt x="25" y="1805"/>
                    <a:pt x="0" y="2131"/>
                    <a:pt x="0" y="2457"/>
                  </a:cubicBezTo>
                  <a:cubicBezTo>
                    <a:pt x="0" y="2783"/>
                    <a:pt x="50" y="3083"/>
                    <a:pt x="126" y="3384"/>
                  </a:cubicBezTo>
                  <a:cubicBezTo>
                    <a:pt x="126" y="3434"/>
                    <a:pt x="176" y="3484"/>
                    <a:pt x="201" y="3484"/>
                  </a:cubicBezTo>
                  <a:cubicBezTo>
                    <a:pt x="251" y="3509"/>
                    <a:pt x="301" y="3509"/>
                    <a:pt x="326" y="3509"/>
                  </a:cubicBezTo>
                  <a:cubicBezTo>
                    <a:pt x="376" y="3484"/>
                    <a:pt x="426" y="3459"/>
                    <a:pt x="451" y="3409"/>
                  </a:cubicBezTo>
                  <a:cubicBezTo>
                    <a:pt x="451" y="3384"/>
                    <a:pt x="451" y="3334"/>
                    <a:pt x="451" y="3284"/>
                  </a:cubicBezTo>
                  <a:cubicBezTo>
                    <a:pt x="451" y="3259"/>
                    <a:pt x="426" y="3234"/>
                    <a:pt x="426" y="3209"/>
                  </a:cubicBezTo>
                  <a:cubicBezTo>
                    <a:pt x="376" y="2858"/>
                    <a:pt x="351" y="2507"/>
                    <a:pt x="376" y="2131"/>
                  </a:cubicBezTo>
                  <a:lnTo>
                    <a:pt x="376" y="2131"/>
                  </a:lnTo>
                  <a:lnTo>
                    <a:pt x="351" y="2181"/>
                  </a:lnTo>
                  <a:cubicBezTo>
                    <a:pt x="376" y="1905"/>
                    <a:pt x="426" y="1630"/>
                    <a:pt x="527" y="1354"/>
                  </a:cubicBezTo>
                  <a:cubicBezTo>
                    <a:pt x="577" y="1204"/>
                    <a:pt x="652" y="1053"/>
                    <a:pt x="752" y="903"/>
                  </a:cubicBezTo>
                  <a:cubicBezTo>
                    <a:pt x="827" y="778"/>
                    <a:pt x="928" y="652"/>
                    <a:pt x="1053" y="552"/>
                  </a:cubicBezTo>
                  <a:cubicBezTo>
                    <a:pt x="1153" y="452"/>
                    <a:pt x="1278" y="402"/>
                    <a:pt x="1404" y="326"/>
                  </a:cubicBezTo>
                  <a:cubicBezTo>
                    <a:pt x="1429" y="301"/>
                    <a:pt x="1479" y="276"/>
                    <a:pt x="1504" y="251"/>
                  </a:cubicBezTo>
                  <a:cubicBezTo>
                    <a:pt x="1504" y="201"/>
                    <a:pt x="1529" y="151"/>
                    <a:pt x="1504" y="101"/>
                  </a:cubicBezTo>
                  <a:cubicBezTo>
                    <a:pt x="1479" y="76"/>
                    <a:pt x="1454" y="26"/>
                    <a:pt x="1429" y="1"/>
                  </a:cubicBezTo>
                  <a:close/>
                </a:path>
              </a:pathLst>
            </a:custGeom>
            <a:solidFill>
              <a:srgbClr val="F5726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2"/>
            <p:cNvSpPr/>
            <p:nvPr/>
          </p:nvSpPr>
          <p:spPr>
            <a:xfrm>
              <a:off x="2676825" y="2490000"/>
              <a:ext cx="27600" cy="80250"/>
            </a:xfrm>
            <a:custGeom>
              <a:avLst/>
              <a:gdLst/>
              <a:ahLst/>
              <a:cxnLst/>
              <a:rect l="l" t="t" r="r" b="b"/>
              <a:pathLst>
                <a:path w="1104" h="3210" extrusionOk="0">
                  <a:moveTo>
                    <a:pt x="928" y="1"/>
                  </a:moveTo>
                  <a:cubicBezTo>
                    <a:pt x="878" y="1"/>
                    <a:pt x="828" y="26"/>
                    <a:pt x="803" y="51"/>
                  </a:cubicBezTo>
                  <a:cubicBezTo>
                    <a:pt x="452" y="477"/>
                    <a:pt x="201" y="1003"/>
                    <a:pt x="76" y="1530"/>
                  </a:cubicBezTo>
                  <a:cubicBezTo>
                    <a:pt x="26" y="1805"/>
                    <a:pt x="1" y="2081"/>
                    <a:pt x="26" y="2357"/>
                  </a:cubicBezTo>
                  <a:cubicBezTo>
                    <a:pt x="51" y="2507"/>
                    <a:pt x="76" y="2632"/>
                    <a:pt x="101" y="2758"/>
                  </a:cubicBezTo>
                  <a:cubicBezTo>
                    <a:pt x="151" y="2883"/>
                    <a:pt x="201" y="3008"/>
                    <a:pt x="277" y="3134"/>
                  </a:cubicBezTo>
                  <a:cubicBezTo>
                    <a:pt x="293" y="3182"/>
                    <a:pt x="351" y="3210"/>
                    <a:pt x="410" y="3210"/>
                  </a:cubicBezTo>
                  <a:cubicBezTo>
                    <a:pt x="443" y="3210"/>
                    <a:pt x="476" y="3201"/>
                    <a:pt x="502" y="3184"/>
                  </a:cubicBezTo>
                  <a:cubicBezTo>
                    <a:pt x="552" y="3159"/>
                    <a:pt x="577" y="3108"/>
                    <a:pt x="577" y="3083"/>
                  </a:cubicBezTo>
                  <a:cubicBezTo>
                    <a:pt x="602" y="3033"/>
                    <a:pt x="577" y="2983"/>
                    <a:pt x="552" y="2958"/>
                  </a:cubicBezTo>
                  <a:cubicBezTo>
                    <a:pt x="552" y="2933"/>
                    <a:pt x="527" y="2908"/>
                    <a:pt x="527" y="2883"/>
                  </a:cubicBezTo>
                  <a:cubicBezTo>
                    <a:pt x="477" y="2758"/>
                    <a:pt x="427" y="2632"/>
                    <a:pt x="402" y="2482"/>
                  </a:cubicBezTo>
                  <a:cubicBezTo>
                    <a:pt x="377" y="2306"/>
                    <a:pt x="352" y="2106"/>
                    <a:pt x="377" y="1931"/>
                  </a:cubicBezTo>
                  <a:cubicBezTo>
                    <a:pt x="402" y="1705"/>
                    <a:pt x="452" y="1479"/>
                    <a:pt x="527" y="1254"/>
                  </a:cubicBezTo>
                  <a:lnTo>
                    <a:pt x="527" y="1254"/>
                  </a:lnTo>
                  <a:cubicBezTo>
                    <a:pt x="527" y="1254"/>
                    <a:pt x="502" y="1279"/>
                    <a:pt x="502" y="1279"/>
                  </a:cubicBezTo>
                  <a:cubicBezTo>
                    <a:pt x="602" y="1003"/>
                    <a:pt x="728" y="727"/>
                    <a:pt x="903" y="477"/>
                  </a:cubicBezTo>
                  <a:cubicBezTo>
                    <a:pt x="953" y="427"/>
                    <a:pt x="1003" y="352"/>
                    <a:pt x="1054" y="276"/>
                  </a:cubicBezTo>
                  <a:cubicBezTo>
                    <a:pt x="1104" y="201"/>
                    <a:pt x="1104" y="101"/>
                    <a:pt x="1029" y="51"/>
                  </a:cubicBezTo>
                  <a:cubicBezTo>
                    <a:pt x="1003" y="1"/>
                    <a:pt x="953" y="1"/>
                    <a:pt x="928" y="1"/>
                  </a:cubicBezTo>
                  <a:close/>
                </a:path>
              </a:pathLst>
            </a:custGeom>
            <a:solidFill>
              <a:srgbClr val="F5726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2"/>
            <p:cNvSpPr/>
            <p:nvPr/>
          </p:nvSpPr>
          <p:spPr>
            <a:xfrm>
              <a:off x="2677475" y="2519450"/>
              <a:ext cx="14425" cy="54700"/>
            </a:xfrm>
            <a:custGeom>
              <a:avLst/>
              <a:gdLst/>
              <a:ahLst/>
              <a:cxnLst/>
              <a:rect l="l" t="t" r="r" b="b"/>
              <a:pathLst>
                <a:path w="577" h="2188" extrusionOk="0">
                  <a:moveTo>
                    <a:pt x="376" y="1"/>
                  </a:moveTo>
                  <a:cubicBezTo>
                    <a:pt x="326" y="1"/>
                    <a:pt x="251" y="51"/>
                    <a:pt x="226" y="101"/>
                  </a:cubicBezTo>
                  <a:cubicBezTo>
                    <a:pt x="150" y="226"/>
                    <a:pt x="100" y="377"/>
                    <a:pt x="50" y="527"/>
                  </a:cubicBezTo>
                  <a:cubicBezTo>
                    <a:pt x="0" y="702"/>
                    <a:pt x="0" y="878"/>
                    <a:pt x="0" y="1053"/>
                  </a:cubicBezTo>
                  <a:cubicBezTo>
                    <a:pt x="0" y="1229"/>
                    <a:pt x="25" y="1404"/>
                    <a:pt x="50" y="1580"/>
                  </a:cubicBezTo>
                  <a:cubicBezTo>
                    <a:pt x="75" y="1755"/>
                    <a:pt x="125" y="1905"/>
                    <a:pt x="201" y="2081"/>
                  </a:cubicBezTo>
                  <a:cubicBezTo>
                    <a:pt x="221" y="2143"/>
                    <a:pt x="293" y="2188"/>
                    <a:pt x="359" y="2188"/>
                  </a:cubicBezTo>
                  <a:cubicBezTo>
                    <a:pt x="374" y="2188"/>
                    <a:pt x="388" y="2186"/>
                    <a:pt x="401" y="2181"/>
                  </a:cubicBezTo>
                  <a:cubicBezTo>
                    <a:pt x="501" y="2156"/>
                    <a:pt x="551" y="2056"/>
                    <a:pt x="526" y="1956"/>
                  </a:cubicBezTo>
                  <a:cubicBezTo>
                    <a:pt x="451" y="1805"/>
                    <a:pt x="426" y="1655"/>
                    <a:pt x="376" y="1504"/>
                  </a:cubicBezTo>
                  <a:cubicBezTo>
                    <a:pt x="351" y="1304"/>
                    <a:pt x="326" y="1128"/>
                    <a:pt x="351" y="928"/>
                  </a:cubicBezTo>
                  <a:cubicBezTo>
                    <a:pt x="351" y="778"/>
                    <a:pt x="376" y="627"/>
                    <a:pt x="426" y="477"/>
                  </a:cubicBezTo>
                  <a:cubicBezTo>
                    <a:pt x="451" y="402"/>
                    <a:pt x="501" y="326"/>
                    <a:pt x="526" y="251"/>
                  </a:cubicBezTo>
                  <a:cubicBezTo>
                    <a:pt x="576" y="176"/>
                    <a:pt x="551" y="76"/>
                    <a:pt x="451" y="26"/>
                  </a:cubicBezTo>
                  <a:cubicBezTo>
                    <a:pt x="426" y="26"/>
                    <a:pt x="401" y="1"/>
                    <a:pt x="376" y="1"/>
                  </a:cubicBezTo>
                  <a:close/>
                </a:path>
              </a:pathLst>
            </a:custGeom>
            <a:solidFill>
              <a:srgbClr val="F5726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
            <p:cNvSpPr/>
            <p:nvPr/>
          </p:nvSpPr>
          <p:spPr>
            <a:xfrm>
              <a:off x="2673700" y="2530725"/>
              <a:ext cx="16950" cy="44675"/>
            </a:xfrm>
            <a:custGeom>
              <a:avLst/>
              <a:gdLst/>
              <a:ahLst/>
              <a:cxnLst/>
              <a:rect l="l" t="t" r="r" b="b"/>
              <a:pathLst>
                <a:path w="678" h="1787" extrusionOk="0">
                  <a:moveTo>
                    <a:pt x="377" y="1"/>
                  </a:moveTo>
                  <a:cubicBezTo>
                    <a:pt x="326" y="26"/>
                    <a:pt x="301" y="51"/>
                    <a:pt x="276" y="101"/>
                  </a:cubicBezTo>
                  <a:cubicBezTo>
                    <a:pt x="1" y="577"/>
                    <a:pt x="151" y="1179"/>
                    <a:pt x="326" y="1655"/>
                  </a:cubicBezTo>
                  <a:cubicBezTo>
                    <a:pt x="347" y="1738"/>
                    <a:pt x="420" y="1787"/>
                    <a:pt x="501" y="1787"/>
                  </a:cubicBezTo>
                  <a:cubicBezTo>
                    <a:pt x="518" y="1787"/>
                    <a:pt x="535" y="1785"/>
                    <a:pt x="552" y="1780"/>
                  </a:cubicBezTo>
                  <a:cubicBezTo>
                    <a:pt x="627" y="1730"/>
                    <a:pt x="677" y="1630"/>
                    <a:pt x="652" y="1555"/>
                  </a:cubicBezTo>
                  <a:cubicBezTo>
                    <a:pt x="602" y="1379"/>
                    <a:pt x="552" y="1204"/>
                    <a:pt x="502" y="1028"/>
                  </a:cubicBezTo>
                  <a:cubicBezTo>
                    <a:pt x="477" y="878"/>
                    <a:pt x="477" y="753"/>
                    <a:pt x="477" y="627"/>
                  </a:cubicBezTo>
                  <a:cubicBezTo>
                    <a:pt x="477" y="552"/>
                    <a:pt x="502" y="477"/>
                    <a:pt x="527" y="402"/>
                  </a:cubicBezTo>
                  <a:cubicBezTo>
                    <a:pt x="527" y="352"/>
                    <a:pt x="552" y="302"/>
                    <a:pt x="602" y="251"/>
                  </a:cubicBezTo>
                  <a:cubicBezTo>
                    <a:pt x="652" y="176"/>
                    <a:pt x="602" y="51"/>
                    <a:pt x="527" y="26"/>
                  </a:cubicBezTo>
                  <a:cubicBezTo>
                    <a:pt x="502" y="1"/>
                    <a:pt x="477" y="1"/>
                    <a:pt x="427" y="1"/>
                  </a:cubicBezTo>
                  <a:close/>
                </a:path>
              </a:pathLst>
            </a:custGeom>
            <a:solidFill>
              <a:srgbClr val="F5726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
            <p:cNvSpPr/>
            <p:nvPr/>
          </p:nvSpPr>
          <p:spPr>
            <a:xfrm>
              <a:off x="2678100" y="2536375"/>
              <a:ext cx="14425" cy="44525"/>
            </a:xfrm>
            <a:custGeom>
              <a:avLst/>
              <a:gdLst/>
              <a:ahLst/>
              <a:cxnLst/>
              <a:rect l="l" t="t" r="r" b="b"/>
              <a:pathLst>
                <a:path w="577" h="1781" extrusionOk="0">
                  <a:moveTo>
                    <a:pt x="226" y="0"/>
                  </a:moveTo>
                  <a:cubicBezTo>
                    <a:pt x="150" y="0"/>
                    <a:pt x="75" y="50"/>
                    <a:pt x="50" y="126"/>
                  </a:cubicBezTo>
                  <a:cubicBezTo>
                    <a:pt x="0" y="376"/>
                    <a:pt x="0" y="652"/>
                    <a:pt x="25" y="903"/>
                  </a:cubicBezTo>
                  <a:cubicBezTo>
                    <a:pt x="25" y="1053"/>
                    <a:pt x="50" y="1178"/>
                    <a:pt x="100" y="1329"/>
                  </a:cubicBezTo>
                  <a:cubicBezTo>
                    <a:pt x="125" y="1454"/>
                    <a:pt x="176" y="1579"/>
                    <a:pt x="251" y="1705"/>
                  </a:cubicBezTo>
                  <a:cubicBezTo>
                    <a:pt x="283" y="1753"/>
                    <a:pt x="336" y="1781"/>
                    <a:pt x="390" y="1781"/>
                  </a:cubicBezTo>
                  <a:cubicBezTo>
                    <a:pt x="420" y="1781"/>
                    <a:pt x="450" y="1772"/>
                    <a:pt x="476" y="1755"/>
                  </a:cubicBezTo>
                  <a:cubicBezTo>
                    <a:pt x="526" y="1730"/>
                    <a:pt x="551" y="1680"/>
                    <a:pt x="551" y="1629"/>
                  </a:cubicBezTo>
                  <a:cubicBezTo>
                    <a:pt x="577" y="1579"/>
                    <a:pt x="551" y="1554"/>
                    <a:pt x="526" y="1504"/>
                  </a:cubicBezTo>
                  <a:cubicBezTo>
                    <a:pt x="526" y="1479"/>
                    <a:pt x="526" y="1479"/>
                    <a:pt x="501" y="1454"/>
                  </a:cubicBezTo>
                  <a:cubicBezTo>
                    <a:pt x="451" y="1329"/>
                    <a:pt x="426" y="1203"/>
                    <a:pt x="401" y="1078"/>
                  </a:cubicBezTo>
                  <a:cubicBezTo>
                    <a:pt x="351" y="903"/>
                    <a:pt x="351" y="702"/>
                    <a:pt x="351" y="527"/>
                  </a:cubicBezTo>
                  <a:cubicBezTo>
                    <a:pt x="376" y="401"/>
                    <a:pt x="376" y="301"/>
                    <a:pt x="401" y="201"/>
                  </a:cubicBezTo>
                  <a:cubicBezTo>
                    <a:pt x="426" y="101"/>
                    <a:pt x="351" y="0"/>
                    <a:pt x="276" y="0"/>
                  </a:cubicBezTo>
                  <a:close/>
                </a:path>
              </a:pathLst>
            </a:custGeom>
            <a:solidFill>
              <a:srgbClr val="F5726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
            <p:cNvSpPr/>
            <p:nvPr/>
          </p:nvSpPr>
          <p:spPr>
            <a:xfrm>
              <a:off x="5651800" y="2594025"/>
              <a:ext cx="189250" cy="245000"/>
            </a:xfrm>
            <a:custGeom>
              <a:avLst/>
              <a:gdLst/>
              <a:ahLst/>
              <a:cxnLst/>
              <a:rect l="l" t="t" r="r" b="b"/>
              <a:pathLst>
                <a:path w="7570" h="9800" extrusionOk="0">
                  <a:moveTo>
                    <a:pt x="7143" y="0"/>
                  </a:moveTo>
                  <a:cubicBezTo>
                    <a:pt x="6917" y="25"/>
                    <a:pt x="6692" y="75"/>
                    <a:pt x="6416" y="176"/>
                  </a:cubicBezTo>
                  <a:cubicBezTo>
                    <a:pt x="6166" y="251"/>
                    <a:pt x="5915" y="351"/>
                    <a:pt x="5589" y="526"/>
                  </a:cubicBezTo>
                  <a:cubicBezTo>
                    <a:pt x="5038" y="802"/>
                    <a:pt x="4486" y="1153"/>
                    <a:pt x="3835" y="1654"/>
                  </a:cubicBezTo>
                  <a:cubicBezTo>
                    <a:pt x="3258" y="2105"/>
                    <a:pt x="2682" y="2607"/>
                    <a:pt x="2130" y="3133"/>
                  </a:cubicBezTo>
                  <a:cubicBezTo>
                    <a:pt x="1604" y="3684"/>
                    <a:pt x="1153" y="4211"/>
                    <a:pt x="777" y="4712"/>
                  </a:cubicBezTo>
                  <a:cubicBezTo>
                    <a:pt x="602" y="4963"/>
                    <a:pt x="451" y="5213"/>
                    <a:pt x="326" y="5464"/>
                  </a:cubicBezTo>
                  <a:cubicBezTo>
                    <a:pt x="176" y="5739"/>
                    <a:pt x="75" y="6015"/>
                    <a:pt x="25" y="6291"/>
                  </a:cubicBezTo>
                  <a:cubicBezTo>
                    <a:pt x="0" y="6466"/>
                    <a:pt x="0" y="6642"/>
                    <a:pt x="25" y="6867"/>
                  </a:cubicBezTo>
                  <a:cubicBezTo>
                    <a:pt x="50" y="7068"/>
                    <a:pt x="100" y="7268"/>
                    <a:pt x="176" y="7494"/>
                  </a:cubicBezTo>
                  <a:cubicBezTo>
                    <a:pt x="251" y="7719"/>
                    <a:pt x="351" y="7920"/>
                    <a:pt x="451" y="8045"/>
                  </a:cubicBezTo>
                  <a:cubicBezTo>
                    <a:pt x="551" y="8246"/>
                    <a:pt x="702" y="8421"/>
                    <a:pt x="852" y="8597"/>
                  </a:cubicBezTo>
                  <a:cubicBezTo>
                    <a:pt x="1153" y="8922"/>
                    <a:pt x="1479" y="9198"/>
                    <a:pt x="1830" y="9399"/>
                  </a:cubicBezTo>
                  <a:cubicBezTo>
                    <a:pt x="2231" y="9624"/>
                    <a:pt x="2632" y="9750"/>
                    <a:pt x="3008" y="9800"/>
                  </a:cubicBezTo>
                  <a:lnTo>
                    <a:pt x="3183" y="9800"/>
                  </a:lnTo>
                  <a:cubicBezTo>
                    <a:pt x="3484" y="9800"/>
                    <a:pt x="3785" y="9724"/>
                    <a:pt x="4060" y="9599"/>
                  </a:cubicBezTo>
                  <a:cubicBezTo>
                    <a:pt x="4336" y="9474"/>
                    <a:pt x="4612" y="9248"/>
                    <a:pt x="4887" y="8948"/>
                  </a:cubicBezTo>
                  <a:cubicBezTo>
                    <a:pt x="5113" y="8697"/>
                    <a:pt x="5313" y="8421"/>
                    <a:pt x="5564" y="7995"/>
                  </a:cubicBezTo>
                  <a:cubicBezTo>
                    <a:pt x="5714" y="7719"/>
                    <a:pt x="5865" y="7419"/>
                    <a:pt x="6040" y="7043"/>
                  </a:cubicBezTo>
                  <a:cubicBezTo>
                    <a:pt x="6366" y="6341"/>
                    <a:pt x="6667" y="5589"/>
                    <a:pt x="6917" y="4787"/>
                  </a:cubicBezTo>
                  <a:cubicBezTo>
                    <a:pt x="7218" y="3885"/>
                    <a:pt x="7394" y="3083"/>
                    <a:pt x="7494" y="2306"/>
                  </a:cubicBezTo>
                  <a:cubicBezTo>
                    <a:pt x="7544" y="1905"/>
                    <a:pt x="7569" y="1529"/>
                    <a:pt x="7544" y="1153"/>
                  </a:cubicBezTo>
                  <a:cubicBezTo>
                    <a:pt x="7544" y="978"/>
                    <a:pt x="7544" y="827"/>
                    <a:pt x="7519" y="627"/>
                  </a:cubicBezTo>
                  <a:cubicBezTo>
                    <a:pt x="7494" y="551"/>
                    <a:pt x="7494" y="476"/>
                    <a:pt x="7469" y="401"/>
                  </a:cubicBezTo>
                  <a:lnTo>
                    <a:pt x="7469" y="326"/>
                  </a:lnTo>
                  <a:cubicBezTo>
                    <a:pt x="7444" y="301"/>
                    <a:pt x="7444" y="276"/>
                    <a:pt x="7444" y="226"/>
                  </a:cubicBezTo>
                  <a:cubicBezTo>
                    <a:pt x="7444" y="201"/>
                    <a:pt x="7444" y="176"/>
                    <a:pt x="7419" y="150"/>
                  </a:cubicBezTo>
                  <a:cubicBezTo>
                    <a:pt x="7394" y="75"/>
                    <a:pt x="7318" y="25"/>
                    <a:pt x="7268" y="25"/>
                  </a:cubicBezTo>
                  <a:cubicBezTo>
                    <a:pt x="7218" y="25"/>
                    <a:pt x="7193" y="0"/>
                    <a:pt x="7168" y="0"/>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
            <p:cNvSpPr/>
            <p:nvPr/>
          </p:nvSpPr>
          <p:spPr>
            <a:xfrm>
              <a:off x="5751425" y="2594025"/>
              <a:ext cx="92125" cy="230600"/>
            </a:xfrm>
            <a:custGeom>
              <a:avLst/>
              <a:gdLst/>
              <a:ahLst/>
              <a:cxnLst/>
              <a:rect l="l" t="t" r="r" b="b"/>
              <a:pathLst>
                <a:path w="3685" h="9224" extrusionOk="0">
                  <a:moveTo>
                    <a:pt x="3133" y="0"/>
                  </a:moveTo>
                  <a:cubicBezTo>
                    <a:pt x="3058" y="0"/>
                    <a:pt x="2983" y="50"/>
                    <a:pt x="2957" y="125"/>
                  </a:cubicBezTo>
                  <a:cubicBezTo>
                    <a:pt x="2957" y="226"/>
                    <a:pt x="3008" y="301"/>
                    <a:pt x="3108" y="326"/>
                  </a:cubicBezTo>
                  <a:cubicBezTo>
                    <a:pt x="3108" y="326"/>
                    <a:pt x="3108" y="326"/>
                    <a:pt x="3133" y="351"/>
                  </a:cubicBezTo>
                  <a:lnTo>
                    <a:pt x="3158" y="351"/>
                  </a:lnTo>
                  <a:cubicBezTo>
                    <a:pt x="3158" y="376"/>
                    <a:pt x="3183" y="376"/>
                    <a:pt x="3183" y="401"/>
                  </a:cubicBezTo>
                  <a:cubicBezTo>
                    <a:pt x="3208" y="401"/>
                    <a:pt x="3208" y="426"/>
                    <a:pt x="3233" y="451"/>
                  </a:cubicBezTo>
                  <a:cubicBezTo>
                    <a:pt x="3258" y="526"/>
                    <a:pt x="3283" y="602"/>
                    <a:pt x="3283" y="677"/>
                  </a:cubicBezTo>
                  <a:cubicBezTo>
                    <a:pt x="3308" y="927"/>
                    <a:pt x="3308" y="1153"/>
                    <a:pt x="3308" y="1404"/>
                  </a:cubicBezTo>
                  <a:cubicBezTo>
                    <a:pt x="3283" y="1629"/>
                    <a:pt x="3258" y="1855"/>
                    <a:pt x="3233" y="2080"/>
                  </a:cubicBezTo>
                  <a:lnTo>
                    <a:pt x="3258" y="2055"/>
                  </a:lnTo>
                  <a:lnTo>
                    <a:pt x="3258" y="2055"/>
                  </a:lnTo>
                  <a:cubicBezTo>
                    <a:pt x="3158" y="3108"/>
                    <a:pt x="2882" y="4135"/>
                    <a:pt x="2531" y="5138"/>
                  </a:cubicBezTo>
                  <a:cubicBezTo>
                    <a:pt x="2531" y="5138"/>
                    <a:pt x="2531" y="5113"/>
                    <a:pt x="2531" y="5088"/>
                  </a:cubicBezTo>
                  <a:cubicBezTo>
                    <a:pt x="2206" y="5990"/>
                    <a:pt x="1780" y="6842"/>
                    <a:pt x="1228" y="7619"/>
                  </a:cubicBezTo>
                  <a:lnTo>
                    <a:pt x="1253" y="7619"/>
                  </a:lnTo>
                  <a:cubicBezTo>
                    <a:pt x="1253" y="7619"/>
                    <a:pt x="1228" y="7644"/>
                    <a:pt x="1228" y="7644"/>
                  </a:cubicBezTo>
                  <a:cubicBezTo>
                    <a:pt x="877" y="8120"/>
                    <a:pt x="501" y="8547"/>
                    <a:pt x="50" y="8922"/>
                  </a:cubicBezTo>
                  <a:cubicBezTo>
                    <a:pt x="25" y="8948"/>
                    <a:pt x="0" y="8998"/>
                    <a:pt x="0" y="9048"/>
                  </a:cubicBezTo>
                  <a:cubicBezTo>
                    <a:pt x="0" y="9098"/>
                    <a:pt x="25" y="9148"/>
                    <a:pt x="75" y="9173"/>
                  </a:cubicBezTo>
                  <a:cubicBezTo>
                    <a:pt x="100" y="9198"/>
                    <a:pt x="150" y="9223"/>
                    <a:pt x="201" y="9223"/>
                  </a:cubicBezTo>
                  <a:cubicBezTo>
                    <a:pt x="251" y="9223"/>
                    <a:pt x="276" y="9198"/>
                    <a:pt x="301" y="9148"/>
                  </a:cubicBezTo>
                  <a:cubicBezTo>
                    <a:pt x="927" y="8647"/>
                    <a:pt x="1429" y="7995"/>
                    <a:pt x="1855" y="7318"/>
                  </a:cubicBezTo>
                  <a:cubicBezTo>
                    <a:pt x="2306" y="6592"/>
                    <a:pt x="2657" y="5790"/>
                    <a:pt x="2957" y="4963"/>
                  </a:cubicBezTo>
                  <a:cubicBezTo>
                    <a:pt x="3233" y="4186"/>
                    <a:pt x="3434" y="3359"/>
                    <a:pt x="3534" y="2531"/>
                  </a:cubicBezTo>
                  <a:cubicBezTo>
                    <a:pt x="3584" y="2231"/>
                    <a:pt x="3609" y="1905"/>
                    <a:pt x="3634" y="1579"/>
                  </a:cubicBezTo>
                  <a:cubicBezTo>
                    <a:pt x="3659" y="1253"/>
                    <a:pt x="3684" y="927"/>
                    <a:pt x="3634" y="602"/>
                  </a:cubicBezTo>
                  <a:cubicBezTo>
                    <a:pt x="3609" y="476"/>
                    <a:pt x="3559" y="326"/>
                    <a:pt x="3484" y="226"/>
                  </a:cubicBezTo>
                  <a:cubicBezTo>
                    <a:pt x="3409" y="100"/>
                    <a:pt x="3308" y="25"/>
                    <a:pt x="3183" y="0"/>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2"/>
            <p:cNvSpPr/>
            <p:nvPr/>
          </p:nvSpPr>
          <p:spPr>
            <a:xfrm>
              <a:off x="5776475" y="2596525"/>
              <a:ext cx="67075" cy="32225"/>
            </a:xfrm>
            <a:custGeom>
              <a:avLst/>
              <a:gdLst/>
              <a:ahLst/>
              <a:cxnLst/>
              <a:rect l="l" t="t" r="r" b="b"/>
              <a:pathLst>
                <a:path w="2683" h="1289" extrusionOk="0">
                  <a:moveTo>
                    <a:pt x="2206" y="0"/>
                  </a:moveTo>
                  <a:cubicBezTo>
                    <a:pt x="2056" y="0"/>
                    <a:pt x="1905" y="25"/>
                    <a:pt x="1780" y="76"/>
                  </a:cubicBezTo>
                  <a:cubicBezTo>
                    <a:pt x="1630" y="126"/>
                    <a:pt x="1454" y="201"/>
                    <a:pt x="1304" y="276"/>
                  </a:cubicBezTo>
                  <a:cubicBezTo>
                    <a:pt x="1128" y="351"/>
                    <a:pt x="953" y="451"/>
                    <a:pt x="803" y="552"/>
                  </a:cubicBezTo>
                  <a:cubicBezTo>
                    <a:pt x="552" y="677"/>
                    <a:pt x="326" y="827"/>
                    <a:pt x="101" y="978"/>
                  </a:cubicBezTo>
                  <a:cubicBezTo>
                    <a:pt x="1" y="1028"/>
                    <a:pt x="1" y="1153"/>
                    <a:pt x="51" y="1228"/>
                  </a:cubicBezTo>
                  <a:cubicBezTo>
                    <a:pt x="78" y="1270"/>
                    <a:pt x="129" y="1288"/>
                    <a:pt x="181" y="1288"/>
                  </a:cubicBezTo>
                  <a:cubicBezTo>
                    <a:pt x="224" y="1288"/>
                    <a:pt x="268" y="1276"/>
                    <a:pt x="301" y="1253"/>
                  </a:cubicBezTo>
                  <a:cubicBezTo>
                    <a:pt x="527" y="1103"/>
                    <a:pt x="778" y="928"/>
                    <a:pt x="1028" y="802"/>
                  </a:cubicBezTo>
                  <a:cubicBezTo>
                    <a:pt x="1329" y="627"/>
                    <a:pt x="1655" y="451"/>
                    <a:pt x="1981" y="376"/>
                  </a:cubicBezTo>
                  <a:lnTo>
                    <a:pt x="2006" y="376"/>
                  </a:lnTo>
                  <a:cubicBezTo>
                    <a:pt x="2081" y="351"/>
                    <a:pt x="2131" y="351"/>
                    <a:pt x="2206" y="351"/>
                  </a:cubicBezTo>
                  <a:lnTo>
                    <a:pt x="2306" y="351"/>
                  </a:lnTo>
                  <a:lnTo>
                    <a:pt x="2306" y="376"/>
                  </a:lnTo>
                  <a:cubicBezTo>
                    <a:pt x="2331" y="376"/>
                    <a:pt x="2331" y="401"/>
                    <a:pt x="2331" y="401"/>
                  </a:cubicBezTo>
                  <a:cubicBezTo>
                    <a:pt x="2331" y="426"/>
                    <a:pt x="2331" y="451"/>
                    <a:pt x="2331" y="477"/>
                  </a:cubicBezTo>
                  <a:cubicBezTo>
                    <a:pt x="2331" y="527"/>
                    <a:pt x="2306" y="602"/>
                    <a:pt x="2306" y="652"/>
                  </a:cubicBezTo>
                  <a:cubicBezTo>
                    <a:pt x="2256" y="777"/>
                    <a:pt x="2231" y="878"/>
                    <a:pt x="2181" y="978"/>
                  </a:cubicBezTo>
                  <a:cubicBezTo>
                    <a:pt x="2131" y="1053"/>
                    <a:pt x="2181" y="1178"/>
                    <a:pt x="2281" y="1203"/>
                  </a:cubicBezTo>
                  <a:cubicBezTo>
                    <a:pt x="2299" y="1209"/>
                    <a:pt x="2318" y="1212"/>
                    <a:pt x="2338" y="1212"/>
                  </a:cubicBezTo>
                  <a:cubicBezTo>
                    <a:pt x="2401" y="1212"/>
                    <a:pt x="2469" y="1180"/>
                    <a:pt x="2507" y="1103"/>
                  </a:cubicBezTo>
                  <a:cubicBezTo>
                    <a:pt x="2582" y="928"/>
                    <a:pt x="2657" y="727"/>
                    <a:pt x="2682" y="527"/>
                  </a:cubicBezTo>
                  <a:cubicBezTo>
                    <a:pt x="2682" y="401"/>
                    <a:pt x="2657" y="251"/>
                    <a:pt x="2582" y="151"/>
                  </a:cubicBezTo>
                  <a:cubicBezTo>
                    <a:pt x="2482" y="25"/>
                    <a:pt x="2331" y="0"/>
                    <a:pt x="2206" y="0"/>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2"/>
            <p:cNvSpPr/>
            <p:nvPr/>
          </p:nvSpPr>
          <p:spPr>
            <a:xfrm>
              <a:off x="5760175" y="2588375"/>
              <a:ext cx="84625" cy="87900"/>
            </a:xfrm>
            <a:custGeom>
              <a:avLst/>
              <a:gdLst/>
              <a:ahLst/>
              <a:cxnLst/>
              <a:rect l="l" t="t" r="r" b="b"/>
              <a:pathLst>
                <a:path w="3385" h="3516" extrusionOk="0">
                  <a:moveTo>
                    <a:pt x="2633" y="1"/>
                  </a:moveTo>
                  <a:cubicBezTo>
                    <a:pt x="2532" y="1"/>
                    <a:pt x="2432" y="26"/>
                    <a:pt x="2357" y="51"/>
                  </a:cubicBezTo>
                  <a:cubicBezTo>
                    <a:pt x="2081" y="126"/>
                    <a:pt x="1831" y="276"/>
                    <a:pt x="1605" y="427"/>
                  </a:cubicBezTo>
                  <a:cubicBezTo>
                    <a:pt x="1104" y="752"/>
                    <a:pt x="678" y="1153"/>
                    <a:pt x="277" y="1554"/>
                  </a:cubicBezTo>
                  <a:cubicBezTo>
                    <a:pt x="201" y="1605"/>
                    <a:pt x="151" y="1680"/>
                    <a:pt x="76" y="1730"/>
                  </a:cubicBezTo>
                  <a:cubicBezTo>
                    <a:pt x="26" y="1755"/>
                    <a:pt x="1" y="1805"/>
                    <a:pt x="1" y="1855"/>
                  </a:cubicBezTo>
                  <a:cubicBezTo>
                    <a:pt x="1" y="1905"/>
                    <a:pt x="1" y="1930"/>
                    <a:pt x="26" y="1980"/>
                  </a:cubicBezTo>
                  <a:cubicBezTo>
                    <a:pt x="70" y="2024"/>
                    <a:pt x="122" y="2051"/>
                    <a:pt x="173" y="2051"/>
                  </a:cubicBezTo>
                  <a:cubicBezTo>
                    <a:pt x="209" y="2051"/>
                    <a:pt x="245" y="2037"/>
                    <a:pt x="277" y="2006"/>
                  </a:cubicBezTo>
                  <a:cubicBezTo>
                    <a:pt x="377" y="1930"/>
                    <a:pt x="452" y="1830"/>
                    <a:pt x="552" y="1755"/>
                  </a:cubicBezTo>
                  <a:cubicBezTo>
                    <a:pt x="703" y="1630"/>
                    <a:pt x="828" y="1479"/>
                    <a:pt x="978" y="1354"/>
                  </a:cubicBezTo>
                  <a:cubicBezTo>
                    <a:pt x="1304" y="1053"/>
                    <a:pt x="1655" y="777"/>
                    <a:pt x="2031" y="552"/>
                  </a:cubicBezTo>
                  <a:cubicBezTo>
                    <a:pt x="2181" y="477"/>
                    <a:pt x="2307" y="427"/>
                    <a:pt x="2457" y="376"/>
                  </a:cubicBezTo>
                  <a:cubicBezTo>
                    <a:pt x="2507" y="376"/>
                    <a:pt x="2582" y="351"/>
                    <a:pt x="2633" y="351"/>
                  </a:cubicBezTo>
                  <a:cubicBezTo>
                    <a:pt x="2683" y="351"/>
                    <a:pt x="2708" y="351"/>
                    <a:pt x="2758" y="376"/>
                  </a:cubicBezTo>
                  <a:cubicBezTo>
                    <a:pt x="2783" y="376"/>
                    <a:pt x="2808" y="376"/>
                    <a:pt x="2808" y="402"/>
                  </a:cubicBezTo>
                  <a:cubicBezTo>
                    <a:pt x="2833" y="427"/>
                    <a:pt x="2858" y="427"/>
                    <a:pt x="2883" y="452"/>
                  </a:cubicBezTo>
                  <a:cubicBezTo>
                    <a:pt x="2908" y="477"/>
                    <a:pt x="2933" y="502"/>
                    <a:pt x="2958" y="527"/>
                  </a:cubicBezTo>
                  <a:cubicBezTo>
                    <a:pt x="2983" y="577"/>
                    <a:pt x="2983" y="627"/>
                    <a:pt x="3008" y="677"/>
                  </a:cubicBezTo>
                  <a:cubicBezTo>
                    <a:pt x="3032" y="821"/>
                    <a:pt x="3033" y="964"/>
                    <a:pt x="3034" y="1108"/>
                  </a:cubicBezTo>
                  <a:lnTo>
                    <a:pt x="3034" y="1108"/>
                  </a:lnTo>
                  <a:cubicBezTo>
                    <a:pt x="3033" y="1382"/>
                    <a:pt x="3008" y="1631"/>
                    <a:pt x="2958" y="1880"/>
                  </a:cubicBezTo>
                  <a:cubicBezTo>
                    <a:pt x="2908" y="2156"/>
                    <a:pt x="2858" y="2457"/>
                    <a:pt x="2783" y="2732"/>
                  </a:cubicBezTo>
                  <a:cubicBezTo>
                    <a:pt x="2783" y="2707"/>
                    <a:pt x="2783" y="2682"/>
                    <a:pt x="2783" y="2682"/>
                  </a:cubicBezTo>
                  <a:cubicBezTo>
                    <a:pt x="2733" y="2883"/>
                    <a:pt x="2683" y="3083"/>
                    <a:pt x="2582" y="3284"/>
                  </a:cubicBezTo>
                  <a:cubicBezTo>
                    <a:pt x="2557" y="3359"/>
                    <a:pt x="2607" y="3459"/>
                    <a:pt x="2683" y="3509"/>
                  </a:cubicBezTo>
                  <a:cubicBezTo>
                    <a:pt x="2696" y="3514"/>
                    <a:pt x="2710" y="3516"/>
                    <a:pt x="2725" y="3516"/>
                  </a:cubicBezTo>
                  <a:cubicBezTo>
                    <a:pt x="2792" y="3516"/>
                    <a:pt x="2867" y="3471"/>
                    <a:pt x="2908" y="3409"/>
                  </a:cubicBezTo>
                  <a:cubicBezTo>
                    <a:pt x="3008" y="3184"/>
                    <a:pt x="3084" y="2933"/>
                    <a:pt x="3134" y="2707"/>
                  </a:cubicBezTo>
                  <a:cubicBezTo>
                    <a:pt x="3234" y="2356"/>
                    <a:pt x="3284" y="2031"/>
                    <a:pt x="3334" y="1680"/>
                  </a:cubicBezTo>
                  <a:cubicBezTo>
                    <a:pt x="3359" y="1529"/>
                    <a:pt x="3384" y="1354"/>
                    <a:pt x="3384" y="1204"/>
                  </a:cubicBezTo>
                  <a:cubicBezTo>
                    <a:pt x="3384" y="1053"/>
                    <a:pt x="3384" y="878"/>
                    <a:pt x="3359" y="727"/>
                  </a:cubicBezTo>
                  <a:cubicBezTo>
                    <a:pt x="3334" y="502"/>
                    <a:pt x="3234" y="251"/>
                    <a:pt x="3034" y="126"/>
                  </a:cubicBezTo>
                  <a:cubicBezTo>
                    <a:pt x="2908" y="51"/>
                    <a:pt x="2783" y="1"/>
                    <a:pt x="2633" y="1"/>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
            <p:cNvSpPr/>
            <p:nvPr/>
          </p:nvSpPr>
          <p:spPr>
            <a:xfrm>
              <a:off x="5754550" y="2597775"/>
              <a:ext cx="54525" cy="42275"/>
            </a:xfrm>
            <a:custGeom>
              <a:avLst/>
              <a:gdLst/>
              <a:ahLst/>
              <a:cxnLst/>
              <a:rect l="l" t="t" r="r" b="b"/>
              <a:pathLst>
                <a:path w="2181" h="1691" extrusionOk="0">
                  <a:moveTo>
                    <a:pt x="2005" y="0"/>
                  </a:moveTo>
                  <a:cubicBezTo>
                    <a:pt x="1955" y="0"/>
                    <a:pt x="1930" y="26"/>
                    <a:pt x="1880" y="26"/>
                  </a:cubicBezTo>
                  <a:cubicBezTo>
                    <a:pt x="1254" y="452"/>
                    <a:pt x="627" y="853"/>
                    <a:pt x="76" y="1379"/>
                  </a:cubicBezTo>
                  <a:cubicBezTo>
                    <a:pt x="25" y="1404"/>
                    <a:pt x="0" y="1454"/>
                    <a:pt x="0" y="1479"/>
                  </a:cubicBezTo>
                  <a:cubicBezTo>
                    <a:pt x="0" y="1529"/>
                    <a:pt x="0" y="1579"/>
                    <a:pt x="25" y="1630"/>
                  </a:cubicBezTo>
                  <a:cubicBezTo>
                    <a:pt x="76" y="1655"/>
                    <a:pt x="101" y="1680"/>
                    <a:pt x="151" y="1680"/>
                  </a:cubicBezTo>
                  <a:cubicBezTo>
                    <a:pt x="165" y="1687"/>
                    <a:pt x="180" y="1690"/>
                    <a:pt x="194" y="1690"/>
                  </a:cubicBezTo>
                  <a:cubicBezTo>
                    <a:pt x="228" y="1690"/>
                    <a:pt x="258" y="1672"/>
                    <a:pt x="276" y="1655"/>
                  </a:cubicBezTo>
                  <a:cubicBezTo>
                    <a:pt x="827" y="1128"/>
                    <a:pt x="1479" y="727"/>
                    <a:pt x="2106" y="326"/>
                  </a:cubicBezTo>
                  <a:cubicBezTo>
                    <a:pt x="2181" y="251"/>
                    <a:pt x="2181" y="151"/>
                    <a:pt x="2131" y="76"/>
                  </a:cubicBezTo>
                  <a:cubicBezTo>
                    <a:pt x="2106" y="26"/>
                    <a:pt x="2056" y="0"/>
                    <a:pt x="2005" y="0"/>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
            <p:cNvSpPr/>
            <p:nvPr/>
          </p:nvSpPr>
          <p:spPr>
            <a:xfrm>
              <a:off x="5750150" y="2594650"/>
              <a:ext cx="63950" cy="45375"/>
            </a:xfrm>
            <a:custGeom>
              <a:avLst/>
              <a:gdLst/>
              <a:ahLst/>
              <a:cxnLst/>
              <a:rect l="l" t="t" r="r" b="b"/>
              <a:pathLst>
                <a:path w="2558" h="1815" extrusionOk="0">
                  <a:moveTo>
                    <a:pt x="2382" y="0"/>
                  </a:moveTo>
                  <a:cubicBezTo>
                    <a:pt x="2332" y="0"/>
                    <a:pt x="2307" y="0"/>
                    <a:pt x="2282" y="25"/>
                  </a:cubicBezTo>
                  <a:cubicBezTo>
                    <a:pt x="1530" y="476"/>
                    <a:pt x="803" y="978"/>
                    <a:pt x="101" y="1504"/>
                  </a:cubicBezTo>
                  <a:cubicBezTo>
                    <a:pt x="26" y="1554"/>
                    <a:pt x="1" y="1679"/>
                    <a:pt x="51" y="1755"/>
                  </a:cubicBezTo>
                  <a:cubicBezTo>
                    <a:pt x="92" y="1796"/>
                    <a:pt x="141" y="1815"/>
                    <a:pt x="190" y="1815"/>
                  </a:cubicBezTo>
                  <a:cubicBezTo>
                    <a:pt x="229" y="1815"/>
                    <a:pt x="268" y="1802"/>
                    <a:pt x="302" y="1780"/>
                  </a:cubicBezTo>
                  <a:cubicBezTo>
                    <a:pt x="1003" y="1253"/>
                    <a:pt x="1730" y="752"/>
                    <a:pt x="2482" y="301"/>
                  </a:cubicBezTo>
                  <a:cubicBezTo>
                    <a:pt x="2507" y="276"/>
                    <a:pt x="2532" y="226"/>
                    <a:pt x="2557" y="201"/>
                  </a:cubicBezTo>
                  <a:cubicBezTo>
                    <a:pt x="2557" y="151"/>
                    <a:pt x="2532" y="100"/>
                    <a:pt x="2507" y="75"/>
                  </a:cubicBezTo>
                  <a:cubicBezTo>
                    <a:pt x="2482" y="25"/>
                    <a:pt x="2432" y="0"/>
                    <a:pt x="2407" y="0"/>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2"/>
            <p:cNvSpPr/>
            <p:nvPr/>
          </p:nvSpPr>
          <p:spPr>
            <a:xfrm>
              <a:off x="5743275" y="2592750"/>
              <a:ext cx="73950" cy="53350"/>
            </a:xfrm>
            <a:custGeom>
              <a:avLst/>
              <a:gdLst/>
              <a:ahLst/>
              <a:cxnLst/>
              <a:rect l="l" t="t" r="r" b="b"/>
              <a:pathLst>
                <a:path w="2958" h="2134" extrusionOk="0">
                  <a:moveTo>
                    <a:pt x="2782" y="1"/>
                  </a:moveTo>
                  <a:cubicBezTo>
                    <a:pt x="2757" y="1"/>
                    <a:pt x="2732" y="1"/>
                    <a:pt x="2707" y="26"/>
                  </a:cubicBezTo>
                  <a:cubicBezTo>
                    <a:pt x="2256" y="277"/>
                    <a:pt x="1805" y="552"/>
                    <a:pt x="1379" y="828"/>
                  </a:cubicBezTo>
                  <a:cubicBezTo>
                    <a:pt x="953" y="1154"/>
                    <a:pt x="527" y="1480"/>
                    <a:pt x="101" y="1831"/>
                  </a:cubicBezTo>
                  <a:cubicBezTo>
                    <a:pt x="25" y="1881"/>
                    <a:pt x="0" y="1981"/>
                    <a:pt x="50" y="2081"/>
                  </a:cubicBezTo>
                  <a:cubicBezTo>
                    <a:pt x="81" y="2112"/>
                    <a:pt x="141" y="2134"/>
                    <a:pt x="200" y="2134"/>
                  </a:cubicBezTo>
                  <a:cubicBezTo>
                    <a:pt x="236" y="2134"/>
                    <a:pt x="272" y="2125"/>
                    <a:pt x="301" y="2106"/>
                  </a:cubicBezTo>
                  <a:cubicBezTo>
                    <a:pt x="1078" y="1480"/>
                    <a:pt x="1880" y="878"/>
                    <a:pt x="2732" y="402"/>
                  </a:cubicBezTo>
                  <a:cubicBezTo>
                    <a:pt x="2782" y="377"/>
                    <a:pt x="2807" y="352"/>
                    <a:pt x="2832" y="327"/>
                  </a:cubicBezTo>
                  <a:cubicBezTo>
                    <a:pt x="2882" y="302"/>
                    <a:pt x="2908" y="277"/>
                    <a:pt x="2933" y="252"/>
                  </a:cubicBezTo>
                  <a:cubicBezTo>
                    <a:pt x="2958" y="201"/>
                    <a:pt x="2958" y="151"/>
                    <a:pt x="2933" y="101"/>
                  </a:cubicBezTo>
                  <a:cubicBezTo>
                    <a:pt x="2908" y="76"/>
                    <a:pt x="2882" y="26"/>
                    <a:pt x="2832" y="26"/>
                  </a:cubicBezTo>
                  <a:cubicBezTo>
                    <a:pt x="2832" y="1"/>
                    <a:pt x="2807" y="1"/>
                    <a:pt x="2782" y="1"/>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
            <p:cNvSpPr/>
            <p:nvPr/>
          </p:nvSpPr>
          <p:spPr>
            <a:xfrm>
              <a:off x="5825975" y="2619700"/>
              <a:ext cx="16325" cy="48125"/>
            </a:xfrm>
            <a:custGeom>
              <a:avLst/>
              <a:gdLst/>
              <a:ahLst/>
              <a:cxnLst/>
              <a:rect l="l" t="t" r="r" b="b"/>
              <a:pathLst>
                <a:path w="653" h="1925" extrusionOk="0">
                  <a:moveTo>
                    <a:pt x="477" y="1"/>
                  </a:moveTo>
                  <a:cubicBezTo>
                    <a:pt x="452" y="1"/>
                    <a:pt x="402" y="1"/>
                    <a:pt x="376" y="26"/>
                  </a:cubicBezTo>
                  <a:cubicBezTo>
                    <a:pt x="351" y="26"/>
                    <a:pt x="301" y="76"/>
                    <a:pt x="301" y="126"/>
                  </a:cubicBezTo>
                  <a:cubicBezTo>
                    <a:pt x="251" y="652"/>
                    <a:pt x="176" y="1204"/>
                    <a:pt x="1" y="1705"/>
                  </a:cubicBezTo>
                  <a:cubicBezTo>
                    <a:pt x="1" y="1755"/>
                    <a:pt x="1" y="1805"/>
                    <a:pt x="26" y="1830"/>
                  </a:cubicBezTo>
                  <a:cubicBezTo>
                    <a:pt x="51" y="1880"/>
                    <a:pt x="101" y="1905"/>
                    <a:pt x="126" y="1905"/>
                  </a:cubicBezTo>
                  <a:cubicBezTo>
                    <a:pt x="151" y="1918"/>
                    <a:pt x="176" y="1924"/>
                    <a:pt x="201" y="1924"/>
                  </a:cubicBezTo>
                  <a:cubicBezTo>
                    <a:pt x="226" y="1924"/>
                    <a:pt x="251" y="1918"/>
                    <a:pt x="276" y="1905"/>
                  </a:cubicBezTo>
                  <a:cubicBezTo>
                    <a:pt x="301" y="1855"/>
                    <a:pt x="326" y="1830"/>
                    <a:pt x="351" y="1780"/>
                  </a:cubicBezTo>
                  <a:cubicBezTo>
                    <a:pt x="527" y="1279"/>
                    <a:pt x="602" y="727"/>
                    <a:pt x="652" y="201"/>
                  </a:cubicBezTo>
                  <a:cubicBezTo>
                    <a:pt x="652" y="151"/>
                    <a:pt x="652" y="101"/>
                    <a:pt x="627" y="76"/>
                  </a:cubicBezTo>
                  <a:cubicBezTo>
                    <a:pt x="602" y="26"/>
                    <a:pt x="552" y="1"/>
                    <a:pt x="527" y="1"/>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
            <p:cNvSpPr/>
            <p:nvPr/>
          </p:nvSpPr>
          <p:spPr>
            <a:xfrm>
              <a:off x="5825975" y="2617825"/>
              <a:ext cx="16950" cy="55900"/>
            </a:xfrm>
            <a:custGeom>
              <a:avLst/>
              <a:gdLst/>
              <a:ahLst/>
              <a:cxnLst/>
              <a:rect l="l" t="t" r="r" b="b"/>
              <a:pathLst>
                <a:path w="678" h="2236" extrusionOk="0">
                  <a:moveTo>
                    <a:pt x="502" y="0"/>
                  </a:moveTo>
                  <a:cubicBezTo>
                    <a:pt x="427" y="0"/>
                    <a:pt x="351" y="76"/>
                    <a:pt x="326" y="151"/>
                  </a:cubicBezTo>
                  <a:cubicBezTo>
                    <a:pt x="251" y="777"/>
                    <a:pt x="201" y="1404"/>
                    <a:pt x="26" y="2031"/>
                  </a:cubicBezTo>
                  <a:cubicBezTo>
                    <a:pt x="1" y="2106"/>
                    <a:pt x="76" y="2206"/>
                    <a:pt x="151" y="2231"/>
                  </a:cubicBezTo>
                  <a:cubicBezTo>
                    <a:pt x="164" y="2234"/>
                    <a:pt x="177" y="2236"/>
                    <a:pt x="190" y="2236"/>
                  </a:cubicBezTo>
                  <a:cubicBezTo>
                    <a:pt x="270" y="2236"/>
                    <a:pt x="330" y="2171"/>
                    <a:pt x="351" y="2106"/>
                  </a:cubicBezTo>
                  <a:cubicBezTo>
                    <a:pt x="527" y="1479"/>
                    <a:pt x="602" y="853"/>
                    <a:pt x="677" y="226"/>
                  </a:cubicBezTo>
                  <a:cubicBezTo>
                    <a:pt x="677" y="176"/>
                    <a:pt x="677" y="126"/>
                    <a:pt x="652" y="101"/>
                  </a:cubicBezTo>
                  <a:cubicBezTo>
                    <a:pt x="627" y="51"/>
                    <a:pt x="577" y="26"/>
                    <a:pt x="527" y="26"/>
                  </a:cubicBezTo>
                  <a:cubicBezTo>
                    <a:pt x="527" y="0"/>
                    <a:pt x="527" y="0"/>
                    <a:pt x="502" y="0"/>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
            <p:cNvSpPr/>
            <p:nvPr/>
          </p:nvSpPr>
          <p:spPr>
            <a:xfrm>
              <a:off x="5826600" y="2620950"/>
              <a:ext cx="16325" cy="54075"/>
            </a:xfrm>
            <a:custGeom>
              <a:avLst/>
              <a:gdLst/>
              <a:ahLst/>
              <a:cxnLst/>
              <a:rect l="l" t="t" r="r" b="b"/>
              <a:pathLst>
                <a:path w="653" h="2163" extrusionOk="0">
                  <a:moveTo>
                    <a:pt x="477" y="1"/>
                  </a:moveTo>
                  <a:cubicBezTo>
                    <a:pt x="452" y="1"/>
                    <a:pt x="427" y="26"/>
                    <a:pt x="402" y="26"/>
                  </a:cubicBezTo>
                  <a:cubicBezTo>
                    <a:pt x="351" y="51"/>
                    <a:pt x="326" y="101"/>
                    <a:pt x="326" y="151"/>
                  </a:cubicBezTo>
                  <a:cubicBezTo>
                    <a:pt x="251" y="753"/>
                    <a:pt x="201" y="1354"/>
                    <a:pt x="26" y="1956"/>
                  </a:cubicBezTo>
                  <a:cubicBezTo>
                    <a:pt x="1" y="2056"/>
                    <a:pt x="76" y="2131"/>
                    <a:pt x="176" y="2156"/>
                  </a:cubicBezTo>
                  <a:cubicBezTo>
                    <a:pt x="189" y="2161"/>
                    <a:pt x="203" y="2163"/>
                    <a:pt x="216" y="2163"/>
                  </a:cubicBezTo>
                  <a:cubicBezTo>
                    <a:pt x="283" y="2163"/>
                    <a:pt x="356" y="2114"/>
                    <a:pt x="377" y="2031"/>
                  </a:cubicBezTo>
                  <a:cubicBezTo>
                    <a:pt x="527" y="1429"/>
                    <a:pt x="602" y="828"/>
                    <a:pt x="652" y="226"/>
                  </a:cubicBezTo>
                  <a:cubicBezTo>
                    <a:pt x="652" y="176"/>
                    <a:pt x="652" y="126"/>
                    <a:pt x="627" y="101"/>
                  </a:cubicBezTo>
                  <a:cubicBezTo>
                    <a:pt x="602" y="51"/>
                    <a:pt x="577" y="26"/>
                    <a:pt x="527" y="1"/>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
            <p:cNvSpPr/>
            <p:nvPr/>
          </p:nvSpPr>
          <p:spPr>
            <a:xfrm>
              <a:off x="5827225" y="2620950"/>
              <a:ext cx="16950" cy="57200"/>
            </a:xfrm>
            <a:custGeom>
              <a:avLst/>
              <a:gdLst/>
              <a:ahLst/>
              <a:cxnLst/>
              <a:rect l="l" t="t" r="r" b="b"/>
              <a:pathLst>
                <a:path w="678" h="2288" extrusionOk="0">
                  <a:moveTo>
                    <a:pt x="502" y="1"/>
                  </a:moveTo>
                  <a:cubicBezTo>
                    <a:pt x="452" y="1"/>
                    <a:pt x="402" y="26"/>
                    <a:pt x="377" y="51"/>
                  </a:cubicBezTo>
                  <a:cubicBezTo>
                    <a:pt x="326" y="101"/>
                    <a:pt x="326" y="126"/>
                    <a:pt x="326" y="176"/>
                  </a:cubicBezTo>
                  <a:cubicBezTo>
                    <a:pt x="326" y="217"/>
                    <a:pt x="326" y="242"/>
                    <a:pt x="326" y="276"/>
                  </a:cubicBezTo>
                  <a:cubicBezTo>
                    <a:pt x="251" y="878"/>
                    <a:pt x="126" y="1480"/>
                    <a:pt x="1" y="2081"/>
                  </a:cubicBezTo>
                  <a:cubicBezTo>
                    <a:pt x="1" y="2181"/>
                    <a:pt x="51" y="2256"/>
                    <a:pt x="151" y="2282"/>
                  </a:cubicBezTo>
                  <a:cubicBezTo>
                    <a:pt x="164" y="2286"/>
                    <a:pt x="178" y="2288"/>
                    <a:pt x="191" y="2288"/>
                  </a:cubicBezTo>
                  <a:cubicBezTo>
                    <a:pt x="258" y="2288"/>
                    <a:pt x="331" y="2239"/>
                    <a:pt x="352" y="2156"/>
                  </a:cubicBezTo>
                  <a:cubicBezTo>
                    <a:pt x="402" y="1830"/>
                    <a:pt x="477" y="1505"/>
                    <a:pt x="552" y="1179"/>
                  </a:cubicBezTo>
                  <a:cubicBezTo>
                    <a:pt x="602" y="853"/>
                    <a:pt x="652" y="502"/>
                    <a:pt x="677" y="151"/>
                  </a:cubicBezTo>
                  <a:cubicBezTo>
                    <a:pt x="677" y="126"/>
                    <a:pt x="652" y="76"/>
                    <a:pt x="627" y="51"/>
                  </a:cubicBezTo>
                  <a:cubicBezTo>
                    <a:pt x="577" y="26"/>
                    <a:pt x="552" y="1"/>
                    <a:pt x="502" y="1"/>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2"/>
            <p:cNvSpPr/>
            <p:nvPr/>
          </p:nvSpPr>
          <p:spPr>
            <a:xfrm>
              <a:off x="5237625" y="2679850"/>
              <a:ext cx="582100" cy="664200"/>
            </a:xfrm>
            <a:custGeom>
              <a:avLst/>
              <a:gdLst/>
              <a:ahLst/>
              <a:cxnLst/>
              <a:rect l="l" t="t" r="r" b="b"/>
              <a:pathLst>
                <a:path w="23284" h="26568" extrusionOk="0">
                  <a:moveTo>
                    <a:pt x="18397" y="1"/>
                  </a:moveTo>
                  <a:lnTo>
                    <a:pt x="18397" y="1"/>
                  </a:lnTo>
                  <a:cubicBezTo>
                    <a:pt x="18121" y="101"/>
                    <a:pt x="17845" y="176"/>
                    <a:pt x="17595" y="276"/>
                  </a:cubicBezTo>
                  <a:cubicBezTo>
                    <a:pt x="17219" y="402"/>
                    <a:pt x="16843" y="577"/>
                    <a:pt x="16517" y="702"/>
                  </a:cubicBezTo>
                  <a:lnTo>
                    <a:pt x="15514" y="1129"/>
                  </a:lnTo>
                  <a:lnTo>
                    <a:pt x="15038" y="1304"/>
                  </a:lnTo>
                  <a:cubicBezTo>
                    <a:pt x="12331" y="2432"/>
                    <a:pt x="9524" y="3585"/>
                    <a:pt x="6993" y="5139"/>
                  </a:cubicBezTo>
                  <a:cubicBezTo>
                    <a:pt x="5489" y="6041"/>
                    <a:pt x="4261" y="6993"/>
                    <a:pt x="3234" y="7996"/>
                  </a:cubicBezTo>
                  <a:cubicBezTo>
                    <a:pt x="2682" y="8522"/>
                    <a:pt x="2181" y="9124"/>
                    <a:pt x="1730" y="9725"/>
                  </a:cubicBezTo>
                  <a:cubicBezTo>
                    <a:pt x="1630" y="9850"/>
                    <a:pt x="1529" y="10001"/>
                    <a:pt x="1429" y="10151"/>
                  </a:cubicBezTo>
                  <a:cubicBezTo>
                    <a:pt x="1329" y="10151"/>
                    <a:pt x="1279" y="10201"/>
                    <a:pt x="1254" y="10251"/>
                  </a:cubicBezTo>
                  <a:cubicBezTo>
                    <a:pt x="1179" y="10427"/>
                    <a:pt x="1128" y="10577"/>
                    <a:pt x="1078" y="10728"/>
                  </a:cubicBezTo>
                  <a:cubicBezTo>
                    <a:pt x="903" y="11028"/>
                    <a:pt x="727" y="11354"/>
                    <a:pt x="577" y="11680"/>
                  </a:cubicBezTo>
                  <a:cubicBezTo>
                    <a:pt x="552" y="11755"/>
                    <a:pt x="502" y="11855"/>
                    <a:pt x="477" y="11931"/>
                  </a:cubicBezTo>
                  <a:cubicBezTo>
                    <a:pt x="452" y="11981"/>
                    <a:pt x="452" y="12006"/>
                    <a:pt x="477" y="12056"/>
                  </a:cubicBezTo>
                  <a:cubicBezTo>
                    <a:pt x="502" y="12106"/>
                    <a:pt x="527" y="12131"/>
                    <a:pt x="577" y="12156"/>
                  </a:cubicBezTo>
                  <a:cubicBezTo>
                    <a:pt x="527" y="12407"/>
                    <a:pt x="452" y="12682"/>
                    <a:pt x="377" y="12958"/>
                  </a:cubicBezTo>
                  <a:cubicBezTo>
                    <a:pt x="251" y="13459"/>
                    <a:pt x="151" y="13911"/>
                    <a:pt x="101" y="14337"/>
                  </a:cubicBezTo>
                  <a:cubicBezTo>
                    <a:pt x="26" y="14788"/>
                    <a:pt x="1" y="15239"/>
                    <a:pt x="26" y="15665"/>
                  </a:cubicBezTo>
                  <a:cubicBezTo>
                    <a:pt x="51" y="16066"/>
                    <a:pt x="126" y="16492"/>
                    <a:pt x="226" y="16918"/>
                  </a:cubicBezTo>
                  <a:cubicBezTo>
                    <a:pt x="326" y="17294"/>
                    <a:pt x="477" y="17695"/>
                    <a:pt x="677" y="18071"/>
                  </a:cubicBezTo>
                  <a:cubicBezTo>
                    <a:pt x="1003" y="18773"/>
                    <a:pt x="1479" y="19449"/>
                    <a:pt x="2081" y="20126"/>
                  </a:cubicBezTo>
                  <a:cubicBezTo>
                    <a:pt x="2607" y="20703"/>
                    <a:pt x="3259" y="21254"/>
                    <a:pt x="3986" y="21780"/>
                  </a:cubicBezTo>
                  <a:cubicBezTo>
                    <a:pt x="4311" y="22006"/>
                    <a:pt x="4637" y="22231"/>
                    <a:pt x="5038" y="22457"/>
                  </a:cubicBezTo>
                  <a:cubicBezTo>
                    <a:pt x="5314" y="22632"/>
                    <a:pt x="5615" y="22783"/>
                    <a:pt x="5890" y="22933"/>
                  </a:cubicBezTo>
                  <a:lnTo>
                    <a:pt x="6016" y="23008"/>
                  </a:lnTo>
                  <a:cubicBezTo>
                    <a:pt x="6316" y="23184"/>
                    <a:pt x="6617" y="23334"/>
                    <a:pt x="6893" y="23485"/>
                  </a:cubicBezTo>
                  <a:cubicBezTo>
                    <a:pt x="7244" y="23685"/>
                    <a:pt x="7595" y="23860"/>
                    <a:pt x="7920" y="24061"/>
                  </a:cubicBezTo>
                  <a:cubicBezTo>
                    <a:pt x="8747" y="24487"/>
                    <a:pt x="9449" y="24838"/>
                    <a:pt x="10126" y="25164"/>
                  </a:cubicBezTo>
                  <a:cubicBezTo>
                    <a:pt x="10953" y="25540"/>
                    <a:pt x="11730" y="25840"/>
                    <a:pt x="12457" y="26066"/>
                  </a:cubicBezTo>
                  <a:cubicBezTo>
                    <a:pt x="13309" y="26317"/>
                    <a:pt x="14061" y="26492"/>
                    <a:pt x="14813" y="26542"/>
                  </a:cubicBezTo>
                  <a:cubicBezTo>
                    <a:pt x="14988" y="26542"/>
                    <a:pt x="15189" y="26567"/>
                    <a:pt x="15364" y="26567"/>
                  </a:cubicBezTo>
                  <a:cubicBezTo>
                    <a:pt x="15941" y="26567"/>
                    <a:pt x="16492" y="26492"/>
                    <a:pt x="16993" y="26342"/>
                  </a:cubicBezTo>
                  <a:cubicBezTo>
                    <a:pt x="17369" y="26216"/>
                    <a:pt x="17695" y="26091"/>
                    <a:pt x="17996" y="25916"/>
                  </a:cubicBezTo>
                  <a:cubicBezTo>
                    <a:pt x="18321" y="25715"/>
                    <a:pt x="18622" y="25490"/>
                    <a:pt x="18973" y="25214"/>
                  </a:cubicBezTo>
                  <a:cubicBezTo>
                    <a:pt x="19249" y="24963"/>
                    <a:pt x="19550" y="24662"/>
                    <a:pt x="19875" y="24287"/>
                  </a:cubicBezTo>
                  <a:cubicBezTo>
                    <a:pt x="20176" y="23961"/>
                    <a:pt x="20452" y="23610"/>
                    <a:pt x="20728" y="23234"/>
                  </a:cubicBezTo>
                  <a:cubicBezTo>
                    <a:pt x="20978" y="22883"/>
                    <a:pt x="21204" y="22532"/>
                    <a:pt x="21404" y="22131"/>
                  </a:cubicBezTo>
                  <a:cubicBezTo>
                    <a:pt x="21605" y="21755"/>
                    <a:pt x="21755" y="21429"/>
                    <a:pt x="21855" y="21079"/>
                  </a:cubicBezTo>
                  <a:cubicBezTo>
                    <a:pt x="21981" y="20703"/>
                    <a:pt x="22106" y="20277"/>
                    <a:pt x="22206" y="19750"/>
                  </a:cubicBezTo>
                  <a:cubicBezTo>
                    <a:pt x="22306" y="19324"/>
                    <a:pt x="22382" y="18873"/>
                    <a:pt x="22457" y="18297"/>
                  </a:cubicBezTo>
                  <a:cubicBezTo>
                    <a:pt x="22582" y="17344"/>
                    <a:pt x="22632" y="16367"/>
                    <a:pt x="22707" y="15439"/>
                  </a:cubicBezTo>
                  <a:lnTo>
                    <a:pt x="22707" y="15364"/>
                  </a:lnTo>
                  <a:cubicBezTo>
                    <a:pt x="22783" y="14337"/>
                    <a:pt x="22883" y="13309"/>
                    <a:pt x="22983" y="12206"/>
                  </a:cubicBezTo>
                  <a:cubicBezTo>
                    <a:pt x="23058" y="11179"/>
                    <a:pt x="23184" y="9976"/>
                    <a:pt x="23234" y="8798"/>
                  </a:cubicBezTo>
                  <a:cubicBezTo>
                    <a:pt x="23284" y="7570"/>
                    <a:pt x="23284" y="6467"/>
                    <a:pt x="23209" y="5389"/>
                  </a:cubicBezTo>
                  <a:cubicBezTo>
                    <a:pt x="23184" y="5013"/>
                    <a:pt x="23159" y="4637"/>
                    <a:pt x="23108" y="4261"/>
                  </a:cubicBezTo>
                  <a:lnTo>
                    <a:pt x="23083" y="4036"/>
                  </a:lnTo>
                  <a:cubicBezTo>
                    <a:pt x="23083" y="3860"/>
                    <a:pt x="23058" y="3710"/>
                    <a:pt x="23033" y="3535"/>
                  </a:cubicBezTo>
                  <a:cubicBezTo>
                    <a:pt x="23008" y="3434"/>
                    <a:pt x="23008" y="3334"/>
                    <a:pt x="22983" y="3234"/>
                  </a:cubicBezTo>
                  <a:cubicBezTo>
                    <a:pt x="22958" y="3159"/>
                    <a:pt x="22933" y="3058"/>
                    <a:pt x="22908" y="2983"/>
                  </a:cubicBezTo>
                  <a:lnTo>
                    <a:pt x="22883" y="3008"/>
                  </a:lnTo>
                  <a:cubicBezTo>
                    <a:pt x="22733" y="3083"/>
                    <a:pt x="22557" y="3159"/>
                    <a:pt x="22407" y="3209"/>
                  </a:cubicBezTo>
                  <a:cubicBezTo>
                    <a:pt x="22306" y="3234"/>
                    <a:pt x="22231" y="3259"/>
                    <a:pt x="22131" y="3284"/>
                  </a:cubicBezTo>
                  <a:lnTo>
                    <a:pt x="21905" y="3284"/>
                  </a:lnTo>
                  <a:cubicBezTo>
                    <a:pt x="21755" y="3284"/>
                    <a:pt x="21605" y="3259"/>
                    <a:pt x="21479" y="3184"/>
                  </a:cubicBezTo>
                  <a:cubicBezTo>
                    <a:pt x="21379" y="3134"/>
                    <a:pt x="21254" y="3058"/>
                    <a:pt x="21179" y="2958"/>
                  </a:cubicBezTo>
                  <a:cubicBezTo>
                    <a:pt x="21103" y="2858"/>
                    <a:pt x="21053" y="2783"/>
                    <a:pt x="21003" y="2682"/>
                  </a:cubicBezTo>
                  <a:cubicBezTo>
                    <a:pt x="20903" y="2457"/>
                    <a:pt x="20828" y="2231"/>
                    <a:pt x="20702" y="2031"/>
                  </a:cubicBezTo>
                  <a:cubicBezTo>
                    <a:pt x="20677" y="2006"/>
                    <a:pt x="20652" y="1956"/>
                    <a:pt x="20627" y="1931"/>
                  </a:cubicBezTo>
                  <a:cubicBezTo>
                    <a:pt x="20602" y="1905"/>
                    <a:pt x="20577" y="1880"/>
                    <a:pt x="20552" y="1855"/>
                  </a:cubicBezTo>
                  <a:cubicBezTo>
                    <a:pt x="20502" y="1805"/>
                    <a:pt x="20452" y="1780"/>
                    <a:pt x="20402" y="1755"/>
                  </a:cubicBezTo>
                  <a:cubicBezTo>
                    <a:pt x="20377" y="1730"/>
                    <a:pt x="20352" y="1730"/>
                    <a:pt x="20301" y="1730"/>
                  </a:cubicBezTo>
                  <a:cubicBezTo>
                    <a:pt x="20276" y="1705"/>
                    <a:pt x="20251" y="1705"/>
                    <a:pt x="20201" y="1680"/>
                  </a:cubicBezTo>
                  <a:lnTo>
                    <a:pt x="20001" y="1680"/>
                  </a:lnTo>
                  <a:cubicBezTo>
                    <a:pt x="19951" y="1680"/>
                    <a:pt x="19875" y="1705"/>
                    <a:pt x="19800" y="1705"/>
                  </a:cubicBezTo>
                  <a:cubicBezTo>
                    <a:pt x="19725" y="1730"/>
                    <a:pt x="19650" y="1755"/>
                    <a:pt x="19575" y="1780"/>
                  </a:cubicBezTo>
                  <a:cubicBezTo>
                    <a:pt x="19449" y="1805"/>
                    <a:pt x="19324" y="1830"/>
                    <a:pt x="19199" y="1855"/>
                  </a:cubicBezTo>
                  <a:cubicBezTo>
                    <a:pt x="19098" y="1855"/>
                    <a:pt x="18973" y="1830"/>
                    <a:pt x="18873" y="1780"/>
                  </a:cubicBezTo>
                  <a:cubicBezTo>
                    <a:pt x="18798" y="1755"/>
                    <a:pt x="18748" y="1705"/>
                    <a:pt x="18697" y="1655"/>
                  </a:cubicBezTo>
                  <a:cubicBezTo>
                    <a:pt x="18647" y="1605"/>
                    <a:pt x="18622" y="1555"/>
                    <a:pt x="18572" y="1479"/>
                  </a:cubicBezTo>
                  <a:cubicBezTo>
                    <a:pt x="18522" y="1404"/>
                    <a:pt x="18497" y="1329"/>
                    <a:pt x="18447" y="1254"/>
                  </a:cubicBezTo>
                  <a:cubicBezTo>
                    <a:pt x="18422" y="1179"/>
                    <a:pt x="18397" y="1103"/>
                    <a:pt x="18397" y="1028"/>
                  </a:cubicBezTo>
                  <a:cubicBezTo>
                    <a:pt x="18347" y="878"/>
                    <a:pt x="18347" y="702"/>
                    <a:pt x="18347" y="552"/>
                  </a:cubicBezTo>
                  <a:cubicBezTo>
                    <a:pt x="18321" y="377"/>
                    <a:pt x="18347" y="226"/>
                    <a:pt x="18372" y="51"/>
                  </a:cubicBezTo>
                  <a:cubicBezTo>
                    <a:pt x="18372" y="51"/>
                    <a:pt x="18397" y="26"/>
                    <a:pt x="18397" y="1"/>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2"/>
            <p:cNvSpPr/>
            <p:nvPr/>
          </p:nvSpPr>
          <p:spPr>
            <a:xfrm>
              <a:off x="5262700" y="2686125"/>
              <a:ext cx="433600" cy="264300"/>
            </a:xfrm>
            <a:custGeom>
              <a:avLst/>
              <a:gdLst/>
              <a:ahLst/>
              <a:cxnLst/>
              <a:rect l="l" t="t" r="r" b="b"/>
              <a:pathLst>
                <a:path w="17344" h="10572" extrusionOk="0">
                  <a:moveTo>
                    <a:pt x="17344" y="0"/>
                  </a:moveTo>
                  <a:lnTo>
                    <a:pt x="17344" y="0"/>
                  </a:lnTo>
                  <a:cubicBezTo>
                    <a:pt x="15389" y="727"/>
                    <a:pt x="13434" y="1479"/>
                    <a:pt x="11504" y="2281"/>
                  </a:cubicBezTo>
                  <a:cubicBezTo>
                    <a:pt x="9524" y="3133"/>
                    <a:pt x="7569" y="4035"/>
                    <a:pt x="5714" y="5113"/>
                  </a:cubicBezTo>
                  <a:cubicBezTo>
                    <a:pt x="4587" y="5740"/>
                    <a:pt x="3459" y="6441"/>
                    <a:pt x="2481" y="7269"/>
                  </a:cubicBezTo>
                  <a:cubicBezTo>
                    <a:pt x="2005" y="7670"/>
                    <a:pt x="1554" y="8121"/>
                    <a:pt x="1153" y="8622"/>
                  </a:cubicBezTo>
                  <a:cubicBezTo>
                    <a:pt x="952" y="8873"/>
                    <a:pt x="752" y="9148"/>
                    <a:pt x="551" y="9424"/>
                  </a:cubicBezTo>
                  <a:cubicBezTo>
                    <a:pt x="476" y="9574"/>
                    <a:pt x="376" y="9725"/>
                    <a:pt x="276" y="9875"/>
                  </a:cubicBezTo>
                  <a:cubicBezTo>
                    <a:pt x="201" y="10025"/>
                    <a:pt x="125" y="10176"/>
                    <a:pt x="50" y="10326"/>
                  </a:cubicBezTo>
                  <a:cubicBezTo>
                    <a:pt x="0" y="10426"/>
                    <a:pt x="50" y="10527"/>
                    <a:pt x="150" y="10552"/>
                  </a:cubicBezTo>
                  <a:cubicBezTo>
                    <a:pt x="171" y="10565"/>
                    <a:pt x="193" y="10571"/>
                    <a:pt x="215" y="10571"/>
                  </a:cubicBezTo>
                  <a:cubicBezTo>
                    <a:pt x="276" y="10571"/>
                    <a:pt x="339" y="10525"/>
                    <a:pt x="376" y="10452"/>
                  </a:cubicBezTo>
                  <a:cubicBezTo>
                    <a:pt x="401" y="10401"/>
                    <a:pt x="426" y="10326"/>
                    <a:pt x="451" y="10276"/>
                  </a:cubicBezTo>
                  <a:cubicBezTo>
                    <a:pt x="551" y="10101"/>
                    <a:pt x="652" y="9925"/>
                    <a:pt x="752" y="9750"/>
                  </a:cubicBezTo>
                  <a:cubicBezTo>
                    <a:pt x="852" y="9599"/>
                    <a:pt x="952" y="9449"/>
                    <a:pt x="1078" y="9299"/>
                  </a:cubicBezTo>
                  <a:cubicBezTo>
                    <a:pt x="1278" y="8998"/>
                    <a:pt x="1529" y="8697"/>
                    <a:pt x="1780" y="8421"/>
                  </a:cubicBezTo>
                  <a:cubicBezTo>
                    <a:pt x="2607" y="7519"/>
                    <a:pt x="3609" y="6792"/>
                    <a:pt x="4637" y="6141"/>
                  </a:cubicBezTo>
                  <a:cubicBezTo>
                    <a:pt x="5464" y="5614"/>
                    <a:pt x="6316" y="5138"/>
                    <a:pt x="7193" y="4687"/>
                  </a:cubicBezTo>
                  <a:cubicBezTo>
                    <a:pt x="8145" y="4186"/>
                    <a:pt x="9123" y="3710"/>
                    <a:pt x="10100" y="3284"/>
                  </a:cubicBezTo>
                  <a:cubicBezTo>
                    <a:pt x="12080" y="2381"/>
                    <a:pt x="14085" y="1604"/>
                    <a:pt x="16115" y="827"/>
                  </a:cubicBezTo>
                  <a:cubicBezTo>
                    <a:pt x="16516" y="677"/>
                    <a:pt x="16917" y="527"/>
                    <a:pt x="17344" y="376"/>
                  </a:cubicBezTo>
                  <a:cubicBezTo>
                    <a:pt x="17344" y="351"/>
                    <a:pt x="17344" y="326"/>
                    <a:pt x="17344" y="301"/>
                  </a:cubicBezTo>
                  <a:cubicBezTo>
                    <a:pt x="17318" y="201"/>
                    <a:pt x="17344" y="101"/>
                    <a:pt x="17344" y="0"/>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
            <p:cNvSpPr/>
            <p:nvPr/>
          </p:nvSpPr>
          <p:spPr>
            <a:xfrm>
              <a:off x="5263950" y="2828350"/>
              <a:ext cx="126575" cy="117975"/>
            </a:xfrm>
            <a:custGeom>
              <a:avLst/>
              <a:gdLst/>
              <a:ahLst/>
              <a:cxnLst/>
              <a:rect l="l" t="t" r="r" b="b"/>
              <a:pathLst>
                <a:path w="5063" h="4719" extrusionOk="0">
                  <a:moveTo>
                    <a:pt x="4913" y="1"/>
                  </a:moveTo>
                  <a:cubicBezTo>
                    <a:pt x="4887" y="1"/>
                    <a:pt x="4862" y="1"/>
                    <a:pt x="4812" y="26"/>
                  </a:cubicBezTo>
                  <a:cubicBezTo>
                    <a:pt x="4311" y="176"/>
                    <a:pt x="3860" y="427"/>
                    <a:pt x="3409" y="702"/>
                  </a:cubicBezTo>
                  <a:cubicBezTo>
                    <a:pt x="2907" y="1028"/>
                    <a:pt x="2456" y="1404"/>
                    <a:pt x="2005" y="1805"/>
                  </a:cubicBezTo>
                  <a:cubicBezTo>
                    <a:pt x="1579" y="2231"/>
                    <a:pt x="1178" y="2657"/>
                    <a:pt x="827" y="3133"/>
                  </a:cubicBezTo>
                  <a:cubicBezTo>
                    <a:pt x="527" y="3560"/>
                    <a:pt x="251" y="4011"/>
                    <a:pt x="25" y="4487"/>
                  </a:cubicBezTo>
                  <a:cubicBezTo>
                    <a:pt x="0" y="4587"/>
                    <a:pt x="50" y="4687"/>
                    <a:pt x="126" y="4712"/>
                  </a:cubicBezTo>
                  <a:cubicBezTo>
                    <a:pt x="143" y="4717"/>
                    <a:pt x="161" y="4719"/>
                    <a:pt x="178" y="4719"/>
                  </a:cubicBezTo>
                  <a:cubicBezTo>
                    <a:pt x="259" y="4719"/>
                    <a:pt x="330" y="4674"/>
                    <a:pt x="351" y="4612"/>
                  </a:cubicBezTo>
                  <a:cubicBezTo>
                    <a:pt x="401" y="4487"/>
                    <a:pt x="476" y="4362"/>
                    <a:pt x="527" y="4236"/>
                  </a:cubicBezTo>
                  <a:cubicBezTo>
                    <a:pt x="527" y="4261"/>
                    <a:pt x="527" y="4261"/>
                    <a:pt x="527" y="4261"/>
                  </a:cubicBezTo>
                  <a:cubicBezTo>
                    <a:pt x="852" y="3635"/>
                    <a:pt x="1303" y="3058"/>
                    <a:pt x="1780" y="2532"/>
                  </a:cubicBezTo>
                  <a:lnTo>
                    <a:pt x="1780" y="2532"/>
                  </a:lnTo>
                  <a:cubicBezTo>
                    <a:pt x="1780" y="2557"/>
                    <a:pt x="1755" y="2557"/>
                    <a:pt x="1755" y="2582"/>
                  </a:cubicBezTo>
                  <a:cubicBezTo>
                    <a:pt x="2331" y="1955"/>
                    <a:pt x="2983" y="1404"/>
                    <a:pt x="3684" y="928"/>
                  </a:cubicBezTo>
                  <a:cubicBezTo>
                    <a:pt x="4085" y="677"/>
                    <a:pt x="4512" y="477"/>
                    <a:pt x="4963" y="326"/>
                  </a:cubicBezTo>
                  <a:cubicBezTo>
                    <a:pt x="5013" y="326"/>
                    <a:pt x="5038" y="276"/>
                    <a:pt x="5063" y="226"/>
                  </a:cubicBezTo>
                  <a:cubicBezTo>
                    <a:pt x="5063" y="201"/>
                    <a:pt x="5063" y="151"/>
                    <a:pt x="5063" y="101"/>
                  </a:cubicBezTo>
                  <a:cubicBezTo>
                    <a:pt x="5038" y="51"/>
                    <a:pt x="4988" y="26"/>
                    <a:pt x="4963" y="1"/>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2"/>
            <p:cNvSpPr/>
            <p:nvPr/>
          </p:nvSpPr>
          <p:spPr>
            <a:xfrm>
              <a:off x="5337250" y="2800775"/>
              <a:ext cx="103400" cy="66950"/>
            </a:xfrm>
            <a:custGeom>
              <a:avLst/>
              <a:gdLst/>
              <a:ahLst/>
              <a:cxnLst/>
              <a:rect l="l" t="t" r="r" b="b"/>
              <a:pathLst>
                <a:path w="4136" h="2678" extrusionOk="0">
                  <a:moveTo>
                    <a:pt x="3935" y="1"/>
                  </a:moveTo>
                  <a:cubicBezTo>
                    <a:pt x="3910" y="1"/>
                    <a:pt x="3885" y="1"/>
                    <a:pt x="3860" y="26"/>
                  </a:cubicBezTo>
                  <a:cubicBezTo>
                    <a:pt x="3184" y="302"/>
                    <a:pt x="2532" y="652"/>
                    <a:pt x="1905" y="1028"/>
                  </a:cubicBezTo>
                  <a:cubicBezTo>
                    <a:pt x="1279" y="1429"/>
                    <a:pt x="677" y="1881"/>
                    <a:pt x="101" y="2382"/>
                  </a:cubicBezTo>
                  <a:cubicBezTo>
                    <a:pt x="26" y="2432"/>
                    <a:pt x="1" y="2532"/>
                    <a:pt x="76" y="2607"/>
                  </a:cubicBezTo>
                  <a:cubicBezTo>
                    <a:pt x="105" y="2651"/>
                    <a:pt x="159" y="2678"/>
                    <a:pt x="215" y="2678"/>
                  </a:cubicBezTo>
                  <a:cubicBezTo>
                    <a:pt x="255" y="2678"/>
                    <a:pt x="295" y="2664"/>
                    <a:pt x="326" y="2632"/>
                  </a:cubicBezTo>
                  <a:cubicBezTo>
                    <a:pt x="871" y="2162"/>
                    <a:pt x="1464" y="1717"/>
                    <a:pt x="2058" y="1344"/>
                  </a:cubicBezTo>
                  <a:lnTo>
                    <a:pt x="2058" y="1344"/>
                  </a:lnTo>
                  <a:cubicBezTo>
                    <a:pt x="2056" y="1347"/>
                    <a:pt x="2056" y="1350"/>
                    <a:pt x="2056" y="1354"/>
                  </a:cubicBezTo>
                  <a:cubicBezTo>
                    <a:pt x="2682" y="953"/>
                    <a:pt x="3334" y="602"/>
                    <a:pt x="4011" y="327"/>
                  </a:cubicBezTo>
                  <a:cubicBezTo>
                    <a:pt x="4111" y="302"/>
                    <a:pt x="4136" y="176"/>
                    <a:pt x="4086" y="101"/>
                  </a:cubicBezTo>
                  <a:cubicBezTo>
                    <a:pt x="4061" y="51"/>
                    <a:pt x="4011" y="1"/>
                    <a:pt x="3935" y="1"/>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2"/>
            <p:cNvSpPr/>
            <p:nvPr/>
          </p:nvSpPr>
          <p:spPr>
            <a:xfrm>
              <a:off x="5337875" y="2798900"/>
              <a:ext cx="100275" cy="64800"/>
            </a:xfrm>
            <a:custGeom>
              <a:avLst/>
              <a:gdLst/>
              <a:ahLst/>
              <a:cxnLst/>
              <a:rect l="l" t="t" r="r" b="b"/>
              <a:pathLst>
                <a:path w="4011" h="2592" extrusionOk="0">
                  <a:moveTo>
                    <a:pt x="3810" y="1"/>
                  </a:moveTo>
                  <a:cubicBezTo>
                    <a:pt x="3785" y="1"/>
                    <a:pt x="3760" y="1"/>
                    <a:pt x="3735" y="26"/>
                  </a:cubicBezTo>
                  <a:cubicBezTo>
                    <a:pt x="3083" y="326"/>
                    <a:pt x="2457" y="652"/>
                    <a:pt x="1855" y="1003"/>
                  </a:cubicBezTo>
                  <a:cubicBezTo>
                    <a:pt x="1229" y="1379"/>
                    <a:pt x="627" y="1805"/>
                    <a:pt x="101" y="2281"/>
                  </a:cubicBezTo>
                  <a:cubicBezTo>
                    <a:pt x="26" y="2357"/>
                    <a:pt x="1" y="2457"/>
                    <a:pt x="76" y="2532"/>
                  </a:cubicBezTo>
                  <a:cubicBezTo>
                    <a:pt x="103" y="2573"/>
                    <a:pt x="154" y="2592"/>
                    <a:pt x="206" y="2592"/>
                  </a:cubicBezTo>
                  <a:cubicBezTo>
                    <a:pt x="249" y="2592"/>
                    <a:pt x="293" y="2580"/>
                    <a:pt x="326" y="2557"/>
                  </a:cubicBezTo>
                  <a:cubicBezTo>
                    <a:pt x="778" y="2131"/>
                    <a:pt x="1254" y="1780"/>
                    <a:pt x="1780" y="1454"/>
                  </a:cubicBezTo>
                  <a:cubicBezTo>
                    <a:pt x="2457" y="1028"/>
                    <a:pt x="3159" y="677"/>
                    <a:pt x="3885" y="326"/>
                  </a:cubicBezTo>
                  <a:cubicBezTo>
                    <a:pt x="3961" y="301"/>
                    <a:pt x="4011" y="201"/>
                    <a:pt x="3961" y="101"/>
                  </a:cubicBezTo>
                  <a:cubicBezTo>
                    <a:pt x="3935" y="51"/>
                    <a:pt x="3885" y="1"/>
                    <a:pt x="3810" y="1"/>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
            <p:cNvSpPr/>
            <p:nvPr/>
          </p:nvSpPr>
          <p:spPr>
            <a:xfrm>
              <a:off x="5330350" y="2797650"/>
              <a:ext cx="109050" cy="70450"/>
            </a:xfrm>
            <a:custGeom>
              <a:avLst/>
              <a:gdLst/>
              <a:ahLst/>
              <a:cxnLst/>
              <a:rect l="l" t="t" r="r" b="b"/>
              <a:pathLst>
                <a:path w="4362" h="2818" extrusionOk="0">
                  <a:moveTo>
                    <a:pt x="4161" y="1"/>
                  </a:moveTo>
                  <a:cubicBezTo>
                    <a:pt x="4136" y="1"/>
                    <a:pt x="4111" y="26"/>
                    <a:pt x="4086" y="26"/>
                  </a:cubicBezTo>
                  <a:cubicBezTo>
                    <a:pt x="2658" y="702"/>
                    <a:pt x="1304" y="1529"/>
                    <a:pt x="76" y="2532"/>
                  </a:cubicBezTo>
                  <a:cubicBezTo>
                    <a:pt x="1" y="2582"/>
                    <a:pt x="1" y="2682"/>
                    <a:pt x="51" y="2757"/>
                  </a:cubicBezTo>
                  <a:cubicBezTo>
                    <a:pt x="92" y="2799"/>
                    <a:pt x="141" y="2817"/>
                    <a:pt x="190" y="2817"/>
                  </a:cubicBezTo>
                  <a:cubicBezTo>
                    <a:pt x="229" y="2817"/>
                    <a:pt x="268" y="2805"/>
                    <a:pt x="302" y="2782"/>
                  </a:cubicBezTo>
                  <a:cubicBezTo>
                    <a:pt x="853" y="2331"/>
                    <a:pt x="1455" y="1905"/>
                    <a:pt x="2081" y="1529"/>
                  </a:cubicBezTo>
                  <a:cubicBezTo>
                    <a:pt x="2783" y="1078"/>
                    <a:pt x="3485" y="702"/>
                    <a:pt x="4236" y="351"/>
                  </a:cubicBezTo>
                  <a:cubicBezTo>
                    <a:pt x="4312" y="301"/>
                    <a:pt x="4362" y="201"/>
                    <a:pt x="4312" y="101"/>
                  </a:cubicBezTo>
                  <a:cubicBezTo>
                    <a:pt x="4287" y="51"/>
                    <a:pt x="4211" y="1"/>
                    <a:pt x="4161" y="1"/>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2"/>
            <p:cNvSpPr/>
            <p:nvPr/>
          </p:nvSpPr>
          <p:spPr>
            <a:xfrm>
              <a:off x="5342275" y="2790750"/>
              <a:ext cx="109675" cy="67950"/>
            </a:xfrm>
            <a:custGeom>
              <a:avLst/>
              <a:gdLst/>
              <a:ahLst/>
              <a:cxnLst/>
              <a:rect l="l" t="t" r="r" b="b"/>
              <a:pathLst>
                <a:path w="4387" h="2718" extrusionOk="0">
                  <a:moveTo>
                    <a:pt x="4186" y="1"/>
                  </a:moveTo>
                  <a:cubicBezTo>
                    <a:pt x="4160" y="1"/>
                    <a:pt x="4135" y="1"/>
                    <a:pt x="4110" y="26"/>
                  </a:cubicBezTo>
                  <a:cubicBezTo>
                    <a:pt x="2657" y="627"/>
                    <a:pt x="1303" y="1454"/>
                    <a:pt x="75" y="2407"/>
                  </a:cubicBezTo>
                  <a:cubicBezTo>
                    <a:pt x="0" y="2482"/>
                    <a:pt x="0" y="2582"/>
                    <a:pt x="50" y="2657"/>
                  </a:cubicBezTo>
                  <a:cubicBezTo>
                    <a:pt x="78" y="2699"/>
                    <a:pt x="128" y="2717"/>
                    <a:pt x="180" y="2717"/>
                  </a:cubicBezTo>
                  <a:cubicBezTo>
                    <a:pt x="223" y="2717"/>
                    <a:pt x="267" y="2705"/>
                    <a:pt x="301" y="2683"/>
                  </a:cubicBezTo>
                  <a:cubicBezTo>
                    <a:pt x="802" y="2282"/>
                    <a:pt x="1328" y="1931"/>
                    <a:pt x="1880" y="1580"/>
                  </a:cubicBezTo>
                  <a:cubicBezTo>
                    <a:pt x="1855" y="1580"/>
                    <a:pt x="1855" y="1605"/>
                    <a:pt x="1830" y="1605"/>
                  </a:cubicBezTo>
                  <a:cubicBezTo>
                    <a:pt x="2607" y="1129"/>
                    <a:pt x="3409" y="678"/>
                    <a:pt x="4261" y="327"/>
                  </a:cubicBezTo>
                  <a:cubicBezTo>
                    <a:pt x="4336" y="302"/>
                    <a:pt x="4386" y="176"/>
                    <a:pt x="4336" y="101"/>
                  </a:cubicBezTo>
                  <a:cubicBezTo>
                    <a:pt x="4311" y="26"/>
                    <a:pt x="4236" y="1"/>
                    <a:pt x="4186" y="1"/>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2"/>
            <p:cNvSpPr/>
            <p:nvPr/>
          </p:nvSpPr>
          <p:spPr>
            <a:xfrm>
              <a:off x="5324725" y="2804550"/>
              <a:ext cx="101525" cy="67925"/>
            </a:xfrm>
            <a:custGeom>
              <a:avLst/>
              <a:gdLst/>
              <a:ahLst/>
              <a:cxnLst/>
              <a:rect l="l" t="t" r="r" b="b"/>
              <a:pathLst>
                <a:path w="4061" h="2717" extrusionOk="0">
                  <a:moveTo>
                    <a:pt x="3785" y="0"/>
                  </a:moveTo>
                  <a:cubicBezTo>
                    <a:pt x="2456" y="652"/>
                    <a:pt x="1178" y="1429"/>
                    <a:pt x="75" y="2406"/>
                  </a:cubicBezTo>
                  <a:cubicBezTo>
                    <a:pt x="0" y="2456"/>
                    <a:pt x="0" y="2582"/>
                    <a:pt x="50" y="2657"/>
                  </a:cubicBezTo>
                  <a:cubicBezTo>
                    <a:pt x="92" y="2698"/>
                    <a:pt x="141" y="2717"/>
                    <a:pt x="189" y="2717"/>
                  </a:cubicBezTo>
                  <a:cubicBezTo>
                    <a:pt x="228" y="2717"/>
                    <a:pt x="267" y="2704"/>
                    <a:pt x="301" y="2682"/>
                  </a:cubicBezTo>
                  <a:cubicBezTo>
                    <a:pt x="878" y="2156"/>
                    <a:pt x="1479" y="1704"/>
                    <a:pt x="2131" y="1303"/>
                  </a:cubicBezTo>
                  <a:cubicBezTo>
                    <a:pt x="2707" y="953"/>
                    <a:pt x="3309" y="627"/>
                    <a:pt x="3935" y="326"/>
                  </a:cubicBezTo>
                  <a:cubicBezTo>
                    <a:pt x="4010" y="276"/>
                    <a:pt x="4060" y="176"/>
                    <a:pt x="4035" y="100"/>
                  </a:cubicBezTo>
                  <a:cubicBezTo>
                    <a:pt x="3985" y="25"/>
                    <a:pt x="3935" y="0"/>
                    <a:pt x="3860" y="0"/>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2"/>
            <p:cNvSpPr/>
            <p:nvPr/>
          </p:nvSpPr>
          <p:spPr>
            <a:xfrm>
              <a:off x="5330975" y="2817075"/>
              <a:ext cx="73350" cy="51325"/>
            </a:xfrm>
            <a:custGeom>
              <a:avLst/>
              <a:gdLst/>
              <a:ahLst/>
              <a:cxnLst/>
              <a:rect l="l" t="t" r="r" b="b"/>
              <a:pathLst>
                <a:path w="2934" h="2053" extrusionOk="0">
                  <a:moveTo>
                    <a:pt x="2758" y="0"/>
                  </a:moveTo>
                  <a:cubicBezTo>
                    <a:pt x="2733" y="0"/>
                    <a:pt x="2708" y="0"/>
                    <a:pt x="2683" y="26"/>
                  </a:cubicBezTo>
                  <a:cubicBezTo>
                    <a:pt x="1755" y="477"/>
                    <a:pt x="853" y="1053"/>
                    <a:pt x="101" y="1755"/>
                  </a:cubicBezTo>
                  <a:cubicBezTo>
                    <a:pt x="26" y="1805"/>
                    <a:pt x="1" y="1930"/>
                    <a:pt x="76" y="2005"/>
                  </a:cubicBezTo>
                  <a:cubicBezTo>
                    <a:pt x="104" y="2033"/>
                    <a:pt x="154" y="2053"/>
                    <a:pt x="206" y="2053"/>
                  </a:cubicBezTo>
                  <a:cubicBezTo>
                    <a:pt x="249" y="2053"/>
                    <a:pt x="293" y="2039"/>
                    <a:pt x="327" y="2005"/>
                  </a:cubicBezTo>
                  <a:cubicBezTo>
                    <a:pt x="753" y="1604"/>
                    <a:pt x="1254" y="1229"/>
                    <a:pt x="1780" y="903"/>
                  </a:cubicBezTo>
                  <a:cubicBezTo>
                    <a:pt x="2131" y="702"/>
                    <a:pt x="2457" y="502"/>
                    <a:pt x="2808" y="326"/>
                  </a:cubicBezTo>
                  <a:cubicBezTo>
                    <a:pt x="2908" y="276"/>
                    <a:pt x="2933" y="176"/>
                    <a:pt x="2908" y="101"/>
                  </a:cubicBezTo>
                  <a:cubicBezTo>
                    <a:pt x="2883" y="51"/>
                    <a:pt x="2808" y="0"/>
                    <a:pt x="2758" y="0"/>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2"/>
            <p:cNvSpPr/>
            <p:nvPr/>
          </p:nvSpPr>
          <p:spPr>
            <a:xfrm>
              <a:off x="5746400" y="3094650"/>
              <a:ext cx="57050" cy="168575"/>
            </a:xfrm>
            <a:custGeom>
              <a:avLst/>
              <a:gdLst/>
              <a:ahLst/>
              <a:cxnLst/>
              <a:rect l="l" t="t" r="r" b="b"/>
              <a:pathLst>
                <a:path w="2282" h="6743" extrusionOk="0">
                  <a:moveTo>
                    <a:pt x="2106" y="0"/>
                  </a:moveTo>
                  <a:cubicBezTo>
                    <a:pt x="2031" y="0"/>
                    <a:pt x="1930" y="75"/>
                    <a:pt x="1930" y="176"/>
                  </a:cubicBezTo>
                  <a:cubicBezTo>
                    <a:pt x="1930" y="1078"/>
                    <a:pt x="1855" y="1955"/>
                    <a:pt x="1680" y="2832"/>
                  </a:cubicBezTo>
                  <a:lnTo>
                    <a:pt x="1680" y="2807"/>
                  </a:lnTo>
                  <a:cubicBezTo>
                    <a:pt x="1529" y="3609"/>
                    <a:pt x="1279" y="4411"/>
                    <a:pt x="928" y="5163"/>
                  </a:cubicBezTo>
                  <a:cubicBezTo>
                    <a:pt x="928" y="5138"/>
                    <a:pt x="928" y="5138"/>
                    <a:pt x="928" y="5138"/>
                  </a:cubicBezTo>
                  <a:cubicBezTo>
                    <a:pt x="677" y="5614"/>
                    <a:pt x="402" y="6065"/>
                    <a:pt x="51" y="6466"/>
                  </a:cubicBezTo>
                  <a:cubicBezTo>
                    <a:pt x="1" y="6542"/>
                    <a:pt x="26" y="6667"/>
                    <a:pt x="101" y="6717"/>
                  </a:cubicBezTo>
                  <a:cubicBezTo>
                    <a:pt x="151" y="6742"/>
                    <a:pt x="201" y="6742"/>
                    <a:pt x="226" y="6742"/>
                  </a:cubicBezTo>
                  <a:cubicBezTo>
                    <a:pt x="276" y="6742"/>
                    <a:pt x="326" y="6717"/>
                    <a:pt x="351" y="6667"/>
                  </a:cubicBezTo>
                  <a:cubicBezTo>
                    <a:pt x="1830" y="4862"/>
                    <a:pt x="2256" y="2456"/>
                    <a:pt x="2281" y="201"/>
                  </a:cubicBezTo>
                  <a:cubicBezTo>
                    <a:pt x="2281" y="101"/>
                    <a:pt x="2206" y="25"/>
                    <a:pt x="2131" y="0"/>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2"/>
            <p:cNvSpPr/>
            <p:nvPr/>
          </p:nvSpPr>
          <p:spPr>
            <a:xfrm>
              <a:off x="5748900" y="2758175"/>
              <a:ext cx="72725" cy="505075"/>
            </a:xfrm>
            <a:custGeom>
              <a:avLst/>
              <a:gdLst/>
              <a:ahLst/>
              <a:cxnLst/>
              <a:rect l="l" t="t" r="r" b="b"/>
              <a:pathLst>
                <a:path w="2909" h="20203" extrusionOk="0">
                  <a:moveTo>
                    <a:pt x="2407" y="1"/>
                  </a:moveTo>
                  <a:cubicBezTo>
                    <a:pt x="2332" y="1"/>
                    <a:pt x="2231" y="76"/>
                    <a:pt x="2231" y="151"/>
                  </a:cubicBezTo>
                  <a:cubicBezTo>
                    <a:pt x="2256" y="1404"/>
                    <a:pt x="2432" y="2632"/>
                    <a:pt x="2532" y="3860"/>
                  </a:cubicBezTo>
                  <a:cubicBezTo>
                    <a:pt x="2532" y="4086"/>
                    <a:pt x="2557" y="4311"/>
                    <a:pt x="2557" y="4562"/>
                  </a:cubicBezTo>
                  <a:cubicBezTo>
                    <a:pt x="2557" y="4813"/>
                    <a:pt x="2557" y="5088"/>
                    <a:pt x="2557" y="5364"/>
                  </a:cubicBezTo>
                  <a:cubicBezTo>
                    <a:pt x="2532" y="5890"/>
                    <a:pt x="2532" y="6442"/>
                    <a:pt x="2507" y="6993"/>
                  </a:cubicBezTo>
                  <a:cubicBezTo>
                    <a:pt x="2457" y="8071"/>
                    <a:pt x="2407" y="9174"/>
                    <a:pt x="2332" y="10251"/>
                  </a:cubicBezTo>
                  <a:cubicBezTo>
                    <a:pt x="2307" y="10702"/>
                    <a:pt x="2256" y="11153"/>
                    <a:pt x="2231" y="11605"/>
                  </a:cubicBezTo>
                  <a:cubicBezTo>
                    <a:pt x="2206" y="12056"/>
                    <a:pt x="2156" y="12507"/>
                    <a:pt x="2106" y="12958"/>
                  </a:cubicBezTo>
                  <a:cubicBezTo>
                    <a:pt x="2031" y="13860"/>
                    <a:pt x="1931" y="14763"/>
                    <a:pt x="1755" y="15640"/>
                  </a:cubicBezTo>
                  <a:cubicBezTo>
                    <a:pt x="1755" y="15640"/>
                    <a:pt x="1755" y="15640"/>
                    <a:pt x="1755" y="15665"/>
                  </a:cubicBezTo>
                  <a:cubicBezTo>
                    <a:pt x="1530" y="16742"/>
                    <a:pt x="1229" y="17795"/>
                    <a:pt x="753" y="18773"/>
                  </a:cubicBezTo>
                  <a:cubicBezTo>
                    <a:pt x="552" y="19174"/>
                    <a:pt x="327" y="19550"/>
                    <a:pt x="51" y="19925"/>
                  </a:cubicBezTo>
                  <a:cubicBezTo>
                    <a:pt x="1" y="20001"/>
                    <a:pt x="26" y="20101"/>
                    <a:pt x="101" y="20176"/>
                  </a:cubicBezTo>
                  <a:cubicBezTo>
                    <a:pt x="137" y="20194"/>
                    <a:pt x="172" y="20202"/>
                    <a:pt x="205" y="20202"/>
                  </a:cubicBezTo>
                  <a:cubicBezTo>
                    <a:pt x="266" y="20202"/>
                    <a:pt x="319" y="20175"/>
                    <a:pt x="352" y="20126"/>
                  </a:cubicBezTo>
                  <a:cubicBezTo>
                    <a:pt x="878" y="19349"/>
                    <a:pt x="1279" y="18522"/>
                    <a:pt x="1580" y="17645"/>
                  </a:cubicBezTo>
                  <a:cubicBezTo>
                    <a:pt x="1881" y="16742"/>
                    <a:pt x="2081" y="15840"/>
                    <a:pt x="2231" y="14913"/>
                  </a:cubicBezTo>
                  <a:cubicBezTo>
                    <a:pt x="2382" y="13961"/>
                    <a:pt x="2457" y="13033"/>
                    <a:pt x="2532" y="12081"/>
                  </a:cubicBezTo>
                  <a:cubicBezTo>
                    <a:pt x="2632" y="11053"/>
                    <a:pt x="2708" y="10026"/>
                    <a:pt x="2758" y="8973"/>
                  </a:cubicBezTo>
                  <a:cubicBezTo>
                    <a:pt x="2808" y="8321"/>
                    <a:pt x="2833" y="7670"/>
                    <a:pt x="2858" y="7018"/>
                  </a:cubicBezTo>
                  <a:cubicBezTo>
                    <a:pt x="2858" y="6667"/>
                    <a:pt x="2858" y="6341"/>
                    <a:pt x="2883" y="5991"/>
                  </a:cubicBezTo>
                  <a:cubicBezTo>
                    <a:pt x="2883" y="5665"/>
                    <a:pt x="2908" y="5314"/>
                    <a:pt x="2908" y="4963"/>
                  </a:cubicBezTo>
                  <a:cubicBezTo>
                    <a:pt x="2908" y="3685"/>
                    <a:pt x="2708" y="2407"/>
                    <a:pt x="2632" y="1103"/>
                  </a:cubicBezTo>
                  <a:cubicBezTo>
                    <a:pt x="2632" y="1103"/>
                    <a:pt x="2632" y="1078"/>
                    <a:pt x="2632" y="1078"/>
                  </a:cubicBezTo>
                  <a:cubicBezTo>
                    <a:pt x="2607" y="853"/>
                    <a:pt x="2607" y="652"/>
                    <a:pt x="2582" y="427"/>
                  </a:cubicBezTo>
                  <a:cubicBezTo>
                    <a:pt x="2582" y="326"/>
                    <a:pt x="2557" y="201"/>
                    <a:pt x="2532" y="101"/>
                  </a:cubicBezTo>
                  <a:cubicBezTo>
                    <a:pt x="2532" y="76"/>
                    <a:pt x="2507" y="51"/>
                    <a:pt x="2507" y="26"/>
                  </a:cubicBezTo>
                  <a:cubicBezTo>
                    <a:pt x="2482" y="1"/>
                    <a:pt x="2457" y="1"/>
                    <a:pt x="2432" y="1"/>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
            <p:cNvSpPr/>
            <p:nvPr/>
          </p:nvSpPr>
          <p:spPr>
            <a:xfrm>
              <a:off x="5792775" y="31491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
            <p:cNvSpPr/>
            <p:nvPr/>
          </p:nvSpPr>
          <p:spPr>
            <a:xfrm>
              <a:off x="5792775" y="3149150"/>
              <a:ext cx="25" cy="650"/>
            </a:xfrm>
            <a:custGeom>
              <a:avLst/>
              <a:gdLst/>
              <a:ahLst/>
              <a:cxnLst/>
              <a:rect l="l" t="t" r="r" b="b"/>
              <a:pathLst>
                <a:path w="1" h="26" extrusionOk="0">
                  <a:moveTo>
                    <a:pt x="0" y="26"/>
                  </a:moveTo>
                  <a:lnTo>
                    <a:pt x="0" y="26"/>
                  </a:lnTo>
                  <a:lnTo>
                    <a:pt x="0" y="1"/>
                  </a:lnTo>
                  <a:cubicBezTo>
                    <a:pt x="0" y="1"/>
                    <a:pt x="0" y="26"/>
                    <a:pt x="0" y="26"/>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
            <p:cNvSpPr/>
            <p:nvPr/>
          </p:nvSpPr>
          <p:spPr>
            <a:xfrm>
              <a:off x="5767700" y="3227475"/>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
            <p:cNvSpPr/>
            <p:nvPr/>
          </p:nvSpPr>
          <p:spPr>
            <a:xfrm>
              <a:off x="5754550" y="3174850"/>
              <a:ext cx="38875" cy="79175"/>
            </a:xfrm>
            <a:custGeom>
              <a:avLst/>
              <a:gdLst/>
              <a:ahLst/>
              <a:cxnLst/>
              <a:rect l="l" t="t" r="r" b="b"/>
              <a:pathLst>
                <a:path w="1555" h="3167" extrusionOk="0">
                  <a:moveTo>
                    <a:pt x="1379" y="0"/>
                  </a:moveTo>
                  <a:cubicBezTo>
                    <a:pt x="1279" y="0"/>
                    <a:pt x="1228" y="75"/>
                    <a:pt x="1203" y="176"/>
                  </a:cubicBezTo>
                  <a:cubicBezTo>
                    <a:pt x="1178" y="301"/>
                    <a:pt x="1178" y="401"/>
                    <a:pt x="1153" y="527"/>
                  </a:cubicBezTo>
                  <a:cubicBezTo>
                    <a:pt x="1103" y="752"/>
                    <a:pt x="1028" y="978"/>
                    <a:pt x="953" y="1203"/>
                  </a:cubicBezTo>
                  <a:cubicBezTo>
                    <a:pt x="878" y="1404"/>
                    <a:pt x="802" y="1604"/>
                    <a:pt x="702" y="1805"/>
                  </a:cubicBezTo>
                  <a:cubicBezTo>
                    <a:pt x="502" y="2181"/>
                    <a:pt x="301" y="2557"/>
                    <a:pt x="51" y="2908"/>
                  </a:cubicBezTo>
                  <a:cubicBezTo>
                    <a:pt x="0" y="2983"/>
                    <a:pt x="25" y="3083"/>
                    <a:pt x="101" y="3133"/>
                  </a:cubicBezTo>
                  <a:cubicBezTo>
                    <a:pt x="132" y="3154"/>
                    <a:pt x="172" y="3166"/>
                    <a:pt x="211" y="3166"/>
                  </a:cubicBezTo>
                  <a:cubicBezTo>
                    <a:pt x="267" y="3166"/>
                    <a:pt x="322" y="3142"/>
                    <a:pt x="351" y="3083"/>
                  </a:cubicBezTo>
                  <a:cubicBezTo>
                    <a:pt x="652" y="2657"/>
                    <a:pt x="903" y="2206"/>
                    <a:pt x="1128" y="1705"/>
                  </a:cubicBezTo>
                  <a:cubicBezTo>
                    <a:pt x="1329" y="1228"/>
                    <a:pt x="1479" y="727"/>
                    <a:pt x="1554" y="201"/>
                  </a:cubicBezTo>
                  <a:cubicBezTo>
                    <a:pt x="1554" y="101"/>
                    <a:pt x="1479" y="25"/>
                    <a:pt x="1379" y="0"/>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2"/>
            <p:cNvSpPr/>
            <p:nvPr/>
          </p:nvSpPr>
          <p:spPr>
            <a:xfrm>
              <a:off x="5757050" y="3090875"/>
              <a:ext cx="50775" cy="161725"/>
            </a:xfrm>
            <a:custGeom>
              <a:avLst/>
              <a:gdLst/>
              <a:ahLst/>
              <a:cxnLst/>
              <a:rect l="l" t="t" r="r" b="b"/>
              <a:pathLst>
                <a:path w="2031" h="6469" extrusionOk="0">
                  <a:moveTo>
                    <a:pt x="1855" y="1"/>
                  </a:moveTo>
                  <a:cubicBezTo>
                    <a:pt x="1780" y="1"/>
                    <a:pt x="1705" y="51"/>
                    <a:pt x="1680" y="151"/>
                  </a:cubicBezTo>
                  <a:cubicBezTo>
                    <a:pt x="1605" y="1104"/>
                    <a:pt x="1504" y="2081"/>
                    <a:pt x="1329" y="3008"/>
                  </a:cubicBezTo>
                  <a:cubicBezTo>
                    <a:pt x="1329" y="3008"/>
                    <a:pt x="1329" y="3008"/>
                    <a:pt x="1329" y="2983"/>
                  </a:cubicBezTo>
                  <a:cubicBezTo>
                    <a:pt x="1179" y="3785"/>
                    <a:pt x="953" y="4562"/>
                    <a:pt x="602" y="5289"/>
                  </a:cubicBezTo>
                  <a:cubicBezTo>
                    <a:pt x="427" y="5615"/>
                    <a:pt x="251" y="5916"/>
                    <a:pt x="51" y="6191"/>
                  </a:cubicBezTo>
                  <a:cubicBezTo>
                    <a:pt x="1" y="6267"/>
                    <a:pt x="26" y="6392"/>
                    <a:pt x="101" y="6442"/>
                  </a:cubicBezTo>
                  <a:cubicBezTo>
                    <a:pt x="128" y="6460"/>
                    <a:pt x="160" y="6468"/>
                    <a:pt x="194" y="6468"/>
                  </a:cubicBezTo>
                  <a:cubicBezTo>
                    <a:pt x="255" y="6468"/>
                    <a:pt x="319" y="6440"/>
                    <a:pt x="352" y="6392"/>
                  </a:cubicBezTo>
                  <a:cubicBezTo>
                    <a:pt x="652" y="5966"/>
                    <a:pt x="903" y="5490"/>
                    <a:pt x="1103" y="5013"/>
                  </a:cubicBezTo>
                  <a:cubicBezTo>
                    <a:pt x="1329" y="4512"/>
                    <a:pt x="1479" y="3986"/>
                    <a:pt x="1580" y="3434"/>
                  </a:cubicBezTo>
                  <a:cubicBezTo>
                    <a:pt x="1830" y="2357"/>
                    <a:pt x="1930" y="1279"/>
                    <a:pt x="2031" y="176"/>
                  </a:cubicBezTo>
                  <a:cubicBezTo>
                    <a:pt x="2031" y="76"/>
                    <a:pt x="1956" y="1"/>
                    <a:pt x="1880" y="1"/>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
            <p:cNvSpPr/>
            <p:nvPr/>
          </p:nvSpPr>
          <p:spPr>
            <a:xfrm>
              <a:off x="5237625" y="2754425"/>
              <a:ext cx="584000" cy="589625"/>
            </a:xfrm>
            <a:custGeom>
              <a:avLst/>
              <a:gdLst/>
              <a:ahLst/>
              <a:cxnLst/>
              <a:rect l="l" t="t" r="r" b="b"/>
              <a:pathLst>
                <a:path w="23360" h="23585" extrusionOk="0">
                  <a:moveTo>
                    <a:pt x="21229" y="0"/>
                  </a:moveTo>
                  <a:cubicBezTo>
                    <a:pt x="21229" y="50"/>
                    <a:pt x="21229" y="75"/>
                    <a:pt x="21229" y="100"/>
                  </a:cubicBezTo>
                  <a:cubicBezTo>
                    <a:pt x="21254" y="276"/>
                    <a:pt x="21279" y="476"/>
                    <a:pt x="21304" y="652"/>
                  </a:cubicBezTo>
                  <a:cubicBezTo>
                    <a:pt x="21329" y="877"/>
                    <a:pt x="21329" y="1103"/>
                    <a:pt x="21354" y="1329"/>
                  </a:cubicBezTo>
                  <a:cubicBezTo>
                    <a:pt x="21379" y="1830"/>
                    <a:pt x="21404" y="2331"/>
                    <a:pt x="21404" y="2807"/>
                  </a:cubicBezTo>
                  <a:cubicBezTo>
                    <a:pt x="21379" y="3935"/>
                    <a:pt x="21279" y="5038"/>
                    <a:pt x="21129" y="6141"/>
                  </a:cubicBezTo>
                  <a:cubicBezTo>
                    <a:pt x="21078" y="6441"/>
                    <a:pt x="21028" y="6767"/>
                    <a:pt x="20953" y="7068"/>
                  </a:cubicBezTo>
                  <a:cubicBezTo>
                    <a:pt x="20878" y="7544"/>
                    <a:pt x="20753" y="8020"/>
                    <a:pt x="20627" y="8496"/>
                  </a:cubicBezTo>
                  <a:cubicBezTo>
                    <a:pt x="20477" y="9023"/>
                    <a:pt x="20327" y="9549"/>
                    <a:pt x="20126" y="10050"/>
                  </a:cubicBezTo>
                  <a:cubicBezTo>
                    <a:pt x="20026" y="10301"/>
                    <a:pt x="19925" y="10527"/>
                    <a:pt x="19825" y="10777"/>
                  </a:cubicBezTo>
                  <a:cubicBezTo>
                    <a:pt x="19725" y="10978"/>
                    <a:pt x="19625" y="11178"/>
                    <a:pt x="19499" y="11379"/>
                  </a:cubicBezTo>
                  <a:cubicBezTo>
                    <a:pt x="19374" y="11554"/>
                    <a:pt x="19274" y="11704"/>
                    <a:pt x="19123" y="11830"/>
                  </a:cubicBezTo>
                  <a:cubicBezTo>
                    <a:pt x="19073" y="11905"/>
                    <a:pt x="18998" y="11955"/>
                    <a:pt x="18923" y="12005"/>
                  </a:cubicBezTo>
                  <a:cubicBezTo>
                    <a:pt x="18873" y="12055"/>
                    <a:pt x="18798" y="12080"/>
                    <a:pt x="18748" y="12106"/>
                  </a:cubicBezTo>
                  <a:cubicBezTo>
                    <a:pt x="18697" y="12131"/>
                    <a:pt x="18647" y="12156"/>
                    <a:pt x="18622" y="12156"/>
                  </a:cubicBezTo>
                  <a:cubicBezTo>
                    <a:pt x="18572" y="12156"/>
                    <a:pt x="18547" y="12156"/>
                    <a:pt x="18522" y="12181"/>
                  </a:cubicBezTo>
                  <a:cubicBezTo>
                    <a:pt x="18447" y="12181"/>
                    <a:pt x="18372" y="12181"/>
                    <a:pt x="18296" y="12156"/>
                  </a:cubicBezTo>
                  <a:cubicBezTo>
                    <a:pt x="18146" y="12131"/>
                    <a:pt x="17996" y="12055"/>
                    <a:pt x="17870" y="11955"/>
                  </a:cubicBezTo>
                  <a:cubicBezTo>
                    <a:pt x="17770" y="11880"/>
                    <a:pt x="17695" y="11805"/>
                    <a:pt x="17620" y="11704"/>
                  </a:cubicBezTo>
                  <a:cubicBezTo>
                    <a:pt x="17595" y="11654"/>
                    <a:pt x="17545" y="11629"/>
                    <a:pt x="17519" y="11579"/>
                  </a:cubicBezTo>
                  <a:cubicBezTo>
                    <a:pt x="17494" y="11529"/>
                    <a:pt x="17444" y="11479"/>
                    <a:pt x="17419" y="11429"/>
                  </a:cubicBezTo>
                  <a:cubicBezTo>
                    <a:pt x="17269" y="11178"/>
                    <a:pt x="17194" y="10902"/>
                    <a:pt x="17093" y="10627"/>
                  </a:cubicBezTo>
                  <a:cubicBezTo>
                    <a:pt x="17018" y="10476"/>
                    <a:pt x="16943" y="10326"/>
                    <a:pt x="16868" y="10176"/>
                  </a:cubicBezTo>
                  <a:cubicBezTo>
                    <a:pt x="16818" y="10126"/>
                    <a:pt x="16768" y="10050"/>
                    <a:pt x="16692" y="10000"/>
                  </a:cubicBezTo>
                  <a:cubicBezTo>
                    <a:pt x="16642" y="9975"/>
                    <a:pt x="16592" y="9925"/>
                    <a:pt x="16542" y="9900"/>
                  </a:cubicBezTo>
                  <a:cubicBezTo>
                    <a:pt x="16492" y="9875"/>
                    <a:pt x="16467" y="9875"/>
                    <a:pt x="16417" y="9850"/>
                  </a:cubicBezTo>
                  <a:lnTo>
                    <a:pt x="16316" y="9850"/>
                  </a:lnTo>
                  <a:cubicBezTo>
                    <a:pt x="16216" y="9825"/>
                    <a:pt x="16141" y="9825"/>
                    <a:pt x="16041" y="9825"/>
                  </a:cubicBezTo>
                  <a:cubicBezTo>
                    <a:pt x="15966" y="9850"/>
                    <a:pt x="15915" y="9850"/>
                    <a:pt x="15840" y="9875"/>
                  </a:cubicBezTo>
                  <a:cubicBezTo>
                    <a:pt x="15740" y="9925"/>
                    <a:pt x="15640" y="9975"/>
                    <a:pt x="15565" y="10025"/>
                  </a:cubicBezTo>
                  <a:cubicBezTo>
                    <a:pt x="15189" y="10301"/>
                    <a:pt x="14913" y="10677"/>
                    <a:pt x="14537" y="10953"/>
                  </a:cubicBezTo>
                  <a:cubicBezTo>
                    <a:pt x="14437" y="11003"/>
                    <a:pt x="14362" y="11078"/>
                    <a:pt x="14261" y="11128"/>
                  </a:cubicBezTo>
                  <a:cubicBezTo>
                    <a:pt x="14161" y="11153"/>
                    <a:pt x="14086" y="11178"/>
                    <a:pt x="13986" y="11203"/>
                  </a:cubicBezTo>
                  <a:cubicBezTo>
                    <a:pt x="13919" y="11203"/>
                    <a:pt x="13841" y="11214"/>
                    <a:pt x="13767" y="11214"/>
                  </a:cubicBezTo>
                  <a:cubicBezTo>
                    <a:pt x="13729" y="11214"/>
                    <a:pt x="13693" y="11212"/>
                    <a:pt x="13660" y="11203"/>
                  </a:cubicBezTo>
                  <a:cubicBezTo>
                    <a:pt x="13560" y="11203"/>
                    <a:pt x="13459" y="11178"/>
                    <a:pt x="13384" y="11153"/>
                  </a:cubicBezTo>
                  <a:cubicBezTo>
                    <a:pt x="13284" y="11128"/>
                    <a:pt x="13159" y="11078"/>
                    <a:pt x="13083" y="11028"/>
                  </a:cubicBezTo>
                  <a:cubicBezTo>
                    <a:pt x="13008" y="10978"/>
                    <a:pt x="12908" y="10902"/>
                    <a:pt x="12833" y="10852"/>
                  </a:cubicBezTo>
                  <a:cubicBezTo>
                    <a:pt x="12682" y="10702"/>
                    <a:pt x="12532" y="10552"/>
                    <a:pt x="12407" y="10376"/>
                  </a:cubicBezTo>
                  <a:cubicBezTo>
                    <a:pt x="12106" y="10025"/>
                    <a:pt x="11855" y="9624"/>
                    <a:pt x="11479" y="9349"/>
                  </a:cubicBezTo>
                  <a:lnTo>
                    <a:pt x="11504" y="9349"/>
                  </a:lnTo>
                  <a:cubicBezTo>
                    <a:pt x="11304" y="9173"/>
                    <a:pt x="11053" y="9048"/>
                    <a:pt x="10828" y="8923"/>
                  </a:cubicBezTo>
                  <a:cubicBezTo>
                    <a:pt x="10727" y="8872"/>
                    <a:pt x="10627" y="8847"/>
                    <a:pt x="10527" y="8822"/>
                  </a:cubicBezTo>
                  <a:cubicBezTo>
                    <a:pt x="10427" y="8797"/>
                    <a:pt x="10326" y="8772"/>
                    <a:pt x="10226" y="8747"/>
                  </a:cubicBezTo>
                  <a:cubicBezTo>
                    <a:pt x="10126" y="8747"/>
                    <a:pt x="10026" y="8722"/>
                    <a:pt x="9900" y="8722"/>
                  </a:cubicBezTo>
                  <a:cubicBezTo>
                    <a:pt x="9825" y="8722"/>
                    <a:pt x="9725" y="8722"/>
                    <a:pt x="9625" y="8747"/>
                  </a:cubicBezTo>
                  <a:lnTo>
                    <a:pt x="9650" y="8747"/>
                  </a:lnTo>
                  <a:cubicBezTo>
                    <a:pt x="9474" y="8747"/>
                    <a:pt x="9299" y="8797"/>
                    <a:pt x="9123" y="8847"/>
                  </a:cubicBezTo>
                  <a:cubicBezTo>
                    <a:pt x="8948" y="8897"/>
                    <a:pt x="8773" y="8948"/>
                    <a:pt x="8597" y="9023"/>
                  </a:cubicBezTo>
                  <a:lnTo>
                    <a:pt x="8597" y="8998"/>
                  </a:lnTo>
                  <a:cubicBezTo>
                    <a:pt x="8372" y="9098"/>
                    <a:pt x="8146" y="9198"/>
                    <a:pt x="7920" y="9298"/>
                  </a:cubicBezTo>
                  <a:cubicBezTo>
                    <a:pt x="7519" y="9474"/>
                    <a:pt x="7093" y="9674"/>
                    <a:pt x="6667" y="9800"/>
                  </a:cubicBezTo>
                  <a:cubicBezTo>
                    <a:pt x="6467" y="9875"/>
                    <a:pt x="6266" y="9925"/>
                    <a:pt x="6066" y="9975"/>
                  </a:cubicBezTo>
                  <a:cubicBezTo>
                    <a:pt x="5915" y="10000"/>
                    <a:pt x="5740" y="10025"/>
                    <a:pt x="5565" y="10025"/>
                  </a:cubicBezTo>
                  <a:cubicBezTo>
                    <a:pt x="5519" y="10027"/>
                    <a:pt x="5473" y="10028"/>
                    <a:pt x="5427" y="10028"/>
                  </a:cubicBezTo>
                  <a:cubicBezTo>
                    <a:pt x="4746" y="10028"/>
                    <a:pt x="4070" y="9854"/>
                    <a:pt x="3459" y="9549"/>
                  </a:cubicBezTo>
                  <a:cubicBezTo>
                    <a:pt x="3133" y="9399"/>
                    <a:pt x="2808" y="9198"/>
                    <a:pt x="2507" y="8948"/>
                  </a:cubicBezTo>
                  <a:cubicBezTo>
                    <a:pt x="2231" y="8722"/>
                    <a:pt x="1955" y="8471"/>
                    <a:pt x="1730" y="8171"/>
                  </a:cubicBezTo>
                  <a:cubicBezTo>
                    <a:pt x="1529" y="7870"/>
                    <a:pt x="1329" y="7569"/>
                    <a:pt x="1204" y="7243"/>
                  </a:cubicBezTo>
                  <a:cubicBezTo>
                    <a:pt x="1204" y="7218"/>
                    <a:pt x="1179" y="7218"/>
                    <a:pt x="1179" y="7218"/>
                  </a:cubicBezTo>
                  <a:cubicBezTo>
                    <a:pt x="1153" y="7293"/>
                    <a:pt x="1103" y="7369"/>
                    <a:pt x="1078" y="7444"/>
                  </a:cubicBezTo>
                  <a:cubicBezTo>
                    <a:pt x="1078" y="7469"/>
                    <a:pt x="1053" y="7519"/>
                    <a:pt x="1078" y="7544"/>
                  </a:cubicBezTo>
                  <a:lnTo>
                    <a:pt x="1053" y="7594"/>
                  </a:lnTo>
                  <a:cubicBezTo>
                    <a:pt x="1028" y="7644"/>
                    <a:pt x="1028" y="7720"/>
                    <a:pt x="1053" y="7770"/>
                  </a:cubicBezTo>
                  <a:cubicBezTo>
                    <a:pt x="903" y="8045"/>
                    <a:pt x="727" y="8371"/>
                    <a:pt x="577" y="8697"/>
                  </a:cubicBezTo>
                  <a:cubicBezTo>
                    <a:pt x="552" y="8772"/>
                    <a:pt x="502" y="8847"/>
                    <a:pt x="477" y="8948"/>
                  </a:cubicBezTo>
                  <a:cubicBezTo>
                    <a:pt x="452" y="8973"/>
                    <a:pt x="452" y="9023"/>
                    <a:pt x="477" y="9073"/>
                  </a:cubicBezTo>
                  <a:cubicBezTo>
                    <a:pt x="502" y="9123"/>
                    <a:pt x="527" y="9173"/>
                    <a:pt x="577" y="9173"/>
                  </a:cubicBezTo>
                  <a:cubicBezTo>
                    <a:pt x="552" y="9324"/>
                    <a:pt x="502" y="9474"/>
                    <a:pt x="452" y="9624"/>
                  </a:cubicBezTo>
                  <a:cubicBezTo>
                    <a:pt x="427" y="9750"/>
                    <a:pt x="402" y="9850"/>
                    <a:pt x="377" y="9975"/>
                  </a:cubicBezTo>
                  <a:cubicBezTo>
                    <a:pt x="226" y="10476"/>
                    <a:pt x="151" y="10928"/>
                    <a:pt x="76" y="11354"/>
                  </a:cubicBezTo>
                  <a:cubicBezTo>
                    <a:pt x="26" y="11830"/>
                    <a:pt x="1" y="12256"/>
                    <a:pt x="26" y="12682"/>
                  </a:cubicBezTo>
                  <a:cubicBezTo>
                    <a:pt x="51" y="13083"/>
                    <a:pt x="126" y="13509"/>
                    <a:pt x="226" y="13935"/>
                  </a:cubicBezTo>
                  <a:cubicBezTo>
                    <a:pt x="326" y="14311"/>
                    <a:pt x="477" y="14712"/>
                    <a:pt x="652" y="15088"/>
                  </a:cubicBezTo>
                  <a:cubicBezTo>
                    <a:pt x="1003" y="15790"/>
                    <a:pt x="1479" y="16466"/>
                    <a:pt x="2081" y="17143"/>
                  </a:cubicBezTo>
                  <a:cubicBezTo>
                    <a:pt x="2607" y="17720"/>
                    <a:pt x="3259" y="18271"/>
                    <a:pt x="3986" y="18797"/>
                  </a:cubicBezTo>
                  <a:cubicBezTo>
                    <a:pt x="4311" y="19023"/>
                    <a:pt x="4637" y="19248"/>
                    <a:pt x="5038" y="19499"/>
                  </a:cubicBezTo>
                  <a:cubicBezTo>
                    <a:pt x="5264" y="19624"/>
                    <a:pt x="5514" y="19750"/>
                    <a:pt x="5765" y="19900"/>
                  </a:cubicBezTo>
                  <a:lnTo>
                    <a:pt x="5815" y="19925"/>
                  </a:lnTo>
                  <a:lnTo>
                    <a:pt x="5890" y="19975"/>
                  </a:lnTo>
                  <a:lnTo>
                    <a:pt x="6016" y="20025"/>
                  </a:lnTo>
                  <a:lnTo>
                    <a:pt x="6617" y="20351"/>
                  </a:lnTo>
                  <a:lnTo>
                    <a:pt x="6893" y="20527"/>
                  </a:lnTo>
                  <a:lnTo>
                    <a:pt x="7018" y="20577"/>
                  </a:lnTo>
                  <a:cubicBezTo>
                    <a:pt x="7319" y="20752"/>
                    <a:pt x="7620" y="20903"/>
                    <a:pt x="7920" y="21078"/>
                  </a:cubicBezTo>
                  <a:cubicBezTo>
                    <a:pt x="8747" y="21504"/>
                    <a:pt x="9449" y="21880"/>
                    <a:pt x="10126" y="22181"/>
                  </a:cubicBezTo>
                  <a:cubicBezTo>
                    <a:pt x="10953" y="22557"/>
                    <a:pt x="11730" y="22857"/>
                    <a:pt x="12457" y="23083"/>
                  </a:cubicBezTo>
                  <a:cubicBezTo>
                    <a:pt x="13309" y="23359"/>
                    <a:pt x="14061" y="23509"/>
                    <a:pt x="14813" y="23559"/>
                  </a:cubicBezTo>
                  <a:cubicBezTo>
                    <a:pt x="14988" y="23584"/>
                    <a:pt x="15189" y="23584"/>
                    <a:pt x="15364" y="23584"/>
                  </a:cubicBezTo>
                  <a:cubicBezTo>
                    <a:pt x="15941" y="23584"/>
                    <a:pt x="16492" y="23509"/>
                    <a:pt x="17018" y="23359"/>
                  </a:cubicBezTo>
                  <a:cubicBezTo>
                    <a:pt x="17369" y="23258"/>
                    <a:pt x="17695" y="23108"/>
                    <a:pt x="17996" y="22933"/>
                  </a:cubicBezTo>
                  <a:cubicBezTo>
                    <a:pt x="18321" y="22757"/>
                    <a:pt x="18622" y="22532"/>
                    <a:pt x="18973" y="22231"/>
                  </a:cubicBezTo>
                  <a:cubicBezTo>
                    <a:pt x="19274" y="21980"/>
                    <a:pt x="19575" y="21679"/>
                    <a:pt x="19900" y="21304"/>
                  </a:cubicBezTo>
                  <a:cubicBezTo>
                    <a:pt x="20151" y="21028"/>
                    <a:pt x="20427" y="20702"/>
                    <a:pt x="20677" y="20351"/>
                  </a:cubicBezTo>
                  <a:cubicBezTo>
                    <a:pt x="20728" y="20351"/>
                    <a:pt x="20778" y="20326"/>
                    <a:pt x="20803" y="20276"/>
                  </a:cubicBezTo>
                  <a:cubicBezTo>
                    <a:pt x="20878" y="20151"/>
                    <a:pt x="20978" y="20025"/>
                    <a:pt x="21053" y="19925"/>
                  </a:cubicBezTo>
                  <a:cubicBezTo>
                    <a:pt x="21078" y="19900"/>
                    <a:pt x="21103" y="19875"/>
                    <a:pt x="21129" y="19850"/>
                  </a:cubicBezTo>
                  <a:cubicBezTo>
                    <a:pt x="21429" y="19449"/>
                    <a:pt x="21680" y="18973"/>
                    <a:pt x="21880" y="18471"/>
                  </a:cubicBezTo>
                  <a:cubicBezTo>
                    <a:pt x="22081" y="17995"/>
                    <a:pt x="22231" y="17494"/>
                    <a:pt x="22382" y="16892"/>
                  </a:cubicBezTo>
                  <a:cubicBezTo>
                    <a:pt x="22482" y="16441"/>
                    <a:pt x="22557" y="15940"/>
                    <a:pt x="22632" y="15364"/>
                  </a:cubicBezTo>
                  <a:lnTo>
                    <a:pt x="22657" y="15213"/>
                  </a:lnTo>
                  <a:lnTo>
                    <a:pt x="22682" y="15063"/>
                  </a:lnTo>
                  <a:cubicBezTo>
                    <a:pt x="22833" y="14085"/>
                    <a:pt x="22933" y="13083"/>
                    <a:pt x="23008" y="12231"/>
                  </a:cubicBezTo>
                  <a:cubicBezTo>
                    <a:pt x="23083" y="11128"/>
                    <a:pt x="23159" y="10151"/>
                    <a:pt x="23209" y="9148"/>
                  </a:cubicBezTo>
                  <a:cubicBezTo>
                    <a:pt x="23259" y="8471"/>
                    <a:pt x="23284" y="7820"/>
                    <a:pt x="23309" y="7168"/>
                  </a:cubicBezTo>
                  <a:cubicBezTo>
                    <a:pt x="23309" y="6817"/>
                    <a:pt x="23334" y="6491"/>
                    <a:pt x="23334" y="6141"/>
                  </a:cubicBezTo>
                  <a:lnTo>
                    <a:pt x="23334" y="5990"/>
                  </a:lnTo>
                  <a:cubicBezTo>
                    <a:pt x="23359" y="5714"/>
                    <a:pt x="23359" y="5414"/>
                    <a:pt x="23359" y="5138"/>
                  </a:cubicBezTo>
                  <a:cubicBezTo>
                    <a:pt x="23359" y="4461"/>
                    <a:pt x="23309" y="3810"/>
                    <a:pt x="23259" y="3233"/>
                  </a:cubicBezTo>
                  <a:cubicBezTo>
                    <a:pt x="23259" y="2958"/>
                    <a:pt x="23234" y="2682"/>
                    <a:pt x="23234" y="2406"/>
                  </a:cubicBezTo>
                  <a:cubicBezTo>
                    <a:pt x="23209" y="2080"/>
                    <a:pt x="23159" y="1730"/>
                    <a:pt x="23134" y="1379"/>
                  </a:cubicBezTo>
                  <a:lnTo>
                    <a:pt x="23134" y="1278"/>
                  </a:lnTo>
                  <a:lnTo>
                    <a:pt x="23108" y="1053"/>
                  </a:lnTo>
                  <a:lnTo>
                    <a:pt x="23083" y="953"/>
                  </a:lnTo>
                  <a:cubicBezTo>
                    <a:pt x="23083" y="852"/>
                    <a:pt x="23083" y="752"/>
                    <a:pt x="23058" y="652"/>
                  </a:cubicBezTo>
                  <a:cubicBezTo>
                    <a:pt x="23033" y="526"/>
                    <a:pt x="23008" y="376"/>
                    <a:pt x="22983" y="251"/>
                  </a:cubicBezTo>
                  <a:cubicBezTo>
                    <a:pt x="22958" y="176"/>
                    <a:pt x="22933" y="75"/>
                    <a:pt x="22908" y="0"/>
                  </a:cubicBezTo>
                  <a:cubicBezTo>
                    <a:pt x="22908" y="0"/>
                    <a:pt x="22883" y="0"/>
                    <a:pt x="22883" y="25"/>
                  </a:cubicBezTo>
                  <a:cubicBezTo>
                    <a:pt x="22733" y="100"/>
                    <a:pt x="22557" y="176"/>
                    <a:pt x="22407" y="226"/>
                  </a:cubicBezTo>
                  <a:cubicBezTo>
                    <a:pt x="22306" y="251"/>
                    <a:pt x="22231" y="276"/>
                    <a:pt x="22131" y="301"/>
                  </a:cubicBezTo>
                  <a:lnTo>
                    <a:pt x="21905" y="301"/>
                  </a:lnTo>
                  <a:cubicBezTo>
                    <a:pt x="21755" y="301"/>
                    <a:pt x="21605" y="276"/>
                    <a:pt x="21479" y="201"/>
                  </a:cubicBezTo>
                  <a:cubicBezTo>
                    <a:pt x="21379" y="151"/>
                    <a:pt x="21304" y="100"/>
                    <a:pt x="21229" y="0"/>
                  </a:cubicBezTo>
                  <a:close/>
                </a:path>
              </a:pathLst>
            </a:custGeom>
            <a:solidFill>
              <a:srgbClr val="F2B1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2"/>
            <p:cNvSpPr/>
            <p:nvPr/>
          </p:nvSpPr>
          <p:spPr>
            <a:xfrm>
              <a:off x="5638625" y="3000025"/>
              <a:ext cx="25" cy="25"/>
            </a:xfrm>
            <a:custGeom>
              <a:avLst/>
              <a:gdLst/>
              <a:ahLst/>
              <a:cxnLst/>
              <a:rect l="l" t="t" r="r" b="b"/>
              <a:pathLst>
                <a:path w="1" h="1" extrusionOk="0">
                  <a:moveTo>
                    <a:pt x="1" y="1"/>
                  </a:moveTo>
                  <a:lnTo>
                    <a:pt x="1" y="1"/>
                  </a:lnTo>
                  <a:close/>
                </a:path>
              </a:pathLst>
            </a:custGeom>
            <a:solidFill>
              <a:srgbClr val="F2B1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2"/>
            <p:cNvSpPr/>
            <p:nvPr/>
          </p:nvSpPr>
          <p:spPr>
            <a:xfrm>
              <a:off x="5638625" y="3000025"/>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F2B1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
            <p:cNvSpPr/>
            <p:nvPr/>
          </p:nvSpPr>
          <p:spPr>
            <a:xfrm>
              <a:off x="5716325" y="3043900"/>
              <a:ext cx="25" cy="25"/>
            </a:xfrm>
            <a:custGeom>
              <a:avLst/>
              <a:gdLst/>
              <a:ahLst/>
              <a:cxnLst/>
              <a:rect l="l" t="t" r="r" b="b"/>
              <a:pathLst>
                <a:path w="1" h="1" extrusionOk="0">
                  <a:moveTo>
                    <a:pt x="1" y="0"/>
                  </a:moveTo>
                  <a:lnTo>
                    <a:pt x="1" y="0"/>
                  </a:lnTo>
                  <a:lnTo>
                    <a:pt x="1" y="0"/>
                  </a:lnTo>
                  <a:close/>
                </a:path>
              </a:pathLst>
            </a:custGeom>
            <a:solidFill>
              <a:srgbClr val="F2B18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
            <p:cNvSpPr/>
            <p:nvPr/>
          </p:nvSpPr>
          <p:spPr>
            <a:xfrm>
              <a:off x="4294650" y="2908550"/>
              <a:ext cx="1484975" cy="1802050"/>
            </a:xfrm>
            <a:custGeom>
              <a:avLst/>
              <a:gdLst/>
              <a:ahLst/>
              <a:cxnLst/>
              <a:rect l="l" t="t" r="r" b="b"/>
              <a:pathLst>
                <a:path w="59399" h="72082" extrusionOk="0">
                  <a:moveTo>
                    <a:pt x="39549" y="1"/>
                  </a:moveTo>
                  <a:cubicBezTo>
                    <a:pt x="39499" y="1"/>
                    <a:pt x="39449" y="26"/>
                    <a:pt x="39399" y="76"/>
                  </a:cubicBezTo>
                  <a:lnTo>
                    <a:pt x="36492" y="4562"/>
                  </a:lnTo>
                  <a:lnTo>
                    <a:pt x="28146" y="17394"/>
                  </a:lnTo>
                  <a:cubicBezTo>
                    <a:pt x="24286" y="23309"/>
                    <a:pt x="20451" y="29199"/>
                    <a:pt x="16592" y="35114"/>
                  </a:cubicBezTo>
                  <a:lnTo>
                    <a:pt x="16567" y="35164"/>
                  </a:lnTo>
                  <a:lnTo>
                    <a:pt x="4762" y="53284"/>
                  </a:lnTo>
                  <a:lnTo>
                    <a:pt x="50" y="60527"/>
                  </a:lnTo>
                  <a:cubicBezTo>
                    <a:pt x="25" y="60577"/>
                    <a:pt x="0" y="60602"/>
                    <a:pt x="0" y="60653"/>
                  </a:cubicBezTo>
                  <a:cubicBezTo>
                    <a:pt x="0" y="60728"/>
                    <a:pt x="25" y="60753"/>
                    <a:pt x="75" y="60803"/>
                  </a:cubicBezTo>
                  <a:cubicBezTo>
                    <a:pt x="75" y="60803"/>
                    <a:pt x="100" y="60828"/>
                    <a:pt x="100" y="60853"/>
                  </a:cubicBezTo>
                  <a:cubicBezTo>
                    <a:pt x="1905" y="63460"/>
                    <a:pt x="4637" y="65690"/>
                    <a:pt x="8647" y="67821"/>
                  </a:cubicBezTo>
                  <a:cubicBezTo>
                    <a:pt x="9374" y="68222"/>
                    <a:pt x="10151" y="68623"/>
                    <a:pt x="11128" y="69074"/>
                  </a:cubicBezTo>
                  <a:cubicBezTo>
                    <a:pt x="11454" y="69224"/>
                    <a:pt x="11755" y="69374"/>
                    <a:pt x="12055" y="69525"/>
                  </a:cubicBezTo>
                  <a:cubicBezTo>
                    <a:pt x="12531" y="69750"/>
                    <a:pt x="13008" y="69976"/>
                    <a:pt x="13484" y="70202"/>
                  </a:cubicBezTo>
                  <a:cubicBezTo>
                    <a:pt x="14461" y="70653"/>
                    <a:pt x="15313" y="71004"/>
                    <a:pt x="16090" y="71304"/>
                  </a:cubicBezTo>
                  <a:cubicBezTo>
                    <a:pt x="17068" y="71630"/>
                    <a:pt x="17945" y="71881"/>
                    <a:pt x="18772" y="71981"/>
                  </a:cubicBezTo>
                  <a:cubicBezTo>
                    <a:pt x="19123" y="72031"/>
                    <a:pt x="19474" y="72056"/>
                    <a:pt x="19825" y="72056"/>
                  </a:cubicBezTo>
                  <a:lnTo>
                    <a:pt x="19875" y="72056"/>
                  </a:lnTo>
                  <a:cubicBezTo>
                    <a:pt x="20025" y="72056"/>
                    <a:pt x="20176" y="72056"/>
                    <a:pt x="20326" y="72031"/>
                  </a:cubicBezTo>
                  <a:cubicBezTo>
                    <a:pt x="20376" y="72031"/>
                    <a:pt x="20426" y="72031"/>
                    <a:pt x="20501" y="72006"/>
                  </a:cubicBezTo>
                  <a:cubicBezTo>
                    <a:pt x="20552" y="72006"/>
                    <a:pt x="20577" y="71981"/>
                    <a:pt x="20627" y="71981"/>
                  </a:cubicBezTo>
                  <a:lnTo>
                    <a:pt x="20652" y="72006"/>
                  </a:lnTo>
                  <a:cubicBezTo>
                    <a:pt x="20652" y="72031"/>
                    <a:pt x="20677" y="72031"/>
                    <a:pt x="20677" y="72031"/>
                  </a:cubicBezTo>
                  <a:cubicBezTo>
                    <a:pt x="20727" y="72056"/>
                    <a:pt x="20752" y="72081"/>
                    <a:pt x="20802" y="72081"/>
                  </a:cubicBezTo>
                  <a:cubicBezTo>
                    <a:pt x="20852" y="72081"/>
                    <a:pt x="20928" y="72056"/>
                    <a:pt x="20953" y="72006"/>
                  </a:cubicBezTo>
                  <a:lnTo>
                    <a:pt x="27619" y="61755"/>
                  </a:lnTo>
                  <a:lnTo>
                    <a:pt x="31679" y="55540"/>
                  </a:lnTo>
                  <a:lnTo>
                    <a:pt x="40376" y="42156"/>
                  </a:lnTo>
                  <a:lnTo>
                    <a:pt x="43785" y="36918"/>
                  </a:lnTo>
                  <a:cubicBezTo>
                    <a:pt x="47594" y="31078"/>
                    <a:pt x="51404" y="25239"/>
                    <a:pt x="55188" y="19399"/>
                  </a:cubicBezTo>
                  <a:lnTo>
                    <a:pt x="55289" y="19274"/>
                  </a:lnTo>
                  <a:lnTo>
                    <a:pt x="56817" y="16918"/>
                  </a:lnTo>
                  <a:lnTo>
                    <a:pt x="59349" y="13033"/>
                  </a:lnTo>
                  <a:cubicBezTo>
                    <a:pt x="59374" y="13008"/>
                    <a:pt x="59399" y="12958"/>
                    <a:pt x="59374" y="12908"/>
                  </a:cubicBezTo>
                  <a:cubicBezTo>
                    <a:pt x="59374" y="12858"/>
                    <a:pt x="59349" y="12808"/>
                    <a:pt x="59324" y="12783"/>
                  </a:cubicBezTo>
                  <a:cubicBezTo>
                    <a:pt x="59274" y="12758"/>
                    <a:pt x="59249" y="12733"/>
                    <a:pt x="59198" y="12733"/>
                  </a:cubicBezTo>
                  <a:cubicBezTo>
                    <a:pt x="59173" y="12733"/>
                    <a:pt x="59148" y="12733"/>
                    <a:pt x="59123" y="12758"/>
                  </a:cubicBezTo>
                  <a:cubicBezTo>
                    <a:pt x="59098" y="12758"/>
                    <a:pt x="59048" y="12758"/>
                    <a:pt x="58998" y="12783"/>
                  </a:cubicBezTo>
                  <a:cubicBezTo>
                    <a:pt x="58797" y="12958"/>
                    <a:pt x="58597" y="13134"/>
                    <a:pt x="58396" y="13309"/>
                  </a:cubicBezTo>
                  <a:cubicBezTo>
                    <a:pt x="57970" y="13710"/>
                    <a:pt x="57544" y="14086"/>
                    <a:pt x="57068" y="14387"/>
                  </a:cubicBezTo>
                  <a:cubicBezTo>
                    <a:pt x="56893" y="14512"/>
                    <a:pt x="56742" y="14587"/>
                    <a:pt x="56617" y="14662"/>
                  </a:cubicBezTo>
                  <a:cubicBezTo>
                    <a:pt x="56441" y="14738"/>
                    <a:pt x="56291" y="14813"/>
                    <a:pt x="56116" y="14888"/>
                  </a:cubicBezTo>
                  <a:lnTo>
                    <a:pt x="56091" y="14888"/>
                  </a:lnTo>
                  <a:cubicBezTo>
                    <a:pt x="55790" y="14988"/>
                    <a:pt x="55489" y="15063"/>
                    <a:pt x="55163" y="15088"/>
                  </a:cubicBezTo>
                  <a:lnTo>
                    <a:pt x="54913" y="15088"/>
                  </a:lnTo>
                  <a:cubicBezTo>
                    <a:pt x="54712" y="15088"/>
                    <a:pt x="54537" y="15088"/>
                    <a:pt x="54361" y="15038"/>
                  </a:cubicBezTo>
                  <a:cubicBezTo>
                    <a:pt x="54136" y="15013"/>
                    <a:pt x="53935" y="14938"/>
                    <a:pt x="53735" y="14838"/>
                  </a:cubicBezTo>
                  <a:cubicBezTo>
                    <a:pt x="53559" y="14763"/>
                    <a:pt x="53384" y="14662"/>
                    <a:pt x="53233" y="14512"/>
                  </a:cubicBezTo>
                  <a:cubicBezTo>
                    <a:pt x="53083" y="14387"/>
                    <a:pt x="52958" y="14236"/>
                    <a:pt x="52832" y="14086"/>
                  </a:cubicBezTo>
                  <a:cubicBezTo>
                    <a:pt x="52732" y="13910"/>
                    <a:pt x="52657" y="13760"/>
                    <a:pt x="52582" y="13585"/>
                  </a:cubicBezTo>
                  <a:cubicBezTo>
                    <a:pt x="52507" y="13359"/>
                    <a:pt x="52456" y="13134"/>
                    <a:pt x="52431" y="12858"/>
                  </a:cubicBezTo>
                  <a:cubicBezTo>
                    <a:pt x="52406" y="12457"/>
                    <a:pt x="52431" y="12031"/>
                    <a:pt x="52532" y="11555"/>
                  </a:cubicBezTo>
                  <a:cubicBezTo>
                    <a:pt x="52707" y="10577"/>
                    <a:pt x="53083" y="9600"/>
                    <a:pt x="53434" y="8798"/>
                  </a:cubicBezTo>
                  <a:cubicBezTo>
                    <a:pt x="53434" y="8748"/>
                    <a:pt x="53434" y="8722"/>
                    <a:pt x="53434" y="8672"/>
                  </a:cubicBezTo>
                  <a:cubicBezTo>
                    <a:pt x="53434" y="8622"/>
                    <a:pt x="53434" y="8572"/>
                    <a:pt x="53384" y="8547"/>
                  </a:cubicBezTo>
                  <a:cubicBezTo>
                    <a:pt x="53359" y="8497"/>
                    <a:pt x="53309" y="8472"/>
                    <a:pt x="53233" y="8472"/>
                  </a:cubicBezTo>
                  <a:cubicBezTo>
                    <a:pt x="53208" y="8472"/>
                    <a:pt x="53158" y="8497"/>
                    <a:pt x="53133" y="8522"/>
                  </a:cubicBezTo>
                  <a:cubicBezTo>
                    <a:pt x="52431" y="9249"/>
                    <a:pt x="51805" y="9800"/>
                    <a:pt x="51178" y="10251"/>
                  </a:cubicBezTo>
                  <a:cubicBezTo>
                    <a:pt x="50652" y="10602"/>
                    <a:pt x="50151" y="10853"/>
                    <a:pt x="49624" y="11028"/>
                  </a:cubicBezTo>
                  <a:cubicBezTo>
                    <a:pt x="49173" y="11204"/>
                    <a:pt x="48747" y="11279"/>
                    <a:pt x="48296" y="11329"/>
                  </a:cubicBezTo>
                  <a:lnTo>
                    <a:pt x="48020" y="11329"/>
                  </a:lnTo>
                  <a:cubicBezTo>
                    <a:pt x="47845" y="11329"/>
                    <a:pt x="47644" y="11304"/>
                    <a:pt x="47469" y="11279"/>
                  </a:cubicBezTo>
                  <a:cubicBezTo>
                    <a:pt x="47294" y="11254"/>
                    <a:pt x="47118" y="11204"/>
                    <a:pt x="46943" y="11129"/>
                  </a:cubicBezTo>
                  <a:cubicBezTo>
                    <a:pt x="46792" y="11053"/>
                    <a:pt x="46667" y="10953"/>
                    <a:pt x="46542" y="10878"/>
                  </a:cubicBezTo>
                  <a:cubicBezTo>
                    <a:pt x="46441" y="10753"/>
                    <a:pt x="46341" y="10652"/>
                    <a:pt x="46241" y="10527"/>
                  </a:cubicBezTo>
                  <a:cubicBezTo>
                    <a:pt x="46141" y="10352"/>
                    <a:pt x="46040" y="10176"/>
                    <a:pt x="45965" y="9976"/>
                  </a:cubicBezTo>
                  <a:cubicBezTo>
                    <a:pt x="45890" y="9700"/>
                    <a:pt x="45840" y="9424"/>
                    <a:pt x="45815" y="9098"/>
                  </a:cubicBezTo>
                  <a:lnTo>
                    <a:pt x="45790" y="9123"/>
                  </a:lnTo>
                  <a:cubicBezTo>
                    <a:pt x="45765" y="8597"/>
                    <a:pt x="45815" y="8071"/>
                    <a:pt x="45915" y="7444"/>
                  </a:cubicBezTo>
                  <a:cubicBezTo>
                    <a:pt x="46065" y="6617"/>
                    <a:pt x="46341" y="5790"/>
                    <a:pt x="46717" y="5013"/>
                  </a:cubicBezTo>
                  <a:cubicBezTo>
                    <a:pt x="46767" y="4888"/>
                    <a:pt x="46842" y="4737"/>
                    <a:pt x="46918" y="4612"/>
                  </a:cubicBezTo>
                  <a:cubicBezTo>
                    <a:pt x="46968" y="4512"/>
                    <a:pt x="46968" y="4412"/>
                    <a:pt x="46867" y="4362"/>
                  </a:cubicBezTo>
                  <a:cubicBezTo>
                    <a:pt x="46867" y="4336"/>
                    <a:pt x="46842" y="4336"/>
                    <a:pt x="46842" y="4336"/>
                  </a:cubicBezTo>
                  <a:cubicBezTo>
                    <a:pt x="46817" y="4336"/>
                    <a:pt x="46792" y="4311"/>
                    <a:pt x="46767" y="4311"/>
                  </a:cubicBezTo>
                  <a:cubicBezTo>
                    <a:pt x="46717" y="4311"/>
                    <a:pt x="46642" y="4362"/>
                    <a:pt x="46617" y="4412"/>
                  </a:cubicBezTo>
                  <a:cubicBezTo>
                    <a:pt x="46391" y="4687"/>
                    <a:pt x="46191" y="4938"/>
                    <a:pt x="45990" y="5164"/>
                  </a:cubicBezTo>
                  <a:lnTo>
                    <a:pt x="45990" y="5214"/>
                  </a:lnTo>
                  <a:cubicBezTo>
                    <a:pt x="45740" y="5464"/>
                    <a:pt x="45539" y="5690"/>
                    <a:pt x="45339" y="5865"/>
                  </a:cubicBezTo>
                  <a:cubicBezTo>
                    <a:pt x="45163" y="6016"/>
                    <a:pt x="44963" y="6166"/>
                    <a:pt x="44737" y="6342"/>
                  </a:cubicBezTo>
                  <a:cubicBezTo>
                    <a:pt x="44311" y="6617"/>
                    <a:pt x="43860" y="6843"/>
                    <a:pt x="43384" y="7018"/>
                  </a:cubicBezTo>
                  <a:cubicBezTo>
                    <a:pt x="42983" y="7169"/>
                    <a:pt x="42607" y="7244"/>
                    <a:pt x="42256" y="7269"/>
                  </a:cubicBezTo>
                  <a:lnTo>
                    <a:pt x="42206" y="7294"/>
                  </a:lnTo>
                  <a:lnTo>
                    <a:pt x="41955" y="7294"/>
                  </a:lnTo>
                  <a:cubicBezTo>
                    <a:pt x="41755" y="7294"/>
                    <a:pt x="41579" y="7269"/>
                    <a:pt x="41404" y="7244"/>
                  </a:cubicBezTo>
                  <a:lnTo>
                    <a:pt x="41404" y="7244"/>
                  </a:lnTo>
                  <a:lnTo>
                    <a:pt x="41429" y="7269"/>
                  </a:lnTo>
                  <a:cubicBezTo>
                    <a:pt x="41178" y="7194"/>
                    <a:pt x="40953" y="7118"/>
                    <a:pt x="40777" y="7043"/>
                  </a:cubicBezTo>
                  <a:cubicBezTo>
                    <a:pt x="40602" y="6943"/>
                    <a:pt x="40426" y="6843"/>
                    <a:pt x="40276" y="6717"/>
                  </a:cubicBezTo>
                  <a:cubicBezTo>
                    <a:pt x="40126" y="6592"/>
                    <a:pt x="40000" y="6442"/>
                    <a:pt x="39850" y="6241"/>
                  </a:cubicBezTo>
                  <a:cubicBezTo>
                    <a:pt x="39725" y="6041"/>
                    <a:pt x="39624" y="5815"/>
                    <a:pt x="39524" y="5565"/>
                  </a:cubicBezTo>
                  <a:cubicBezTo>
                    <a:pt x="39399" y="5189"/>
                    <a:pt x="39324" y="4788"/>
                    <a:pt x="39273" y="4311"/>
                  </a:cubicBezTo>
                  <a:lnTo>
                    <a:pt x="39273" y="4362"/>
                  </a:lnTo>
                  <a:cubicBezTo>
                    <a:pt x="39223" y="3509"/>
                    <a:pt x="39273" y="2607"/>
                    <a:pt x="39474" y="1504"/>
                  </a:cubicBezTo>
                  <a:cubicBezTo>
                    <a:pt x="39549" y="1103"/>
                    <a:pt x="39649" y="677"/>
                    <a:pt x="39750" y="251"/>
                  </a:cubicBezTo>
                  <a:cubicBezTo>
                    <a:pt x="39775" y="176"/>
                    <a:pt x="39750" y="101"/>
                    <a:pt x="39700" y="51"/>
                  </a:cubicBezTo>
                  <a:cubicBezTo>
                    <a:pt x="39649" y="26"/>
                    <a:pt x="39599" y="1"/>
                    <a:pt x="39549" y="1"/>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
            <p:cNvSpPr/>
            <p:nvPr/>
          </p:nvSpPr>
          <p:spPr>
            <a:xfrm>
              <a:off x="4294650" y="2908550"/>
              <a:ext cx="1171075" cy="1656675"/>
            </a:xfrm>
            <a:custGeom>
              <a:avLst/>
              <a:gdLst/>
              <a:ahLst/>
              <a:cxnLst/>
              <a:rect l="l" t="t" r="r" b="b"/>
              <a:pathLst>
                <a:path w="46843" h="66267" extrusionOk="0">
                  <a:moveTo>
                    <a:pt x="39549" y="1"/>
                  </a:moveTo>
                  <a:cubicBezTo>
                    <a:pt x="39499" y="1"/>
                    <a:pt x="39449" y="26"/>
                    <a:pt x="39399" y="76"/>
                  </a:cubicBezTo>
                  <a:lnTo>
                    <a:pt x="36492" y="4562"/>
                  </a:lnTo>
                  <a:lnTo>
                    <a:pt x="28146" y="17394"/>
                  </a:lnTo>
                  <a:cubicBezTo>
                    <a:pt x="24286" y="23309"/>
                    <a:pt x="20451" y="29199"/>
                    <a:pt x="16592" y="35114"/>
                  </a:cubicBezTo>
                  <a:lnTo>
                    <a:pt x="16567" y="35164"/>
                  </a:lnTo>
                  <a:lnTo>
                    <a:pt x="4762" y="53284"/>
                  </a:lnTo>
                  <a:lnTo>
                    <a:pt x="50" y="60527"/>
                  </a:lnTo>
                  <a:cubicBezTo>
                    <a:pt x="25" y="60577"/>
                    <a:pt x="0" y="60602"/>
                    <a:pt x="0" y="60653"/>
                  </a:cubicBezTo>
                  <a:cubicBezTo>
                    <a:pt x="0" y="60728"/>
                    <a:pt x="25" y="60753"/>
                    <a:pt x="75" y="60803"/>
                  </a:cubicBezTo>
                  <a:cubicBezTo>
                    <a:pt x="75" y="60803"/>
                    <a:pt x="100" y="60828"/>
                    <a:pt x="100" y="60853"/>
                  </a:cubicBezTo>
                  <a:cubicBezTo>
                    <a:pt x="1479" y="62833"/>
                    <a:pt x="3409" y="64613"/>
                    <a:pt x="5990" y="66267"/>
                  </a:cubicBezTo>
                  <a:lnTo>
                    <a:pt x="8020" y="63234"/>
                  </a:lnTo>
                  <a:lnTo>
                    <a:pt x="14637" y="53209"/>
                  </a:lnTo>
                  <a:lnTo>
                    <a:pt x="21253" y="43159"/>
                  </a:lnTo>
                  <a:lnTo>
                    <a:pt x="34512" y="23033"/>
                  </a:lnTo>
                  <a:lnTo>
                    <a:pt x="40677" y="13710"/>
                  </a:lnTo>
                  <a:lnTo>
                    <a:pt x="46842" y="4336"/>
                  </a:lnTo>
                  <a:cubicBezTo>
                    <a:pt x="46817" y="4336"/>
                    <a:pt x="46792" y="4311"/>
                    <a:pt x="46767" y="4311"/>
                  </a:cubicBezTo>
                  <a:cubicBezTo>
                    <a:pt x="46717" y="4311"/>
                    <a:pt x="46642" y="4362"/>
                    <a:pt x="46617" y="4412"/>
                  </a:cubicBezTo>
                  <a:cubicBezTo>
                    <a:pt x="46391" y="4687"/>
                    <a:pt x="46191" y="4938"/>
                    <a:pt x="45990" y="5164"/>
                  </a:cubicBezTo>
                  <a:lnTo>
                    <a:pt x="45990" y="5214"/>
                  </a:lnTo>
                  <a:cubicBezTo>
                    <a:pt x="45740" y="5464"/>
                    <a:pt x="45539" y="5690"/>
                    <a:pt x="45339" y="5865"/>
                  </a:cubicBezTo>
                  <a:cubicBezTo>
                    <a:pt x="45163" y="6016"/>
                    <a:pt x="44963" y="6166"/>
                    <a:pt x="44737" y="6342"/>
                  </a:cubicBezTo>
                  <a:cubicBezTo>
                    <a:pt x="44311" y="6617"/>
                    <a:pt x="43860" y="6843"/>
                    <a:pt x="43384" y="7018"/>
                  </a:cubicBezTo>
                  <a:cubicBezTo>
                    <a:pt x="42983" y="7169"/>
                    <a:pt x="42607" y="7244"/>
                    <a:pt x="42256" y="7269"/>
                  </a:cubicBezTo>
                  <a:lnTo>
                    <a:pt x="42206" y="7294"/>
                  </a:lnTo>
                  <a:lnTo>
                    <a:pt x="41955" y="7294"/>
                  </a:lnTo>
                  <a:cubicBezTo>
                    <a:pt x="41755" y="7294"/>
                    <a:pt x="41579" y="7269"/>
                    <a:pt x="41404" y="7244"/>
                  </a:cubicBezTo>
                  <a:lnTo>
                    <a:pt x="41404" y="7244"/>
                  </a:lnTo>
                  <a:lnTo>
                    <a:pt x="41429" y="7269"/>
                  </a:lnTo>
                  <a:cubicBezTo>
                    <a:pt x="41178" y="7194"/>
                    <a:pt x="40953" y="7118"/>
                    <a:pt x="40777" y="7043"/>
                  </a:cubicBezTo>
                  <a:cubicBezTo>
                    <a:pt x="40602" y="6943"/>
                    <a:pt x="40426" y="6843"/>
                    <a:pt x="40276" y="6717"/>
                  </a:cubicBezTo>
                  <a:cubicBezTo>
                    <a:pt x="40126" y="6592"/>
                    <a:pt x="40000" y="6442"/>
                    <a:pt x="39850" y="6241"/>
                  </a:cubicBezTo>
                  <a:cubicBezTo>
                    <a:pt x="39725" y="6041"/>
                    <a:pt x="39624" y="5815"/>
                    <a:pt x="39524" y="5565"/>
                  </a:cubicBezTo>
                  <a:cubicBezTo>
                    <a:pt x="39399" y="5189"/>
                    <a:pt x="39324" y="4788"/>
                    <a:pt x="39273" y="4311"/>
                  </a:cubicBezTo>
                  <a:lnTo>
                    <a:pt x="39273" y="4362"/>
                  </a:lnTo>
                  <a:cubicBezTo>
                    <a:pt x="39223" y="3509"/>
                    <a:pt x="39273" y="2607"/>
                    <a:pt x="39474" y="1504"/>
                  </a:cubicBezTo>
                  <a:cubicBezTo>
                    <a:pt x="39549" y="1103"/>
                    <a:pt x="39649" y="677"/>
                    <a:pt x="39750" y="251"/>
                  </a:cubicBezTo>
                  <a:cubicBezTo>
                    <a:pt x="39775" y="176"/>
                    <a:pt x="39750" y="101"/>
                    <a:pt x="39700" y="51"/>
                  </a:cubicBezTo>
                  <a:cubicBezTo>
                    <a:pt x="39649" y="26"/>
                    <a:pt x="39599" y="1"/>
                    <a:pt x="39549" y="1"/>
                  </a:cubicBezTo>
                  <a:close/>
                </a:path>
              </a:pathLst>
            </a:custGeom>
            <a:solidFill>
              <a:srgbClr val="F2B65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2"/>
            <p:cNvSpPr/>
            <p:nvPr/>
          </p:nvSpPr>
          <p:spPr>
            <a:xfrm>
              <a:off x="4619200" y="3124725"/>
              <a:ext cx="1159800" cy="1585875"/>
            </a:xfrm>
            <a:custGeom>
              <a:avLst/>
              <a:gdLst/>
              <a:ahLst/>
              <a:cxnLst/>
              <a:rect l="l" t="t" r="r" b="b"/>
              <a:pathLst>
                <a:path w="46392" h="63435" extrusionOk="0">
                  <a:moveTo>
                    <a:pt x="40427" y="0"/>
                  </a:moveTo>
                  <a:lnTo>
                    <a:pt x="38196" y="3409"/>
                  </a:lnTo>
                  <a:lnTo>
                    <a:pt x="38096" y="3534"/>
                  </a:lnTo>
                  <a:lnTo>
                    <a:pt x="24537" y="24111"/>
                  </a:lnTo>
                  <a:lnTo>
                    <a:pt x="10953" y="44737"/>
                  </a:lnTo>
                  <a:cubicBezTo>
                    <a:pt x="7294" y="50251"/>
                    <a:pt x="3660" y="55790"/>
                    <a:pt x="1" y="61304"/>
                  </a:cubicBezTo>
                  <a:cubicBezTo>
                    <a:pt x="176" y="61404"/>
                    <a:pt x="326" y="61479"/>
                    <a:pt x="502" y="61555"/>
                  </a:cubicBezTo>
                  <a:cubicBezTo>
                    <a:pt x="1479" y="62006"/>
                    <a:pt x="2331" y="62357"/>
                    <a:pt x="3108" y="62657"/>
                  </a:cubicBezTo>
                  <a:cubicBezTo>
                    <a:pt x="4086" y="62983"/>
                    <a:pt x="4963" y="63234"/>
                    <a:pt x="5790" y="63334"/>
                  </a:cubicBezTo>
                  <a:cubicBezTo>
                    <a:pt x="6141" y="63384"/>
                    <a:pt x="6492" y="63409"/>
                    <a:pt x="6843" y="63409"/>
                  </a:cubicBezTo>
                  <a:lnTo>
                    <a:pt x="6893" y="63409"/>
                  </a:lnTo>
                  <a:cubicBezTo>
                    <a:pt x="7043" y="63409"/>
                    <a:pt x="7194" y="63409"/>
                    <a:pt x="7344" y="63384"/>
                  </a:cubicBezTo>
                  <a:cubicBezTo>
                    <a:pt x="7394" y="63384"/>
                    <a:pt x="7444" y="63384"/>
                    <a:pt x="7519" y="63359"/>
                  </a:cubicBezTo>
                  <a:cubicBezTo>
                    <a:pt x="7570" y="63359"/>
                    <a:pt x="7595" y="63334"/>
                    <a:pt x="7645" y="63334"/>
                  </a:cubicBezTo>
                  <a:lnTo>
                    <a:pt x="7670" y="63359"/>
                  </a:lnTo>
                  <a:cubicBezTo>
                    <a:pt x="7670" y="63384"/>
                    <a:pt x="7695" y="63384"/>
                    <a:pt x="7695" y="63384"/>
                  </a:cubicBezTo>
                  <a:cubicBezTo>
                    <a:pt x="7745" y="63409"/>
                    <a:pt x="7770" y="63434"/>
                    <a:pt x="7820" y="63434"/>
                  </a:cubicBezTo>
                  <a:cubicBezTo>
                    <a:pt x="7870" y="63434"/>
                    <a:pt x="7946" y="63409"/>
                    <a:pt x="7971" y="63359"/>
                  </a:cubicBezTo>
                  <a:lnTo>
                    <a:pt x="14637" y="53108"/>
                  </a:lnTo>
                  <a:lnTo>
                    <a:pt x="18697" y="46893"/>
                  </a:lnTo>
                  <a:lnTo>
                    <a:pt x="27394" y="33509"/>
                  </a:lnTo>
                  <a:lnTo>
                    <a:pt x="30803" y="28271"/>
                  </a:lnTo>
                  <a:cubicBezTo>
                    <a:pt x="34637" y="22381"/>
                    <a:pt x="38472" y="16517"/>
                    <a:pt x="42307" y="10627"/>
                  </a:cubicBezTo>
                  <a:lnTo>
                    <a:pt x="43835" y="8271"/>
                  </a:lnTo>
                  <a:lnTo>
                    <a:pt x="46367" y="4386"/>
                  </a:lnTo>
                  <a:cubicBezTo>
                    <a:pt x="46392" y="4361"/>
                    <a:pt x="46392" y="4311"/>
                    <a:pt x="46392" y="4261"/>
                  </a:cubicBezTo>
                  <a:cubicBezTo>
                    <a:pt x="46392" y="4211"/>
                    <a:pt x="46367" y="4161"/>
                    <a:pt x="46342" y="4136"/>
                  </a:cubicBezTo>
                  <a:cubicBezTo>
                    <a:pt x="46292" y="4111"/>
                    <a:pt x="46267" y="4086"/>
                    <a:pt x="46216" y="4086"/>
                  </a:cubicBezTo>
                  <a:cubicBezTo>
                    <a:pt x="46191" y="4086"/>
                    <a:pt x="46166" y="4086"/>
                    <a:pt x="46141" y="4111"/>
                  </a:cubicBezTo>
                  <a:cubicBezTo>
                    <a:pt x="46116" y="4111"/>
                    <a:pt x="46066" y="4111"/>
                    <a:pt x="46016" y="4136"/>
                  </a:cubicBezTo>
                  <a:cubicBezTo>
                    <a:pt x="45815" y="4311"/>
                    <a:pt x="45615" y="4487"/>
                    <a:pt x="45414" y="4662"/>
                  </a:cubicBezTo>
                  <a:cubicBezTo>
                    <a:pt x="44988" y="5063"/>
                    <a:pt x="44562" y="5439"/>
                    <a:pt x="44086" y="5740"/>
                  </a:cubicBezTo>
                  <a:cubicBezTo>
                    <a:pt x="43936" y="5840"/>
                    <a:pt x="43785" y="5940"/>
                    <a:pt x="43635" y="6015"/>
                  </a:cubicBezTo>
                  <a:cubicBezTo>
                    <a:pt x="43459" y="6091"/>
                    <a:pt x="43309" y="6166"/>
                    <a:pt x="43134" y="6241"/>
                  </a:cubicBezTo>
                  <a:lnTo>
                    <a:pt x="43109" y="6241"/>
                  </a:lnTo>
                  <a:cubicBezTo>
                    <a:pt x="42783" y="6341"/>
                    <a:pt x="42482" y="6416"/>
                    <a:pt x="42181" y="6441"/>
                  </a:cubicBezTo>
                  <a:lnTo>
                    <a:pt x="41931" y="6441"/>
                  </a:lnTo>
                  <a:cubicBezTo>
                    <a:pt x="41730" y="6441"/>
                    <a:pt x="41555" y="6441"/>
                    <a:pt x="41379" y="6391"/>
                  </a:cubicBezTo>
                  <a:cubicBezTo>
                    <a:pt x="41154" y="6366"/>
                    <a:pt x="40953" y="6291"/>
                    <a:pt x="40753" y="6191"/>
                  </a:cubicBezTo>
                  <a:cubicBezTo>
                    <a:pt x="40577" y="6116"/>
                    <a:pt x="40402" y="6015"/>
                    <a:pt x="40251" y="5865"/>
                  </a:cubicBezTo>
                  <a:cubicBezTo>
                    <a:pt x="40101" y="5740"/>
                    <a:pt x="39976" y="5589"/>
                    <a:pt x="39850" y="5439"/>
                  </a:cubicBezTo>
                  <a:cubicBezTo>
                    <a:pt x="39750" y="5263"/>
                    <a:pt x="39675" y="5113"/>
                    <a:pt x="39600" y="4938"/>
                  </a:cubicBezTo>
                  <a:cubicBezTo>
                    <a:pt x="39525" y="4712"/>
                    <a:pt x="39474" y="4487"/>
                    <a:pt x="39449" y="4211"/>
                  </a:cubicBezTo>
                  <a:cubicBezTo>
                    <a:pt x="39424" y="3810"/>
                    <a:pt x="39449" y="3384"/>
                    <a:pt x="39550" y="2908"/>
                  </a:cubicBezTo>
                  <a:cubicBezTo>
                    <a:pt x="39725" y="1930"/>
                    <a:pt x="40101" y="953"/>
                    <a:pt x="40452" y="151"/>
                  </a:cubicBezTo>
                  <a:cubicBezTo>
                    <a:pt x="40452" y="101"/>
                    <a:pt x="40477" y="75"/>
                    <a:pt x="40452" y="25"/>
                  </a:cubicBezTo>
                  <a:cubicBezTo>
                    <a:pt x="40452" y="25"/>
                    <a:pt x="40452" y="0"/>
                    <a:pt x="40452" y="0"/>
                  </a:cubicBezTo>
                  <a:close/>
                </a:path>
              </a:pathLst>
            </a:custGeom>
            <a:solidFill>
              <a:srgbClr val="F2B65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
            <p:cNvSpPr/>
            <p:nvPr/>
          </p:nvSpPr>
          <p:spPr>
            <a:xfrm>
              <a:off x="1883600" y="4327725"/>
              <a:ext cx="3285750" cy="519450"/>
            </a:xfrm>
            <a:custGeom>
              <a:avLst/>
              <a:gdLst/>
              <a:ahLst/>
              <a:cxnLst/>
              <a:rect l="l" t="t" r="r" b="b"/>
              <a:pathLst>
                <a:path w="131430" h="20778" extrusionOk="0">
                  <a:moveTo>
                    <a:pt x="131129" y="1"/>
                  </a:moveTo>
                  <a:lnTo>
                    <a:pt x="109425" y="51"/>
                  </a:lnTo>
                  <a:lnTo>
                    <a:pt x="108898" y="51"/>
                  </a:lnTo>
                  <a:lnTo>
                    <a:pt x="70853" y="151"/>
                  </a:lnTo>
                  <a:lnTo>
                    <a:pt x="64863" y="151"/>
                  </a:lnTo>
                  <a:lnTo>
                    <a:pt x="42231" y="226"/>
                  </a:lnTo>
                  <a:lnTo>
                    <a:pt x="19850" y="277"/>
                  </a:lnTo>
                  <a:cubicBezTo>
                    <a:pt x="13910" y="277"/>
                    <a:pt x="7970" y="302"/>
                    <a:pt x="2056" y="302"/>
                  </a:cubicBezTo>
                  <a:lnTo>
                    <a:pt x="1855" y="302"/>
                  </a:lnTo>
                  <a:cubicBezTo>
                    <a:pt x="1755" y="302"/>
                    <a:pt x="1655" y="402"/>
                    <a:pt x="1655" y="502"/>
                  </a:cubicBezTo>
                  <a:cubicBezTo>
                    <a:pt x="1655" y="527"/>
                    <a:pt x="1680" y="527"/>
                    <a:pt x="1680" y="552"/>
                  </a:cubicBezTo>
                  <a:cubicBezTo>
                    <a:pt x="953" y="2006"/>
                    <a:pt x="477" y="3660"/>
                    <a:pt x="251" y="5765"/>
                  </a:cubicBezTo>
                  <a:cubicBezTo>
                    <a:pt x="0" y="7846"/>
                    <a:pt x="51" y="9901"/>
                    <a:pt x="126" y="11455"/>
                  </a:cubicBezTo>
                  <a:cubicBezTo>
                    <a:pt x="151" y="12131"/>
                    <a:pt x="201" y="12833"/>
                    <a:pt x="226" y="13510"/>
                  </a:cubicBezTo>
                  <a:cubicBezTo>
                    <a:pt x="276" y="14211"/>
                    <a:pt x="326" y="15039"/>
                    <a:pt x="427" y="15841"/>
                  </a:cubicBezTo>
                  <a:cubicBezTo>
                    <a:pt x="502" y="16718"/>
                    <a:pt x="627" y="17495"/>
                    <a:pt x="777" y="18221"/>
                  </a:cubicBezTo>
                  <a:cubicBezTo>
                    <a:pt x="953" y="19099"/>
                    <a:pt x="1153" y="19851"/>
                    <a:pt x="1429" y="20552"/>
                  </a:cubicBezTo>
                  <a:cubicBezTo>
                    <a:pt x="1429" y="20577"/>
                    <a:pt x="1429" y="20577"/>
                    <a:pt x="1429" y="20602"/>
                  </a:cubicBezTo>
                  <a:cubicBezTo>
                    <a:pt x="1429" y="20703"/>
                    <a:pt x="1504" y="20778"/>
                    <a:pt x="1630" y="20778"/>
                  </a:cubicBezTo>
                  <a:lnTo>
                    <a:pt x="1930" y="20778"/>
                  </a:lnTo>
                  <a:lnTo>
                    <a:pt x="46968" y="20678"/>
                  </a:lnTo>
                  <a:lnTo>
                    <a:pt x="47570" y="20678"/>
                  </a:lnTo>
                  <a:lnTo>
                    <a:pt x="70377" y="20628"/>
                  </a:lnTo>
                  <a:lnTo>
                    <a:pt x="93184" y="20552"/>
                  </a:lnTo>
                  <a:lnTo>
                    <a:pt x="105615" y="20527"/>
                  </a:lnTo>
                  <a:cubicBezTo>
                    <a:pt x="113861" y="20502"/>
                    <a:pt x="122106" y="20502"/>
                    <a:pt x="130352" y="20477"/>
                  </a:cubicBezTo>
                  <a:lnTo>
                    <a:pt x="130853" y="20477"/>
                  </a:lnTo>
                  <a:cubicBezTo>
                    <a:pt x="130954" y="20477"/>
                    <a:pt x="131054" y="20377"/>
                    <a:pt x="131054" y="20277"/>
                  </a:cubicBezTo>
                  <a:cubicBezTo>
                    <a:pt x="131054" y="20227"/>
                    <a:pt x="131004" y="20151"/>
                    <a:pt x="130928" y="20126"/>
                  </a:cubicBezTo>
                  <a:cubicBezTo>
                    <a:pt x="130954" y="20076"/>
                    <a:pt x="130954" y="20026"/>
                    <a:pt x="130928" y="20001"/>
                  </a:cubicBezTo>
                  <a:cubicBezTo>
                    <a:pt x="130803" y="19800"/>
                    <a:pt x="130678" y="19600"/>
                    <a:pt x="130578" y="19399"/>
                  </a:cubicBezTo>
                  <a:cubicBezTo>
                    <a:pt x="130352" y="18873"/>
                    <a:pt x="130177" y="18322"/>
                    <a:pt x="130001" y="17595"/>
                  </a:cubicBezTo>
                  <a:cubicBezTo>
                    <a:pt x="129851" y="16943"/>
                    <a:pt x="129751" y="16292"/>
                    <a:pt x="129675" y="15690"/>
                  </a:cubicBezTo>
                  <a:cubicBezTo>
                    <a:pt x="129249" y="12808"/>
                    <a:pt x="129249" y="9825"/>
                    <a:pt x="129675" y="6843"/>
                  </a:cubicBezTo>
                  <a:cubicBezTo>
                    <a:pt x="130026" y="4587"/>
                    <a:pt x="130603" y="2382"/>
                    <a:pt x="131405" y="277"/>
                  </a:cubicBezTo>
                  <a:cubicBezTo>
                    <a:pt x="131430" y="251"/>
                    <a:pt x="131430" y="201"/>
                    <a:pt x="131405" y="151"/>
                  </a:cubicBezTo>
                  <a:cubicBezTo>
                    <a:pt x="131380" y="101"/>
                    <a:pt x="131329" y="76"/>
                    <a:pt x="131279" y="51"/>
                  </a:cubicBezTo>
                  <a:cubicBezTo>
                    <a:pt x="131229" y="26"/>
                    <a:pt x="131179" y="1"/>
                    <a:pt x="131129" y="1"/>
                  </a:cubicBezTo>
                  <a:close/>
                </a:path>
              </a:pathLst>
            </a:custGeom>
            <a:solidFill>
              <a:srgbClr val="D0BB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2"/>
            <p:cNvSpPr/>
            <p:nvPr/>
          </p:nvSpPr>
          <p:spPr>
            <a:xfrm>
              <a:off x="1884850" y="4327725"/>
              <a:ext cx="3283875" cy="519450"/>
            </a:xfrm>
            <a:custGeom>
              <a:avLst/>
              <a:gdLst/>
              <a:ahLst/>
              <a:cxnLst/>
              <a:rect l="l" t="t" r="r" b="b"/>
              <a:pathLst>
                <a:path w="131355" h="20778" extrusionOk="0">
                  <a:moveTo>
                    <a:pt x="125039" y="6216"/>
                  </a:moveTo>
                  <a:cubicBezTo>
                    <a:pt x="125089" y="6216"/>
                    <a:pt x="125139" y="6267"/>
                    <a:pt x="125139" y="6317"/>
                  </a:cubicBezTo>
                  <a:cubicBezTo>
                    <a:pt x="125139" y="6367"/>
                    <a:pt x="125089" y="6392"/>
                    <a:pt x="125039" y="6392"/>
                  </a:cubicBezTo>
                  <a:cubicBezTo>
                    <a:pt x="120803" y="6417"/>
                    <a:pt x="116543" y="6417"/>
                    <a:pt x="112282" y="6417"/>
                  </a:cubicBezTo>
                  <a:cubicBezTo>
                    <a:pt x="112232" y="6417"/>
                    <a:pt x="112207" y="6392"/>
                    <a:pt x="112207" y="6342"/>
                  </a:cubicBezTo>
                  <a:cubicBezTo>
                    <a:pt x="112207" y="6292"/>
                    <a:pt x="112232" y="6267"/>
                    <a:pt x="112282" y="6267"/>
                  </a:cubicBezTo>
                  <a:cubicBezTo>
                    <a:pt x="116543" y="6241"/>
                    <a:pt x="120803" y="6241"/>
                    <a:pt x="125039" y="6216"/>
                  </a:cubicBezTo>
                  <a:close/>
                  <a:moveTo>
                    <a:pt x="104462" y="6267"/>
                  </a:moveTo>
                  <a:cubicBezTo>
                    <a:pt x="104512" y="6267"/>
                    <a:pt x="104537" y="6317"/>
                    <a:pt x="104537" y="6367"/>
                  </a:cubicBezTo>
                  <a:cubicBezTo>
                    <a:pt x="104537" y="6417"/>
                    <a:pt x="104512" y="6442"/>
                    <a:pt x="104462" y="6442"/>
                  </a:cubicBezTo>
                  <a:cubicBezTo>
                    <a:pt x="100177" y="6467"/>
                    <a:pt x="95891" y="6467"/>
                    <a:pt x="91630" y="6492"/>
                  </a:cubicBezTo>
                  <a:cubicBezTo>
                    <a:pt x="85841" y="6492"/>
                    <a:pt x="80076" y="6517"/>
                    <a:pt x="74312" y="6517"/>
                  </a:cubicBezTo>
                  <a:cubicBezTo>
                    <a:pt x="68597" y="6542"/>
                    <a:pt x="62908" y="6567"/>
                    <a:pt x="57194" y="6567"/>
                  </a:cubicBezTo>
                  <a:cubicBezTo>
                    <a:pt x="57169" y="6567"/>
                    <a:pt x="57119" y="6542"/>
                    <a:pt x="57119" y="6492"/>
                  </a:cubicBezTo>
                  <a:cubicBezTo>
                    <a:pt x="57119" y="6442"/>
                    <a:pt x="57169" y="6392"/>
                    <a:pt x="57194" y="6392"/>
                  </a:cubicBezTo>
                  <a:cubicBezTo>
                    <a:pt x="62181" y="6392"/>
                    <a:pt x="67169" y="6367"/>
                    <a:pt x="72131" y="6367"/>
                  </a:cubicBezTo>
                  <a:cubicBezTo>
                    <a:pt x="77896" y="6342"/>
                    <a:pt x="83660" y="6342"/>
                    <a:pt x="89425" y="6317"/>
                  </a:cubicBezTo>
                  <a:cubicBezTo>
                    <a:pt x="94437" y="6292"/>
                    <a:pt x="99450" y="6292"/>
                    <a:pt x="104462" y="6267"/>
                  </a:cubicBezTo>
                  <a:close/>
                  <a:moveTo>
                    <a:pt x="51129" y="6417"/>
                  </a:moveTo>
                  <a:cubicBezTo>
                    <a:pt x="51179" y="6417"/>
                    <a:pt x="51204" y="6467"/>
                    <a:pt x="51204" y="6492"/>
                  </a:cubicBezTo>
                  <a:cubicBezTo>
                    <a:pt x="51204" y="6542"/>
                    <a:pt x="51179" y="6592"/>
                    <a:pt x="51129" y="6592"/>
                  </a:cubicBezTo>
                  <a:lnTo>
                    <a:pt x="39324" y="6617"/>
                  </a:lnTo>
                  <a:cubicBezTo>
                    <a:pt x="33810" y="6642"/>
                    <a:pt x="28322" y="6642"/>
                    <a:pt x="22833" y="6668"/>
                  </a:cubicBezTo>
                  <a:cubicBezTo>
                    <a:pt x="17118" y="6693"/>
                    <a:pt x="11429" y="6693"/>
                    <a:pt x="5715" y="6718"/>
                  </a:cubicBezTo>
                  <a:cubicBezTo>
                    <a:pt x="5665" y="6718"/>
                    <a:pt x="5615" y="6668"/>
                    <a:pt x="5615" y="6617"/>
                  </a:cubicBezTo>
                  <a:cubicBezTo>
                    <a:pt x="5615" y="6567"/>
                    <a:pt x="5665" y="6542"/>
                    <a:pt x="5715" y="6542"/>
                  </a:cubicBezTo>
                  <a:cubicBezTo>
                    <a:pt x="10201" y="6517"/>
                    <a:pt x="14687" y="6517"/>
                    <a:pt x="19199" y="6492"/>
                  </a:cubicBezTo>
                  <a:cubicBezTo>
                    <a:pt x="24687" y="6492"/>
                    <a:pt x="30201" y="6467"/>
                    <a:pt x="35690" y="6467"/>
                  </a:cubicBezTo>
                  <a:cubicBezTo>
                    <a:pt x="40828" y="6442"/>
                    <a:pt x="45991" y="6442"/>
                    <a:pt x="51129" y="6417"/>
                  </a:cubicBezTo>
                  <a:close/>
                  <a:moveTo>
                    <a:pt x="86768" y="13334"/>
                  </a:moveTo>
                  <a:cubicBezTo>
                    <a:pt x="86818" y="13334"/>
                    <a:pt x="86868" y="13359"/>
                    <a:pt x="86868" y="13409"/>
                  </a:cubicBezTo>
                  <a:cubicBezTo>
                    <a:pt x="86868" y="13460"/>
                    <a:pt x="86818" y="13510"/>
                    <a:pt x="86768" y="13510"/>
                  </a:cubicBezTo>
                  <a:cubicBezTo>
                    <a:pt x="79901" y="13510"/>
                    <a:pt x="73008" y="13535"/>
                    <a:pt x="66141" y="13560"/>
                  </a:cubicBezTo>
                  <a:lnTo>
                    <a:pt x="35239" y="13635"/>
                  </a:lnTo>
                  <a:cubicBezTo>
                    <a:pt x="25665" y="13660"/>
                    <a:pt x="16091" y="13685"/>
                    <a:pt x="6542" y="13710"/>
                  </a:cubicBezTo>
                  <a:lnTo>
                    <a:pt x="6442" y="13710"/>
                  </a:lnTo>
                  <a:cubicBezTo>
                    <a:pt x="6392" y="13710"/>
                    <a:pt x="6341" y="13685"/>
                    <a:pt x="6341" y="13635"/>
                  </a:cubicBezTo>
                  <a:cubicBezTo>
                    <a:pt x="6341" y="13585"/>
                    <a:pt x="6392" y="13535"/>
                    <a:pt x="6442" y="13535"/>
                  </a:cubicBezTo>
                  <a:cubicBezTo>
                    <a:pt x="13083" y="13510"/>
                    <a:pt x="19725" y="13510"/>
                    <a:pt x="26367" y="13485"/>
                  </a:cubicBezTo>
                  <a:cubicBezTo>
                    <a:pt x="36492" y="13460"/>
                    <a:pt x="46642" y="13435"/>
                    <a:pt x="56768" y="13409"/>
                  </a:cubicBezTo>
                  <a:cubicBezTo>
                    <a:pt x="66768" y="13384"/>
                    <a:pt x="76768" y="13359"/>
                    <a:pt x="86768" y="13334"/>
                  </a:cubicBezTo>
                  <a:close/>
                  <a:moveTo>
                    <a:pt x="131079" y="1"/>
                  </a:moveTo>
                  <a:lnTo>
                    <a:pt x="109375" y="51"/>
                  </a:lnTo>
                  <a:lnTo>
                    <a:pt x="108848" y="51"/>
                  </a:lnTo>
                  <a:cubicBezTo>
                    <a:pt x="94161" y="101"/>
                    <a:pt x="79500" y="126"/>
                    <a:pt x="64813" y="176"/>
                  </a:cubicBezTo>
                  <a:lnTo>
                    <a:pt x="42181" y="226"/>
                  </a:lnTo>
                  <a:lnTo>
                    <a:pt x="19800" y="277"/>
                  </a:lnTo>
                  <a:cubicBezTo>
                    <a:pt x="13810" y="302"/>
                    <a:pt x="7795" y="302"/>
                    <a:pt x="1805" y="327"/>
                  </a:cubicBezTo>
                  <a:cubicBezTo>
                    <a:pt x="1705" y="327"/>
                    <a:pt x="1630" y="402"/>
                    <a:pt x="1630" y="502"/>
                  </a:cubicBezTo>
                  <a:cubicBezTo>
                    <a:pt x="1630" y="527"/>
                    <a:pt x="1630" y="527"/>
                    <a:pt x="1630" y="552"/>
                  </a:cubicBezTo>
                  <a:cubicBezTo>
                    <a:pt x="903" y="2006"/>
                    <a:pt x="452" y="3660"/>
                    <a:pt x="201" y="5765"/>
                  </a:cubicBezTo>
                  <a:cubicBezTo>
                    <a:pt x="26" y="7219"/>
                    <a:pt x="1" y="8673"/>
                    <a:pt x="26" y="9926"/>
                  </a:cubicBezTo>
                  <a:lnTo>
                    <a:pt x="16893" y="9876"/>
                  </a:lnTo>
                  <a:cubicBezTo>
                    <a:pt x="26467" y="9851"/>
                    <a:pt x="36066" y="9825"/>
                    <a:pt x="45640" y="9800"/>
                  </a:cubicBezTo>
                  <a:cubicBezTo>
                    <a:pt x="54963" y="9775"/>
                    <a:pt x="64287" y="9750"/>
                    <a:pt x="73635" y="9725"/>
                  </a:cubicBezTo>
                  <a:cubicBezTo>
                    <a:pt x="73685" y="9725"/>
                    <a:pt x="73710" y="9775"/>
                    <a:pt x="73710" y="9825"/>
                  </a:cubicBezTo>
                  <a:cubicBezTo>
                    <a:pt x="73710" y="9876"/>
                    <a:pt x="73685" y="9901"/>
                    <a:pt x="73635" y="9901"/>
                  </a:cubicBezTo>
                  <a:lnTo>
                    <a:pt x="52056" y="9976"/>
                  </a:lnTo>
                  <a:cubicBezTo>
                    <a:pt x="42482" y="10001"/>
                    <a:pt x="32933" y="10026"/>
                    <a:pt x="23384" y="10051"/>
                  </a:cubicBezTo>
                  <a:cubicBezTo>
                    <a:pt x="15615" y="10051"/>
                    <a:pt x="7820" y="10076"/>
                    <a:pt x="26" y="10101"/>
                  </a:cubicBezTo>
                  <a:cubicBezTo>
                    <a:pt x="51" y="10577"/>
                    <a:pt x="51" y="11028"/>
                    <a:pt x="76" y="11455"/>
                  </a:cubicBezTo>
                  <a:cubicBezTo>
                    <a:pt x="101" y="12131"/>
                    <a:pt x="151" y="12833"/>
                    <a:pt x="201" y="13510"/>
                  </a:cubicBezTo>
                  <a:cubicBezTo>
                    <a:pt x="226" y="14211"/>
                    <a:pt x="301" y="15039"/>
                    <a:pt x="377" y="15841"/>
                  </a:cubicBezTo>
                  <a:cubicBezTo>
                    <a:pt x="477" y="16693"/>
                    <a:pt x="577" y="17495"/>
                    <a:pt x="727" y="18221"/>
                  </a:cubicBezTo>
                  <a:cubicBezTo>
                    <a:pt x="903" y="19074"/>
                    <a:pt x="1103" y="19851"/>
                    <a:pt x="1379" y="20552"/>
                  </a:cubicBezTo>
                  <a:cubicBezTo>
                    <a:pt x="1379" y="20577"/>
                    <a:pt x="1379" y="20577"/>
                    <a:pt x="1379" y="20602"/>
                  </a:cubicBezTo>
                  <a:cubicBezTo>
                    <a:pt x="1379" y="20703"/>
                    <a:pt x="1479" y="20778"/>
                    <a:pt x="1580" y="20778"/>
                  </a:cubicBezTo>
                  <a:lnTo>
                    <a:pt x="1880" y="20778"/>
                  </a:lnTo>
                  <a:lnTo>
                    <a:pt x="46918" y="20678"/>
                  </a:lnTo>
                  <a:cubicBezTo>
                    <a:pt x="62332" y="20628"/>
                    <a:pt x="77745" y="20602"/>
                    <a:pt x="93134" y="20552"/>
                  </a:cubicBezTo>
                  <a:lnTo>
                    <a:pt x="105565" y="20527"/>
                  </a:lnTo>
                  <a:cubicBezTo>
                    <a:pt x="113811" y="20502"/>
                    <a:pt x="122056" y="20477"/>
                    <a:pt x="130302" y="20477"/>
                  </a:cubicBezTo>
                  <a:cubicBezTo>
                    <a:pt x="130477" y="20477"/>
                    <a:pt x="130628" y="20477"/>
                    <a:pt x="130803" y="20452"/>
                  </a:cubicBezTo>
                  <a:cubicBezTo>
                    <a:pt x="130904" y="20452"/>
                    <a:pt x="131004" y="20377"/>
                    <a:pt x="131004" y="20277"/>
                  </a:cubicBezTo>
                  <a:cubicBezTo>
                    <a:pt x="131004" y="20227"/>
                    <a:pt x="130954" y="20151"/>
                    <a:pt x="130878" y="20126"/>
                  </a:cubicBezTo>
                  <a:cubicBezTo>
                    <a:pt x="130904" y="20076"/>
                    <a:pt x="130878" y="20026"/>
                    <a:pt x="130853" y="20001"/>
                  </a:cubicBezTo>
                  <a:cubicBezTo>
                    <a:pt x="130753" y="19826"/>
                    <a:pt x="130628" y="19625"/>
                    <a:pt x="130528" y="19399"/>
                  </a:cubicBezTo>
                  <a:cubicBezTo>
                    <a:pt x="130302" y="18898"/>
                    <a:pt x="130127" y="18322"/>
                    <a:pt x="129951" y="17620"/>
                  </a:cubicBezTo>
                  <a:cubicBezTo>
                    <a:pt x="129801" y="16968"/>
                    <a:pt x="129701" y="16292"/>
                    <a:pt x="129600" y="15690"/>
                  </a:cubicBezTo>
                  <a:cubicBezTo>
                    <a:pt x="129600" y="15615"/>
                    <a:pt x="129575" y="15540"/>
                    <a:pt x="129575" y="15440"/>
                  </a:cubicBezTo>
                  <a:lnTo>
                    <a:pt x="126793" y="15440"/>
                  </a:lnTo>
                  <a:cubicBezTo>
                    <a:pt x="122332" y="15465"/>
                    <a:pt x="117896" y="15465"/>
                    <a:pt x="113460" y="15490"/>
                  </a:cubicBezTo>
                  <a:cubicBezTo>
                    <a:pt x="109149" y="15490"/>
                    <a:pt x="104838" y="15515"/>
                    <a:pt x="100527" y="15515"/>
                  </a:cubicBezTo>
                  <a:cubicBezTo>
                    <a:pt x="100477" y="15515"/>
                    <a:pt x="100452" y="15490"/>
                    <a:pt x="100452" y="15440"/>
                  </a:cubicBezTo>
                  <a:cubicBezTo>
                    <a:pt x="100452" y="15389"/>
                    <a:pt x="100477" y="15339"/>
                    <a:pt x="100527" y="15339"/>
                  </a:cubicBezTo>
                  <a:lnTo>
                    <a:pt x="104838" y="15339"/>
                  </a:lnTo>
                  <a:cubicBezTo>
                    <a:pt x="109249" y="15314"/>
                    <a:pt x="113660" y="15314"/>
                    <a:pt x="118071" y="15289"/>
                  </a:cubicBezTo>
                  <a:cubicBezTo>
                    <a:pt x="121906" y="15289"/>
                    <a:pt x="125716" y="15289"/>
                    <a:pt x="129550" y="15264"/>
                  </a:cubicBezTo>
                  <a:cubicBezTo>
                    <a:pt x="129300" y="13460"/>
                    <a:pt x="129249" y="11605"/>
                    <a:pt x="129325" y="9750"/>
                  </a:cubicBezTo>
                  <a:lnTo>
                    <a:pt x="129325" y="9750"/>
                  </a:lnTo>
                  <a:lnTo>
                    <a:pt x="114111" y="9800"/>
                  </a:lnTo>
                  <a:cubicBezTo>
                    <a:pt x="108798" y="9825"/>
                    <a:pt x="103485" y="9825"/>
                    <a:pt x="98172" y="9851"/>
                  </a:cubicBezTo>
                  <a:cubicBezTo>
                    <a:pt x="93209" y="9851"/>
                    <a:pt x="88222" y="9876"/>
                    <a:pt x="83234" y="9876"/>
                  </a:cubicBezTo>
                  <a:cubicBezTo>
                    <a:pt x="83184" y="9876"/>
                    <a:pt x="83134" y="9851"/>
                    <a:pt x="83134" y="9800"/>
                  </a:cubicBezTo>
                  <a:cubicBezTo>
                    <a:pt x="83134" y="9750"/>
                    <a:pt x="83184" y="9700"/>
                    <a:pt x="83234" y="9700"/>
                  </a:cubicBezTo>
                  <a:cubicBezTo>
                    <a:pt x="88071" y="9700"/>
                    <a:pt x="92908" y="9675"/>
                    <a:pt x="97720" y="9675"/>
                  </a:cubicBezTo>
                  <a:cubicBezTo>
                    <a:pt x="103034" y="9650"/>
                    <a:pt x="108322" y="9650"/>
                    <a:pt x="113635" y="9625"/>
                  </a:cubicBezTo>
                  <a:cubicBezTo>
                    <a:pt x="118873" y="9625"/>
                    <a:pt x="124112" y="9600"/>
                    <a:pt x="129350" y="9600"/>
                  </a:cubicBezTo>
                  <a:cubicBezTo>
                    <a:pt x="129400" y="8673"/>
                    <a:pt x="129500" y="7770"/>
                    <a:pt x="129625" y="6843"/>
                  </a:cubicBezTo>
                  <a:cubicBezTo>
                    <a:pt x="129751" y="6066"/>
                    <a:pt x="129901" y="5264"/>
                    <a:pt x="130076" y="4487"/>
                  </a:cubicBezTo>
                  <a:lnTo>
                    <a:pt x="130076" y="4487"/>
                  </a:lnTo>
                  <a:cubicBezTo>
                    <a:pt x="124538" y="4512"/>
                    <a:pt x="118999" y="4512"/>
                    <a:pt x="113435" y="4537"/>
                  </a:cubicBezTo>
                  <a:cubicBezTo>
                    <a:pt x="103184" y="4562"/>
                    <a:pt x="92933" y="4587"/>
                    <a:pt x="82683" y="4612"/>
                  </a:cubicBezTo>
                  <a:cubicBezTo>
                    <a:pt x="72582" y="4637"/>
                    <a:pt x="62457" y="4663"/>
                    <a:pt x="52357" y="4688"/>
                  </a:cubicBezTo>
                  <a:cubicBezTo>
                    <a:pt x="52307" y="4688"/>
                    <a:pt x="52256" y="4663"/>
                    <a:pt x="52256" y="4612"/>
                  </a:cubicBezTo>
                  <a:cubicBezTo>
                    <a:pt x="52256" y="4562"/>
                    <a:pt x="52307" y="4512"/>
                    <a:pt x="52357" y="4512"/>
                  </a:cubicBezTo>
                  <a:cubicBezTo>
                    <a:pt x="59901" y="4512"/>
                    <a:pt x="67445" y="4487"/>
                    <a:pt x="75014" y="4462"/>
                  </a:cubicBezTo>
                  <a:cubicBezTo>
                    <a:pt x="85289" y="4437"/>
                    <a:pt x="95590" y="4412"/>
                    <a:pt x="105866" y="4387"/>
                  </a:cubicBezTo>
                  <a:cubicBezTo>
                    <a:pt x="113936" y="4362"/>
                    <a:pt x="122031" y="4337"/>
                    <a:pt x="130102" y="4312"/>
                  </a:cubicBezTo>
                  <a:cubicBezTo>
                    <a:pt x="130427" y="2933"/>
                    <a:pt x="130853" y="1580"/>
                    <a:pt x="131355" y="277"/>
                  </a:cubicBezTo>
                  <a:cubicBezTo>
                    <a:pt x="131355" y="251"/>
                    <a:pt x="131355" y="201"/>
                    <a:pt x="131330" y="151"/>
                  </a:cubicBezTo>
                  <a:cubicBezTo>
                    <a:pt x="131305" y="126"/>
                    <a:pt x="131254" y="76"/>
                    <a:pt x="131204" y="76"/>
                  </a:cubicBezTo>
                  <a:cubicBezTo>
                    <a:pt x="131179" y="26"/>
                    <a:pt x="131129" y="1"/>
                    <a:pt x="131079" y="1"/>
                  </a:cubicBezTo>
                  <a:close/>
                </a:path>
              </a:pathLst>
            </a:custGeom>
            <a:solidFill>
              <a:srgbClr val="FFF2D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2"/>
            <p:cNvSpPr/>
            <p:nvPr/>
          </p:nvSpPr>
          <p:spPr>
            <a:xfrm>
              <a:off x="1834725" y="4252550"/>
              <a:ext cx="3429875" cy="116550"/>
            </a:xfrm>
            <a:custGeom>
              <a:avLst/>
              <a:gdLst/>
              <a:ahLst/>
              <a:cxnLst/>
              <a:rect l="l" t="t" r="r" b="b"/>
              <a:pathLst>
                <a:path w="137195" h="4662" extrusionOk="0">
                  <a:moveTo>
                    <a:pt x="135791" y="0"/>
                  </a:moveTo>
                  <a:lnTo>
                    <a:pt x="123961" y="25"/>
                  </a:lnTo>
                  <a:lnTo>
                    <a:pt x="112257" y="50"/>
                  </a:lnTo>
                  <a:lnTo>
                    <a:pt x="63911" y="176"/>
                  </a:lnTo>
                  <a:lnTo>
                    <a:pt x="56542" y="176"/>
                  </a:lnTo>
                  <a:lnTo>
                    <a:pt x="17144" y="276"/>
                  </a:lnTo>
                  <a:lnTo>
                    <a:pt x="8923" y="301"/>
                  </a:lnTo>
                  <a:lnTo>
                    <a:pt x="778" y="326"/>
                  </a:lnTo>
                  <a:cubicBezTo>
                    <a:pt x="702" y="326"/>
                    <a:pt x="602" y="376"/>
                    <a:pt x="577" y="451"/>
                  </a:cubicBezTo>
                  <a:cubicBezTo>
                    <a:pt x="577" y="451"/>
                    <a:pt x="577" y="477"/>
                    <a:pt x="552" y="502"/>
                  </a:cubicBezTo>
                  <a:cubicBezTo>
                    <a:pt x="402" y="752"/>
                    <a:pt x="276" y="1053"/>
                    <a:pt x="176" y="1404"/>
                  </a:cubicBezTo>
                  <a:cubicBezTo>
                    <a:pt x="101" y="1755"/>
                    <a:pt x="26" y="2131"/>
                    <a:pt x="26" y="2532"/>
                  </a:cubicBezTo>
                  <a:cubicBezTo>
                    <a:pt x="1" y="2908"/>
                    <a:pt x="26" y="3284"/>
                    <a:pt x="101" y="3634"/>
                  </a:cubicBezTo>
                  <a:cubicBezTo>
                    <a:pt x="176" y="3985"/>
                    <a:pt x="326" y="4311"/>
                    <a:pt x="527" y="4562"/>
                  </a:cubicBezTo>
                  <a:cubicBezTo>
                    <a:pt x="552" y="4587"/>
                    <a:pt x="602" y="4612"/>
                    <a:pt x="652" y="4637"/>
                  </a:cubicBezTo>
                  <a:cubicBezTo>
                    <a:pt x="702" y="4662"/>
                    <a:pt x="727" y="4662"/>
                    <a:pt x="778" y="4662"/>
                  </a:cubicBezTo>
                  <a:lnTo>
                    <a:pt x="23459" y="4612"/>
                  </a:lnTo>
                  <a:lnTo>
                    <a:pt x="46417" y="4562"/>
                  </a:lnTo>
                  <a:lnTo>
                    <a:pt x="70001" y="4512"/>
                  </a:lnTo>
                  <a:lnTo>
                    <a:pt x="93560" y="4461"/>
                  </a:lnTo>
                  <a:lnTo>
                    <a:pt x="132858" y="4361"/>
                  </a:lnTo>
                  <a:lnTo>
                    <a:pt x="136217" y="4361"/>
                  </a:lnTo>
                  <a:cubicBezTo>
                    <a:pt x="136292" y="4361"/>
                    <a:pt x="136367" y="4311"/>
                    <a:pt x="136417" y="4261"/>
                  </a:cubicBezTo>
                  <a:cubicBezTo>
                    <a:pt x="136417" y="4236"/>
                    <a:pt x="136442" y="4236"/>
                    <a:pt x="136442" y="4236"/>
                  </a:cubicBezTo>
                  <a:cubicBezTo>
                    <a:pt x="136718" y="4010"/>
                    <a:pt x="136919" y="3685"/>
                    <a:pt x="137044" y="3309"/>
                  </a:cubicBezTo>
                  <a:cubicBezTo>
                    <a:pt x="137094" y="3158"/>
                    <a:pt x="137144" y="2958"/>
                    <a:pt x="137169" y="2732"/>
                  </a:cubicBezTo>
                  <a:cubicBezTo>
                    <a:pt x="137194" y="2557"/>
                    <a:pt x="137194" y="2356"/>
                    <a:pt x="137194" y="2131"/>
                  </a:cubicBezTo>
                  <a:cubicBezTo>
                    <a:pt x="137169" y="1730"/>
                    <a:pt x="137069" y="1329"/>
                    <a:pt x="136894" y="978"/>
                  </a:cubicBezTo>
                  <a:cubicBezTo>
                    <a:pt x="136718" y="577"/>
                    <a:pt x="136493" y="276"/>
                    <a:pt x="136192" y="76"/>
                  </a:cubicBezTo>
                  <a:cubicBezTo>
                    <a:pt x="136142" y="25"/>
                    <a:pt x="136117" y="0"/>
                    <a:pt x="136066" y="0"/>
                  </a:cubicBezTo>
                  <a:close/>
                </a:path>
              </a:pathLst>
            </a:custGeom>
            <a:solidFill>
              <a:srgbClr val="8A374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
            <p:cNvSpPr/>
            <p:nvPr/>
          </p:nvSpPr>
          <p:spPr>
            <a:xfrm>
              <a:off x="1838475" y="3845275"/>
              <a:ext cx="2985650" cy="417950"/>
            </a:xfrm>
            <a:custGeom>
              <a:avLst/>
              <a:gdLst/>
              <a:ahLst/>
              <a:cxnLst/>
              <a:rect l="l" t="t" r="r" b="b"/>
              <a:pathLst>
                <a:path w="119426" h="16718" extrusionOk="0">
                  <a:moveTo>
                    <a:pt x="116042" y="0"/>
                  </a:moveTo>
                  <a:lnTo>
                    <a:pt x="107345" y="26"/>
                  </a:lnTo>
                  <a:lnTo>
                    <a:pt x="98723" y="51"/>
                  </a:lnTo>
                  <a:lnTo>
                    <a:pt x="90077" y="76"/>
                  </a:lnTo>
                  <a:cubicBezTo>
                    <a:pt x="77921" y="101"/>
                    <a:pt x="65741" y="126"/>
                    <a:pt x="53585" y="176"/>
                  </a:cubicBezTo>
                  <a:lnTo>
                    <a:pt x="51104" y="176"/>
                  </a:lnTo>
                  <a:cubicBezTo>
                    <a:pt x="39299" y="201"/>
                    <a:pt x="27470" y="226"/>
                    <a:pt x="15640" y="251"/>
                  </a:cubicBezTo>
                  <a:cubicBezTo>
                    <a:pt x="11104" y="276"/>
                    <a:pt x="6542" y="301"/>
                    <a:pt x="1981" y="301"/>
                  </a:cubicBezTo>
                  <a:lnTo>
                    <a:pt x="1379" y="301"/>
                  </a:lnTo>
                  <a:cubicBezTo>
                    <a:pt x="1254" y="301"/>
                    <a:pt x="1179" y="402"/>
                    <a:pt x="1179" y="502"/>
                  </a:cubicBezTo>
                  <a:cubicBezTo>
                    <a:pt x="1179" y="552"/>
                    <a:pt x="1179" y="577"/>
                    <a:pt x="1204" y="627"/>
                  </a:cubicBezTo>
                  <a:cubicBezTo>
                    <a:pt x="903" y="1204"/>
                    <a:pt x="678" y="1880"/>
                    <a:pt x="502" y="2657"/>
                  </a:cubicBezTo>
                  <a:cubicBezTo>
                    <a:pt x="302" y="3409"/>
                    <a:pt x="176" y="4211"/>
                    <a:pt x="101" y="5113"/>
                  </a:cubicBezTo>
                  <a:cubicBezTo>
                    <a:pt x="26" y="5915"/>
                    <a:pt x="1" y="6767"/>
                    <a:pt x="26" y="7720"/>
                  </a:cubicBezTo>
                  <a:cubicBezTo>
                    <a:pt x="51" y="8597"/>
                    <a:pt x="126" y="9499"/>
                    <a:pt x="226" y="10351"/>
                  </a:cubicBezTo>
                  <a:cubicBezTo>
                    <a:pt x="352" y="11454"/>
                    <a:pt x="552" y="12557"/>
                    <a:pt x="778" y="13635"/>
                  </a:cubicBezTo>
                  <a:cubicBezTo>
                    <a:pt x="1029" y="14637"/>
                    <a:pt x="1279" y="15615"/>
                    <a:pt x="1605" y="16517"/>
                  </a:cubicBezTo>
                  <a:cubicBezTo>
                    <a:pt x="1605" y="16567"/>
                    <a:pt x="1655" y="16592"/>
                    <a:pt x="1705" y="16617"/>
                  </a:cubicBezTo>
                  <a:cubicBezTo>
                    <a:pt x="1730" y="16667"/>
                    <a:pt x="1805" y="16717"/>
                    <a:pt x="1856" y="16717"/>
                  </a:cubicBezTo>
                  <a:lnTo>
                    <a:pt x="20151" y="16667"/>
                  </a:lnTo>
                  <a:lnTo>
                    <a:pt x="38372" y="16617"/>
                  </a:lnTo>
                  <a:lnTo>
                    <a:pt x="57495" y="16567"/>
                  </a:lnTo>
                  <a:lnTo>
                    <a:pt x="76843" y="16517"/>
                  </a:lnTo>
                  <a:lnTo>
                    <a:pt x="77821" y="16517"/>
                  </a:lnTo>
                  <a:lnTo>
                    <a:pt x="95189" y="16467"/>
                  </a:lnTo>
                  <a:lnTo>
                    <a:pt x="112332" y="16417"/>
                  </a:lnTo>
                  <a:lnTo>
                    <a:pt x="116142" y="16417"/>
                  </a:lnTo>
                  <a:cubicBezTo>
                    <a:pt x="116217" y="16417"/>
                    <a:pt x="116267" y="16367"/>
                    <a:pt x="116317" y="16316"/>
                  </a:cubicBezTo>
                  <a:cubicBezTo>
                    <a:pt x="116342" y="16316"/>
                    <a:pt x="116367" y="16291"/>
                    <a:pt x="116393" y="16266"/>
                  </a:cubicBezTo>
                  <a:cubicBezTo>
                    <a:pt x="116543" y="16141"/>
                    <a:pt x="116693" y="15991"/>
                    <a:pt x="116844" y="15840"/>
                  </a:cubicBezTo>
                  <a:cubicBezTo>
                    <a:pt x="116944" y="15715"/>
                    <a:pt x="117094" y="15539"/>
                    <a:pt x="117245" y="15339"/>
                  </a:cubicBezTo>
                  <a:cubicBezTo>
                    <a:pt x="117470" y="15013"/>
                    <a:pt x="117696" y="14662"/>
                    <a:pt x="117921" y="14236"/>
                  </a:cubicBezTo>
                  <a:cubicBezTo>
                    <a:pt x="118297" y="13534"/>
                    <a:pt x="118598" y="12732"/>
                    <a:pt x="118849" y="11805"/>
                  </a:cubicBezTo>
                  <a:cubicBezTo>
                    <a:pt x="119049" y="11028"/>
                    <a:pt x="119200" y="10201"/>
                    <a:pt x="119300" y="9299"/>
                  </a:cubicBezTo>
                  <a:cubicBezTo>
                    <a:pt x="119425" y="8271"/>
                    <a:pt x="119425" y="7244"/>
                    <a:pt x="119300" y="6266"/>
                  </a:cubicBezTo>
                  <a:cubicBezTo>
                    <a:pt x="119225" y="5590"/>
                    <a:pt x="119099" y="4938"/>
                    <a:pt x="118924" y="4286"/>
                  </a:cubicBezTo>
                  <a:cubicBezTo>
                    <a:pt x="118748" y="3660"/>
                    <a:pt x="118498" y="3008"/>
                    <a:pt x="118172" y="2356"/>
                  </a:cubicBezTo>
                  <a:cubicBezTo>
                    <a:pt x="117946" y="1880"/>
                    <a:pt x="117696" y="1404"/>
                    <a:pt x="117395" y="978"/>
                  </a:cubicBezTo>
                  <a:cubicBezTo>
                    <a:pt x="117220" y="752"/>
                    <a:pt x="117044" y="577"/>
                    <a:pt x="116869" y="402"/>
                  </a:cubicBezTo>
                  <a:cubicBezTo>
                    <a:pt x="116643" y="251"/>
                    <a:pt x="116443" y="126"/>
                    <a:pt x="116192" y="51"/>
                  </a:cubicBezTo>
                  <a:cubicBezTo>
                    <a:pt x="116142" y="26"/>
                    <a:pt x="116092" y="0"/>
                    <a:pt x="116042" y="0"/>
                  </a:cubicBezTo>
                  <a:close/>
                </a:path>
              </a:pathLst>
            </a:custGeom>
            <a:solidFill>
              <a:srgbClr val="2D8A6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
            <p:cNvSpPr/>
            <p:nvPr/>
          </p:nvSpPr>
          <p:spPr>
            <a:xfrm>
              <a:off x="1849125" y="3845900"/>
              <a:ext cx="2946800" cy="73950"/>
            </a:xfrm>
            <a:custGeom>
              <a:avLst/>
              <a:gdLst/>
              <a:ahLst/>
              <a:cxnLst/>
              <a:rect l="l" t="t" r="r" b="b"/>
              <a:pathLst>
                <a:path w="117872" h="2958" extrusionOk="0">
                  <a:moveTo>
                    <a:pt x="106919" y="1"/>
                  </a:moveTo>
                  <a:lnTo>
                    <a:pt x="98297" y="26"/>
                  </a:lnTo>
                  <a:lnTo>
                    <a:pt x="89651" y="51"/>
                  </a:lnTo>
                  <a:cubicBezTo>
                    <a:pt x="77194" y="101"/>
                    <a:pt x="64763" y="126"/>
                    <a:pt x="52307" y="151"/>
                  </a:cubicBezTo>
                  <a:lnTo>
                    <a:pt x="50929" y="151"/>
                  </a:lnTo>
                  <a:cubicBezTo>
                    <a:pt x="39024" y="201"/>
                    <a:pt x="27119" y="226"/>
                    <a:pt x="15214" y="251"/>
                  </a:cubicBezTo>
                  <a:cubicBezTo>
                    <a:pt x="10552" y="276"/>
                    <a:pt x="5866" y="276"/>
                    <a:pt x="1204" y="301"/>
                  </a:cubicBezTo>
                  <a:lnTo>
                    <a:pt x="953" y="301"/>
                  </a:lnTo>
                  <a:cubicBezTo>
                    <a:pt x="853" y="301"/>
                    <a:pt x="753" y="377"/>
                    <a:pt x="753" y="477"/>
                  </a:cubicBezTo>
                  <a:cubicBezTo>
                    <a:pt x="753" y="527"/>
                    <a:pt x="778" y="552"/>
                    <a:pt x="778" y="577"/>
                  </a:cubicBezTo>
                  <a:cubicBezTo>
                    <a:pt x="502" y="1179"/>
                    <a:pt x="252" y="1855"/>
                    <a:pt x="76" y="2632"/>
                  </a:cubicBezTo>
                  <a:cubicBezTo>
                    <a:pt x="51" y="2757"/>
                    <a:pt x="26" y="2858"/>
                    <a:pt x="1" y="2958"/>
                  </a:cubicBezTo>
                  <a:cubicBezTo>
                    <a:pt x="10352" y="2933"/>
                    <a:pt x="20703" y="2908"/>
                    <a:pt x="31079" y="2883"/>
                  </a:cubicBezTo>
                  <a:cubicBezTo>
                    <a:pt x="46969" y="2833"/>
                    <a:pt x="62884" y="2808"/>
                    <a:pt x="78798" y="2757"/>
                  </a:cubicBezTo>
                  <a:cubicBezTo>
                    <a:pt x="91831" y="2707"/>
                    <a:pt x="104839" y="2682"/>
                    <a:pt x="117871" y="2657"/>
                  </a:cubicBezTo>
                  <a:cubicBezTo>
                    <a:pt x="117821" y="2557"/>
                    <a:pt x="117796" y="2457"/>
                    <a:pt x="117746" y="2356"/>
                  </a:cubicBezTo>
                  <a:cubicBezTo>
                    <a:pt x="117495" y="1830"/>
                    <a:pt x="117270" y="1379"/>
                    <a:pt x="116969" y="978"/>
                  </a:cubicBezTo>
                  <a:cubicBezTo>
                    <a:pt x="116794" y="752"/>
                    <a:pt x="116618" y="552"/>
                    <a:pt x="116418" y="402"/>
                  </a:cubicBezTo>
                  <a:cubicBezTo>
                    <a:pt x="116217" y="226"/>
                    <a:pt x="115992" y="101"/>
                    <a:pt x="115766" y="51"/>
                  </a:cubicBezTo>
                  <a:cubicBezTo>
                    <a:pt x="115716" y="1"/>
                    <a:pt x="115666" y="1"/>
                    <a:pt x="115616" y="1"/>
                  </a:cubicBezTo>
                  <a:close/>
                </a:path>
              </a:pathLst>
            </a:custGeom>
            <a:solidFill>
              <a:srgbClr val="3CAB8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2"/>
            <p:cNvSpPr/>
            <p:nvPr/>
          </p:nvSpPr>
          <p:spPr>
            <a:xfrm>
              <a:off x="1839100" y="3924850"/>
              <a:ext cx="2984400" cy="285750"/>
            </a:xfrm>
            <a:custGeom>
              <a:avLst/>
              <a:gdLst/>
              <a:ahLst/>
              <a:cxnLst/>
              <a:rect l="l" t="t" r="r" b="b"/>
              <a:pathLst>
                <a:path w="119376" h="11430" extrusionOk="0">
                  <a:moveTo>
                    <a:pt x="118498" y="0"/>
                  </a:moveTo>
                  <a:cubicBezTo>
                    <a:pt x="110177" y="26"/>
                    <a:pt x="101881" y="51"/>
                    <a:pt x="93560" y="76"/>
                  </a:cubicBezTo>
                  <a:cubicBezTo>
                    <a:pt x="77746" y="126"/>
                    <a:pt x="61956" y="151"/>
                    <a:pt x="46142" y="201"/>
                  </a:cubicBezTo>
                  <a:cubicBezTo>
                    <a:pt x="30853" y="251"/>
                    <a:pt x="15590" y="276"/>
                    <a:pt x="302" y="326"/>
                  </a:cubicBezTo>
                  <a:cubicBezTo>
                    <a:pt x="201" y="828"/>
                    <a:pt x="151" y="1354"/>
                    <a:pt x="101" y="1930"/>
                  </a:cubicBezTo>
                  <a:cubicBezTo>
                    <a:pt x="26" y="2732"/>
                    <a:pt x="1" y="3584"/>
                    <a:pt x="26" y="4537"/>
                  </a:cubicBezTo>
                  <a:cubicBezTo>
                    <a:pt x="51" y="5414"/>
                    <a:pt x="126" y="6291"/>
                    <a:pt x="227" y="7168"/>
                  </a:cubicBezTo>
                  <a:cubicBezTo>
                    <a:pt x="352" y="8246"/>
                    <a:pt x="527" y="9349"/>
                    <a:pt x="778" y="10452"/>
                  </a:cubicBezTo>
                  <a:cubicBezTo>
                    <a:pt x="853" y="10777"/>
                    <a:pt x="928" y="11103"/>
                    <a:pt x="1029" y="11429"/>
                  </a:cubicBezTo>
                  <a:cubicBezTo>
                    <a:pt x="11054" y="11404"/>
                    <a:pt x="21079" y="11379"/>
                    <a:pt x="31104" y="11354"/>
                  </a:cubicBezTo>
                  <a:cubicBezTo>
                    <a:pt x="46994" y="11304"/>
                    <a:pt x="62884" y="11279"/>
                    <a:pt x="78773" y="11229"/>
                  </a:cubicBezTo>
                  <a:cubicBezTo>
                    <a:pt x="91781" y="11204"/>
                    <a:pt x="104814" y="11153"/>
                    <a:pt x="117846" y="11128"/>
                  </a:cubicBezTo>
                  <a:cubicBezTo>
                    <a:pt x="117846" y="11103"/>
                    <a:pt x="117871" y="11078"/>
                    <a:pt x="117871" y="11053"/>
                  </a:cubicBezTo>
                  <a:cubicBezTo>
                    <a:pt x="118247" y="10326"/>
                    <a:pt x="118548" y="9549"/>
                    <a:pt x="118799" y="8622"/>
                  </a:cubicBezTo>
                  <a:cubicBezTo>
                    <a:pt x="118999" y="7845"/>
                    <a:pt x="119175" y="6993"/>
                    <a:pt x="119275" y="6116"/>
                  </a:cubicBezTo>
                  <a:cubicBezTo>
                    <a:pt x="119375" y="5088"/>
                    <a:pt x="119375" y="4061"/>
                    <a:pt x="119275" y="3083"/>
                  </a:cubicBezTo>
                  <a:cubicBezTo>
                    <a:pt x="119200" y="2407"/>
                    <a:pt x="119074" y="1755"/>
                    <a:pt x="118874" y="1128"/>
                  </a:cubicBezTo>
                  <a:cubicBezTo>
                    <a:pt x="118774" y="752"/>
                    <a:pt x="118648" y="376"/>
                    <a:pt x="118498" y="0"/>
                  </a:cubicBezTo>
                  <a:close/>
                </a:path>
              </a:pathLst>
            </a:custGeom>
            <a:solidFill>
              <a:srgbClr val="3CAB8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2"/>
            <p:cNvSpPr/>
            <p:nvPr/>
          </p:nvSpPr>
          <p:spPr>
            <a:xfrm>
              <a:off x="1867925" y="4216200"/>
              <a:ext cx="2909825" cy="46400"/>
            </a:xfrm>
            <a:custGeom>
              <a:avLst/>
              <a:gdLst/>
              <a:ahLst/>
              <a:cxnLst/>
              <a:rect l="l" t="t" r="r" b="b"/>
              <a:pathLst>
                <a:path w="116393" h="1856" extrusionOk="0">
                  <a:moveTo>
                    <a:pt x="116392" y="1"/>
                  </a:moveTo>
                  <a:cubicBezTo>
                    <a:pt x="108598" y="1"/>
                    <a:pt x="100828" y="26"/>
                    <a:pt x="93034" y="51"/>
                  </a:cubicBezTo>
                  <a:cubicBezTo>
                    <a:pt x="77144" y="101"/>
                    <a:pt x="61279" y="126"/>
                    <a:pt x="45390" y="176"/>
                  </a:cubicBezTo>
                  <a:cubicBezTo>
                    <a:pt x="30277" y="226"/>
                    <a:pt x="15139" y="251"/>
                    <a:pt x="1" y="301"/>
                  </a:cubicBezTo>
                  <a:cubicBezTo>
                    <a:pt x="126" y="778"/>
                    <a:pt x="277" y="1229"/>
                    <a:pt x="427" y="1680"/>
                  </a:cubicBezTo>
                  <a:cubicBezTo>
                    <a:pt x="452" y="1730"/>
                    <a:pt x="477" y="1755"/>
                    <a:pt x="527" y="1780"/>
                  </a:cubicBezTo>
                  <a:cubicBezTo>
                    <a:pt x="552" y="1830"/>
                    <a:pt x="627" y="1855"/>
                    <a:pt x="678" y="1855"/>
                  </a:cubicBezTo>
                  <a:lnTo>
                    <a:pt x="18973" y="1805"/>
                  </a:lnTo>
                  <a:lnTo>
                    <a:pt x="37194" y="1755"/>
                  </a:lnTo>
                  <a:cubicBezTo>
                    <a:pt x="50026" y="1730"/>
                    <a:pt x="62833" y="1705"/>
                    <a:pt x="75665" y="1655"/>
                  </a:cubicBezTo>
                  <a:lnTo>
                    <a:pt x="76643" y="1655"/>
                  </a:lnTo>
                  <a:lnTo>
                    <a:pt x="94011" y="1605"/>
                  </a:lnTo>
                  <a:lnTo>
                    <a:pt x="111154" y="1580"/>
                  </a:lnTo>
                  <a:lnTo>
                    <a:pt x="113059" y="1555"/>
                  </a:lnTo>
                  <a:lnTo>
                    <a:pt x="114964" y="1555"/>
                  </a:lnTo>
                  <a:cubicBezTo>
                    <a:pt x="115014" y="1555"/>
                    <a:pt x="115089" y="1530"/>
                    <a:pt x="115114" y="1479"/>
                  </a:cubicBezTo>
                  <a:cubicBezTo>
                    <a:pt x="115139" y="1479"/>
                    <a:pt x="115189" y="1454"/>
                    <a:pt x="115215" y="1429"/>
                  </a:cubicBezTo>
                  <a:cubicBezTo>
                    <a:pt x="115365" y="1279"/>
                    <a:pt x="115515" y="1128"/>
                    <a:pt x="115641" y="978"/>
                  </a:cubicBezTo>
                  <a:cubicBezTo>
                    <a:pt x="115766" y="853"/>
                    <a:pt x="115891" y="677"/>
                    <a:pt x="116042" y="502"/>
                  </a:cubicBezTo>
                  <a:cubicBezTo>
                    <a:pt x="116167" y="326"/>
                    <a:pt x="116267" y="176"/>
                    <a:pt x="116392" y="1"/>
                  </a:cubicBezTo>
                  <a:close/>
                </a:path>
              </a:pathLst>
            </a:custGeom>
            <a:solidFill>
              <a:srgbClr val="3CAB8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2"/>
            <p:cNvSpPr/>
            <p:nvPr/>
          </p:nvSpPr>
          <p:spPr>
            <a:xfrm>
              <a:off x="3922450" y="3953050"/>
              <a:ext cx="743150" cy="229975"/>
            </a:xfrm>
            <a:custGeom>
              <a:avLst/>
              <a:gdLst/>
              <a:ahLst/>
              <a:cxnLst/>
              <a:rect l="l" t="t" r="r" b="b"/>
              <a:pathLst>
                <a:path w="29726" h="9199" extrusionOk="0">
                  <a:moveTo>
                    <a:pt x="1" y="0"/>
                  </a:moveTo>
                  <a:lnTo>
                    <a:pt x="1" y="9198"/>
                  </a:lnTo>
                  <a:lnTo>
                    <a:pt x="29700" y="9198"/>
                  </a:lnTo>
                  <a:lnTo>
                    <a:pt x="29725" y="0"/>
                  </a:lnTo>
                  <a:close/>
                </a:path>
              </a:pathLst>
            </a:custGeom>
            <a:solidFill>
              <a:srgbClr val="E1BA8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2"/>
            <p:cNvSpPr/>
            <p:nvPr/>
          </p:nvSpPr>
          <p:spPr>
            <a:xfrm>
              <a:off x="1924950" y="3268200"/>
              <a:ext cx="2974975" cy="519450"/>
            </a:xfrm>
            <a:custGeom>
              <a:avLst/>
              <a:gdLst/>
              <a:ahLst/>
              <a:cxnLst/>
              <a:rect l="l" t="t" r="r" b="b"/>
              <a:pathLst>
                <a:path w="118999" h="20778" extrusionOk="0">
                  <a:moveTo>
                    <a:pt x="118723" y="1"/>
                  </a:moveTo>
                  <a:lnTo>
                    <a:pt x="99074" y="51"/>
                  </a:lnTo>
                  <a:lnTo>
                    <a:pt x="98598" y="51"/>
                  </a:lnTo>
                  <a:lnTo>
                    <a:pt x="78648" y="101"/>
                  </a:lnTo>
                  <a:lnTo>
                    <a:pt x="58748" y="151"/>
                  </a:lnTo>
                  <a:lnTo>
                    <a:pt x="38246" y="226"/>
                  </a:lnTo>
                  <a:lnTo>
                    <a:pt x="17971" y="276"/>
                  </a:lnTo>
                  <a:cubicBezTo>
                    <a:pt x="12532" y="276"/>
                    <a:pt x="7118" y="301"/>
                    <a:pt x="1680" y="301"/>
                  </a:cubicBezTo>
                  <a:cubicBezTo>
                    <a:pt x="1580" y="301"/>
                    <a:pt x="1504" y="402"/>
                    <a:pt x="1504" y="502"/>
                  </a:cubicBezTo>
                  <a:cubicBezTo>
                    <a:pt x="1504" y="527"/>
                    <a:pt x="1504" y="527"/>
                    <a:pt x="1504" y="552"/>
                  </a:cubicBezTo>
                  <a:cubicBezTo>
                    <a:pt x="853" y="2006"/>
                    <a:pt x="427" y="3660"/>
                    <a:pt x="226" y="5765"/>
                  </a:cubicBezTo>
                  <a:cubicBezTo>
                    <a:pt x="1" y="7845"/>
                    <a:pt x="51" y="9900"/>
                    <a:pt x="101" y="11454"/>
                  </a:cubicBezTo>
                  <a:cubicBezTo>
                    <a:pt x="126" y="12131"/>
                    <a:pt x="176" y="12833"/>
                    <a:pt x="201" y="13510"/>
                  </a:cubicBezTo>
                  <a:cubicBezTo>
                    <a:pt x="251" y="14236"/>
                    <a:pt x="301" y="15038"/>
                    <a:pt x="377" y="15840"/>
                  </a:cubicBezTo>
                  <a:cubicBezTo>
                    <a:pt x="452" y="16692"/>
                    <a:pt x="552" y="17469"/>
                    <a:pt x="702" y="18221"/>
                  </a:cubicBezTo>
                  <a:cubicBezTo>
                    <a:pt x="853" y="19099"/>
                    <a:pt x="1053" y="19850"/>
                    <a:pt x="1304" y="20552"/>
                  </a:cubicBezTo>
                  <a:cubicBezTo>
                    <a:pt x="1279" y="20577"/>
                    <a:pt x="1279" y="20577"/>
                    <a:pt x="1279" y="20602"/>
                  </a:cubicBezTo>
                  <a:cubicBezTo>
                    <a:pt x="1279" y="20703"/>
                    <a:pt x="1379" y="20778"/>
                    <a:pt x="1479" y="20778"/>
                  </a:cubicBezTo>
                  <a:lnTo>
                    <a:pt x="1755" y="20778"/>
                  </a:lnTo>
                  <a:lnTo>
                    <a:pt x="42532" y="20677"/>
                  </a:lnTo>
                  <a:cubicBezTo>
                    <a:pt x="56492" y="20627"/>
                    <a:pt x="70427" y="20602"/>
                    <a:pt x="84387" y="20552"/>
                  </a:cubicBezTo>
                  <a:lnTo>
                    <a:pt x="95640" y="20527"/>
                  </a:lnTo>
                  <a:lnTo>
                    <a:pt x="95766" y="20527"/>
                  </a:lnTo>
                  <a:cubicBezTo>
                    <a:pt x="103184" y="20502"/>
                    <a:pt x="110603" y="20502"/>
                    <a:pt x="118021" y="20477"/>
                  </a:cubicBezTo>
                  <a:lnTo>
                    <a:pt x="118472" y="20477"/>
                  </a:lnTo>
                  <a:cubicBezTo>
                    <a:pt x="118573" y="20477"/>
                    <a:pt x="118673" y="20402"/>
                    <a:pt x="118673" y="20276"/>
                  </a:cubicBezTo>
                  <a:cubicBezTo>
                    <a:pt x="118673" y="20226"/>
                    <a:pt x="118623" y="20151"/>
                    <a:pt x="118548" y="20126"/>
                  </a:cubicBezTo>
                  <a:cubicBezTo>
                    <a:pt x="118573" y="20076"/>
                    <a:pt x="118573" y="20026"/>
                    <a:pt x="118548" y="20001"/>
                  </a:cubicBezTo>
                  <a:cubicBezTo>
                    <a:pt x="118447" y="19800"/>
                    <a:pt x="118347" y="19600"/>
                    <a:pt x="118247" y="19399"/>
                  </a:cubicBezTo>
                  <a:cubicBezTo>
                    <a:pt x="118046" y="18898"/>
                    <a:pt x="117871" y="18322"/>
                    <a:pt x="117721" y="17595"/>
                  </a:cubicBezTo>
                  <a:cubicBezTo>
                    <a:pt x="117570" y="16918"/>
                    <a:pt x="117470" y="16216"/>
                    <a:pt x="117420" y="15690"/>
                  </a:cubicBezTo>
                  <a:cubicBezTo>
                    <a:pt x="117019" y="12783"/>
                    <a:pt x="117044" y="9825"/>
                    <a:pt x="117420" y="6843"/>
                  </a:cubicBezTo>
                  <a:cubicBezTo>
                    <a:pt x="117721" y="4612"/>
                    <a:pt x="118247" y="2407"/>
                    <a:pt x="118999" y="276"/>
                  </a:cubicBezTo>
                  <a:cubicBezTo>
                    <a:pt x="118999" y="251"/>
                    <a:pt x="118999" y="201"/>
                    <a:pt x="118974" y="151"/>
                  </a:cubicBezTo>
                  <a:cubicBezTo>
                    <a:pt x="118949" y="101"/>
                    <a:pt x="118898" y="76"/>
                    <a:pt x="118873" y="51"/>
                  </a:cubicBezTo>
                  <a:cubicBezTo>
                    <a:pt x="118823" y="26"/>
                    <a:pt x="118773" y="1"/>
                    <a:pt x="118723" y="1"/>
                  </a:cubicBezTo>
                  <a:close/>
                </a:path>
              </a:pathLst>
            </a:custGeom>
            <a:solidFill>
              <a:srgbClr val="D0BB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
            <p:cNvSpPr/>
            <p:nvPr/>
          </p:nvSpPr>
          <p:spPr>
            <a:xfrm>
              <a:off x="1924950" y="3268200"/>
              <a:ext cx="2974975" cy="519450"/>
            </a:xfrm>
            <a:custGeom>
              <a:avLst/>
              <a:gdLst/>
              <a:ahLst/>
              <a:cxnLst/>
              <a:rect l="l" t="t" r="r" b="b"/>
              <a:pathLst>
                <a:path w="118999" h="20778" extrusionOk="0">
                  <a:moveTo>
                    <a:pt x="84212" y="6743"/>
                  </a:moveTo>
                  <a:cubicBezTo>
                    <a:pt x="84262" y="6743"/>
                    <a:pt x="84312" y="6768"/>
                    <a:pt x="84312" y="6818"/>
                  </a:cubicBezTo>
                  <a:cubicBezTo>
                    <a:pt x="84312" y="6868"/>
                    <a:pt x="84262" y="6918"/>
                    <a:pt x="84212" y="6918"/>
                  </a:cubicBezTo>
                  <a:cubicBezTo>
                    <a:pt x="80176" y="6918"/>
                    <a:pt x="76116" y="6918"/>
                    <a:pt x="72081" y="6943"/>
                  </a:cubicBezTo>
                  <a:cubicBezTo>
                    <a:pt x="66216" y="6943"/>
                    <a:pt x="60327" y="6968"/>
                    <a:pt x="54462" y="6993"/>
                  </a:cubicBezTo>
                  <a:cubicBezTo>
                    <a:pt x="48622" y="6993"/>
                    <a:pt x="42783" y="7018"/>
                    <a:pt x="36943" y="7018"/>
                  </a:cubicBezTo>
                  <a:cubicBezTo>
                    <a:pt x="36893" y="7018"/>
                    <a:pt x="36868" y="6993"/>
                    <a:pt x="36868" y="6943"/>
                  </a:cubicBezTo>
                  <a:cubicBezTo>
                    <a:pt x="36868" y="6893"/>
                    <a:pt x="36893" y="6868"/>
                    <a:pt x="36943" y="6868"/>
                  </a:cubicBezTo>
                  <a:cubicBezTo>
                    <a:pt x="41204" y="6843"/>
                    <a:pt x="45439" y="6843"/>
                    <a:pt x="49675" y="6818"/>
                  </a:cubicBezTo>
                  <a:cubicBezTo>
                    <a:pt x="55565" y="6818"/>
                    <a:pt x="61480" y="6793"/>
                    <a:pt x="67369" y="6768"/>
                  </a:cubicBezTo>
                  <a:cubicBezTo>
                    <a:pt x="72983" y="6768"/>
                    <a:pt x="78598" y="6743"/>
                    <a:pt x="84212" y="6743"/>
                  </a:cubicBezTo>
                  <a:close/>
                  <a:moveTo>
                    <a:pt x="76517" y="11855"/>
                  </a:moveTo>
                  <a:cubicBezTo>
                    <a:pt x="76567" y="11855"/>
                    <a:pt x="76592" y="11905"/>
                    <a:pt x="76592" y="11931"/>
                  </a:cubicBezTo>
                  <a:cubicBezTo>
                    <a:pt x="76592" y="11981"/>
                    <a:pt x="76542" y="12031"/>
                    <a:pt x="76517" y="12031"/>
                  </a:cubicBezTo>
                  <a:cubicBezTo>
                    <a:pt x="69675" y="12056"/>
                    <a:pt x="62833" y="12056"/>
                    <a:pt x="55991" y="12081"/>
                  </a:cubicBezTo>
                  <a:cubicBezTo>
                    <a:pt x="46492" y="12106"/>
                    <a:pt x="36993" y="12131"/>
                    <a:pt x="27494" y="12156"/>
                  </a:cubicBezTo>
                  <a:cubicBezTo>
                    <a:pt x="22833" y="12181"/>
                    <a:pt x="18171" y="12181"/>
                    <a:pt x="13509" y="12206"/>
                  </a:cubicBezTo>
                  <a:cubicBezTo>
                    <a:pt x="9249" y="12206"/>
                    <a:pt x="4988" y="12231"/>
                    <a:pt x="727" y="12231"/>
                  </a:cubicBezTo>
                  <a:lnTo>
                    <a:pt x="552" y="12231"/>
                  </a:lnTo>
                  <a:cubicBezTo>
                    <a:pt x="502" y="12231"/>
                    <a:pt x="477" y="12181"/>
                    <a:pt x="477" y="12131"/>
                  </a:cubicBezTo>
                  <a:cubicBezTo>
                    <a:pt x="477" y="12106"/>
                    <a:pt x="502" y="12056"/>
                    <a:pt x="552" y="12056"/>
                  </a:cubicBezTo>
                  <a:cubicBezTo>
                    <a:pt x="7544" y="12031"/>
                    <a:pt x="14537" y="12031"/>
                    <a:pt x="21530" y="12006"/>
                  </a:cubicBezTo>
                  <a:cubicBezTo>
                    <a:pt x="31003" y="11981"/>
                    <a:pt x="40477" y="11956"/>
                    <a:pt x="49951" y="11931"/>
                  </a:cubicBezTo>
                  <a:cubicBezTo>
                    <a:pt x="58823" y="11905"/>
                    <a:pt x="67670" y="11880"/>
                    <a:pt x="76517" y="11855"/>
                  </a:cubicBezTo>
                  <a:close/>
                  <a:moveTo>
                    <a:pt x="106167" y="14988"/>
                  </a:moveTo>
                  <a:cubicBezTo>
                    <a:pt x="106217" y="14988"/>
                    <a:pt x="106267" y="15038"/>
                    <a:pt x="106267" y="15063"/>
                  </a:cubicBezTo>
                  <a:cubicBezTo>
                    <a:pt x="106267" y="15114"/>
                    <a:pt x="106217" y="15164"/>
                    <a:pt x="106167" y="15164"/>
                  </a:cubicBezTo>
                  <a:cubicBezTo>
                    <a:pt x="102933" y="15164"/>
                    <a:pt x="99700" y="15189"/>
                    <a:pt x="96442" y="15189"/>
                  </a:cubicBezTo>
                  <a:cubicBezTo>
                    <a:pt x="91455" y="15189"/>
                    <a:pt x="86492" y="15214"/>
                    <a:pt x="81505" y="15239"/>
                  </a:cubicBezTo>
                  <a:cubicBezTo>
                    <a:pt x="76492" y="15239"/>
                    <a:pt x="71505" y="15264"/>
                    <a:pt x="66517" y="15264"/>
                  </a:cubicBezTo>
                  <a:cubicBezTo>
                    <a:pt x="66467" y="15264"/>
                    <a:pt x="66417" y="15239"/>
                    <a:pt x="66417" y="15189"/>
                  </a:cubicBezTo>
                  <a:cubicBezTo>
                    <a:pt x="66417" y="15139"/>
                    <a:pt x="66467" y="15088"/>
                    <a:pt x="66517" y="15088"/>
                  </a:cubicBezTo>
                  <a:cubicBezTo>
                    <a:pt x="69826" y="15088"/>
                    <a:pt x="73134" y="15088"/>
                    <a:pt x="76467" y="15063"/>
                  </a:cubicBezTo>
                  <a:cubicBezTo>
                    <a:pt x="81505" y="15063"/>
                    <a:pt x="86567" y="15038"/>
                    <a:pt x="91605" y="15038"/>
                  </a:cubicBezTo>
                  <a:cubicBezTo>
                    <a:pt x="96467" y="15013"/>
                    <a:pt x="101304" y="15013"/>
                    <a:pt x="106142" y="14988"/>
                  </a:cubicBezTo>
                  <a:close/>
                  <a:moveTo>
                    <a:pt x="56793" y="15114"/>
                  </a:moveTo>
                  <a:cubicBezTo>
                    <a:pt x="56843" y="15114"/>
                    <a:pt x="56868" y="15164"/>
                    <a:pt x="56868" y="15214"/>
                  </a:cubicBezTo>
                  <a:cubicBezTo>
                    <a:pt x="56868" y="15264"/>
                    <a:pt x="56843" y="15289"/>
                    <a:pt x="56793" y="15289"/>
                  </a:cubicBezTo>
                  <a:cubicBezTo>
                    <a:pt x="54562" y="15289"/>
                    <a:pt x="52332" y="15314"/>
                    <a:pt x="50101" y="15314"/>
                  </a:cubicBezTo>
                  <a:cubicBezTo>
                    <a:pt x="45740" y="15314"/>
                    <a:pt x="41379" y="15339"/>
                    <a:pt x="37018" y="15339"/>
                  </a:cubicBezTo>
                  <a:cubicBezTo>
                    <a:pt x="32582" y="15364"/>
                    <a:pt x="28146" y="15364"/>
                    <a:pt x="23685" y="15389"/>
                  </a:cubicBezTo>
                  <a:cubicBezTo>
                    <a:pt x="23635" y="15389"/>
                    <a:pt x="23610" y="15339"/>
                    <a:pt x="23610" y="15289"/>
                  </a:cubicBezTo>
                  <a:cubicBezTo>
                    <a:pt x="23610" y="15239"/>
                    <a:pt x="23635" y="15214"/>
                    <a:pt x="23685" y="15214"/>
                  </a:cubicBezTo>
                  <a:cubicBezTo>
                    <a:pt x="26016" y="15189"/>
                    <a:pt x="28322" y="15189"/>
                    <a:pt x="30627" y="15189"/>
                  </a:cubicBezTo>
                  <a:cubicBezTo>
                    <a:pt x="35038" y="15189"/>
                    <a:pt x="39449" y="15164"/>
                    <a:pt x="43860" y="15164"/>
                  </a:cubicBezTo>
                  <a:cubicBezTo>
                    <a:pt x="48171" y="15139"/>
                    <a:pt x="52482" y="15139"/>
                    <a:pt x="56793" y="15114"/>
                  </a:cubicBezTo>
                  <a:close/>
                  <a:moveTo>
                    <a:pt x="118723" y="1"/>
                  </a:moveTo>
                  <a:lnTo>
                    <a:pt x="99074" y="51"/>
                  </a:lnTo>
                  <a:lnTo>
                    <a:pt x="98623" y="76"/>
                  </a:lnTo>
                  <a:cubicBezTo>
                    <a:pt x="85314" y="101"/>
                    <a:pt x="72031" y="126"/>
                    <a:pt x="58748" y="176"/>
                  </a:cubicBezTo>
                  <a:lnTo>
                    <a:pt x="38246" y="226"/>
                  </a:lnTo>
                  <a:lnTo>
                    <a:pt x="17971" y="276"/>
                  </a:lnTo>
                  <a:cubicBezTo>
                    <a:pt x="12532" y="301"/>
                    <a:pt x="7118" y="301"/>
                    <a:pt x="1680" y="326"/>
                  </a:cubicBezTo>
                  <a:cubicBezTo>
                    <a:pt x="1605" y="326"/>
                    <a:pt x="1504" y="402"/>
                    <a:pt x="1504" y="502"/>
                  </a:cubicBezTo>
                  <a:cubicBezTo>
                    <a:pt x="1504" y="527"/>
                    <a:pt x="1529" y="527"/>
                    <a:pt x="1529" y="552"/>
                  </a:cubicBezTo>
                  <a:cubicBezTo>
                    <a:pt x="1028" y="1655"/>
                    <a:pt x="652" y="2883"/>
                    <a:pt x="427" y="4311"/>
                  </a:cubicBezTo>
                  <a:cubicBezTo>
                    <a:pt x="3610" y="4311"/>
                    <a:pt x="6793" y="4311"/>
                    <a:pt x="9951" y="4286"/>
                  </a:cubicBezTo>
                  <a:cubicBezTo>
                    <a:pt x="15139" y="4286"/>
                    <a:pt x="20301" y="4261"/>
                    <a:pt x="25489" y="4261"/>
                  </a:cubicBezTo>
                  <a:cubicBezTo>
                    <a:pt x="30552" y="4236"/>
                    <a:pt x="35615" y="4236"/>
                    <a:pt x="40678" y="4211"/>
                  </a:cubicBezTo>
                  <a:cubicBezTo>
                    <a:pt x="40728" y="4211"/>
                    <a:pt x="40753" y="4261"/>
                    <a:pt x="40753" y="4311"/>
                  </a:cubicBezTo>
                  <a:cubicBezTo>
                    <a:pt x="40753" y="4337"/>
                    <a:pt x="40728" y="4387"/>
                    <a:pt x="40678" y="4387"/>
                  </a:cubicBezTo>
                  <a:cubicBezTo>
                    <a:pt x="37344" y="4387"/>
                    <a:pt x="34011" y="4412"/>
                    <a:pt x="30703" y="4412"/>
                  </a:cubicBezTo>
                  <a:cubicBezTo>
                    <a:pt x="25565" y="4437"/>
                    <a:pt x="20427" y="4437"/>
                    <a:pt x="15264" y="4462"/>
                  </a:cubicBezTo>
                  <a:cubicBezTo>
                    <a:pt x="10301" y="4462"/>
                    <a:pt x="5364" y="4487"/>
                    <a:pt x="402" y="4487"/>
                  </a:cubicBezTo>
                  <a:cubicBezTo>
                    <a:pt x="326" y="4913"/>
                    <a:pt x="276" y="5314"/>
                    <a:pt x="226" y="5765"/>
                  </a:cubicBezTo>
                  <a:cubicBezTo>
                    <a:pt x="1" y="7845"/>
                    <a:pt x="51" y="9900"/>
                    <a:pt x="126" y="11454"/>
                  </a:cubicBezTo>
                  <a:cubicBezTo>
                    <a:pt x="151" y="12131"/>
                    <a:pt x="176" y="12833"/>
                    <a:pt x="226" y="13510"/>
                  </a:cubicBezTo>
                  <a:cubicBezTo>
                    <a:pt x="251" y="14211"/>
                    <a:pt x="301" y="15038"/>
                    <a:pt x="402" y="15840"/>
                  </a:cubicBezTo>
                  <a:cubicBezTo>
                    <a:pt x="477" y="16692"/>
                    <a:pt x="577" y="17494"/>
                    <a:pt x="702" y="18221"/>
                  </a:cubicBezTo>
                  <a:cubicBezTo>
                    <a:pt x="853" y="19073"/>
                    <a:pt x="1053" y="19850"/>
                    <a:pt x="1304" y="20552"/>
                  </a:cubicBezTo>
                  <a:cubicBezTo>
                    <a:pt x="1304" y="20577"/>
                    <a:pt x="1304" y="20577"/>
                    <a:pt x="1304" y="20602"/>
                  </a:cubicBezTo>
                  <a:cubicBezTo>
                    <a:pt x="1304" y="20703"/>
                    <a:pt x="1379" y="20778"/>
                    <a:pt x="1479" y="20778"/>
                  </a:cubicBezTo>
                  <a:lnTo>
                    <a:pt x="1755" y="20778"/>
                  </a:lnTo>
                  <a:lnTo>
                    <a:pt x="42532" y="20677"/>
                  </a:lnTo>
                  <a:cubicBezTo>
                    <a:pt x="56492" y="20627"/>
                    <a:pt x="70427" y="20602"/>
                    <a:pt x="84387" y="20552"/>
                  </a:cubicBezTo>
                  <a:lnTo>
                    <a:pt x="95640" y="20527"/>
                  </a:lnTo>
                  <a:cubicBezTo>
                    <a:pt x="103109" y="20502"/>
                    <a:pt x="110578" y="20477"/>
                    <a:pt x="118046" y="20477"/>
                  </a:cubicBezTo>
                  <a:lnTo>
                    <a:pt x="118497" y="20477"/>
                  </a:lnTo>
                  <a:cubicBezTo>
                    <a:pt x="118573" y="20477"/>
                    <a:pt x="118673" y="20377"/>
                    <a:pt x="118673" y="20276"/>
                  </a:cubicBezTo>
                  <a:cubicBezTo>
                    <a:pt x="118673" y="20226"/>
                    <a:pt x="118623" y="20151"/>
                    <a:pt x="118573" y="20126"/>
                  </a:cubicBezTo>
                  <a:cubicBezTo>
                    <a:pt x="118573" y="20076"/>
                    <a:pt x="118573" y="20026"/>
                    <a:pt x="118548" y="20001"/>
                  </a:cubicBezTo>
                  <a:cubicBezTo>
                    <a:pt x="118447" y="19825"/>
                    <a:pt x="118347" y="19625"/>
                    <a:pt x="118247" y="19399"/>
                  </a:cubicBezTo>
                  <a:cubicBezTo>
                    <a:pt x="118046" y="18898"/>
                    <a:pt x="117871" y="18322"/>
                    <a:pt x="117721" y="17620"/>
                  </a:cubicBezTo>
                  <a:cubicBezTo>
                    <a:pt x="117695" y="17444"/>
                    <a:pt x="117645" y="17269"/>
                    <a:pt x="117620" y="17119"/>
                  </a:cubicBezTo>
                  <a:cubicBezTo>
                    <a:pt x="114212" y="17119"/>
                    <a:pt x="110778" y="17119"/>
                    <a:pt x="107370" y="17144"/>
                  </a:cubicBezTo>
                  <a:cubicBezTo>
                    <a:pt x="107319" y="17144"/>
                    <a:pt x="107269" y="17093"/>
                    <a:pt x="107269" y="17043"/>
                  </a:cubicBezTo>
                  <a:cubicBezTo>
                    <a:pt x="107269" y="16993"/>
                    <a:pt x="107319" y="16968"/>
                    <a:pt x="107370" y="16968"/>
                  </a:cubicBezTo>
                  <a:cubicBezTo>
                    <a:pt x="110778" y="16943"/>
                    <a:pt x="114187" y="16943"/>
                    <a:pt x="117595" y="16943"/>
                  </a:cubicBezTo>
                  <a:cubicBezTo>
                    <a:pt x="117520" y="16517"/>
                    <a:pt x="117470" y="16091"/>
                    <a:pt x="117395" y="15690"/>
                  </a:cubicBezTo>
                  <a:cubicBezTo>
                    <a:pt x="117244" y="14437"/>
                    <a:pt x="117144" y="13184"/>
                    <a:pt x="117119" y="11931"/>
                  </a:cubicBezTo>
                  <a:cubicBezTo>
                    <a:pt x="112883" y="11931"/>
                    <a:pt x="108623" y="11956"/>
                    <a:pt x="104362" y="11956"/>
                  </a:cubicBezTo>
                  <a:cubicBezTo>
                    <a:pt x="100051" y="11956"/>
                    <a:pt x="95766" y="11981"/>
                    <a:pt x="91455" y="11981"/>
                  </a:cubicBezTo>
                  <a:cubicBezTo>
                    <a:pt x="91405" y="11981"/>
                    <a:pt x="91354" y="11956"/>
                    <a:pt x="91354" y="11905"/>
                  </a:cubicBezTo>
                  <a:cubicBezTo>
                    <a:pt x="91354" y="11855"/>
                    <a:pt x="91405" y="11805"/>
                    <a:pt x="91455" y="11805"/>
                  </a:cubicBezTo>
                  <a:lnTo>
                    <a:pt x="92733" y="11805"/>
                  </a:lnTo>
                  <a:cubicBezTo>
                    <a:pt x="97119" y="11805"/>
                    <a:pt x="101505" y="11780"/>
                    <a:pt x="105891" y="11780"/>
                  </a:cubicBezTo>
                  <a:cubicBezTo>
                    <a:pt x="109625" y="11780"/>
                    <a:pt x="113385" y="11755"/>
                    <a:pt x="117119" y="11755"/>
                  </a:cubicBezTo>
                  <a:cubicBezTo>
                    <a:pt x="117119" y="10126"/>
                    <a:pt x="117219" y="8472"/>
                    <a:pt x="117420" y="6843"/>
                  </a:cubicBezTo>
                  <a:cubicBezTo>
                    <a:pt x="117420" y="6843"/>
                    <a:pt x="117420" y="6818"/>
                    <a:pt x="117420" y="6818"/>
                  </a:cubicBezTo>
                  <a:cubicBezTo>
                    <a:pt x="113560" y="6818"/>
                    <a:pt x="109700" y="6843"/>
                    <a:pt x="105841" y="6843"/>
                  </a:cubicBezTo>
                  <a:cubicBezTo>
                    <a:pt x="101380" y="6868"/>
                    <a:pt x="96918" y="6868"/>
                    <a:pt x="92457" y="6893"/>
                  </a:cubicBezTo>
                  <a:cubicBezTo>
                    <a:pt x="92407" y="6893"/>
                    <a:pt x="92357" y="6843"/>
                    <a:pt x="92357" y="6793"/>
                  </a:cubicBezTo>
                  <a:cubicBezTo>
                    <a:pt x="92357" y="6743"/>
                    <a:pt x="92407" y="6717"/>
                    <a:pt x="92457" y="6717"/>
                  </a:cubicBezTo>
                  <a:cubicBezTo>
                    <a:pt x="93560" y="6717"/>
                    <a:pt x="94663" y="6692"/>
                    <a:pt x="95766" y="6692"/>
                  </a:cubicBezTo>
                  <a:cubicBezTo>
                    <a:pt x="100227" y="6692"/>
                    <a:pt x="104713" y="6667"/>
                    <a:pt x="109199" y="6667"/>
                  </a:cubicBezTo>
                  <a:cubicBezTo>
                    <a:pt x="111956" y="6667"/>
                    <a:pt x="114688" y="6642"/>
                    <a:pt x="117445" y="6642"/>
                  </a:cubicBezTo>
                  <a:cubicBezTo>
                    <a:pt x="117570" y="5815"/>
                    <a:pt x="117721" y="4988"/>
                    <a:pt x="117896" y="4186"/>
                  </a:cubicBezTo>
                  <a:cubicBezTo>
                    <a:pt x="111931" y="4186"/>
                    <a:pt x="105941" y="4211"/>
                    <a:pt x="99976" y="4236"/>
                  </a:cubicBezTo>
                  <a:cubicBezTo>
                    <a:pt x="90853" y="4261"/>
                    <a:pt x="81755" y="4286"/>
                    <a:pt x="72633" y="4311"/>
                  </a:cubicBezTo>
                  <a:cubicBezTo>
                    <a:pt x="64111" y="4311"/>
                    <a:pt x="55590" y="4337"/>
                    <a:pt x="47069" y="4362"/>
                  </a:cubicBezTo>
                  <a:cubicBezTo>
                    <a:pt x="47018" y="4362"/>
                    <a:pt x="46993" y="4337"/>
                    <a:pt x="46993" y="4286"/>
                  </a:cubicBezTo>
                  <a:cubicBezTo>
                    <a:pt x="46993" y="4236"/>
                    <a:pt x="47018" y="4186"/>
                    <a:pt x="47069" y="4186"/>
                  </a:cubicBezTo>
                  <a:cubicBezTo>
                    <a:pt x="53460" y="4186"/>
                    <a:pt x="59825" y="4161"/>
                    <a:pt x="66216" y="4136"/>
                  </a:cubicBezTo>
                  <a:cubicBezTo>
                    <a:pt x="75239" y="4111"/>
                    <a:pt x="84287" y="4086"/>
                    <a:pt x="93309" y="4086"/>
                  </a:cubicBezTo>
                  <a:cubicBezTo>
                    <a:pt x="101530" y="4061"/>
                    <a:pt x="109726" y="4036"/>
                    <a:pt x="117921" y="4011"/>
                  </a:cubicBezTo>
                  <a:cubicBezTo>
                    <a:pt x="118222" y="2733"/>
                    <a:pt x="118573" y="1504"/>
                    <a:pt x="118974" y="276"/>
                  </a:cubicBezTo>
                  <a:cubicBezTo>
                    <a:pt x="118999" y="251"/>
                    <a:pt x="118999" y="201"/>
                    <a:pt x="118974" y="151"/>
                  </a:cubicBezTo>
                  <a:cubicBezTo>
                    <a:pt x="118949" y="126"/>
                    <a:pt x="118898" y="76"/>
                    <a:pt x="118873" y="76"/>
                  </a:cubicBezTo>
                  <a:cubicBezTo>
                    <a:pt x="118823" y="26"/>
                    <a:pt x="118773" y="1"/>
                    <a:pt x="118723" y="1"/>
                  </a:cubicBezTo>
                  <a:close/>
                </a:path>
              </a:pathLst>
            </a:custGeom>
            <a:solidFill>
              <a:srgbClr val="FFF2D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2"/>
            <p:cNvSpPr/>
            <p:nvPr/>
          </p:nvSpPr>
          <p:spPr>
            <a:xfrm>
              <a:off x="1955025" y="3187375"/>
              <a:ext cx="3035750" cy="116575"/>
            </a:xfrm>
            <a:custGeom>
              <a:avLst/>
              <a:gdLst/>
              <a:ahLst/>
              <a:cxnLst/>
              <a:rect l="l" t="t" r="r" b="b"/>
              <a:pathLst>
                <a:path w="121430" h="4663" extrusionOk="0">
                  <a:moveTo>
                    <a:pt x="120177" y="1"/>
                  </a:moveTo>
                  <a:lnTo>
                    <a:pt x="109700" y="51"/>
                  </a:lnTo>
                  <a:lnTo>
                    <a:pt x="99350" y="76"/>
                  </a:lnTo>
                  <a:lnTo>
                    <a:pt x="56567" y="176"/>
                  </a:lnTo>
                  <a:lnTo>
                    <a:pt x="50026" y="201"/>
                  </a:lnTo>
                  <a:lnTo>
                    <a:pt x="15164" y="301"/>
                  </a:lnTo>
                  <a:lnTo>
                    <a:pt x="7895" y="301"/>
                  </a:lnTo>
                  <a:lnTo>
                    <a:pt x="677" y="326"/>
                  </a:lnTo>
                  <a:cubicBezTo>
                    <a:pt x="602" y="326"/>
                    <a:pt x="527" y="377"/>
                    <a:pt x="527" y="452"/>
                  </a:cubicBezTo>
                  <a:cubicBezTo>
                    <a:pt x="502" y="477"/>
                    <a:pt x="502" y="477"/>
                    <a:pt x="477" y="502"/>
                  </a:cubicBezTo>
                  <a:cubicBezTo>
                    <a:pt x="351" y="752"/>
                    <a:pt x="251" y="1053"/>
                    <a:pt x="176" y="1429"/>
                  </a:cubicBezTo>
                  <a:cubicBezTo>
                    <a:pt x="76" y="1780"/>
                    <a:pt x="26" y="2156"/>
                    <a:pt x="26" y="2532"/>
                  </a:cubicBezTo>
                  <a:cubicBezTo>
                    <a:pt x="1" y="2908"/>
                    <a:pt x="26" y="3284"/>
                    <a:pt x="101" y="3660"/>
                  </a:cubicBezTo>
                  <a:cubicBezTo>
                    <a:pt x="176" y="4011"/>
                    <a:pt x="276" y="4311"/>
                    <a:pt x="452" y="4562"/>
                  </a:cubicBezTo>
                  <a:cubicBezTo>
                    <a:pt x="477" y="4587"/>
                    <a:pt x="527" y="4612"/>
                    <a:pt x="552" y="4637"/>
                  </a:cubicBezTo>
                  <a:cubicBezTo>
                    <a:pt x="602" y="4662"/>
                    <a:pt x="652" y="4662"/>
                    <a:pt x="677" y="4662"/>
                  </a:cubicBezTo>
                  <a:lnTo>
                    <a:pt x="20778" y="4612"/>
                  </a:lnTo>
                  <a:lnTo>
                    <a:pt x="41079" y="4562"/>
                  </a:lnTo>
                  <a:lnTo>
                    <a:pt x="61956" y="4512"/>
                  </a:lnTo>
                  <a:lnTo>
                    <a:pt x="82808" y="4462"/>
                  </a:lnTo>
                  <a:lnTo>
                    <a:pt x="117595" y="4361"/>
                  </a:lnTo>
                  <a:lnTo>
                    <a:pt x="120578" y="4361"/>
                  </a:lnTo>
                  <a:cubicBezTo>
                    <a:pt x="120628" y="4361"/>
                    <a:pt x="120703" y="4311"/>
                    <a:pt x="120728" y="4261"/>
                  </a:cubicBezTo>
                  <a:cubicBezTo>
                    <a:pt x="120728" y="4236"/>
                    <a:pt x="120753" y="4236"/>
                    <a:pt x="120753" y="4211"/>
                  </a:cubicBezTo>
                  <a:cubicBezTo>
                    <a:pt x="121004" y="3986"/>
                    <a:pt x="121179" y="3685"/>
                    <a:pt x="121279" y="3309"/>
                  </a:cubicBezTo>
                  <a:cubicBezTo>
                    <a:pt x="121330" y="3158"/>
                    <a:pt x="121380" y="2958"/>
                    <a:pt x="121405" y="2732"/>
                  </a:cubicBezTo>
                  <a:cubicBezTo>
                    <a:pt x="121405" y="2557"/>
                    <a:pt x="121430" y="2356"/>
                    <a:pt x="121405" y="2131"/>
                  </a:cubicBezTo>
                  <a:cubicBezTo>
                    <a:pt x="121380" y="1730"/>
                    <a:pt x="121305" y="1329"/>
                    <a:pt x="121154" y="978"/>
                  </a:cubicBezTo>
                  <a:cubicBezTo>
                    <a:pt x="121004" y="577"/>
                    <a:pt x="120803" y="276"/>
                    <a:pt x="120528" y="76"/>
                  </a:cubicBezTo>
                  <a:cubicBezTo>
                    <a:pt x="120503" y="51"/>
                    <a:pt x="120452" y="26"/>
                    <a:pt x="120402" y="26"/>
                  </a:cubicBezTo>
                  <a:cubicBezTo>
                    <a:pt x="120377" y="26"/>
                    <a:pt x="120352" y="1"/>
                    <a:pt x="120327" y="1"/>
                  </a:cubicBezTo>
                  <a:close/>
                </a:path>
              </a:pathLst>
            </a:custGeom>
            <a:solidFill>
              <a:srgbClr val="64725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
            <p:cNvSpPr/>
            <p:nvPr/>
          </p:nvSpPr>
          <p:spPr>
            <a:xfrm>
              <a:off x="1936225" y="3742525"/>
              <a:ext cx="3035750" cy="116550"/>
            </a:xfrm>
            <a:custGeom>
              <a:avLst/>
              <a:gdLst/>
              <a:ahLst/>
              <a:cxnLst/>
              <a:rect l="l" t="t" r="r" b="b"/>
              <a:pathLst>
                <a:path w="121430" h="4662" extrusionOk="0">
                  <a:moveTo>
                    <a:pt x="120202" y="0"/>
                  </a:moveTo>
                  <a:lnTo>
                    <a:pt x="109726" y="50"/>
                  </a:lnTo>
                  <a:lnTo>
                    <a:pt x="99350" y="75"/>
                  </a:lnTo>
                  <a:lnTo>
                    <a:pt x="56567" y="176"/>
                  </a:lnTo>
                  <a:lnTo>
                    <a:pt x="50051" y="201"/>
                  </a:lnTo>
                  <a:lnTo>
                    <a:pt x="15189" y="301"/>
                  </a:lnTo>
                  <a:lnTo>
                    <a:pt x="7921" y="301"/>
                  </a:lnTo>
                  <a:lnTo>
                    <a:pt x="702" y="326"/>
                  </a:lnTo>
                  <a:cubicBezTo>
                    <a:pt x="627" y="326"/>
                    <a:pt x="552" y="376"/>
                    <a:pt x="527" y="476"/>
                  </a:cubicBezTo>
                  <a:cubicBezTo>
                    <a:pt x="527" y="476"/>
                    <a:pt x="502" y="476"/>
                    <a:pt x="502" y="501"/>
                  </a:cubicBezTo>
                  <a:cubicBezTo>
                    <a:pt x="377" y="752"/>
                    <a:pt x="251" y="1053"/>
                    <a:pt x="176" y="1429"/>
                  </a:cubicBezTo>
                  <a:cubicBezTo>
                    <a:pt x="101" y="1780"/>
                    <a:pt x="51" y="2156"/>
                    <a:pt x="26" y="2532"/>
                  </a:cubicBezTo>
                  <a:cubicBezTo>
                    <a:pt x="1" y="2907"/>
                    <a:pt x="26" y="3283"/>
                    <a:pt x="101" y="3659"/>
                  </a:cubicBezTo>
                  <a:cubicBezTo>
                    <a:pt x="176" y="4010"/>
                    <a:pt x="301" y="4311"/>
                    <a:pt x="477" y="4562"/>
                  </a:cubicBezTo>
                  <a:cubicBezTo>
                    <a:pt x="502" y="4587"/>
                    <a:pt x="527" y="4612"/>
                    <a:pt x="577" y="4637"/>
                  </a:cubicBezTo>
                  <a:cubicBezTo>
                    <a:pt x="627" y="4662"/>
                    <a:pt x="652" y="4662"/>
                    <a:pt x="702" y="4662"/>
                  </a:cubicBezTo>
                  <a:lnTo>
                    <a:pt x="20778" y="4612"/>
                  </a:lnTo>
                  <a:lnTo>
                    <a:pt x="41104" y="4562"/>
                  </a:lnTo>
                  <a:lnTo>
                    <a:pt x="61956" y="4512"/>
                  </a:lnTo>
                  <a:lnTo>
                    <a:pt x="82808" y="4461"/>
                  </a:lnTo>
                  <a:lnTo>
                    <a:pt x="117620" y="4361"/>
                  </a:lnTo>
                  <a:lnTo>
                    <a:pt x="120578" y="4361"/>
                  </a:lnTo>
                  <a:cubicBezTo>
                    <a:pt x="120653" y="4361"/>
                    <a:pt x="120703" y="4311"/>
                    <a:pt x="120728" y="4261"/>
                  </a:cubicBezTo>
                  <a:cubicBezTo>
                    <a:pt x="120753" y="4236"/>
                    <a:pt x="120753" y="4236"/>
                    <a:pt x="120778" y="4236"/>
                  </a:cubicBezTo>
                  <a:cubicBezTo>
                    <a:pt x="121004" y="4010"/>
                    <a:pt x="121179" y="3684"/>
                    <a:pt x="121305" y="3308"/>
                  </a:cubicBezTo>
                  <a:cubicBezTo>
                    <a:pt x="121355" y="3158"/>
                    <a:pt x="121380" y="2958"/>
                    <a:pt x="121405" y="2732"/>
                  </a:cubicBezTo>
                  <a:cubicBezTo>
                    <a:pt x="121430" y="2557"/>
                    <a:pt x="121430" y="2356"/>
                    <a:pt x="121430" y="2131"/>
                  </a:cubicBezTo>
                  <a:cubicBezTo>
                    <a:pt x="121405" y="1730"/>
                    <a:pt x="121305" y="1329"/>
                    <a:pt x="121179" y="978"/>
                  </a:cubicBezTo>
                  <a:cubicBezTo>
                    <a:pt x="121029" y="577"/>
                    <a:pt x="120803" y="276"/>
                    <a:pt x="120553" y="75"/>
                  </a:cubicBezTo>
                  <a:cubicBezTo>
                    <a:pt x="120503" y="50"/>
                    <a:pt x="120478" y="25"/>
                    <a:pt x="120427" y="25"/>
                  </a:cubicBezTo>
                  <a:cubicBezTo>
                    <a:pt x="120377" y="25"/>
                    <a:pt x="120352" y="0"/>
                    <a:pt x="120327" y="0"/>
                  </a:cubicBezTo>
                  <a:close/>
                </a:path>
              </a:pathLst>
            </a:custGeom>
            <a:solidFill>
              <a:srgbClr val="64725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2"/>
            <p:cNvSpPr/>
            <p:nvPr/>
          </p:nvSpPr>
          <p:spPr>
            <a:xfrm>
              <a:off x="1916175" y="2780725"/>
              <a:ext cx="2984375" cy="417325"/>
            </a:xfrm>
            <a:custGeom>
              <a:avLst/>
              <a:gdLst/>
              <a:ahLst/>
              <a:cxnLst/>
              <a:rect l="l" t="t" r="r" b="b"/>
              <a:pathLst>
                <a:path w="119375" h="16693" extrusionOk="0">
                  <a:moveTo>
                    <a:pt x="116016" y="1"/>
                  </a:moveTo>
                  <a:lnTo>
                    <a:pt x="107320" y="26"/>
                  </a:lnTo>
                  <a:lnTo>
                    <a:pt x="98698" y="51"/>
                  </a:lnTo>
                  <a:lnTo>
                    <a:pt x="90051" y="76"/>
                  </a:lnTo>
                  <a:cubicBezTo>
                    <a:pt x="77595" y="101"/>
                    <a:pt x="65164" y="126"/>
                    <a:pt x="52708" y="176"/>
                  </a:cubicBezTo>
                  <a:lnTo>
                    <a:pt x="51329" y="176"/>
                  </a:lnTo>
                  <a:cubicBezTo>
                    <a:pt x="39424" y="201"/>
                    <a:pt x="27520" y="226"/>
                    <a:pt x="15615" y="277"/>
                  </a:cubicBezTo>
                  <a:cubicBezTo>
                    <a:pt x="10953" y="277"/>
                    <a:pt x="6266" y="302"/>
                    <a:pt x="1605" y="302"/>
                  </a:cubicBezTo>
                  <a:lnTo>
                    <a:pt x="1354" y="302"/>
                  </a:lnTo>
                  <a:cubicBezTo>
                    <a:pt x="1254" y="302"/>
                    <a:pt x="1154" y="402"/>
                    <a:pt x="1154" y="502"/>
                  </a:cubicBezTo>
                  <a:cubicBezTo>
                    <a:pt x="1154" y="527"/>
                    <a:pt x="1179" y="577"/>
                    <a:pt x="1179" y="602"/>
                  </a:cubicBezTo>
                  <a:cubicBezTo>
                    <a:pt x="903" y="1204"/>
                    <a:pt x="652" y="1881"/>
                    <a:pt x="477" y="2657"/>
                  </a:cubicBezTo>
                  <a:cubicBezTo>
                    <a:pt x="301" y="3384"/>
                    <a:pt x="176" y="4186"/>
                    <a:pt x="101" y="5089"/>
                  </a:cubicBezTo>
                  <a:cubicBezTo>
                    <a:pt x="26" y="5916"/>
                    <a:pt x="1" y="6768"/>
                    <a:pt x="26" y="7695"/>
                  </a:cubicBezTo>
                  <a:cubicBezTo>
                    <a:pt x="51" y="8572"/>
                    <a:pt x="126" y="9475"/>
                    <a:pt x="226" y="10352"/>
                  </a:cubicBezTo>
                  <a:cubicBezTo>
                    <a:pt x="352" y="11429"/>
                    <a:pt x="527" y="12532"/>
                    <a:pt x="778" y="13635"/>
                  </a:cubicBezTo>
                  <a:cubicBezTo>
                    <a:pt x="1003" y="14637"/>
                    <a:pt x="1279" y="15615"/>
                    <a:pt x="1580" y="16492"/>
                  </a:cubicBezTo>
                  <a:cubicBezTo>
                    <a:pt x="1605" y="16542"/>
                    <a:pt x="1655" y="16592"/>
                    <a:pt x="1680" y="16592"/>
                  </a:cubicBezTo>
                  <a:cubicBezTo>
                    <a:pt x="1705" y="16643"/>
                    <a:pt x="1780" y="16693"/>
                    <a:pt x="1830" y="16693"/>
                  </a:cubicBezTo>
                  <a:lnTo>
                    <a:pt x="20126" y="16643"/>
                  </a:lnTo>
                  <a:lnTo>
                    <a:pt x="38347" y="16592"/>
                  </a:lnTo>
                  <a:cubicBezTo>
                    <a:pt x="51179" y="16567"/>
                    <a:pt x="63986" y="16517"/>
                    <a:pt x="76818" y="16492"/>
                  </a:cubicBezTo>
                  <a:lnTo>
                    <a:pt x="77796" y="16492"/>
                  </a:lnTo>
                  <a:lnTo>
                    <a:pt x="95164" y="16442"/>
                  </a:lnTo>
                  <a:lnTo>
                    <a:pt x="112307" y="16392"/>
                  </a:lnTo>
                  <a:lnTo>
                    <a:pt x="116117" y="16392"/>
                  </a:lnTo>
                  <a:cubicBezTo>
                    <a:pt x="116167" y="16392"/>
                    <a:pt x="116242" y="16342"/>
                    <a:pt x="116267" y="16292"/>
                  </a:cubicBezTo>
                  <a:cubicBezTo>
                    <a:pt x="116292" y="16292"/>
                    <a:pt x="116342" y="16267"/>
                    <a:pt x="116367" y="16242"/>
                  </a:cubicBezTo>
                  <a:cubicBezTo>
                    <a:pt x="116518" y="16091"/>
                    <a:pt x="116668" y="15941"/>
                    <a:pt x="116793" y="15815"/>
                  </a:cubicBezTo>
                  <a:cubicBezTo>
                    <a:pt x="116919" y="15665"/>
                    <a:pt x="117044" y="15515"/>
                    <a:pt x="117194" y="15314"/>
                  </a:cubicBezTo>
                  <a:cubicBezTo>
                    <a:pt x="117445" y="15013"/>
                    <a:pt x="117645" y="14637"/>
                    <a:pt x="117871" y="14236"/>
                  </a:cubicBezTo>
                  <a:cubicBezTo>
                    <a:pt x="118247" y="13510"/>
                    <a:pt x="118548" y="12708"/>
                    <a:pt x="118798" y="11780"/>
                  </a:cubicBezTo>
                  <a:cubicBezTo>
                    <a:pt x="118999" y="11003"/>
                    <a:pt x="119174" y="10176"/>
                    <a:pt x="119275" y="9274"/>
                  </a:cubicBezTo>
                  <a:cubicBezTo>
                    <a:pt x="119375" y="8246"/>
                    <a:pt x="119375" y="7219"/>
                    <a:pt x="119275" y="6241"/>
                  </a:cubicBezTo>
                  <a:cubicBezTo>
                    <a:pt x="119199" y="5565"/>
                    <a:pt x="119074" y="4913"/>
                    <a:pt x="118874" y="4287"/>
                  </a:cubicBezTo>
                  <a:cubicBezTo>
                    <a:pt x="118698" y="3660"/>
                    <a:pt x="118447" y="3008"/>
                    <a:pt x="118147" y="2357"/>
                  </a:cubicBezTo>
                  <a:cubicBezTo>
                    <a:pt x="117896" y="1855"/>
                    <a:pt x="117671" y="1404"/>
                    <a:pt x="117370" y="978"/>
                  </a:cubicBezTo>
                  <a:cubicBezTo>
                    <a:pt x="117194" y="753"/>
                    <a:pt x="117019" y="577"/>
                    <a:pt x="116818" y="402"/>
                  </a:cubicBezTo>
                  <a:cubicBezTo>
                    <a:pt x="116618" y="251"/>
                    <a:pt x="116392" y="126"/>
                    <a:pt x="116167" y="51"/>
                  </a:cubicBezTo>
                  <a:cubicBezTo>
                    <a:pt x="116117" y="26"/>
                    <a:pt x="116067" y="1"/>
                    <a:pt x="116016" y="1"/>
                  </a:cubicBezTo>
                  <a:close/>
                </a:path>
              </a:pathLst>
            </a:custGeom>
            <a:solidFill>
              <a:srgbClr val="00727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2"/>
            <p:cNvSpPr/>
            <p:nvPr/>
          </p:nvSpPr>
          <p:spPr>
            <a:xfrm>
              <a:off x="3617950" y="2780725"/>
              <a:ext cx="1250650" cy="59550"/>
            </a:xfrm>
            <a:custGeom>
              <a:avLst/>
              <a:gdLst/>
              <a:ahLst/>
              <a:cxnLst/>
              <a:rect l="l" t="t" r="r" b="b"/>
              <a:pathLst>
                <a:path w="50026" h="2382" extrusionOk="0">
                  <a:moveTo>
                    <a:pt x="47945" y="1"/>
                  </a:moveTo>
                  <a:lnTo>
                    <a:pt x="39249" y="26"/>
                  </a:lnTo>
                  <a:lnTo>
                    <a:pt x="30627" y="51"/>
                  </a:lnTo>
                  <a:lnTo>
                    <a:pt x="21980" y="76"/>
                  </a:lnTo>
                  <a:cubicBezTo>
                    <a:pt x="14637" y="101"/>
                    <a:pt x="7319" y="126"/>
                    <a:pt x="0" y="126"/>
                  </a:cubicBezTo>
                  <a:cubicBezTo>
                    <a:pt x="151" y="176"/>
                    <a:pt x="301" y="201"/>
                    <a:pt x="451" y="251"/>
                  </a:cubicBezTo>
                  <a:cubicBezTo>
                    <a:pt x="1504" y="477"/>
                    <a:pt x="2557" y="703"/>
                    <a:pt x="3609" y="978"/>
                  </a:cubicBezTo>
                  <a:cubicBezTo>
                    <a:pt x="4662" y="1279"/>
                    <a:pt x="5740" y="1605"/>
                    <a:pt x="6767" y="2031"/>
                  </a:cubicBezTo>
                  <a:cubicBezTo>
                    <a:pt x="7043" y="2131"/>
                    <a:pt x="7319" y="2256"/>
                    <a:pt x="7594" y="2382"/>
                  </a:cubicBezTo>
                  <a:cubicBezTo>
                    <a:pt x="10652" y="2382"/>
                    <a:pt x="13685" y="2357"/>
                    <a:pt x="16742" y="2357"/>
                  </a:cubicBezTo>
                  <a:cubicBezTo>
                    <a:pt x="27845" y="2332"/>
                    <a:pt x="38923" y="2307"/>
                    <a:pt x="50026" y="2282"/>
                  </a:cubicBezTo>
                  <a:cubicBezTo>
                    <a:pt x="49800" y="1805"/>
                    <a:pt x="49574" y="1379"/>
                    <a:pt x="49299" y="1003"/>
                  </a:cubicBezTo>
                  <a:cubicBezTo>
                    <a:pt x="49123" y="753"/>
                    <a:pt x="48948" y="577"/>
                    <a:pt x="48747" y="427"/>
                  </a:cubicBezTo>
                  <a:cubicBezTo>
                    <a:pt x="48547" y="251"/>
                    <a:pt x="48321" y="126"/>
                    <a:pt x="48096" y="51"/>
                  </a:cubicBezTo>
                  <a:cubicBezTo>
                    <a:pt x="48046" y="26"/>
                    <a:pt x="47996" y="1"/>
                    <a:pt x="47945" y="1"/>
                  </a:cubicBezTo>
                  <a:close/>
                </a:path>
              </a:pathLst>
            </a:custGeom>
            <a:solidFill>
              <a:srgbClr val="00929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2"/>
            <p:cNvSpPr/>
            <p:nvPr/>
          </p:nvSpPr>
          <p:spPr>
            <a:xfrm>
              <a:off x="3833475" y="2850275"/>
              <a:ext cx="1067075" cy="285125"/>
            </a:xfrm>
            <a:custGeom>
              <a:avLst/>
              <a:gdLst/>
              <a:ahLst/>
              <a:cxnLst/>
              <a:rect l="l" t="t" r="r" b="b"/>
              <a:pathLst>
                <a:path w="42683" h="11405" extrusionOk="0">
                  <a:moveTo>
                    <a:pt x="41630" y="1"/>
                  </a:moveTo>
                  <a:cubicBezTo>
                    <a:pt x="40853" y="1"/>
                    <a:pt x="40076" y="1"/>
                    <a:pt x="39299" y="26"/>
                  </a:cubicBezTo>
                  <a:cubicBezTo>
                    <a:pt x="26768" y="51"/>
                    <a:pt x="14262" y="76"/>
                    <a:pt x="1755" y="126"/>
                  </a:cubicBezTo>
                  <a:lnTo>
                    <a:pt x="1" y="126"/>
                  </a:lnTo>
                  <a:cubicBezTo>
                    <a:pt x="251" y="251"/>
                    <a:pt x="502" y="402"/>
                    <a:pt x="753" y="552"/>
                  </a:cubicBezTo>
                  <a:cubicBezTo>
                    <a:pt x="2332" y="1530"/>
                    <a:pt x="3760" y="2783"/>
                    <a:pt x="4963" y="4211"/>
                  </a:cubicBezTo>
                  <a:cubicBezTo>
                    <a:pt x="6191" y="5640"/>
                    <a:pt x="7219" y="7219"/>
                    <a:pt x="8021" y="8923"/>
                  </a:cubicBezTo>
                  <a:cubicBezTo>
                    <a:pt x="8422" y="9725"/>
                    <a:pt x="8748" y="10552"/>
                    <a:pt x="9074" y="11404"/>
                  </a:cubicBezTo>
                  <a:cubicBezTo>
                    <a:pt x="10151" y="11404"/>
                    <a:pt x="11254" y="11379"/>
                    <a:pt x="12357" y="11379"/>
                  </a:cubicBezTo>
                  <a:cubicBezTo>
                    <a:pt x="21981" y="11354"/>
                    <a:pt x="31630" y="11329"/>
                    <a:pt x="41254" y="11304"/>
                  </a:cubicBezTo>
                  <a:cubicBezTo>
                    <a:pt x="41580" y="10627"/>
                    <a:pt x="41881" y="9876"/>
                    <a:pt x="42106" y="8998"/>
                  </a:cubicBezTo>
                  <a:cubicBezTo>
                    <a:pt x="42307" y="8221"/>
                    <a:pt x="42457" y="7394"/>
                    <a:pt x="42557" y="6492"/>
                  </a:cubicBezTo>
                  <a:cubicBezTo>
                    <a:pt x="42683" y="5464"/>
                    <a:pt x="42683" y="4437"/>
                    <a:pt x="42583" y="3459"/>
                  </a:cubicBezTo>
                  <a:cubicBezTo>
                    <a:pt x="42507" y="2808"/>
                    <a:pt x="42357" y="2131"/>
                    <a:pt x="42182" y="1505"/>
                  </a:cubicBezTo>
                  <a:cubicBezTo>
                    <a:pt x="42031" y="1028"/>
                    <a:pt x="41856" y="527"/>
                    <a:pt x="41630" y="1"/>
                  </a:cubicBezTo>
                  <a:close/>
                </a:path>
              </a:pathLst>
            </a:custGeom>
            <a:solidFill>
              <a:srgbClr val="00929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2"/>
            <p:cNvSpPr/>
            <p:nvPr/>
          </p:nvSpPr>
          <p:spPr>
            <a:xfrm>
              <a:off x="4064700" y="3146025"/>
              <a:ext cx="792625" cy="45750"/>
            </a:xfrm>
            <a:custGeom>
              <a:avLst/>
              <a:gdLst/>
              <a:ahLst/>
              <a:cxnLst/>
              <a:rect l="l" t="t" r="r" b="b"/>
              <a:pathLst>
                <a:path w="31705" h="1830" extrusionOk="0">
                  <a:moveTo>
                    <a:pt x="31704" y="0"/>
                  </a:moveTo>
                  <a:cubicBezTo>
                    <a:pt x="24411" y="25"/>
                    <a:pt x="17118" y="25"/>
                    <a:pt x="9825" y="51"/>
                  </a:cubicBezTo>
                  <a:cubicBezTo>
                    <a:pt x="6566" y="76"/>
                    <a:pt x="3283" y="76"/>
                    <a:pt x="0" y="76"/>
                  </a:cubicBezTo>
                  <a:cubicBezTo>
                    <a:pt x="201" y="652"/>
                    <a:pt x="401" y="1254"/>
                    <a:pt x="576" y="1830"/>
                  </a:cubicBezTo>
                  <a:lnTo>
                    <a:pt x="9223" y="1830"/>
                  </a:lnTo>
                  <a:lnTo>
                    <a:pt x="26366" y="1780"/>
                  </a:lnTo>
                  <a:lnTo>
                    <a:pt x="28271" y="1780"/>
                  </a:lnTo>
                  <a:lnTo>
                    <a:pt x="30176" y="1755"/>
                  </a:lnTo>
                  <a:cubicBezTo>
                    <a:pt x="30226" y="1755"/>
                    <a:pt x="30301" y="1730"/>
                    <a:pt x="30326" y="1680"/>
                  </a:cubicBezTo>
                  <a:cubicBezTo>
                    <a:pt x="30351" y="1680"/>
                    <a:pt x="30376" y="1655"/>
                    <a:pt x="30401" y="1630"/>
                  </a:cubicBezTo>
                  <a:cubicBezTo>
                    <a:pt x="30577" y="1479"/>
                    <a:pt x="30727" y="1329"/>
                    <a:pt x="30852" y="1203"/>
                  </a:cubicBezTo>
                  <a:cubicBezTo>
                    <a:pt x="30978" y="1053"/>
                    <a:pt x="31103" y="903"/>
                    <a:pt x="31253" y="702"/>
                  </a:cubicBezTo>
                  <a:cubicBezTo>
                    <a:pt x="31404" y="477"/>
                    <a:pt x="31579" y="251"/>
                    <a:pt x="31704" y="0"/>
                  </a:cubicBezTo>
                  <a:close/>
                </a:path>
              </a:pathLst>
            </a:custGeom>
            <a:solidFill>
              <a:srgbClr val="00929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2"/>
            <p:cNvSpPr/>
            <p:nvPr/>
          </p:nvSpPr>
          <p:spPr>
            <a:xfrm>
              <a:off x="1928700" y="2787000"/>
              <a:ext cx="496900" cy="58300"/>
            </a:xfrm>
            <a:custGeom>
              <a:avLst/>
              <a:gdLst/>
              <a:ahLst/>
              <a:cxnLst/>
              <a:rect l="l" t="t" r="r" b="b"/>
              <a:pathLst>
                <a:path w="19876" h="2332" extrusionOk="0">
                  <a:moveTo>
                    <a:pt x="19876" y="0"/>
                  </a:moveTo>
                  <a:cubicBezTo>
                    <a:pt x="18297" y="26"/>
                    <a:pt x="16718" y="26"/>
                    <a:pt x="15114" y="26"/>
                  </a:cubicBezTo>
                  <a:cubicBezTo>
                    <a:pt x="10452" y="51"/>
                    <a:pt x="5765" y="51"/>
                    <a:pt x="1104" y="51"/>
                  </a:cubicBezTo>
                  <a:lnTo>
                    <a:pt x="853" y="51"/>
                  </a:lnTo>
                  <a:cubicBezTo>
                    <a:pt x="753" y="76"/>
                    <a:pt x="653" y="151"/>
                    <a:pt x="653" y="251"/>
                  </a:cubicBezTo>
                  <a:cubicBezTo>
                    <a:pt x="653" y="276"/>
                    <a:pt x="678" y="326"/>
                    <a:pt x="703" y="351"/>
                  </a:cubicBezTo>
                  <a:cubicBezTo>
                    <a:pt x="402" y="928"/>
                    <a:pt x="176" y="1579"/>
                    <a:pt x="1" y="2331"/>
                  </a:cubicBezTo>
                  <a:cubicBezTo>
                    <a:pt x="1831" y="2331"/>
                    <a:pt x="3635" y="2331"/>
                    <a:pt x="5465" y="2306"/>
                  </a:cubicBezTo>
                  <a:cubicBezTo>
                    <a:pt x="10151" y="2306"/>
                    <a:pt x="14838" y="2281"/>
                    <a:pt x="19525" y="2281"/>
                  </a:cubicBezTo>
                  <a:cubicBezTo>
                    <a:pt x="19500" y="2206"/>
                    <a:pt x="19475" y="2106"/>
                    <a:pt x="19475" y="2031"/>
                  </a:cubicBezTo>
                  <a:cubicBezTo>
                    <a:pt x="19425" y="1780"/>
                    <a:pt x="19400" y="1529"/>
                    <a:pt x="19425" y="1279"/>
                  </a:cubicBezTo>
                  <a:cubicBezTo>
                    <a:pt x="19450" y="1003"/>
                    <a:pt x="19525" y="727"/>
                    <a:pt x="19650" y="452"/>
                  </a:cubicBezTo>
                  <a:cubicBezTo>
                    <a:pt x="19700" y="326"/>
                    <a:pt x="19750" y="226"/>
                    <a:pt x="19826" y="101"/>
                  </a:cubicBezTo>
                  <a:cubicBezTo>
                    <a:pt x="19851" y="76"/>
                    <a:pt x="19851" y="51"/>
                    <a:pt x="19876" y="0"/>
                  </a:cubicBezTo>
                  <a:close/>
                </a:path>
              </a:pathLst>
            </a:custGeom>
            <a:solidFill>
              <a:srgbClr val="00929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2"/>
            <p:cNvSpPr/>
            <p:nvPr/>
          </p:nvSpPr>
          <p:spPr>
            <a:xfrm>
              <a:off x="1916175" y="2857175"/>
              <a:ext cx="1495025" cy="283850"/>
            </a:xfrm>
            <a:custGeom>
              <a:avLst/>
              <a:gdLst/>
              <a:ahLst/>
              <a:cxnLst/>
              <a:rect l="l" t="t" r="r" b="b"/>
              <a:pathLst>
                <a:path w="59801" h="11354" extrusionOk="0">
                  <a:moveTo>
                    <a:pt x="20226" y="0"/>
                  </a:moveTo>
                  <a:cubicBezTo>
                    <a:pt x="13610" y="0"/>
                    <a:pt x="6993" y="26"/>
                    <a:pt x="377" y="51"/>
                  </a:cubicBezTo>
                  <a:cubicBezTo>
                    <a:pt x="251" y="652"/>
                    <a:pt x="151" y="1329"/>
                    <a:pt x="101" y="2031"/>
                  </a:cubicBezTo>
                  <a:cubicBezTo>
                    <a:pt x="26" y="2858"/>
                    <a:pt x="1" y="3710"/>
                    <a:pt x="26" y="4637"/>
                  </a:cubicBezTo>
                  <a:cubicBezTo>
                    <a:pt x="51" y="5489"/>
                    <a:pt x="126" y="6391"/>
                    <a:pt x="226" y="7294"/>
                  </a:cubicBezTo>
                  <a:cubicBezTo>
                    <a:pt x="352" y="8371"/>
                    <a:pt x="552" y="9474"/>
                    <a:pt x="778" y="10552"/>
                  </a:cubicBezTo>
                  <a:cubicBezTo>
                    <a:pt x="853" y="10828"/>
                    <a:pt x="903" y="11078"/>
                    <a:pt x="978" y="11354"/>
                  </a:cubicBezTo>
                  <a:cubicBezTo>
                    <a:pt x="14387" y="11304"/>
                    <a:pt x="27795" y="11279"/>
                    <a:pt x="41204" y="11229"/>
                  </a:cubicBezTo>
                  <a:cubicBezTo>
                    <a:pt x="47394" y="11229"/>
                    <a:pt x="53610" y="11204"/>
                    <a:pt x="59801" y="11178"/>
                  </a:cubicBezTo>
                  <a:cubicBezTo>
                    <a:pt x="59174" y="10903"/>
                    <a:pt x="58547" y="10602"/>
                    <a:pt x="57921" y="10276"/>
                  </a:cubicBezTo>
                  <a:cubicBezTo>
                    <a:pt x="56292" y="9424"/>
                    <a:pt x="54713" y="8497"/>
                    <a:pt x="53134" y="7594"/>
                  </a:cubicBezTo>
                  <a:cubicBezTo>
                    <a:pt x="51555" y="6692"/>
                    <a:pt x="49951" y="5790"/>
                    <a:pt x="48297" y="5038"/>
                  </a:cubicBezTo>
                  <a:cubicBezTo>
                    <a:pt x="47394" y="4637"/>
                    <a:pt x="46492" y="4261"/>
                    <a:pt x="45540" y="3960"/>
                  </a:cubicBezTo>
                  <a:cubicBezTo>
                    <a:pt x="45064" y="3785"/>
                    <a:pt x="44587" y="3660"/>
                    <a:pt x="44086" y="3534"/>
                  </a:cubicBezTo>
                  <a:cubicBezTo>
                    <a:pt x="43635" y="3409"/>
                    <a:pt x="43184" y="3334"/>
                    <a:pt x="42733" y="3234"/>
                  </a:cubicBezTo>
                  <a:lnTo>
                    <a:pt x="42733" y="3234"/>
                  </a:lnTo>
                  <a:cubicBezTo>
                    <a:pt x="42733" y="3248"/>
                    <a:pt x="42742" y="3254"/>
                    <a:pt x="42749" y="3257"/>
                  </a:cubicBezTo>
                  <a:lnTo>
                    <a:pt x="42749" y="3257"/>
                  </a:lnTo>
                  <a:cubicBezTo>
                    <a:pt x="42351" y="3183"/>
                    <a:pt x="41953" y="3133"/>
                    <a:pt x="41555" y="3083"/>
                  </a:cubicBezTo>
                  <a:cubicBezTo>
                    <a:pt x="41179" y="3058"/>
                    <a:pt x="40828" y="3033"/>
                    <a:pt x="40452" y="3033"/>
                  </a:cubicBezTo>
                  <a:lnTo>
                    <a:pt x="39199" y="3033"/>
                  </a:lnTo>
                  <a:cubicBezTo>
                    <a:pt x="38823" y="3058"/>
                    <a:pt x="38472" y="3083"/>
                    <a:pt x="38096" y="3108"/>
                  </a:cubicBezTo>
                  <a:lnTo>
                    <a:pt x="38121" y="3108"/>
                  </a:lnTo>
                  <a:cubicBezTo>
                    <a:pt x="36993" y="3209"/>
                    <a:pt x="35891" y="3359"/>
                    <a:pt x="34788" y="3534"/>
                  </a:cubicBezTo>
                  <a:cubicBezTo>
                    <a:pt x="33735" y="3710"/>
                    <a:pt x="32658" y="3885"/>
                    <a:pt x="31605" y="4011"/>
                  </a:cubicBezTo>
                  <a:cubicBezTo>
                    <a:pt x="30602" y="4136"/>
                    <a:pt x="29625" y="4236"/>
                    <a:pt x="28622" y="4261"/>
                  </a:cubicBezTo>
                  <a:cubicBezTo>
                    <a:pt x="28071" y="4261"/>
                    <a:pt x="27545" y="4261"/>
                    <a:pt x="27018" y="4211"/>
                  </a:cubicBezTo>
                  <a:cubicBezTo>
                    <a:pt x="26718" y="4186"/>
                    <a:pt x="26392" y="4161"/>
                    <a:pt x="26116" y="4111"/>
                  </a:cubicBezTo>
                  <a:cubicBezTo>
                    <a:pt x="25540" y="3985"/>
                    <a:pt x="25013" y="3810"/>
                    <a:pt x="24487" y="3584"/>
                  </a:cubicBezTo>
                  <a:cubicBezTo>
                    <a:pt x="23911" y="3334"/>
                    <a:pt x="23334" y="3033"/>
                    <a:pt x="22808" y="2657"/>
                  </a:cubicBezTo>
                  <a:cubicBezTo>
                    <a:pt x="22507" y="2482"/>
                    <a:pt x="22231" y="2281"/>
                    <a:pt x="21956" y="2056"/>
                  </a:cubicBezTo>
                  <a:cubicBezTo>
                    <a:pt x="21730" y="1855"/>
                    <a:pt x="21505" y="1655"/>
                    <a:pt x="21279" y="1454"/>
                  </a:cubicBezTo>
                  <a:cubicBezTo>
                    <a:pt x="21053" y="1229"/>
                    <a:pt x="20828" y="978"/>
                    <a:pt x="20652" y="702"/>
                  </a:cubicBezTo>
                  <a:cubicBezTo>
                    <a:pt x="20502" y="477"/>
                    <a:pt x="20352" y="251"/>
                    <a:pt x="20226" y="0"/>
                  </a:cubicBezTo>
                  <a:close/>
                </a:path>
              </a:pathLst>
            </a:custGeom>
            <a:solidFill>
              <a:srgbClr val="00929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2"/>
            <p:cNvSpPr/>
            <p:nvPr/>
          </p:nvSpPr>
          <p:spPr>
            <a:xfrm>
              <a:off x="1943750" y="3149775"/>
              <a:ext cx="1627850" cy="47650"/>
            </a:xfrm>
            <a:custGeom>
              <a:avLst/>
              <a:gdLst/>
              <a:ahLst/>
              <a:cxnLst/>
              <a:rect l="l" t="t" r="r" b="b"/>
              <a:pathLst>
                <a:path w="65114" h="1906" extrusionOk="0">
                  <a:moveTo>
                    <a:pt x="59875" y="1"/>
                  </a:moveTo>
                  <a:cubicBezTo>
                    <a:pt x="55565" y="1"/>
                    <a:pt x="51254" y="26"/>
                    <a:pt x="46943" y="26"/>
                  </a:cubicBezTo>
                  <a:cubicBezTo>
                    <a:pt x="31304" y="76"/>
                    <a:pt x="15665" y="126"/>
                    <a:pt x="0" y="151"/>
                  </a:cubicBezTo>
                  <a:cubicBezTo>
                    <a:pt x="151" y="703"/>
                    <a:pt x="326" y="1229"/>
                    <a:pt x="477" y="1730"/>
                  </a:cubicBezTo>
                  <a:cubicBezTo>
                    <a:pt x="502" y="1780"/>
                    <a:pt x="552" y="1805"/>
                    <a:pt x="577" y="1830"/>
                  </a:cubicBezTo>
                  <a:cubicBezTo>
                    <a:pt x="602" y="1881"/>
                    <a:pt x="677" y="1906"/>
                    <a:pt x="727" y="1906"/>
                  </a:cubicBezTo>
                  <a:lnTo>
                    <a:pt x="19023" y="1855"/>
                  </a:lnTo>
                  <a:lnTo>
                    <a:pt x="37244" y="1830"/>
                  </a:lnTo>
                  <a:cubicBezTo>
                    <a:pt x="46542" y="1805"/>
                    <a:pt x="55815" y="1780"/>
                    <a:pt x="65114" y="1755"/>
                  </a:cubicBezTo>
                  <a:cubicBezTo>
                    <a:pt x="64863" y="1655"/>
                    <a:pt x="64612" y="1580"/>
                    <a:pt x="64362" y="1505"/>
                  </a:cubicBezTo>
                  <a:cubicBezTo>
                    <a:pt x="63911" y="1354"/>
                    <a:pt x="63459" y="1204"/>
                    <a:pt x="63008" y="1053"/>
                  </a:cubicBezTo>
                  <a:cubicBezTo>
                    <a:pt x="62582" y="928"/>
                    <a:pt x="62156" y="828"/>
                    <a:pt x="61730" y="677"/>
                  </a:cubicBezTo>
                  <a:cubicBezTo>
                    <a:pt x="61104" y="477"/>
                    <a:pt x="60502" y="251"/>
                    <a:pt x="59875" y="1"/>
                  </a:cubicBezTo>
                  <a:close/>
                </a:path>
              </a:pathLst>
            </a:custGeom>
            <a:solidFill>
              <a:srgbClr val="00929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2"/>
            <p:cNvSpPr/>
            <p:nvPr/>
          </p:nvSpPr>
          <p:spPr>
            <a:xfrm>
              <a:off x="4691875" y="2871575"/>
              <a:ext cx="105300" cy="241275"/>
            </a:xfrm>
            <a:custGeom>
              <a:avLst/>
              <a:gdLst/>
              <a:ahLst/>
              <a:cxnLst/>
              <a:rect l="l" t="t" r="r" b="b"/>
              <a:pathLst>
                <a:path w="4212" h="9651" extrusionOk="0">
                  <a:moveTo>
                    <a:pt x="1" y="1"/>
                  </a:moveTo>
                  <a:lnTo>
                    <a:pt x="1" y="9650"/>
                  </a:lnTo>
                  <a:lnTo>
                    <a:pt x="4211" y="9650"/>
                  </a:lnTo>
                  <a:lnTo>
                    <a:pt x="4211" y="1"/>
                  </a:lnTo>
                  <a:close/>
                </a:path>
              </a:pathLst>
            </a:custGeom>
            <a:solidFill>
              <a:srgbClr val="DAEA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2"/>
            <p:cNvSpPr/>
            <p:nvPr/>
          </p:nvSpPr>
          <p:spPr>
            <a:xfrm>
              <a:off x="4279600" y="2872850"/>
              <a:ext cx="289500" cy="240000"/>
            </a:xfrm>
            <a:custGeom>
              <a:avLst/>
              <a:gdLst/>
              <a:ahLst/>
              <a:cxnLst/>
              <a:rect l="l" t="t" r="r" b="b"/>
              <a:pathLst>
                <a:path w="11580" h="9600" extrusionOk="0">
                  <a:moveTo>
                    <a:pt x="1" y="0"/>
                  </a:moveTo>
                  <a:lnTo>
                    <a:pt x="1" y="9599"/>
                  </a:lnTo>
                  <a:lnTo>
                    <a:pt x="11580" y="9599"/>
                  </a:lnTo>
                  <a:lnTo>
                    <a:pt x="11580" y="0"/>
                  </a:lnTo>
                  <a:close/>
                </a:path>
              </a:pathLst>
            </a:custGeom>
            <a:solidFill>
              <a:srgbClr val="DAEA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2"/>
            <p:cNvSpPr/>
            <p:nvPr/>
          </p:nvSpPr>
          <p:spPr>
            <a:xfrm>
              <a:off x="2564675" y="657925"/>
              <a:ext cx="1365325" cy="1382225"/>
            </a:xfrm>
            <a:custGeom>
              <a:avLst/>
              <a:gdLst/>
              <a:ahLst/>
              <a:cxnLst/>
              <a:rect l="l" t="t" r="r" b="b"/>
              <a:pathLst>
                <a:path w="54613" h="55289" extrusionOk="0">
                  <a:moveTo>
                    <a:pt x="29550" y="0"/>
                  </a:moveTo>
                  <a:cubicBezTo>
                    <a:pt x="29399" y="0"/>
                    <a:pt x="29249" y="25"/>
                    <a:pt x="29099" y="25"/>
                  </a:cubicBezTo>
                  <a:cubicBezTo>
                    <a:pt x="28723" y="50"/>
                    <a:pt x="28397" y="125"/>
                    <a:pt x="28096" y="226"/>
                  </a:cubicBezTo>
                  <a:cubicBezTo>
                    <a:pt x="27896" y="301"/>
                    <a:pt x="27695" y="401"/>
                    <a:pt x="27520" y="501"/>
                  </a:cubicBezTo>
                  <a:cubicBezTo>
                    <a:pt x="26943" y="301"/>
                    <a:pt x="26267" y="201"/>
                    <a:pt x="25540" y="201"/>
                  </a:cubicBezTo>
                  <a:cubicBezTo>
                    <a:pt x="24938" y="201"/>
                    <a:pt x="24312" y="276"/>
                    <a:pt x="23585" y="426"/>
                  </a:cubicBezTo>
                  <a:cubicBezTo>
                    <a:pt x="22958" y="526"/>
                    <a:pt x="22282" y="727"/>
                    <a:pt x="21505" y="978"/>
                  </a:cubicBezTo>
                  <a:cubicBezTo>
                    <a:pt x="20878" y="1203"/>
                    <a:pt x="20201" y="1479"/>
                    <a:pt x="19550" y="1780"/>
                  </a:cubicBezTo>
                  <a:cubicBezTo>
                    <a:pt x="18322" y="2381"/>
                    <a:pt x="17144" y="3083"/>
                    <a:pt x="16016" y="3935"/>
                  </a:cubicBezTo>
                  <a:cubicBezTo>
                    <a:pt x="14913" y="4762"/>
                    <a:pt x="13911" y="5739"/>
                    <a:pt x="13033" y="6842"/>
                  </a:cubicBezTo>
                  <a:cubicBezTo>
                    <a:pt x="12432" y="7594"/>
                    <a:pt x="11880" y="8421"/>
                    <a:pt x="11429" y="9298"/>
                  </a:cubicBezTo>
                  <a:cubicBezTo>
                    <a:pt x="11204" y="9749"/>
                    <a:pt x="10978" y="10201"/>
                    <a:pt x="10803" y="10677"/>
                  </a:cubicBezTo>
                  <a:cubicBezTo>
                    <a:pt x="10677" y="10953"/>
                    <a:pt x="10577" y="11228"/>
                    <a:pt x="10502" y="11529"/>
                  </a:cubicBezTo>
                  <a:cubicBezTo>
                    <a:pt x="10427" y="11805"/>
                    <a:pt x="10352" y="12080"/>
                    <a:pt x="10276" y="12431"/>
                  </a:cubicBezTo>
                  <a:cubicBezTo>
                    <a:pt x="10051" y="13559"/>
                    <a:pt x="10001" y="14712"/>
                    <a:pt x="9976" y="15890"/>
                  </a:cubicBezTo>
                  <a:lnTo>
                    <a:pt x="9976" y="16166"/>
                  </a:lnTo>
                  <a:cubicBezTo>
                    <a:pt x="9951" y="16692"/>
                    <a:pt x="9951" y="17218"/>
                    <a:pt x="9926" y="17719"/>
                  </a:cubicBezTo>
                  <a:cubicBezTo>
                    <a:pt x="9901" y="18095"/>
                    <a:pt x="9901" y="18371"/>
                    <a:pt x="9875" y="18622"/>
                  </a:cubicBezTo>
                  <a:cubicBezTo>
                    <a:pt x="9850" y="18872"/>
                    <a:pt x="9800" y="19123"/>
                    <a:pt x="9750" y="19323"/>
                  </a:cubicBezTo>
                  <a:cubicBezTo>
                    <a:pt x="9700" y="19624"/>
                    <a:pt x="9625" y="19925"/>
                    <a:pt x="9525" y="20176"/>
                  </a:cubicBezTo>
                  <a:cubicBezTo>
                    <a:pt x="9424" y="20451"/>
                    <a:pt x="9299" y="20727"/>
                    <a:pt x="9174" y="21053"/>
                  </a:cubicBezTo>
                  <a:cubicBezTo>
                    <a:pt x="8998" y="21379"/>
                    <a:pt x="8773" y="21730"/>
                    <a:pt x="8547" y="22080"/>
                  </a:cubicBezTo>
                  <a:cubicBezTo>
                    <a:pt x="8322" y="22356"/>
                    <a:pt x="8096" y="22657"/>
                    <a:pt x="7795" y="23008"/>
                  </a:cubicBezTo>
                  <a:cubicBezTo>
                    <a:pt x="7018" y="23835"/>
                    <a:pt x="6141" y="24587"/>
                    <a:pt x="5289" y="25339"/>
                  </a:cubicBezTo>
                  <a:lnTo>
                    <a:pt x="5063" y="25514"/>
                  </a:lnTo>
                  <a:cubicBezTo>
                    <a:pt x="4136" y="26316"/>
                    <a:pt x="3159" y="27168"/>
                    <a:pt x="2332" y="28146"/>
                  </a:cubicBezTo>
                  <a:cubicBezTo>
                    <a:pt x="1880" y="28672"/>
                    <a:pt x="1479" y="29248"/>
                    <a:pt x="1129" y="29850"/>
                  </a:cubicBezTo>
                  <a:cubicBezTo>
                    <a:pt x="753" y="30476"/>
                    <a:pt x="477" y="31128"/>
                    <a:pt x="276" y="31755"/>
                  </a:cubicBezTo>
                  <a:cubicBezTo>
                    <a:pt x="176" y="32055"/>
                    <a:pt x="126" y="32356"/>
                    <a:pt x="76" y="32682"/>
                  </a:cubicBezTo>
                  <a:cubicBezTo>
                    <a:pt x="26" y="33033"/>
                    <a:pt x="1" y="33359"/>
                    <a:pt x="26" y="33710"/>
                  </a:cubicBezTo>
                  <a:cubicBezTo>
                    <a:pt x="51" y="34035"/>
                    <a:pt x="101" y="34361"/>
                    <a:pt x="201" y="34662"/>
                  </a:cubicBezTo>
                  <a:cubicBezTo>
                    <a:pt x="276" y="34963"/>
                    <a:pt x="427" y="35288"/>
                    <a:pt x="602" y="35614"/>
                  </a:cubicBezTo>
                  <a:cubicBezTo>
                    <a:pt x="702" y="35790"/>
                    <a:pt x="828" y="35965"/>
                    <a:pt x="978" y="36166"/>
                  </a:cubicBezTo>
                  <a:cubicBezTo>
                    <a:pt x="1129" y="36316"/>
                    <a:pt x="1279" y="36466"/>
                    <a:pt x="1404" y="36567"/>
                  </a:cubicBezTo>
                  <a:cubicBezTo>
                    <a:pt x="1655" y="36792"/>
                    <a:pt x="1981" y="36968"/>
                    <a:pt x="2407" y="37093"/>
                  </a:cubicBezTo>
                  <a:cubicBezTo>
                    <a:pt x="2758" y="37218"/>
                    <a:pt x="3108" y="37294"/>
                    <a:pt x="3509" y="37369"/>
                  </a:cubicBezTo>
                  <a:cubicBezTo>
                    <a:pt x="3660" y="37394"/>
                    <a:pt x="3810" y="37419"/>
                    <a:pt x="3961" y="37444"/>
                  </a:cubicBezTo>
                  <a:cubicBezTo>
                    <a:pt x="4186" y="37494"/>
                    <a:pt x="4412" y="37519"/>
                    <a:pt x="4637" y="37569"/>
                  </a:cubicBezTo>
                  <a:cubicBezTo>
                    <a:pt x="4913" y="37619"/>
                    <a:pt x="5088" y="37669"/>
                    <a:pt x="5264" y="37720"/>
                  </a:cubicBezTo>
                  <a:cubicBezTo>
                    <a:pt x="5464" y="37795"/>
                    <a:pt x="5665" y="37870"/>
                    <a:pt x="5865" y="37970"/>
                  </a:cubicBezTo>
                  <a:cubicBezTo>
                    <a:pt x="6066" y="38070"/>
                    <a:pt x="6266" y="38221"/>
                    <a:pt x="6442" y="38371"/>
                  </a:cubicBezTo>
                  <a:lnTo>
                    <a:pt x="6467" y="38371"/>
                  </a:lnTo>
                  <a:cubicBezTo>
                    <a:pt x="6467" y="38396"/>
                    <a:pt x="6467" y="38396"/>
                    <a:pt x="6492" y="38396"/>
                  </a:cubicBezTo>
                  <a:cubicBezTo>
                    <a:pt x="6617" y="38522"/>
                    <a:pt x="6743" y="38672"/>
                    <a:pt x="6843" y="38822"/>
                  </a:cubicBezTo>
                  <a:cubicBezTo>
                    <a:pt x="6918" y="38948"/>
                    <a:pt x="6993" y="39098"/>
                    <a:pt x="7043" y="39248"/>
                  </a:cubicBezTo>
                  <a:cubicBezTo>
                    <a:pt x="7093" y="39399"/>
                    <a:pt x="7119" y="39574"/>
                    <a:pt x="7144" y="39750"/>
                  </a:cubicBezTo>
                  <a:cubicBezTo>
                    <a:pt x="7144" y="40000"/>
                    <a:pt x="7144" y="40251"/>
                    <a:pt x="7068" y="40552"/>
                  </a:cubicBezTo>
                  <a:cubicBezTo>
                    <a:pt x="6943" y="41178"/>
                    <a:pt x="6667" y="41755"/>
                    <a:pt x="6442" y="42206"/>
                  </a:cubicBezTo>
                  <a:cubicBezTo>
                    <a:pt x="6191" y="42732"/>
                    <a:pt x="5865" y="43284"/>
                    <a:pt x="5540" y="43810"/>
                  </a:cubicBezTo>
                  <a:cubicBezTo>
                    <a:pt x="5314" y="44211"/>
                    <a:pt x="5063" y="44612"/>
                    <a:pt x="4838" y="45013"/>
                  </a:cubicBezTo>
                  <a:cubicBezTo>
                    <a:pt x="4662" y="45364"/>
                    <a:pt x="4437" y="45815"/>
                    <a:pt x="4261" y="46291"/>
                  </a:cubicBezTo>
                  <a:cubicBezTo>
                    <a:pt x="4211" y="46466"/>
                    <a:pt x="4161" y="46667"/>
                    <a:pt x="4111" y="46867"/>
                  </a:cubicBezTo>
                  <a:cubicBezTo>
                    <a:pt x="4086" y="46968"/>
                    <a:pt x="4086" y="47093"/>
                    <a:pt x="4086" y="47193"/>
                  </a:cubicBezTo>
                  <a:cubicBezTo>
                    <a:pt x="4061" y="47369"/>
                    <a:pt x="4061" y="47544"/>
                    <a:pt x="4061" y="47745"/>
                  </a:cubicBezTo>
                  <a:cubicBezTo>
                    <a:pt x="4061" y="48020"/>
                    <a:pt x="4086" y="48296"/>
                    <a:pt x="4136" y="48597"/>
                  </a:cubicBezTo>
                  <a:cubicBezTo>
                    <a:pt x="4186" y="48847"/>
                    <a:pt x="4261" y="49123"/>
                    <a:pt x="4362" y="49449"/>
                  </a:cubicBezTo>
                  <a:cubicBezTo>
                    <a:pt x="4537" y="49925"/>
                    <a:pt x="4788" y="50401"/>
                    <a:pt x="5139" y="50878"/>
                  </a:cubicBezTo>
                  <a:cubicBezTo>
                    <a:pt x="5439" y="51279"/>
                    <a:pt x="5790" y="51654"/>
                    <a:pt x="6291" y="52055"/>
                  </a:cubicBezTo>
                  <a:cubicBezTo>
                    <a:pt x="6667" y="52381"/>
                    <a:pt x="7144" y="52682"/>
                    <a:pt x="7720" y="52983"/>
                  </a:cubicBezTo>
                  <a:cubicBezTo>
                    <a:pt x="8622" y="53484"/>
                    <a:pt x="9700" y="53910"/>
                    <a:pt x="10978" y="54286"/>
                  </a:cubicBezTo>
                  <a:cubicBezTo>
                    <a:pt x="12482" y="54712"/>
                    <a:pt x="14161" y="55013"/>
                    <a:pt x="15941" y="55163"/>
                  </a:cubicBezTo>
                  <a:cubicBezTo>
                    <a:pt x="16893" y="55238"/>
                    <a:pt x="17896" y="55289"/>
                    <a:pt x="18998" y="55289"/>
                  </a:cubicBezTo>
                  <a:cubicBezTo>
                    <a:pt x="19700" y="55289"/>
                    <a:pt x="20452" y="55264"/>
                    <a:pt x="21279" y="55238"/>
                  </a:cubicBezTo>
                  <a:cubicBezTo>
                    <a:pt x="22031" y="55213"/>
                    <a:pt x="22833" y="55163"/>
                    <a:pt x="23886" y="55088"/>
                  </a:cubicBezTo>
                  <a:cubicBezTo>
                    <a:pt x="24387" y="55063"/>
                    <a:pt x="24863" y="55038"/>
                    <a:pt x="25364" y="54988"/>
                  </a:cubicBezTo>
                  <a:lnTo>
                    <a:pt x="26592" y="54913"/>
                  </a:lnTo>
                  <a:cubicBezTo>
                    <a:pt x="30251" y="54662"/>
                    <a:pt x="33560" y="54411"/>
                    <a:pt x="36818" y="53760"/>
                  </a:cubicBezTo>
                  <a:cubicBezTo>
                    <a:pt x="38522" y="53409"/>
                    <a:pt x="40176" y="52933"/>
                    <a:pt x="41705" y="52356"/>
                  </a:cubicBezTo>
                  <a:cubicBezTo>
                    <a:pt x="42282" y="52131"/>
                    <a:pt x="42933" y="51855"/>
                    <a:pt x="43685" y="51529"/>
                  </a:cubicBezTo>
                  <a:cubicBezTo>
                    <a:pt x="44262" y="51253"/>
                    <a:pt x="44863" y="50978"/>
                    <a:pt x="45414" y="50677"/>
                  </a:cubicBezTo>
                  <a:cubicBezTo>
                    <a:pt x="46643" y="50050"/>
                    <a:pt x="47795" y="49374"/>
                    <a:pt x="48823" y="48622"/>
                  </a:cubicBezTo>
                  <a:cubicBezTo>
                    <a:pt x="49976" y="47820"/>
                    <a:pt x="50978" y="46943"/>
                    <a:pt x="51805" y="46040"/>
                  </a:cubicBezTo>
                  <a:cubicBezTo>
                    <a:pt x="52257" y="45539"/>
                    <a:pt x="52658" y="45013"/>
                    <a:pt x="52983" y="44487"/>
                  </a:cubicBezTo>
                  <a:cubicBezTo>
                    <a:pt x="53334" y="43985"/>
                    <a:pt x="53635" y="43434"/>
                    <a:pt x="53886" y="42832"/>
                  </a:cubicBezTo>
                  <a:cubicBezTo>
                    <a:pt x="54362" y="41679"/>
                    <a:pt x="54613" y="40401"/>
                    <a:pt x="54562" y="39148"/>
                  </a:cubicBezTo>
                  <a:cubicBezTo>
                    <a:pt x="54562" y="38722"/>
                    <a:pt x="54512" y="38296"/>
                    <a:pt x="54437" y="37870"/>
                  </a:cubicBezTo>
                  <a:cubicBezTo>
                    <a:pt x="54362" y="37469"/>
                    <a:pt x="54262" y="37043"/>
                    <a:pt x="54111" y="36592"/>
                  </a:cubicBezTo>
                  <a:cubicBezTo>
                    <a:pt x="53811" y="35765"/>
                    <a:pt x="53334" y="34988"/>
                    <a:pt x="52733" y="34336"/>
                  </a:cubicBezTo>
                  <a:cubicBezTo>
                    <a:pt x="52457" y="34060"/>
                    <a:pt x="52131" y="33785"/>
                    <a:pt x="51780" y="33534"/>
                  </a:cubicBezTo>
                  <a:cubicBezTo>
                    <a:pt x="51605" y="33409"/>
                    <a:pt x="51404" y="33283"/>
                    <a:pt x="51229" y="33183"/>
                  </a:cubicBezTo>
                  <a:cubicBezTo>
                    <a:pt x="51029" y="33083"/>
                    <a:pt x="50853" y="32983"/>
                    <a:pt x="50678" y="32882"/>
                  </a:cubicBezTo>
                  <a:lnTo>
                    <a:pt x="50628" y="32857"/>
                  </a:lnTo>
                  <a:lnTo>
                    <a:pt x="50502" y="32782"/>
                  </a:lnTo>
                  <a:cubicBezTo>
                    <a:pt x="49775" y="32406"/>
                    <a:pt x="49049" y="32005"/>
                    <a:pt x="48422" y="31454"/>
                  </a:cubicBezTo>
                  <a:cubicBezTo>
                    <a:pt x="48196" y="31228"/>
                    <a:pt x="47996" y="31003"/>
                    <a:pt x="47821" y="30752"/>
                  </a:cubicBezTo>
                  <a:cubicBezTo>
                    <a:pt x="47745" y="30627"/>
                    <a:pt x="47670" y="30501"/>
                    <a:pt x="47595" y="30376"/>
                  </a:cubicBezTo>
                  <a:cubicBezTo>
                    <a:pt x="47545" y="30276"/>
                    <a:pt x="47495" y="30151"/>
                    <a:pt x="47445" y="30000"/>
                  </a:cubicBezTo>
                  <a:cubicBezTo>
                    <a:pt x="47369" y="29725"/>
                    <a:pt x="47319" y="29449"/>
                    <a:pt x="47294" y="29173"/>
                  </a:cubicBezTo>
                  <a:cubicBezTo>
                    <a:pt x="47294" y="29048"/>
                    <a:pt x="47294" y="28923"/>
                    <a:pt x="47294" y="28797"/>
                  </a:cubicBezTo>
                  <a:cubicBezTo>
                    <a:pt x="47294" y="28672"/>
                    <a:pt x="47319" y="28547"/>
                    <a:pt x="47344" y="28421"/>
                  </a:cubicBezTo>
                  <a:cubicBezTo>
                    <a:pt x="47394" y="28171"/>
                    <a:pt x="47495" y="27920"/>
                    <a:pt x="47595" y="27694"/>
                  </a:cubicBezTo>
                  <a:lnTo>
                    <a:pt x="47595" y="27694"/>
                  </a:lnTo>
                  <a:cubicBezTo>
                    <a:pt x="47595" y="27694"/>
                    <a:pt x="47570" y="27720"/>
                    <a:pt x="47570" y="27720"/>
                  </a:cubicBezTo>
                  <a:cubicBezTo>
                    <a:pt x="47770" y="27369"/>
                    <a:pt x="48021" y="27018"/>
                    <a:pt x="48347" y="26642"/>
                  </a:cubicBezTo>
                  <a:lnTo>
                    <a:pt x="48347" y="26617"/>
                  </a:lnTo>
                  <a:cubicBezTo>
                    <a:pt x="48748" y="26216"/>
                    <a:pt x="49199" y="25815"/>
                    <a:pt x="49625" y="25414"/>
                  </a:cubicBezTo>
                  <a:cubicBezTo>
                    <a:pt x="50051" y="25038"/>
                    <a:pt x="50502" y="24662"/>
                    <a:pt x="50878" y="24211"/>
                  </a:cubicBezTo>
                  <a:cubicBezTo>
                    <a:pt x="51154" y="23935"/>
                    <a:pt x="51379" y="23634"/>
                    <a:pt x="51605" y="23334"/>
                  </a:cubicBezTo>
                  <a:cubicBezTo>
                    <a:pt x="51805" y="23058"/>
                    <a:pt x="51981" y="22732"/>
                    <a:pt x="52131" y="22381"/>
                  </a:cubicBezTo>
                  <a:cubicBezTo>
                    <a:pt x="52382" y="21830"/>
                    <a:pt x="52532" y="21203"/>
                    <a:pt x="52532" y="20602"/>
                  </a:cubicBezTo>
                  <a:cubicBezTo>
                    <a:pt x="52557" y="20075"/>
                    <a:pt x="52432" y="19549"/>
                    <a:pt x="52232" y="18998"/>
                  </a:cubicBezTo>
                  <a:cubicBezTo>
                    <a:pt x="52031" y="18496"/>
                    <a:pt x="51730" y="17995"/>
                    <a:pt x="51279" y="17494"/>
                  </a:cubicBezTo>
                  <a:cubicBezTo>
                    <a:pt x="50928" y="17068"/>
                    <a:pt x="50452" y="16642"/>
                    <a:pt x="49876" y="16191"/>
                  </a:cubicBezTo>
                  <a:cubicBezTo>
                    <a:pt x="49374" y="15815"/>
                    <a:pt x="48798" y="15464"/>
                    <a:pt x="48096" y="15088"/>
                  </a:cubicBezTo>
                  <a:cubicBezTo>
                    <a:pt x="47795" y="14937"/>
                    <a:pt x="47495" y="14812"/>
                    <a:pt x="47194" y="14662"/>
                  </a:cubicBezTo>
                  <a:lnTo>
                    <a:pt x="47044" y="14587"/>
                  </a:lnTo>
                  <a:cubicBezTo>
                    <a:pt x="46693" y="14436"/>
                    <a:pt x="46367" y="14286"/>
                    <a:pt x="46041" y="14110"/>
                  </a:cubicBezTo>
                  <a:cubicBezTo>
                    <a:pt x="45490" y="13835"/>
                    <a:pt x="45039" y="13584"/>
                    <a:pt x="44638" y="13333"/>
                  </a:cubicBezTo>
                  <a:cubicBezTo>
                    <a:pt x="44211" y="13033"/>
                    <a:pt x="43785" y="12732"/>
                    <a:pt x="43409" y="12381"/>
                  </a:cubicBezTo>
                  <a:cubicBezTo>
                    <a:pt x="43184" y="12181"/>
                    <a:pt x="42958" y="11955"/>
                    <a:pt x="42783" y="11729"/>
                  </a:cubicBezTo>
                  <a:cubicBezTo>
                    <a:pt x="42557" y="11479"/>
                    <a:pt x="42357" y="11203"/>
                    <a:pt x="42131" y="10877"/>
                  </a:cubicBezTo>
                  <a:lnTo>
                    <a:pt x="42131" y="10877"/>
                  </a:lnTo>
                  <a:lnTo>
                    <a:pt x="42156" y="10927"/>
                  </a:lnTo>
                  <a:cubicBezTo>
                    <a:pt x="42081" y="10777"/>
                    <a:pt x="41981" y="10627"/>
                    <a:pt x="41906" y="10476"/>
                  </a:cubicBezTo>
                  <a:cubicBezTo>
                    <a:pt x="41805" y="10351"/>
                    <a:pt x="41730" y="10201"/>
                    <a:pt x="41680" y="10050"/>
                  </a:cubicBezTo>
                  <a:lnTo>
                    <a:pt x="41655" y="10025"/>
                  </a:lnTo>
                  <a:cubicBezTo>
                    <a:pt x="41480" y="9674"/>
                    <a:pt x="41304" y="9348"/>
                    <a:pt x="41154" y="9023"/>
                  </a:cubicBezTo>
                  <a:lnTo>
                    <a:pt x="40903" y="8521"/>
                  </a:lnTo>
                  <a:cubicBezTo>
                    <a:pt x="40678" y="8070"/>
                    <a:pt x="40477" y="7619"/>
                    <a:pt x="40226" y="7143"/>
                  </a:cubicBezTo>
                  <a:cubicBezTo>
                    <a:pt x="39901" y="6491"/>
                    <a:pt x="39575" y="5915"/>
                    <a:pt x="39249" y="5414"/>
                  </a:cubicBezTo>
                  <a:cubicBezTo>
                    <a:pt x="38898" y="4837"/>
                    <a:pt x="38497" y="4311"/>
                    <a:pt x="38071" y="3835"/>
                  </a:cubicBezTo>
                  <a:cubicBezTo>
                    <a:pt x="37645" y="3358"/>
                    <a:pt x="37119" y="2882"/>
                    <a:pt x="36542" y="2456"/>
                  </a:cubicBezTo>
                  <a:cubicBezTo>
                    <a:pt x="36016" y="2055"/>
                    <a:pt x="35414" y="1704"/>
                    <a:pt x="34637" y="1303"/>
                  </a:cubicBezTo>
                  <a:cubicBezTo>
                    <a:pt x="33059" y="501"/>
                    <a:pt x="31630" y="100"/>
                    <a:pt x="30251" y="25"/>
                  </a:cubicBezTo>
                  <a:lnTo>
                    <a:pt x="30001" y="25"/>
                  </a:lnTo>
                  <a:cubicBezTo>
                    <a:pt x="29850" y="25"/>
                    <a:pt x="29700" y="0"/>
                    <a:pt x="29550" y="0"/>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2"/>
            <p:cNvSpPr/>
            <p:nvPr/>
          </p:nvSpPr>
          <p:spPr>
            <a:xfrm>
              <a:off x="3143000" y="1415425"/>
              <a:ext cx="412950" cy="424850"/>
            </a:xfrm>
            <a:custGeom>
              <a:avLst/>
              <a:gdLst/>
              <a:ahLst/>
              <a:cxnLst/>
              <a:rect l="l" t="t" r="r" b="b"/>
              <a:pathLst>
                <a:path w="16518" h="16994" extrusionOk="0">
                  <a:moveTo>
                    <a:pt x="9149" y="1"/>
                  </a:moveTo>
                  <a:cubicBezTo>
                    <a:pt x="8823" y="1"/>
                    <a:pt x="8447" y="51"/>
                    <a:pt x="7996" y="151"/>
                  </a:cubicBezTo>
                  <a:cubicBezTo>
                    <a:pt x="7595" y="227"/>
                    <a:pt x="7219" y="327"/>
                    <a:pt x="6843" y="427"/>
                  </a:cubicBezTo>
                  <a:lnTo>
                    <a:pt x="6517" y="527"/>
                  </a:lnTo>
                  <a:cubicBezTo>
                    <a:pt x="6316" y="577"/>
                    <a:pt x="6116" y="628"/>
                    <a:pt x="5890" y="703"/>
                  </a:cubicBezTo>
                  <a:cubicBezTo>
                    <a:pt x="5840" y="703"/>
                    <a:pt x="5815" y="728"/>
                    <a:pt x="5790" y="753"/>
                  </a:cubicBezTo>
                  <a:cubicBezTo>
                    <a:pt x="5765" y="803"/>
                    <a:pt x="5740" y="853"/>
                    <a:pt x="5740" y="903"/>
                  </a:cubicBezTo>
                  <a:cubicBezTo>
                    <a:pt x="5765" y="928"/>
                    <a:pt x="5790" y="978"/>
                    <a:pt x="5815" y="1003"/>
                  </a:cubicBezTo>
                  <a:cubicBezTo>
                    <a:pt x="5966" y="1304"/>
                    <a:pt x="6066" y="1605"/>
                    <a:pt x="6116" y="1906"/>
                  </a:cubicBezTo>
                  <a:cubicBezTo>
                    <a:pt x="6191" y="2181"/>
                    <a:pt x="6216" y="2457"/>
                    <a:pt x="6191" y="2733"/>
                  </a:cubicBezTo>
                  <a:cubicBezTo>
                    <a:pt x="6191" y="2983"/>
                    <a:pt x="6141" y="3209"/>
                    <a:pt x="6091" y="3410"/>
                  </a:cubicBezTo>
                  <a:cubicBezTo>
                    <a:pt x="6016" y="3635"/>
                    <a:pt x="5915" y="3861"/>
                    <a:pt x="5765" y="4086"/>
                  </a:cubicBezTo>
                  <a:cubicBezTo>
                    <a:pt x="5590" y="4362"/>
                    <a:pt x="5364" y="4613"/>
                    <a:pt x="5088" y="4863"/>
                  </a:cubicBezTo>
                  <a:cubicBezTo>
                    <a:pt x="4662" y="5239"/>
                    <a:pt x="4161" y="5590"/>
                    <a:pt x="3484" y="5941"/>
                  </a:cubicBezTo>
                  <a:cubicBezTo>
                    <a:pt x="3484" y="5941"/>
                    <a:pt x="3434" y="5941"/>
                    <a:pt x="3434" y="5966"/>
                  </a:cubicBezTo>
                  <a:cubicBezTo>
                    <a:pt x="3033" y="6166"/>
                    <a:pt x="2582" y="6367"/>
                    <a:pt x="1981" y="6593"/>
                  </a:cubicBezTo>
                  <a:cubicBezTo>
                    <a:pt x="1880" y="6643"/>
                    <a:pt x="1755" y="6693"/>
                    <a:pt x="1630" y="6743"/>
                  </a:cubicBezTo>
                  <a:cubicBezTo>
                    <a:pt x="1504" y="6793"/>
                    <a:pt x="1354" y="6868"/>
                    <a:pt x="1204" y="6918"/>
                  </a:cubicBezTo>
                  <a:cubicBezTo>
                    <a:pt x="853" y="7069"/>
                    <a:pt x="502" y="7244"/>
                    <a:pt x="101" y="7445"/>
                  </a:cubicBezTo>
                  <a:cubicBezTo>
                    <a:pt x="51" y="7470"/>
                    <a:pt x="26" y="7520"/>
                    <a:pt x="26" y="7570"/>
                  </a:cubicBezTo>
                  <a:cubicBezTo>
                    <a:pt x="26" y="7595"/>
                    <a:pt x="1" y="7620"/>
                    <a:pt x="1" y="7645"/>
                  </a:cubicBezTo>
                  <a:cubicBezTo>
                    <a:pt x="1" y="8046"/>
                    <a:pt x="26" y="8422"/>
                    <a:pt x="76" y="8798"/>
                  </a:cubicBezTo>
                  <a:cubicBezTo>
                    <a:pt x="101" y="9174"/>
                    <a:pt x="201" y="9550"/>
                    <a:pt x="301" y="9926"/>
                  </a:cubicBezTo>
                  <a:cubicBezTo>
                    <a:pt x="502" y="10653"/>
                    <a:pt x="803" y="11379"/>
                    <a:pt x="1204" y="12056"/>
                  </a:cubicBezTo>
                  <a:cubicBezTo>
                    <a:pt x="1956" y="13385"/>
                    <a:pt x="3058" y="14537"/>
                    <a:pt x="4362" y="15415"/>
                  </a:cubicBezTo>
                  <a:cubicBezTo>
                    <a:pt x="5690" y="16292"/>
                    <a:pt x="7169" y="16818"/>
                    <a:pt x="8647" y="16968"/>
                  </a:cubicBezTo>
                  <a:cubicBezTo>
                    <a:pt x="8873" y="16994"/>
                    <a:pt x="9124" y="16994"/>
                    <a:pt x="9349" y="16994"/>
                  </a:cubicBezTo>
                  <a:cubicBezTo>
                    <a:pt x="9875" y="16994"/>
                    <a:pt x="10402" y="16943"/>
                    <a:pt x="10928" y="16843"/>
                  </a:cubicBezTo>
                  <a:cubicBezTo>
                    <a:pt x="11279" y="16768"/>
                    <a:pt x="11630" y="16668"/>
                    <a:pt x="12031" y="16517"/>
                  </a:cubicBezTo>
                  <a:cubicBezTo>
                    <a:pt x="12382" y="16392"/>
                    <a:pt x="12758" y="16242"/>
                    <a:pt x="13109" y="16041"/>
                  </a:cubicBezTo>
                  <a:cubicBezTo>
                    <a:pt x="13735" y="15740"/>
                    <a:pt x="14312" y="15339"/>
                    <a:pt x="14813" y="14913"/>
                  </a:cubicBezTo>
                  <a:cubicBezTo>
                    <a:pt x="15063" y="14688"/>
                    <a:pt x="15289" y="14437"/>
                    <a:pt x="15515" y="14187"/>
                  </a:cubicBezTo>
                  <a:cubicBezTo>
                    <a:pt x="15715" y="13936"/>
                    <a:pt x="15890" y="13660"/>
                    <a:pt x="16041" y="13334"/>
                  </a:cubicBezTo>
                  <a:cubicBezTo>
                    <a:pt x="16342" y="12758"/>
                    <a:pt x="16517" y="12081"/>
                    <a:pt x="16517" y="11405"/>
                  </a:cubicBezTo>
                  <a:cubicBezTo>
                    <a:pt x="16492" y="10928"/>
                    <a:pt x="16442" y="10427"/>
                    <a:pt x="16367" y="10026"/>
                  </a:cubicBezTo>
                  <a:cubicBezTo>
                    <a:pt x="16266" y="9525"/>
                    <a:pt x="16166" y="9024"/>
                    <a:pt x="16066" y="8547"/>
                  </a:cubicBezTo>
                  <a:cubicBezTo>
                    <a:pt x="16041" y="8522"/>
                    <a:pt x="16041" y="8472"/>
                    <a:pt x="16016" y="8447"/>
                  </a:cubicBezTo>
                  <a:cubicBezTo>
                    <a:pt x="16041" y="8397"/>
                    <a:pt x="16016" y="8297"/>
                    <a:pt x="15941" y="8247"/>
                  </a:cubicBezTo>
                  <a:cubicBezTo>
                    <a:pt x="15540" y="7971"/>
                    <a:pt x="15088" y="7720"/>
                    <a:pt x="14662" y="7470"/>
                  </a:cubicBezTo>
                  <a:cubicBezTo>
                    <a:pt x="13585" y="6818"/>
                    <a:pt x="12457" y="6166"/>
                    <a:pt x="11530" y="5289"/>
                  </a:cubicBezTo>
                  <a:cubicBezTo>
                    <a:pt x="11379" y="5139"/>
                    <a:pt x="11229" y="4988"/>
                    <a:pt x="11103" y="4863"/>
                  </a:cubicBezTo>
                  <a:cubicBezTo>
                    <a:pt x="11003" y="4713"/>
                    <a:pt x="10878" y="4562"/>
                    <a:pt x="10778" y="4387"/>
                  </a:cubicBezTo>
                  <a:cubicBezTo>
                    <a:pt x="10577" y="4086"/>
                    <a:pt x="10452" y="3735"/>
                    <a:pt x="10327" y="3359"/>
                  </a:cubicBezTo>
                  <a:cubicBezTo>
                    <a:pt x="10201" y="2908"/>
                    <a:pt x="10151" y="2432"/>
                    <a:pt x="10126" y="1856"/>
                  </a:cubicBezTo>
                  <a:cubicBezTo>
                    <a:pt x="10126" y="1480"/>
                    <a:pt x="10151" y="1079"/>
                    <a:pt x="10201" y="577"/>
                  </a:cubicBezTo>
                  <a:cubicBezTo>
                    <a:pt x="10226" y="502"/>
                    <a:pt x="10201" y="452"/>
                    <a:pt x="10151" y="427"/>
                  </a:cubicBezTo>
                  <a:cubicBezTo>
                    <a:pt x="10201" y="302"/>
                    <a:pt x="10151" y="227"/>
                    <a:pt x="10076" y="176"/>
                  </a:cubicBezTo>
                  <a:cubicBezTo>
                    <a:pt x="9825" y="51"/>
                    <a:pt x="9550" y="1"/>
                    <a:pt x="9174" y="1"/>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2"/>
            <p:cNvSpPr/>
            <p:nvPr/>
          </p:nvSpPr>
          <p:spPr>
            <a:xfrm>
              <a:off x="3286500" y="1415425"/>
              <a:ext cx="112175" cy="75225"/>
            </a:xfrm>
            <a:custGeom>
              <a:avLst/>
              <a:gdLst/>
              <a:ahLst/>
              <a:cxnLst/>
              <a:rect l="l" t="t" r="r" b="b"/>
              <a:pathLst>
                <a:path w="4487" h="3009" extrusionOk="0">
                  <a:moveTo>
                    <a:pt x="3409" y="1"/>
                  </a:moveTo>
                  <a:cubicBezTo>
                    <a:pt x="3083" y="1"/>
                    <a:pt x="2732" y="51"/>
                    <a:pt x="2256" y="126"/>
                  </a:cubicBezTo>
                  <a:cubicBezTo>
                    <a:pt x="1830" y="227"/>
                    <a:pt x="1429" y="327"/>
                    <a:pt x="1103" y="427"/>
                  </a:cubicBezTo>
                  <a:lnTo>
                    <a:pt x="777" y="502"/>
                  </a:lnTo>
                  <a:lnTo>
                    <a:pt x="652" y="552"/>
                  </a:lnTo>
                  <a:lnTo>
                    <a:pt x="501" y="577"/>
                  </a:lnTo>
                  <a:cubicBezTo>
                    <a:pt x="401" y="628"/>
                    <a:pt x="276" y="653"/>
                    <a:pt x="150" y="678"/>
                  </a:cubicBezTo>
                  <a:cubicBezTo>
                    <a:pt x="100" y="703"/>
                    <a:pt x="75" y="728"/>
                    <a:pt x="25" y="753"/>
                  </a:cubicBezTo>
                  <a:cubicBezTo>
                    <a:pt x="0" y="803"/>
                    <a:pt x="0" y="853"/>
                    <a:pt x="0" y="903"/>
                  </a:cubicBezTo>
                  <a:cubicBezTo>
                    <a:pt x="0" y="953"/>
                    <a:pt x="25" y="978"/>
                    <a:pt x="75" y="1003"/>
                  </a:cubicBezTo>
                  <a:cubicBezTo>
                    <a:pt x="201" y="1304"/>
                    <a:pt x="301" y="1605"/>
                    <a:pt x="376" y="1906"/>
                  </a:cubicBezTo>
                  <a:cubicBezTo>
                    <a:pt x="451" y="2181"/>
                    <a:pt x="476" y="2457"/>
                    <a:pt x="451" y="2733"/>
                  </a:cubicBezTo>
                  <a:cubicBezTo>
                    <a:pt x="451" y="2808"/>
                    <a:pt x="451" y="2858"/>
                    <a:pt x="451" y="2908"/>
                  </a:cubicBezTo>
                  <a:cubicBezTo>
                    <a:pt x="752" y="2958"/>
                    <a:pt x="1078" y="2983"/>
                    <a:pt x="1429" y="3009"/>
                  </a:cubicBezTo>
                  <a:cubicBezTo>
                    <a:pt x="2030" y="3009"/>
                    <a:pt x="2657" y="2908"/>
                    <a:pt x="3258" y="2758"/>
                  </a:cubicBezTo>
                  <a:cubicBezTo>
                    <a:pt x="3659" y="2658"/>
                    <a:pt x="4060" y="2507"/>
                    <a:pt x="4436" y="2307"/>
                  </a:cubicBezTo>
                  <a:cubicBezTo>
                    <a:pt x="4411" y="2156"/>
                    <a:pt x="4411" y="2006"/>
                    <a:pt x="4411" y="1856"/>
                  </a:cubicBezTo>
                  <a:cubicBezTo>
                    <a:pt x="4411" y="1480"/>
                    <a:pt x="4436" y="1054"/>
                    <a:pt x="4486" y="577"/>
                  </a:cubicBezTo>
                  <a:cubicBezTo>
                    <a:pt x="4486" y="502"/>
                    <a:pt x="4461" y="452"/>
                    <a:pt x="4411" y="402"/>
                  </a:cubicBezTo>
                  <a:cubicBezTo>
                    <a:pt x="4461" y="302"/>
                    <a:pt x="4436" y="227"/>
                    <a:pt x="4336" y="176"/>
                  </a:cubicBezTo>
                  <a:cubicBezTo>
                    <a:pt x="4085" y="51"/>
                    <a:pt x="3810" y="1"/>
                    <a:pt x="3434" y="1"/>
                  </a:cubicBezTo>
                  <a:close/>
                </a:path>
              </a:pathLst>
            </a:custGeom>
            <a:solidFill>
              <a:srgbClr val="F9986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2"/>
            <p:cNvSpPr/>
            <p:nvPr/>
          </p:nvSpPr>
          <p:spPr>
            <a:xfrm>
              <a:off x="2900525" y="709925"/>
              <a:ext cx="708675" cy="760675"/>
            </a:xfrm>
            <a:custGeom>
              <a:avLst/>
              <a:gdLst/>
              <a:ahLst/>
              <a:cxnLst/>
              <a:rect l="l" t="t" r="r" b="b"/>
              <a:pathLst>
                <a:path w="28347" h="30427" extrusionOk="0">
                  <a:moveTo>
                    <a:pt x="15414" y="0"/>
                  </a:moveTo>
                  <a:cubicBezTo>
                    <a:pt x="15013" y="0"/>
                    <a:pt x="14637" y="25"/>
                    <a:pt x="14236" y="75"/>
                  </a:cubicBezTo>
                  <a:cubicBezTo>
                    <a:pt x="13584" y="151"/>
                    <a:pt x="12908" y="326"/>
                    <a:pt x="12281" y="577"/>
                  </a:cubicBezTo>
                  <a:cubicBezTo>
                    <a:pt x="11153" y="1028"/>
                    <a:pt x="10025" y="1679"/>
                    <a:pt x="8923" y="2582"/>
                  </a:cubicBezTo>
                  <a:cubicBezTo>
                    <a:pt x="7895" y="3434"/>
                    <a:pt x="6918" y="4487"/>
                    <a:pt x="6015" y="5664"/>
                  </a:cubicBezTo>
                  <a:cubicBezTo>
                    <a:pt x="5163" y="6842"/>
                    <a:pt x="4411" y="8121"/>
                    <a:pt x="3835" y="9449"/>
                  </a:cubicBezTo>
                  <a:cubicBezTo>
                    <a:pt x="3233" y="10802"/>
                    <a:pt x="2807" y="12181"/>
                    <a:pt x="2607" y="13534"/>
                  </a:cubicBezTo>
                  <a:cubicBezTo>
                    <a:pt x="2381" y="14913"/>
                    <a:pt x="2406" y="16266"/>
                    <a:pt x="2632" y="17519"/>
                  </a:cubicBezTo>
                  <a:cubicBezTo>
                    <a:pt x="2757" y="18196"/>
                    <a:pt x="2958" y="18873"/>
                    <a:pt x="3259" y="19499"/>
                  </a:cubicBezTo>
                  <a:cubicBezTo>
                    <a:pt x="3459" y="19950"/>
                    <a:pt x="3710" y="20401"/>
                    <a:pt x="4010" y="20827"/>
                  </a:cubicBezTo>
                  <a:lnTo>
                    <a:pt x="3960" y="20802"/>
                  </a:lnTo>
                  <a:lnTo>
                    <a:pt x="3935" y="20802"/>
                  </a:lnTo>
                  <a:cubicBezTo>
                    <a:pt x="3760" y="20752"/>
                    <a:pt x="3584" y="20727"/>
                    <a:pt x="3359" y="20702"/>
                  </a:cubicBezTo>
                  <a:lnTo>
                    <a:pt x="3133" y="20702"/>
                  </a:lnTo>
                  <a:cubicBezTo>
                    <a:pt x="2858" y="20702"/>
                    <a:pt x="2557" y="20727"/>
                    <a:pt x="2256" y="20827"/>
                  </a:cubicBezTo>
                  <a:cubicBezTo>
                    <a:pt x="1930" y="20903"/>
                    <a:pt x="1579" y="21078"/>
                    <a:pt x="1279" y="21279"/>
                  </a:cubicBezTo>
                  <a:cubicBezTo>
                    <a:pt x="978" y="21504"/>
                    <a:pt x="727" y="21755"/>
                    <a:pt x="527" y="22081"/>
                  </a:cubicBezTo>
                  <a:cubicBezTo>
                    <a:pt x="326" y="22331"/>
                    <a:pt x="176" y="22682"/>
                    <a:pt x="101" y="23058"/>
                  </a:cubicBezTo>
                  <a:cubicBezTo>
                    <a:pt x="25" y="23359"/>
                    <a:pt x="0" y="23660"/>
                    <a:pt x="25" y="23985"/>
                  </a:cubicBezTo>
                  <a:cubicBezTo>
                    <a:pt x="50" y="24562"/>
                    <a:pt x="251" y="25163"/>
                    <a:pt x="577" y="25715"/>
                  </a:cubicBezTo>
                  <a:cubicBezTo>
                    <a:pt x="878" y="26241"/>
                    <a:pt x="1304" y="26717"/>
                    <a:pt x="1830" y="27093"/>
                  </a:cubicBezTo>
                  <a:cubicBezTo>
                    <a:pt x="2331" y="27494"/>
                    <a:pt x="2858" y="27770"/>
                    <a:pt x="3434" y="27920"/>
                  </a:cubicBezTo>
                  <a:cubicBezTo>
                    <a:pt x="3760" y="28020"/>
                    <a:pt x="4061" y="28046"/>
                    <a:pt x="4386" y="28046"/>
                  </a:cubicBezTo>
                  <a:cubicBezTo>
                    <a:pt x="4637" y="28046"/>
                    <a:pt x="4888" y="28020"/>
                    <a:pt x="5138" y="27970"/>
                  </a:cubicBezTo>
                  <a:cubicBezTo>
                    <a:pt x="5690" y="27820"/>
                    <a:pt x="6216" y="27469"/>
                    <a:pt x="6592" y="26993"/>
                  </a:cubicBezTo>
                  <a:cubicBezTo>
                    <a:pt x="6642" y="26943"/>
                    <a:pt x="6667" y="26893"/>
                    <a:pt x="6717" y="26843"/>
                  </a:cubicBezTo>
                  <a:cubicBezTo>
                    <a:pt x="7344" y="27544"/>
                    <a:pt x="8121" y="28171"/>
                    <a:pt x="9023" y="28747"/>
                  </a:cubicBezTo>
                  <a:cubicBezTo>
                    <a:pt x="9825" y="29249"/>
                    <a:pt x="10702" y="29650"/>
                    <a:pt x="11629" y="29925"/>
                  </a:cubicBezTo>
                  <a:cubicBezTo>
                    <a:pt x="12482" y="30201"/>
                    <a:pt x="13409" y="30351"/>
                    <a:pt x="14386" y="30401"/>
                  </a:cubicBezTo>
                  <a:cubicBezTo>
                    <a:pt x="14587" y="30427"/>
                    <a:pt x="14787" y="30427"/>
                    <a:pt x="14963" y="30427"/>
                  </a:cubicBezTo>
                  <a:cubicBezTo>
                    <a:pt x="15690" y="30427"/>
                    <a:pt x="16416" y="30351"/>
                    <a:pt x="17193" y="30226"/>
                  </a:cubicBezTo>
                  <a:cubicBezTo>
                    <a:pt x="18973" y="29950"/>
                    <a:pt x="20752" y="29299"/>
                    <a:pt x="22457" y="28321"/>
                  </a:cubicBezTo>
                  <a:cubicBezTo>
                    <a:pt x="23960" y="27444"/>
                    <a:pt x="25214" y="26416"/>
                    <a:pt x="26166" y="25213"/>
                  </a:cubicBezTo>
                  <a:cubicBezTo>
                    <a:pt x="26642" y="24612"/>
                    <a:pt x="27068" y="23985"/>
                    <a:pt x="27394" y="23309"/>
                  </a:cubicBezTo>
                  <a:cubicBezTo>
                    <a:pt x="27720" y="22632"/>
                    <a:pt x="27970" y="21905"/>
                    <a:pt x="28121" y="21178"/>
                  </a:cubicBezTo>
                  <a:cubicBezTo>
                    <a:pt x="28271" y="20426"/>
                    <a:pt x="28346" y="19624"/>
                    <a:pt x="28296" y="18822"/>
                  </a:cubicBezTo>
                  <a:cubicBezTo>
                    <a:pt x="28296" y="18446"/>
                    <a:pt x="28246" y="18020"/>
                    <a:pt x="28171" y="17569"/>
                  </a:cubicBezTo>
                  <a:cubicBezTo>
                    <a:pt x="28121" y="17143"/>
                    <a:pt x="28021" y="16717"/>
                    <a:pt x="27920" y="16291"/>
                  </a:cubicBezTo>
                  <a:cubicBezTo>
                    <a:pt x="27419" y="14286"/>
                    <a:pt x="26918" y="12532"/>
                    <a:pt x="26316" y="10928"/>
                  </a:cubicBezTo>
                  <a:cubicBezTo>
                    <a:pt x="25990" y="10000"/>
                    <a:pt x="25615" y="9098"/>
                    <a:pt x="25214" y="8296"/>
                  </a:cubicBezTo>
                  <a:cubicBezTo>
                    <a:pt x="24813" y="7419"/>
                    <a:pt x="24386" y="6642"/>
                    <a:pt x="23910" y="5915"/>
                  </a:cubicBezTo>
                  <a:lnTo>
                    <a:pt x="23860" y="5865"/>
                  </a:lnTo>
                  <a:lnTo>
                    <a:pt x="23885" y="5865"/>
                  </a:lnTo>
                  <a:cubicBezTo>
                    <a:pt x="23735" y="5539"/>
                    <a:pt x="23584" y="5213"/>
                    <a:pt x="23409" y="4888"/>
                  </a:cubicBezTo>
                  <a:cubicBezTo>
                    <a:pt x="23209" y="4537"/>
                    <a:pt x="22983" y="4186"/>
                    <a:pt x="22732" y="3860"/>
                  </a:cubicBezTo>
                  <a:cubicBezTo>
                    <a:pt x="22256" y="3183"/>
                    <a:pt x="21705" y="2582"/>
                    <a:pt x="21078" y="2080"/>
                  </a:cubicBezTo>
                  <a:cubicBezTo>
                    <a:pt x="19800" y="1028"/>
                    <a:pt x="18296" y="326"/>
                    <a:pt x="16717" y="101"/>
                  </a:cubicBezTo>
                  <a:cubicBezTo>
                    <a:pt x="16291" y="25"/>
                    <a:pt x="15840" y="0"/>
                    <a:pt x="15414" y="0"/>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2"/>
            <p:cNvSpPr/>
            <p:nvPr/>
          </p:nvSpPr>
          <p:spPr>
            <a:xfrm>
              <a:off x="3350400" y="1254400"/>
              <a:ext cx="68325" cy="35750"/>
            </a:xfrm>
            <a:custGeom>
              <a:avLst/>
              <a:gdLst/>
              <a:ahLst/>
              <a:cxnLst/>
              <a:rect l="l" t="t" r="r" b="b"/>
              <a:pathLst>
                <a:path w="2733" h="1430" extrusionOk="0">
                  <a:moveTo>
                    <a:pt x="928" y="1"/>
                  </a:moveTo>
                  <a:cubicBezTo>
                    <a:pt x="802" y="26"/>
                    <a:pt x="677" y="51"/>
                    <a:pt x="552" y="101"/>
                  </a:cubicBezTo>
                  <a:cubicBezTo>
                    <a:pt x="502" y="126"/>
                    <a:pt x="427" y="176"/>
                    <a:pt x="376" y="226"/>
                  </a:cubicBezTo>
                  <a:cubicBezTo>
                    <a:pt x="376" y="226"/>
                    <a:pt x="376" y="251"/>
                    <a:pt x="351" y="251"/>
                  </a:cubicBezTo>
                  <a:lnTo>
                    <a:pt x="301" y="251"/>
                  </a:lnTo>
                  <a:cubicBezTo>
                    <a:pt x="251" y="251"/>
                    <a:pt x="176" y="251"/>
                    <a:pt x="126" y="302"/>
                  </a:cubicBezTo>
                  <a:cubicBezTo>
                    <a:pt x="51" y="327"/>
                    <a:pt x="26" y="402"/>
                    <a:pt x="26" y="452"/>
                  </a:cubicBezTo>
                  <a:cubicBezTo>
                    <a:pt x="0" y="527"/>
                    <a:pt x="26" y="602"/>
                    <a:pt x="51" y="652"/>
                  </a:cubicBezTo>
                  <a:cubicBezTo>
                    <a:pt x="126" y="753"/>
                    <a:pt x="226" y="828"/>
                    <a:pt x="301" y="903"/>
                  </a:cubicBezTo>
                  <a:cubicBezTo>
                    <a:pt x="401" y="978"/>
                    <a:pt x="527" y="1053"/>
                    <a:pt x="652" y="1104"/>
                  </a:cubicBezTo>
                  <a:cubicBezTo>
                    <a:pt x="878" y="1229"/>
                    <a:pt x="1128" y="1304"/>
                    <a:pt x="1379" y="1354"/>
                  </a:cubicBezTo>
                  <a:cubicBezTo>
                    <a:pt x="1630" y="1404"/>
                    <a:pt x="1855" y="1429"/>
                    <a:pt x="2106" y="1429"/>
                  </a:cubicBezTo>
                  <a:cubicBezTo>
                    <a:pt x="2331" y="1429"/>
                    <a:pt x="2607" y="1379"/>
                    <a:pt x="2682" y="1154"/>
                  </a:cubicBezTo>
                  <a:cubicBezTo>
                    <a:pt x="2707" y="1104"/>
                    <a:pt x="2732" y="1053"/>
                    <a:pt x="2707" y="1003"/>
                  </a:cubicBezTo>
                  <a:cubicBezTo>
                    <a:pt x="2707" y="953"/>
                    <a:pt x="2707" y="903"/>
                    <a:pt x="2682" y="853"/>
                  </a:cubicBezTo>
                  <a:cubicBezTo>
                    <a:pt x="2682" y="803"/>
                    <a:pt x="2632" y="753"/>
                    <a:pt x="2607" y="703"/>
                  </a:cubicBezTo>
                  <a:cubicBezTo>
                    <a:pt x="2582" y="652"/>
                    <a:pt x="2532" y="602"/>
                    <a:pt x="2507" y="577"/>
                  </a:cubicBezTo>
                  <a:cubicBezTo>
                    <a:pt x="2406" y="452"/>
                    <a:pt x="2281" y="352"/>
                    <a:pt x="2156" y="277"/>
                  </a:cubicBezTo>
                  <a:cubicBezTo>
                    <a:pt x="2031" y="201"/>
                    <a:pt x="1905" y="126"/>
                    <a:pt x="1755" y="76"/>
                  </a:cubicBezTo>
                  <a:cubicBezTo>
                    <a:pt x="1579" y="26"/>
                    <a:pt x="1379" y="1"/>
                    <a:pt x="1178" y="1"/>
                  </a:cubicBezTo>
                  <a:close/>
                </a:path>
              </a:pathLst>
            </a:custGeom>
            <a:solidFill>
              <a:srgbClr val="FF958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2"/>
            <p:cNvSpPr/>
            <p:nvPr/>
          </p:nvSpPr>
          <p:spPr>
            <a:xfrm>
              <a:off x="3180600" y="1111550"/>
              <a:ext cx="107800" cy="87200"/>
            </a:xfrm>
            <a:custGeom>
              <a:avLst/>
              <a:gdLst/>
              <a:ahLst/>
              <a:cxnLst/>
              <a:rect l="l" t="t" r="r" b="b"/>
              <a:pathLst>
                <a:path w="4312" h="3488" extrusionOk="0">
                  <a:moveTo>
                    <a:pt x="2782" y="3033"/>
                  </a:moveTo>
                  <a:cubicBezTo>
                    <a:pt x="2763" y="3033"/>
                    <a:pt x="2759" y="3033"/>
                    <a:pt x="2746" y="3045"/>
                  </a:cubicBezTo>
                  <a:lnTo>
                    <a:pt x="2746" y="3045"/>
                  </a:lnTo>
                  <a:cubicBezTo>
                    <a:pt x="2758" y="3041"/>
                    <a:pt x="2770" y="3037"/>
                    <a:pt x="2782" y="3033"/>
                  </a:cubicBezTo>
                  <a:close/>
                  <a:moveTo>
                    <a:pt x="3810" y="1"/>
                  </a:moveTo>
                  <a:cubicBezTo>
                    <a:pt x="3785" y="1"/>
                    <a:pt x="3760" y="1"/>
                    <a:pt x="3735" y="26"/>
                  </a:cubicBezTo>
                  <a:cubicBezTo>
                    <a:pt x="3710" y="51"/>
                    <a:pt x="3660" y="76"/>
                    <a:pt x="3660" y="126"/>
                  </a:cubicBezTo>
                  <a:cubicBezTo>
                    <a:pt x="3635" y="176"/>
                    <a:pt x="3635" y="201"/>
                    <a:pt x="3660" y="251"/>
                  </a:cubicBezTo>
                  <a:cubicBezTo>
                    <a:pt x="3685" y="276"/>
                    <a:pt x="3685" y="301"/>
                    <a:pt x="3685" y="351"/>
                  </a:cubicBezTo>
                  <a:cubicBezTo>
                    <a:pt x="3685" y="326"/>
                    <a:pt x="3685" y="326"/>
                    <a:pt x="3685" y="326"/>
                  </a:cubicBezTo>
                  <a:lnTo>
                    <a:pt x="3710" y="351"/>
                  </a:lnTo>
                  <a:cubicBezTo>
                    <a:pt x="3785" y="602"/>
                    <a:pt x="3860" y="853"/>
                    <a:pt x="3885" y="1128"/>
                  </a:cubicBezTo>
                  <a:cubicBezTo>
                    <a:pt x="3885" y="1329"/>
                    <a:pt x="3885" y="1529"/>
                    <a:pt x="3860" y="1730"/>
                  </a:cubicBezTo>
                  <a:cubicBezTo>
                    <a:pt x="3810" y="1880"/>
                    <a:pt x="3760" y="2031"/>
                    <a:pt x="3710" y="2181"/>
                  </a:cubicBezTo>
                  <a:cubicBezTo>
                    <a:pt x="3635" y="2306"/>
                    <a:pt x="3559" y="2432"/>
                    <a:pt x="3459" y="2557"/>
                  </a:cubicBezTo>
                  <a:cubicBezTo>
                    <a:pt x="3359" y="2657"/>
                    <a:pt x="3259" y="2757"/>
                    <a:pt x="3158" y="2833"/>
                  </a:cubicBezTo>
                  <a:cubicBezTo>
                    <a:pt x="3033" y="2933"/>
                    <a:pt x="2883" y="2983"/>
                    <a:pt x="2732" y="3058"/>
                  </a:cubicBezTo>
                  <a:cubicBezTo>
                    <a:pt x="2738" y="3053"/>
                    <a:pt x="2742" y="3048"/>
                    <a:pt x="2746" y="3045"/>
                  </a:cubicBezTo>
                  <a:lnTo>
                    <a:pt x="2746" y="3045"/>
                  </a:lnTo>
                  <a:cubicBezTo>
                    <a:pt x="2608" y="3087"/>
                    <a:pt x="2469" y="3110"/>
                    <a:pt x="2331" y="3133"/>
                  </a:cubicBezTo>
                  <a:cubicBezTo>
                    <a:pt x="2280" y="3141"/>
                    <a:pt x="2231" y="3144"/>
                    <a:pt x="2182" y="3144"/>
                  </a:cubicBezTo>
                  <a:cubicBezTo>
                    <a:pt x="2066" y="3144"/>
                    <a:pt x="1954" y="3126"/>
                    <a:pt x="1830" y="3108"/>
                  </a:cubicBezTo>
                  <a:cubicBezTo>
                    <a:pt x="1705" y="3083"/>
                    <a:pt x="1579" y="3033"/>
                    <a:pt x="1454" y="2983"/>
                  </a:cubicBezTo>
                  <a:cubicBezTo>
                    <a:pt x="1329" y="2908"/>
                    <a:pt x="1203" y="2833"/>
                    <a:pt x="1078" y="2757"/>
                  </a:cubicBezTo>
                  <a:cubicBezTo>
                    <a:pt x="978" y="2632"/>
                    <a:pt x="853" y="2532"/>
                    <a:pt x="777" y="2381"/>
                  </a:cubicBezTo>
                  <a:cubicBezTo>
                    <a:pt x="652" y="2206"/>
                    <a:pt x="552" y="2031"/>
                    <a:pt x="477" y="1830"/>
                  </a:cubicBezTo>
                  <a:cubicBezTo>
                    <a:pt x="426" y="1655"/>
                    <a:pt x="376" y="1454"/>
                    <a:pt x="351" y="1254"/>
                  </a:cubicBezTo>
                  <a:cubicBezTo>
                    <a:pt x="331" y="1171"/>
                    <a:pt x="258" y="1122"/>
                    <a:pt x="177" y="1122"/>
                  </a:cubicBezTo>
                  <a:cubicBezTo>
                    <a:pt x="160" y="1122"/>
                    <a:pt x="143" y="1124"/>
                    <a:pt x="126" y="1128"/>
                  </a:cubicBezTo>
                  <a:cubicBezTo>
                    <a:pt x="51" y="1153"/>
                    <a:pt x="0" y="1229"/>
                    <a:pt x="0" y="1329"/>
                  </a:cubicBezTo>
                  <a:cubicBezTo>
                    <a:pt x="101" y="1905"/>
                    <a:pt x="326" y="2482"/>
                    <a:pt x="752" y="2908"/>
                  </a:cubicBezTo>
                  <a:cubicBezTo>
                    <a:pt x="928" y="3083"/>
                    <a:pt x="1128" y="3209"/>
                    <a:pt x="1354" y="3309"/>
                  </a:cubicBezTo>
                  <a:cubicBezTo>
                    <a:pt x="1579" y="3409"/>
                    <a:pt x="1805" y="3459"/>
                    <a:pt x="2031" y="3484"/>
                  </a:cubicBezTo>
                  <a:cubicBezTo>
                    <a:pt x="2068" y="3486"/>
                    <a:pt x="2106" y="3487"/>
                    <a:pt x="2144" y="3487"/>
                  </a:cubicBezTo>
                  <a:cubicBezTo>
                    <a:pt x="2557" y="3487"/>
                    <a:pt x="2964" y="3363"/>
                    <a:pt x="3309" y="3133"/>
                  </a:cubicBezTo>
                  <a:cubicBezTo>
                    <a:pt x="3509" y="3008"/>
                    <a:pt x="3685" y="2858"/>
                    <a:pt x="3835" y="2657"/>
                  </a:cubicBezTo>
                  <a:cubicBezTo>
                    <a:pt x="3960" y="2457"/>
                    <a:pt x="4086" y="2231"/>
                    <a:pt x="4136" y="2006"/>
                  </a:cubicBezTo>
                  <a:cubicBezTo>
                    <a:pt x="4311" y="1354"/>
                    <a:pt x="4211" y="702"/>
                    <a:pt x="3960" y="101"/>
                  </a:cubicBezTo>
                  <a:cubicBezTo>
                    <a:pt x="3960" y="51"/>
                    <a:pt x="3910" y="26"/>
                    <a:pt x="3860" y="1"/>
                  </a:cubicBezTo>
                  <a:close/>
                </a:path>
              </a:pathLst>
            </a:custGeom>
            <a:solidFill>
              <a:srgbClr val="5F44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
            <p:cNvSpPr/>
            <p:nvPr/>
          </p:nvSpPr>
          <p:spPr>
            <a:xfrm>
              <a:off x="3435600" y="1028225"/>
              <a:ext cx="87750" cy="82800"/>
            </a:xfrm>
            <a:custGeom>
              <a:avLst/>
              <a:gdLst/>
              <a:ahLst/>
              <a:cxnLst/>
              <a:rect l="l" t="t" r="r" b="b"/>
              <a:pathLst>
                <a:path w="3510" h="3312" extrusionOk="0">
                  <a:moveTo>
                    <a:pt x="2983" y="0"/>
                  </a:moveTo>
                  <a:cubicBezTo>
                    <a:pt x="2958" y="0"/>
                    <a:pt x="2933" y="0"/>
                    <a:pt x="2908" y="25"/>
                  </a:cubicBezTo>
                  <a:cubicBezTo>
                    <a:pt x="2808" y="50"/>
                    <a:pt x="2783" y="176"/>
                    <a:pt x="2833" y="251"/>
                  </a:cubicBezTo>
                  <a:cubicBezTo>
                    <a:pt x="2883" y="376"/>
                    <a:pt x="2933" y="501"/>
                    <a:pt x="2983" y="602"/>
                  </a:cubicBezTo>
                  <a:cubicBezTo>
                    <a:pt x="2983" y="602"/>
                    <a:pt x="2958" y="577"/>
                    <a:pt x="2958" y="577"/>
                  </a:cubicBezTo>
                  <a:lnTo>
                    <a:pt x="2958" y="577"/>
                  </a:lnTo>
                  <a:cubicBezTo>
                    <a:pt x="3059" y="827"/>
                    <a:pt x="3109" y="1103"/>
                    <a:pt x="3134" y="1354"/>
                  </a:cubicBezTo>
                  <a:cubicBezTo>
                    <a:pt x="3159" y="1554"/>
                    <a:pt x="3159" y="1730"/>
                    <a:pt x="3134" y="1905"/>
                  </a:cubicBezTo>
                  <a:cubicBezTo>
                    <a:pt x="3109" y="2030"/>
                    <a:pt x="3059" y="2156"/>
                    <a:pt x="3009" y="2281"/>
                  </a:cubicBezTo>
                  <a:cubicBezTo>
                    <a:pt x="2958" y="2356"/>
                    <a:pt x="2908" y="2456"/>
                    <a:pt x="2833" y="2532"/>
                  </a:cubicBezTo>
                  <a:cubicBezTo>
                    <a:pt x="2758" y="2607"/>
                    <a:pt x="2683" y="2682"/>
                    <a:pt x="2608" y="2757"/>
                  </a:cubicBezTo>
                  <a:cubicBezTo>
                    <a:pt x="2507" y="2807"/>
                    <a:pt x="2407" y="2857"/>
                    <a:pt x="2332" y="2882"/>
                  </a:cubicBezTo>
                  <a:cubicBezTo>
                    <a:pt x="2232" y="2933"/>
                    <a:pt x="2106" y="2933"/>
                    <a:pt x="2006" y="2958"/>
                  </a:cubicBezTo>
                  <a:cubicBezTo>
                    <a:pt x="1881" y="2958"/>
                    <a:pt x="1780" y="2958"/>
                    <a:pt x="1655" y="2933"/>
                  </a:cubicBezTo>
                  <a:cubicBezTo>
                    <a:pt x="1530" y="2907"/>
                    <a:pt x="1405" y="2882"/>
                    <a:pt x="1279" y="2807"/>
                  </a:cubicBezTo>
                  <a:cubicBezTo>
                    <a:pt x="1179" y="2757"/>
                    <a:pt x="1079" y="2682"/>
                    <a:pt x="978" y="2607"/>
                  </a:cubicBezTo>
                  <a:cubicBezTo>
                    <a:pt x="878" y="2506"/>
                    <a:pt x="778" y="2406"/>
                    <a:pt x="703" y="2306"/>
                  </a:cubicBezTo>
                  <a:cubicBezTo>
                    <a:pt x="602" y="2156"/>
                    <a:pt x="552" y="2030"/>
                    <a:pt x="502" y="1880"/>
                  </a:cubicBezTo>
                  <a:cubicBezTo>
                    <a:pt x="427" y="1679"/>
                    <a:pt x="377" y="1479"/>
                    <a:pt x="352" y="1278"/>
                  </a:cubicBezTo>
                  <a:cubicBezTo>
                    <a:pt x="352" y="1203"/>
                    <a:pt x="352" y="1153"/>
                    <a:pt x="352" y="1078"/>
                  </a:cubicBezTo>
                  <a:cubicBezTo>
                    <a:pt x="352" y="1028"/>
                    <a:pt x="327" y="1003"/>
                    <a:pt x="302" y="953"/>
                  </a:cubicBezTo>
                  <a:cubicBezTo>
                    <a:pt x="277" y="928"/>
                    <a:pt x="227" y="902"/>
                    <a:pt x="176" y="902"/>
                  </a:cubicBezTo>
                  <a:cubicBezTo>
                    <a:pt x="101" y="902"/>
                    <a:pt x="1" y="978"/>
                    <a:pt x="1" y="1078"/>
                  </a:cubicBezTo>
                  <a:cubicBezTo>
                    <a:pt x="26" y="1379"/>
                    <a:pt x="51" y="1704"/>
                    <a:pt x="176" y="2005"/>
                  </a:cubicBezTo>
                  <a:cubicBezTo>
                    <a:pt x="252" y="2256"/>
                    <a:pt x="377" y="2481"/>
                    <a:pt x="552" y="2682"/>
                  </a:cubicBezTo>
                  <a:cubicBezTo>
                    <a:pt x="703" y="2857"/>
                    <a:pt x="903" y="3008"/>
                    <a:pt x="1104" y="3108"/>
                  </a:cubicBezTo>
                  <a:cubicBezTo>
                    <a:pt x="1304" y="3208"/>
                    <a:pt x="1530" y="3283"/>
                    <a:pt x="1755" y="3308"/>
                  </a:cubicBezTo>
                  <a:cubicBezTo>
                    <a:pt x="1791" y="3311"/>
                    <a:pt x="1826" y="3312"/>
                    <a:pt x="1861" y="3312"/>
                  </a:cubicBezTo>
                  <a:cubicBezTo>
                    <a:pt x="2251" y="3312"/>
                    <a:pt x="2634" y="3183"/>
                    <a:pt x="2933" y="2907"/>
                  </a:cubicBezTo>
                  <a:cubicBezTo>
                    <a:pt x="3109" y="2757"/>
                    <a:pt x="3234" y="2582"/>
                    <a:pt x="3334" y="2356"/>
                  </a:cubicBezTo>
                  <a:cubicBezTo>
                    <a:pt x="3460" y="2131"/>
                    <a:pt x="3485" y="1855"/>
                    <a:pt x="3510" y="1604"/>
                  </a:cubicBezTo>
                  <a:cubicBezTo>
                    <a:pt x="3510" y="1404"/>
                    <a:pt x="3485" y="1178"/>
                    <a:pt x="3435" y="978"/>
                  </a:cubicBezTo>
                  <a:cubicBezTo>
                    <a:pt x="3384" y="652"/>
                    <a:pt x="3259" y="376"/>
                    <a:pt x="3134" y="100"/>
                  </a:cubicBezTo>
                  <a:cubicBezTo>
                    <a:pt x="3109" y="25"/>
                    <a:pt x="3034" y="0"/>
                    <a:pt x="2983" y="0"/>
                  </a:cubicBezTo>
                  <a:close/>
                </a:path>
              </a:pathLst>
            </a:custGeom>
            <a:solidFill>
              <a:srgbClr val="5F44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
            <p:cNvSpPr/>
            <p:nvPr/>
          </p:nvSpPr>
          <p:spPr>
            <a:xfrm>
              <a:off x="3341000" y="1209925"/>
              <a:ext cx="117825" cy="84600"/>
            </a:xfrm>
            <a:custGeom>
              <a:avLst/>
              <a:gdLst/>
              <a:ahLst/>
              <a:cxnLst/>
              <a:rect l="l" t="t" r="r" b="b"/>
              <a:pathLst>
                <a:path w="4713" h="3384" extrusionOk="0">
                  <a:moveTo>
                    <a:pt x="1554" y="1930"/>
                  </a:moveTo>
                  <a:cubicBezTo>
                    <a:pt x="1655" y="1930"/>
                    <a:pt x="1755" y="1930"/>
                    <a:pt x="1830" y="1955"/>
                  </a:cubicBezTo>
                  <a:cubicBezTo>
                    <a:pt x="1955" y="1980"/>
                    <a:pt x="2081" y="2030"/>
                    <a:pt x="2206" y="2081"/>
                  </a:cubicBezTo>
                  <a:cubicBezTo>
                    <a:pt x="2331" y="2131"/>
                    <a:pt x="2432" y="2206"/>
                    <a:pt x="2507" y="2281"/>
                  </a:cubicBezTo>
                  <a:cubicBezTo>
                    <a:pt x="2607" y="2356"/>
                    <a:pt x="2682" y="2431"/>
                    <a:pt x="2757" y="2532"/>
                  </a:cubicBezTo>
                  <a:lnTo>
                    <a:pt x="2732" y="2507"/>
                  </a:lnTo>
                  <a:lnTo>
                    <a:pt x="2732" y="2507"/>
                  </a:lnTo>
                  <a:cubicBezTo>
                    <a:pt x="2808" y="2607"/>
                    <a:pt x="2858" y="2732"/>
                    <a:pt x="2908" y="2858"/>
                  </a:cubicBezTo>
                  <a:cubicBezTo>
                    <a:pt x="2933" y="2883"/>
                    <a:pt x="2933" y="2933"/>
                    <a:pt x="2933" y="2958"/>
                  </a:cubicBezTo>
                  <a:cubicBezTo>
                    <a:pt x="2833" y="2983"/>
                    <a:pt x="2707" y="3008"/>
                    <a:pt x="2557" y="3033"/>
                  </a:cubicBezTo>
                  <a:lnTo>
                    <a:pt x="2381" y="3033"/>
                  </a:lnTo>
                  <a:cubicBezTo>
                    <a:pt x="2206" y="3033"/>
                    <a:pt x="2031" y="3008"/>
                    <a:pt x="1855" y="2983"/>
                  </a:cubicBezTo>
                  <a:cubicBezTo>
                    <a:pt x="1630" y="2933"/>
                    <a:pt x="1429" y="2883"/>
                    <a:pt x="1229" y="2782"/>
                  </a:cubicBezTo>
                  <a:cubicBezTo>
                    <a:pt x="1078" y="2707"/>
                    <a:pt x="928" y="2632"/>
                    <a:pt x="828" y="2532"/>
                  </a:cubicBezTo>
                  <a:cubicBezTo>
                    <a:pt x="752" y="2457"/>
                    <a:pt x="677" y="2381"/>
                    <a:pt x="627" y="2306"/>
                  </a:cubicBezTo>
                  <a:cubicBezTo>
                    <a:pt x="677" y="2281"/>
                    <a:pt x="727" y="2231"/>
                    <a:pt x="777" y="2181"/>
                  </a:cubicBezTo>
                  <a:cubicBezTo>
                    <a:pt x="878" y="2106"/>
                    <a:pt x="1003" y="2056"/>
                    <a:pt x="1103" y="2005"/>
                  </a:cubicBezTo>
                  <a:cubicBezTo>
                    <a:pt x="1229" y="1980"/>
                    <a:pt x="1329" y="1955"/>
                    <a:pt x="1454" y="1930"/>
                  </a:cubicBezTo>
                  <a:close/>
                  <a:moveTo>
                    <a:pt x="3710" y="0"/>
                  </a:moveTo>
                  <a:cubicBezTo>
                    <a:pt x="3610" y="0"/>
                    <a:pt x="3484" y="0"/>
                    <a:pt x="3359" y="25"/>
                  </a:cubicBezTo>
                  <a:cubicBezTo>
                    <a:pt x="3234" y="76"/>
                    <a:pt x="3108" y="101"/>
                    <a:pt x="3008" y="151"/>
                  </a:cubicBezTo>
                  <a:cubicBezTo>
                    <a:pt x="2908" y="201"/>
                    <a:pt x="2808" y="251"/>
                    <a:pt x="2707" y="301"/>
                  </a:cubicBezTo>
                  <a:cubicBezTo>
                    <a:pt x="2632" y="326"/>
                    <a:pt x="2557" y="376"/>
                    <a:pt x="2482" y="401"/>
                  </a:cubicBezTo>
                  <a:lnTo>
                    <a:pt x="2432" y="401"/>
                  </a:lnTo>
                  <a:cubicBezTo>
                    <a:pt x="2281" y="401"/>
                    <a:pt x="2156" y="376"/>
                    <a:pt x="2056" y="376"/>
                  </a:cubicBezTo>
                  <a:cubicBezTo>
                    <a:pt x="1980" y="351"/>
                    <a:pt x="1905" y="326"/>
                    <a:pt x="1830" y="326"/>
                  </a:cubicBezTo>
                  <a:cubicBezTo>
                    <a:pt x="1605" y="276"/>
                    <a:pt x="1379" y="226"/>
                    <a:pt x="1178" y="226"/>
                  </a:cubicBezTo>
                  <a:lnTo>
                    <a:pt x="1103" y="226"/>
                  </a:lnTo>
                  <a:cubicBezTo>
                    <a:pt x="978" y="226"/>
                    <a:pt x="878" y="226"/>
                    <a:pt x="777" y="276"/>
                  </a:cubicBezTo>
                  <a:cubicBezTo>
                    <a:pt x="627" y="301"/>
                    <a:pt x="502" y="401"/>
                    <a:pt x="402" y="502"/>
                  </a:cubicBezTo>
                  <a:cubicBezTo>
                    <a:pt x="276" y="652"/>
                    <a:pt x="201" y="827"/>
                    <a:pt x="151" y="953"/>
                  </a:cubicBezTo>
                  <a:cubicBezTo>
                    <a:pt x="76" y="1128"/>
                    <a:pt x="51" y="1304"/>
                    <a:pt x="26" y="1529"/>
                  </a:cubicBezTo>
                  <a:cubicBezTo>
                    <a:pt x="1" y="1830"/>
                    <a:pt x="76" y="2156"/>
                    <a:pt x="251" y="2406"/>
                  </a:cubicBezTo>
                  <a:cubicBezTo>
                    <a:pt x="402" y="2657"/>
                    <a:pt x="652" y="2858"/>
                    <a:pt x="928" y="3033"/>
                  </a:cubicBezTo>
                  <a:cubicBezTo>
                    <a:pt x="1204" y="3183"/>
                    <a:pt x="1504" y="3284"/>
                    <a:pt x="1855" y="3334"/>
                  </a:cubicBezTo>
                  <a:cubicBezTo>
                    <a:pt x="2031" y="3384"/>
                    <a:pt x="2181" y="3384"/>
                    <a:pt x="2356" y="3384"/>
                  </a:cubicBezTo>
                  <a:cubicBezTo>
                    <a:pt x="2507" y="3384"/>
                    <a:pt x="2657" y="3384"/>
                    <a:pt x="2833" y="3359"/>
                  </a:cubicBezTo>
                  <a:cubicBezTo>
                    <a:pt x="3083" y="3309"/>
                    <a:pt x="3359" y="3208"/>
                    <a:pt x="3610" y="3058"/>
                  </a:cubicBezTo>
                  <a:cubicBezTo>
                    <a:pt x="3785" y="2933"/>
                    <a:pt x="3960" y="2782"/>
                    <a:pt x="4136" y="2582"/>
                  </a:cubicBezTo>
                  <a:cubicBezTo>
                    <a:pt x="4261" y="2406"/>
                    <a:pt x="4386" y="2231"/>
                    <a:pt x="4487" y="2005"/>
                  </a:cubicBezTo>
                  <a:cubicBezTo>
                    <a:pt x="4587" y="1805"/>
                    <a:pt x="4637" y="1604"/>
                    <a:pt x="4662" y="1379"/>
                  </a:cubicBezTo>
                  <a:cubicBezTo>
                    <a:pt x="4712" y="1178"/>
                    <a:pt x="4687" y="978"/>
                    <a:pt x="4662" y="777"/>
                  </a:cubicBezTo>
                  <a:cubicBezTo>
                    <a:pt x="4637" y="602"/>
                    <a:pt x="4562" y="452"/>
                    <a:pt x="4437" y="326"/>
                  </a:cubicBezTo>
                  <a:cubicBezTo>
                    <a:pt x="4336" y="176"/>
                    <a:pt x="4186" y="76"/>
                    <a:pt x="4011" y="25"/>
                  </a:cubicBezTo>
                  <a:cubicBezTo>
                    <a:pt x="3910" y="0"/>
                    <a:pt x="3810" y="0"/>
                    <a:pt x="3710" y="0"/>
                  </a:cubicBezTo>
                  <a:close/>
                </a:path>
              </a:pathLst>
            </a:custGeom>
            <a:solidFill>
              <a:srgbClr val="5F44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
            <p:cNvSpPr/>
            <p:nvPr/>
          </p:nvSpPr>
          <p:spPr>
            <a:xfrm>
              <a:off x="3361050" y="1041375"/>
              <a:ext cx="80850" cy="150425"/>
            </a:xfrm>
            <a:custGeom>
              <a:avLst/>
              <a:gdLst/>
              <a:ahLst/>
              <a:cxnLst/>
              <a:rect l="l" t="t" r="r" b="b"/>
              <a:pathLst>
                <a:path w="3234" h="6017" extrusionOk="0">
                  <a:moveTo>
                    <a:pt x="76" y="1"/>
                  </a:moveTo>
                  <a:cubicBezTo>
                    <a:pt x="26" y="1"/>
                    <a:pt x="1" y="51"/>
                    <a:pt x="1" y="101"/>
                  </a:cubicBezTo>
                  <a:cubicBezTo>
                    <a:pt x="51" y="502"/>
                    <a:pt x="126" y="903"/>
                    <a:pt x="251" y="1304"/>
                  </a:cubicBezTo>
                  <a:cubicBezTo>
                    <a:pt x="301" y="1479"/>
                    <a:pt x="376" y="1655"/>
                    <a:pt x="452" y="1805"/>
                  </a:cubicBezTo>
                  <a:cubicBezTo>
                    <a:pt x="552" y="2006"/>
                    <a:pt x="677" y="2206"/>
                    <a:pt x="803" y="2381"/>
                  </a:cubicBezTo>
                  <a:cubicBezTo>
                    <a:pt x="1028" y="2707"/>
                    <a:pt x="1304" y="2958"/>
                    <a:pt x="1605" y="3209"/>
                  </a:cubicBezTo>
                  <a:cubicBezTo>
                    <a:pt x="1880" y="3384"/>
                    <a:pt x="2156" y="3559"/>
                    <a:pt x="2407" y="3760"/>
                  </a:cubicBezTo>
                  <a:cubicBezTo>
                    <a:pt x="2507" y="3860"/>
                    <a:pt x="2607" y="3960"/>
                    <a:pt x="2682" y="4061"/>
                  </a:cubicBezTo>
                  <a:cubicBezTo>
                    <a:pt x="2732" y="4136"/>
                    <a:pt x="2757" y="4186"/>
                    <a:pt x="2782" y="4261"/>
                  </a:cubicBezTo>
                  <a:cubicBezTo>
                    <a:pt x="2808" y="4311"/>
                    <a:pt x="2808" y="4386"/>
                    <a:pt x="2833" y="4437"/>
                  </a:cubicBezTo>
                  <a:cubicBezTo>
                    <a:pt x="2833" y="4537"/>
                    <a:pt x="2808" y="4612"/>
                    <a:pt x="2808" y="4687"/>
                  </a:cubicBezTo>
                  <a:cubicBezTo>
                    <a:pt x="2782" y="4787"/>
                    <a:pt x="2757" y="4863"/>
                    <a:pt x="2732" y="4938"/>
                  </a:cubicBezTo>
                  <a:cubicBezTo>
                    <a:pt x="2682" y="4988"/>
                    <a:pt x="2657" y="5063"/>
                    <a:pt x="2607" y="5138"/>
                  </a:cubicBezTo>
                  <a:cubicBezTo>
                    <a:pt x="2532" y="5214"/>
                    <a:pt x="2457" y="5264"/>
                    <a:pt x="2381" y="5339"/>
                  </a:cubicBezTo>
                  <a:cubicBezTo>
                    <a:pt x="2256" y="5414"/>
                    <a:pt x="2131" y="5464"/>
                    <a:pt x="2006" y="5514"/>
                  </a:cubicBezTo>
                  <a:cubicBezTo>
                    <a:pt x="1880" y="5564"/>
                    <a:pt x="1755" y="5590"/>
                    <a:pt x="1605" y="5615"/>
                  </a:cubicBezTo>
                  <a:lnTo>
                    <a:pt x="1379" y="5615"/>
                  </a:lnTo>
                  <a:cubicBezTo>
                    <a:pt x="1368" y="5612"/>
                    <a:pt x="1358" y="5611"/>
                    <a:pt x="1348" y="5611"/>
                  </a:cubicBezTo>
                  <a:cubicBezTo>
                    <a:pt x="1263" y="5611"/>
                    <a:pt x="1201" y="5700"/>
                    <a:pt x="1178" y="5790"/>
                  </a:cubicBezTo>
                  <a:cubicBezTo>
                    <a:pt x="1178" y="5840"/>
                    <a:pt x="1204" y="5890"/>
                    <a:pt x="1229" y="5940"/>
                  </a:cubicBezTo>
                  <a:cubicBezTo>
                    <a:pt x="1279" y="5965"/>
                    <a:pt x="1329" y="5991"/>
                    <a:pt x="1379" y="5991"/>
                  </a:cubicBezTo>
                  <a:cubicBezTo>
                    <a:pt x="1459" y="6008"/>
                    <a:pt x="1539" y="6017"/>
                    <a:pt x="1619" y="6017"/>
                  </a:cubicBezTo>
                  <a:cubicBezTo>
                    <a:pt x="1764" y="6017"/>
                    <a:pt x="1910" y="5989"/>
                    <a:pt x="2056" y="5940"/>
                  </a:cubicBezTo>
                  <a:cubicBezTo>
                    <a:pt x="2281" y="5890"/>
                    <a:pt x="2507" y="5765"/>
                    <a:pt x="2707" y="5590"/>
                  </a:cubicBezTo>
                  <a:cubicBezTo>
                    <a:pt x="2782" y="5514"/>
                    <a:pt x="2858" y="5439"/>
                    <a:pt x="2933" y="5364"/>
                  </a:cubicBezTo>
                  <a:cubicBezTo>
                    <a:pt x="3008" y="5264"/>
                    <a:pt x="3058" y="5163"/>
                    <a:pt x="3108" y="5038"/>
                  </a:cubicBezTo>
                  <a:cubicBezTo>
                    <a:pt x="3158" y="4938"/>
                    <a:pt x="3183" y="4813"/>
                    <a:pt x="3209" y="4687"/>
                  </a:cubicBezTo>
                  <a:cubicBezTo>
                    <a:pt x="3234" y="4562"/>
                    <a:pt x="3209" y="4462"/>
                    <a:pt x="3209" y="4336"/>
                  </a:cubicBezTo>
                  <a:cubicBezTo>
                    <a:pt x="3183" y="4261"/>
                    <a:pt x="3158" y="4161"/>
                    <a:pt x="3133" y="4086"/>
                  </a:cubicBezTo>
                  <a:cubicBezTo>
                    <a:pt x="3083" y="3985"/>
                    <a:pt x="3033" y="3910"/>
                    <a:pt x="2983" y="3835"/>
                  </a:cubicBezTo>
                  <a:cubicBezTo>
                    <a:pt x="2908" y="3735"/>
                    <a:pt x="2858" y="3685"/>
                    <a:pt x="2782" y="3610"/>
                  </a:cubicBezTo>
                  <a:cubicBezTo>
                    <a:pt x="2682" y="3534"/>
                    <a:pt x="2607" y="3459"/>
                    <a:pt x="2532" y="3409"/>
                  </a:cubicBezTo>
                  <a:cubicBezTo>
                    <a:pt x="2356" y="3284"/>
                    <a:pt x="2156" y="3183"/>
                    <a:pt x="1980" y="3058"/>
                  </a:cubicBezTo>
                  <a:cubicBezTo>
                    <a:pt x="1880" y="3008"/>
                    <a:pt x="1805" y="2958"/>
                    <a:pt x="1705" y="2908"/>
                  </a:cubicBezTo>
                  <a:cubicBezTo>
                    <a:pt x="1605" y="2833"/>
                    <a:pt x="1529" y="2757"/>
                    <a:pt x="1429" y="2682"/>
                  </a:cubicBezTo>
                  <a:cubicBezTo>
                    <a:pt x="1204" y="2482"/>
                    <a:pt x="1003" y="2281"/>
                    <a:pt x="828" y="2031"/>
                  </a:cubicBezTo>
                  <a:lnTo>
                    <a:pt x="828" y="2031"/>
                  </a:lnTo>
                  <a:lnTo>
                    <a:pt x="853" y="2056"/>
                  </a:lnTo>
                  <a:cubicBezTo>
                    <a:pt x="677" y="1805"/>
                    <a:pt x="527" y="1529"/>
                    <a:pt x="427" y="1229"/>
                  </a:cubicBezTo>
                  <a:cubicBezTo>
                    <a:pt x="301" y="853"/>
                    <a:pt x="226" y="452"/>
                    <a:pt x="176" y="51"/>
                  </a:cubicBezTo>
                  <a:cubicBezTo>
                    <a:pt x="176" y="26"/>
                    <a:pt x="126" y="1"/>
                    <a:pt x="76" y="1"/>
                  </a:cubicBezTo>
                  <a:close/>
                </a:path>
              </a:pathLst>
            </a:custGeom>
            <a:solidFill>
              <a:srgbClr val="F9986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
            <p:cNvSpPr/>
            <p:nvPr/>
          </p:nvSpPr>
          <p:spPr>
            <a:xfrm>
              <a:off x="2982600" y="1278225"/>
              <a:ext cx="43875" cy="87275"/>
            </a:xfrm>
            <a:custGeom>
              <a:avLst/>
              <a:gdLst/>
              <a:ahLst/>
              <a:cxnLst/>
              <a:rect l="l" t="t" r="r" b="b"/>
              <a:pathLst>
                <a:path w="1755" h="3491" extrusionOk="0">
                  <a:moveTo>
                    <a:pt x="301" y="0"/>
                  </a:moveTo>
                  <a:cubicBezTo>
                    <a:pt x="251" y="0"/>
                    <a:pt x="201" y="25"/>
                    <a:pt x="176" y="75"/>
                  </a:cubicBezTo>
                  <a:cubicBezTo>
                    <a:pt x="51" y="376"/>
                    <a:pt x="1" y="677"/>
                    <a:pt x="1" y="1003"/>
                  </a:cubicBezTo>
                  <a:cubicBezTo>
                    <a:pt x="1" y="1329"/>
                    <a:pt x="26" y="1679"/>
                    <a:pt x="126" y="2005"/>
                  </a:cubicBezTo>
                  <a:cubicBezTo>
                    <a:pt x="151" y="2156"/>
                    <a:pt x="226" y="2331"/>
                    <a:pt x="301" y="2481"/>
                  </a:cubicBezTo>
                  <a:cubicBezTo>
                    <a:pt x="377" y="2632"/>
                    <a:pt x="477" y="2782"/>
                    <a:pt x="577" y="2908"/>
                  </a:cubicBezTo>
                  <a:cubicBezTo>
                    <a:pt x="803" y="3183"/>
                    <a:pt x="1103" y="3384"/>
                    <a:pt x="1429" y="3484"/>
                  </a:cubicBezTo>
                  <a:cubicBezTo>
                    <a:pt x="1450" y="3488"/>
                    <a:pt x="1471" y="3490"/>
                    <a:pt x="1491" y="3490"/>
                  </a:cubicBezTo>
                  <a:cubicBezTo>
                    <a:pt x="1594" y="3490"/>
                    <a:pt x="1688" y="3438"/>
                    <a:pt x="1730" y="3334"/>
                  </a:cubicBezTo>
                  <a:cubicBezTo>
                    <a:pt x="1755" y="3208"/>
                    <a:pt x="1680" y="3083"/>
                    <a:pt x="1580" y="3033"/>
                  </a:cubicBezTo>
                  <a:cubicBezTo>
                    <a:pt x="1542" y="3014"/>
                    <a:pt x="1504" y="3009"/>
                    <a:pt x="1477" y="2998"/>
                  </a:cubicBezTo>
                  <a:lnTo>
                    <a:pt x="1477" y="2998"/>
                  </a:lnTo>
                  <a:cubicBezTo>
                    <a:pt x="1479" y="3003"/>
                    <a:pt x="1479" y="3008"/>
                    <a:pt x="1479" y="3008"/>
                  </a:cubicBezTo>
                  <a:lnTo>
                    <a:pt x="1454" y="2983"/>
                  </a:lnTo>
                  <a:lnTo>
                    <a:pt x="1454" y="2983"/>
                  </a:lnTo>
                  <a:cubicBezTo>
                    <a:pt x="1460" y="2989"/>
                    <a:pt x="1468" y="2994"/>
                    <a:pt x="1477" y="2998"/>
                  </a:cubicBezTo>
                  <a:lnTo>
                    <a:pt x="1477" y="2998"/>
                  </a:lnTo>
                  <a:cubicBezTo>
                    <a:pt x="1474" y="2991"/>
                    <a:pt x="1468" y="2983"/>
                    <a:pt x="1454" y="2983"/>
                  </a:cubicBezTo>
                  <a:cubicBezTo>
                    <a:pt x="1329" y="2908"/>
                    <a:pt x="1229" y="2857"/>
                    <a:pt x="1128" y="2782"/>
                  </a:cubicBezTo>
                  <a:cubicBezTo>
                    <a:pt x="1003" y="2657"/>
                    <a:pt x="878" y="2532"/>
                    <a:pt x="778" y="2381"/>
                  </a:cubicBezTo>
                  <a:cubicBezTo>
                    <a:pt x="652" y="2181"/>
                    <a:pt x="552" y="1980"/>
                    <a:pt x="477" y="1755"/>
                  </a:cubicBezTo>
                  <a:cubicBezTo>
                    <a:pt x="402" y="1529"/>
                    <a:pt x="351" y="1304"/>
                    <a:pt x="326" y="1078"/>
                  </a:cubicBezTo>
                  <a:cubicBezTo>
                    <a:pt x="301" y="902"/>
                    <a:pt x="301" y="702"/>
                    <a:pt x="351" y="501"/>
                  </a:cubicBezTo>
                  <a:cubicBezTo>
                    <a:pt x="377" y="376"/>
                    <a:pt x="402" y="276"/>
                    <a:pt x="452" y="176"/>
                  </a:cubicBezTo>
                  <a:cubicBezTo>
                    <a:pt x="477" y="100"/>
                    <a:pt x="427" y="25"/>
                    <a:pt x="351" y="0"/>
                  </a:cubicBezTo>
                  <a:close/>
                </a:path>
              </a:pathLst>
            </a:custGeom>
            <a:solidFill>
              <a:srgbClr val="F9986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
            <p:cNvSpPr/>
            <p:nvPr/>
          </p:nvSpPr>
          <p:spPr>
            <a:xfrm>
              <a:off x="2933725" y="1276350"/>
              <a:ext cx="56250" cy="25125"/>
            </a:xfrm>
            <a:custGeom>
              <a:avLst/>
              <a:gdLst/>
              <a:ahLst/>
              <a:cxnLst/>
              <a:rect l="l" t="t" r="r" b="b"/>
              <a:pathLst>
                <a:path w="2250" h="1005" extrusionOk="0">
                  <a:moveTo>
                    <a:pt x="1429" y="0"/>
                  </a:moveTo>
                  <a:cubicBezTo>
                    <a:pt x="1304" y="0"/>
                    <a:pt x="1179" y="25"/>
                    <a:pt x="1078" y="50"/>
                  </a:cubicBezTo>
                  <a:cubicBezTo>
                    <a:pt x="978" y="75"/>
                    <a:pt x="878" y="100"/>
                    <a:pt x="778" y="150"/>
                  </a:cubicBezTo>
                  <a:cubicBezTo>
                    <a:pt x="677" y="201"/>
                    <a:pt x="577" y="276"/>
                    <a:pt x="477" y="351"/>
                  </a:cubicBezTo>
                  <a:cubicBezTo>
                    <a:pt x="327" y="476"/>
                    <a:pt x="176" y="627"/>
                    <a:pt x="51" y="802"/>
                  </a:cubicBezTo>
                  <a:cubicBezTo>
                    <a:pt x="1" y="852"/>
                    <a:pt x="26" y="952"/>
                    <a:pt x="76" y="977"/>
                  </a:cubicBezTo>
                  <a:cubicBezTo>
                    <a:pt x="105" y="997"/>
                    <a:pt x="133" y="1005"/>
                    <a:pt x="159" y="1005"/>
                  </a:cubicBezTo>
                  <a:cubicBezTo>
                    <a:pt x="201" y="1005"/>
                    <a:pt x="236" y="983"/>
                    <a:pt x="251" y="952"/>
                  </a:cubicBezTo>
                  <a:cubicBezTo>
                    <a:pt x="276" y="902"/>
                    <a:pt x="301" y="877"/>
                    <a:pt x="352" y="827"/>
                  </a:cubicBezTo>
                  <a:cubicBezTo>
                    <a:pt x="402" y="777"/>
                    <a:pt x="452" y="727"/>
                    <a:pt x="527" y="677"/>
                  </a:cubicBezTo>
                  <a:cubicBezTo>
                    <a:pt x="602" y="602"/>
                    <a:pt x="702" y="576"/>
                    <a:pt x="778" y="526"/>
                  </a:cubicBezTo>
                  <a:cubicBezTo>
                    <a:pt x="903" y="501"/>
                    <a:pt x="1003" y="476"/>
                    <a:pt x="1129" y="451"/>
                  </a:cubicBezTo>
                  <a:cubicBezTo>
                    <a:pt x="1204" y="451"/>
                    <a:pt x="1279" y="451"/>
                    <a:pt x="1354" y="476"/>
                  </a:cubicBezTo>
                  <a:cubicBezTo>
                    <a:pt x="1429" y="501"/>
                    <a:pt x="1504" y="526"/>
                    <a:pt x="1580" y="551"/>
                  </a:cubicBezTo>
                  <a:cubicBezTo>
                    <a:pt x="1705" y="602"/>
                    <a:pt x="1830" y="702"/>
                    <a:pt x="1956" y="752"/>
                  </a:cubicBezTo>
                  <a:cubicBezTo>
                    <a:pt x="1976" y="759"/>
                    <a:pt x="1996" y="762"/>
                    <a:pt x="2016" y="762"/>
                  </a:cubicBezTo>
                  <a:cubicBezTo>
                    <a:pt x="2143" y="762"/>
                    <a:pt x="2250" y="632"/>
                    <a:pt x="2206" y="501"/>
                  </a:cubicBezTo>
                  <a:cubicBezTo>
                    <a:pt x="2206" y="451"/>
                    <a:pt x="2181" y="401"/>
                    <a:pt x="2181" y="376"/>
                  </a:cubicBezTo>
                  <a:cubicBezTo>
                    <a:pt x="2156" y="326"/>
                    <a:pt x="2131" y="301"/>
                    <a:pt x="2106" y="276"/>
                  </a:cubicBezTo>
                  <a:cubicBezTo>
                    <a:pt x="2081" y="251"/>
                    <a:pt x="2081" y="251"/>
                    <a:pt x="2056" y="226"/>
                  </a:cubicBezTo>
                  <a:cubicBezTo>
                    <a:pt x="1956" y="150"/>
                    <a:pt x="1855" y="75"/>
                    <a:pt x="1755" y="50"/>
                  </a:cubicBezTo>
                  <a:cubicBezTo>
                    <a:pt x="1705" y="25"/>
                    <a:pt x="1655" y="25"/>
                    <a:pt x="1605" y="0"/>
                  </a:cubicBezTo>
                  <a:close/>
                </a:path>
              </a:pathLst>
            </a:custGeom>
            <a:solidFill>
              <a:srgbClr val="F9986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2"/>
            <p:cNvSpPr/>
            <p:nvPr/>
          </p:nvSpPr>
          <p:spPr>
            <a:xfrm>
              <a:off x="3344125" y="1246275"/>
              <a:ext cx="22600" cy="19875"/>
            </a:xfrm>
            <a:custGeom>
              <a:avLst/>
              <a:gdLst/>
              <a:ahLst/>
              <a:cxnLst/>
              <a:rect l="l" t="t" r="r" b="b"/>
              <a:pathLst>
                <a:path w="904" h="795" extrusionOk="0">
                  <a:moveTo>
                    <a:pt x="627" y="0"/>
                  </a:moveTo>
                  <a:cubicBezTo>
                    <a:pt x="577" y="0"/>
                    <a:pt x="502" y="25"/>
                    <a:pt x="477" y="50"/>
                  </a:cubicBezTo>
                  <a:cubicBezTo>
                    <a:pt x="377" y="150"/>
                    <a:pt x="251" y="251"/>
                    <a:pt x="126" y="326"/>
                  </a:cubicBezTo>
                  <a:cubicBezTo>
                    <a:pt x="26" y="401"/>
                    <a:pt x="1" y="576"/>
                    <a:pt x="76" y="677"/>
                  </a:cubicBezTo>
                  <a:cubicBezTo>
                    <a:pt x="123" y="755"/>
                    <a:pt x="209" y="794"/>
                    <a:pt x="292" y="794"/>
                  </a:cubicBezTo>
                  <a:cubicBezTo>
                    <a:pt x="341" y="794"/>
                    <a:pt x="389" y="780"/>
                    <a:pt x="427" y="752"/>
                  </a:cubicBezTo>
                  <a:cubicBezTo>
                    <a:pt x="552" y="677"/>
                    <a:pt x="678" y="576"/>
                    <a:pt x="778" y="476"/>
                  </a:cubicBezTo>
                  <a:cubicBezTo>
                    <a:pt x="828" y="426"/>
                    <a:pt x="878" y="376"/>
                    <a:pt x="878" y="326"/>
                  </a:cubicBezTo>
                  <a:cubicBezTo>
                    <a:pt x="903" y="251"/>
                    <a:pt x="878" y="175"/>
                    <a:pt x="828" y="125"/>
                  </a:cubicBezTo>
                  <a:cubicBezTo>
                    <a:pt x="803" y="75"/>
                    <a:pt x="728" y="25"/>
                    <a:pt x="678" y="25"/>
                  </a:cubicBezTo>
                  <a:cubicBezTo>
                    <a:pt x="652" y="25"/>
                    <a:pt x="627" y="0"/>
                    <a:pt x="627" y="0"/>
                  </a:cubicBezTo>
                  <a:close/>
                </a:path>
              </a:pathLst>
            </a:custGeom>
            <a:solidFill>
              <a:srgbClr val="5F44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2"/>
            <p:cNvSpPr/>
            <p:nvPr/>
          </p:nvSpPr>
          <p:spPr>
            <a:xfrm>
              <a:off x="2911175" y="689250"/>
              <a:ext cx="681100" cy="564550"/>
            </a:xfrm>
            <a:custGeom>
              <a:avLst/>
              <a:gdLst/>
              <a:ahLst/>
              <a:cxnLst/>
              <a:rect l="l" t="t" r="r" b="b"/>
              <a:pathLst>
                <a:path w="27244" h="22582" extrusionOk="0">
                  <a:moveTo>
                    <a:pt x="15690" y="0"/>
                  </a:moveTo>
                  <a:cubicBezTo>
                    <a:pt x="15414" y="0"/>
                    <a:pt x="15138" y="25"/>
                    <a:pt x="14913" y="100"/>
                  </a:cubicBezTo>
                  <a:cubicBezTo>
                    <a:pt x="14762" y="126"/>
                    <a:pt x="14637" y="176"/>
                    <a:pt x="14487" y="251"/>
                  </a:cubicBezTo>
                  <a:cubicBezTo>
                    <a:pt x="14336" y="351"/>
                    <a:pt x="14186" y="451"/>
                    <a:pt x="14086" y="602"/>
                  </a:cubicBezTo>
                  <a:cubicBezTo>
                    <a:pt x="13910" y="476"/>
                    <a:pt x="13735" y="376"/>
                    <a:pt x="13509" y="301"/>
                  </a:cubicBezTo>
                  <a:cubicBezTo>
                    <a:pt x="13209" y="176"/>
                    <a:pt x="12883" y="126"/>
                    <a:pt x="12457" y="100"/>
                  </a:cubicBezTo>
                  <a:lnTo>
                    <a:pt x="12281" y="100"/>
                  </a:lnTo>
                  <a:cubicBezTo>
                    <a:pt x="12031" y="100"/>
                    <a:pt x="11780" y="126"/>
                    <a:pt x="11479" y="151"/>
                  </a:cubicBezTo>
                  <a:cubicBezTo>
                    <a:pt x="11203" y="176"/>
                    <a:pt x="10903" y="226"/>
                    <a:pt x="10627" y="301"/>
                  </a:cubicBezTo>
                  <a:cubicBezTo>
                    <a:pt x="10051" y="426"/>
                    <a:pt x="9499" y="627"/>
                    <a:pt x="8923" y="902"/>
                  </a:cubicBezTo>
                  <a:cubicBezTo>
                    <a:pt x="7870" y="1379"/>
                    <a:pt x="6818" y="2105"/>
                    <a:pt x="5790" y="3033"/>
                  </a:cubicBezTo>
                  <a:cubicBezTo>
                    <a:pt x="4838" y="3910"/>
                    <a:pt x="3935" y="4963"/>
                    <a:pt x="3158" y="6141"/>
                  </a:cubicBezTo>
                  <a:cubicBezTo>
                    <a:pt x="2381" y="7268"/>
                    <a:pt x="1730" y="8522"/>
                    <a:pt x="1203" y="9825"/>
                  </a:cubicBezTo>
                  <a:cubicBezTo>
                    <a:pt x="702" y="11128"/>
                    <a:pt x="351" y="12431"/>
                    <a:pt x="176" y="13710"/>
                  </a:cubicBezTo>
                  <a:cubicBezTo>
                    <a:pt x="0" y="15038"/>
                    <a:pt x="51" y="16291"/>
                    <a:pt x="276" y="17419"/>
                  </a:cubicBezTo>
                  <a:cubicBezTo>
                    <a:pt x="401" y="18020"/>
                    <a:pt x="577" y="18572"/>
                    <a:pt x="828" y="19098"/>
                  </a:cubicBezTo>
                  <a:cubicBezTo>
                    <a:pt x="1053" y="19649"/>
                    <a:pt x="1379" y="20151"/>
                    <a:pt x="1730" y="20602"/>
                  </a:cubicBezTo>
                  <a:cubicBezTo>
                    <a:pt x="2206" y="21203"/>
                    <a:pt x="2732" y="21680"/>
                    <a:pt x="3309" y="22030"/>
                  </a:cubicBezTo>
                  <a:cubicBezTo>
                    <a:pt x="3885" y="22356"/>
                    <a:pt x="4462" y="22557"/>
                    <a:pt x="5013" y="22582"/>
                  </a:cubicBezTo>
                  <a:lnTo>
                    <a:pt x="5163" y="22582"/>
                  </a:lnTo>
                  <a:cubicBezTo>
                    <a:pt x="5389" y="22582"/>
                    <a:pt x="5589" y="22557"/>
                    <a:pt x="5815" y="22507"/>
                  </a:cubicBezTo>
                  <a:cubicBezTo>
                    <a:pt x="6066" y="22431"/>
                    <a:pt x="6316" y="22306"/>
                    <a:pt x="6542" y="22156"/>
                  </a:cubicBezTo>
                  <a:cubicBezTo>
                    <a:pt x="6742" y="21980"/>
                    <a:pt x="6943" y="21780"/>
                    <a:pt x="7118" y="21504"/>
                  </a:cubicBezTo>
                  <a:cubicBezTo>
                    <a:pt x="7294" y="21253"/>
                    <a:pt x="7444" y="20953"/>
                    <a:pt x="7569" y="20577"/>
                  </a:cubicBezTo>
                  <a:cubicBezTo>
                    <a:pt x="7645" y="20351"/>
                    <a:pt x="7695" y="20076"/>
                    <a:pt x="7745" y="19775"/>
                  </a:cubicBezTo>
                  <a:cubicBezTo>
                    <a:pt x="7795" y="19474"/>
                    <a:pt x="7795" y="19148"/>
                    <a:pt x="7770" y="18722"/>
                  </a:cubicBezTo>
                  <a:cubicBezTo>
                    <a:pt x="7745" y="18471"/>
                    <a:pt x="7695" y="18196"/>
                    <a:pt x="7670" y="17945"/>
                  </a:cubicBezTo>
                  <a:lnTo>
                    <a:pt x="7620" y="17745"/>
                  </a:lnTo>
                  <a:cubicBezTo>
                    <a:pt x="7569" y="17469"/>
                    <a:pt x="7519" y="17093"/>
                    <a:pt x="7519" y="16717"/>
                  </a:cubicBezTo>
                  <a:cubicBezTo>
                    <a:pt x="7494" y="16441"/>
                    <a:pt x="7519" y="16166"/>
                    <a:pt x="7594" y="15890"/>
                  </a:cubicBezTo>
                  <a:cubicBezTo>
                    <a:pt x="7670" y="15539"/>
                    <a:pt x="7795" y="15213"/>
                    <a:pt x="7995" y="14888"/>
                  </a:cubicBezTo>
                  <a:cubicBezTo>
                    <a:pt x="8196" y="14512"/>
                    <a:pt x="8472" y="14161"/>
                    <a:pt x="8797" y="13810"/>
                  </a:cubicBezTo>
                  <a:cubicBezTo>
                    <a:pt x="9424" y="13183"/>
                    <a:pt x="10151" y="12707"/>
                    <a:pt x="10777" y="12281"/>
                  </a:cubicBezTo>
                  <a:lnTo>
                    <a:pt x="10928" y="12181"/>
                  </a:lnTo>
                  <a:cubicBezTo>
                    <a:pt x="11203" y="12005"/>
                    <a:pt x="11529" y="11780"/>
                    <a:pt x="11855" y="11554"/>
                  </a:cubicBezTo>
                  <a:cubicBezTo>
                    <a:pt x="12181" y="11329"/>
                    <a:pt x="12507" y="11053"/>
                    <a:pt x="12808" y="10777"/>
                  </a:cubicBezTo>
                  <a:cubicBezTo>
                    <a:pt x="13409" y="10276"/>
                    <a:pt x="13935" y="9700"/>
                    <a:pt x="14361" y="9123"/>
                  </a:cubicBezTo>
                  <a:cubicBezTo>
                    <a:pt x="14787" y="8522"/>
                    <a:pt x="15113" y="7895"/>
                    <a:pt x="15339" y="7243"/>
                  </a:cubicBezTo>
                  <a:cubicBezTo>
                    <a:pt x="15589" y="6517"/>
                    <a:pt x="15715" y="5740"/>
                    <a:pt x="15690" y="4913"/>
                  </a:cubicBezTo>
                  <a:cubicBezTo>
                    <a:pt x="15690" y="4386"/>
                    <a:pt x="15640" y="3835"/>
                    <a:pt x="15514" y="3258"/>
                  </a:cubicBezTo>
                  <a:lnTo>
                    <a:pt x="15514" y="3258"/>
                  </a:lnTo>
                  <a:cubicBezTo>
                    <a:pt x="15665" y="3384"/>
                    <a:pt x="15815" y="3534"/>
                    <a:pt x="15965" y="3735"/>
                  </a:cubicBezTo>
                  <a:cubicBezTo>
                    <a:pt x="16116" y="3935"/>
                    <a:pt x="16241" y="4111"/>
                    <a:pt x="16391" y="4361"/>
                  </a:cubicBezTo>
                  <a:lnTo>
                    <a:pt x="16442" y="4436"/>
                  </a:lnTo>
                  <a:cubicBezTo>
                    <a:pt x="16492" y="4512"/>
                    <a:pt x="16542" y="4587"/>
                    <a:pt x="16567" y="4662"/>
                  </a:cubicBezTo>
                  <a:cubicBezTo>
                    <a:pt x="16642" y="4762"/>
                    <a:pt x="16742" y="4887"/>
                    <a:pt x="16818" y="4988"/>
                  </a:cubicBezTo>
                  <a:cubicBezTo>
                    <a:pt x="17194" y="5539"/>
                    <a:pt x="17670" y="6191"/>
                    <a:pt x="18246" y="6767"/>
                  </a:cubicBezTo>
                  <a:cubicBezTo>
                    <a:pt x="18747" y="7268"/>
                    <a:pt x="19299" y="7644"/>
                    <a:pt x="19875" y="7895"/>
                  </a:cubicBezTo>
                  <a:cubicBezTo>
                    <a:pt x="20151" y="8020"/>
                    <a:pt x="20452" y="8121"/>
                    <a:pt x="20777" y="8196"/>
                  </a:cubicBezTo>
                  <a:cubicBezTo>
                    <a:pt x="21053" y="8246"/>
                    <a:pt x="21329" y="8296"/>
                    <a:pt x="21605" y="8321"/>
                  </a:cubicBezTo>
                  <a:lnTo>
                    <a:pt x="21805" y="8346"/>
                  </a:lnTo>
                  <a:lnTo>
                    <a:pt x="21780" y="8346"/>
                  </a:lnTo>
                  <a:cubicBezTo>
                    <a:pt x="22331" y="8421"/>
                    <a:pt x="22833" y="8547"/>
                    <a:pt x="23259" y="8697"/>
                  </a:cubicBezTo>
                  <a:cubicBezTo>
                    <a:pt x="23610" y="8872"/>
                    <a:pt x="23960" y="9048"/>
                    <a:pt x="24286" y="9299"/>
                  </a:cubicBezTo>
                  <a:cubicBezTo>
                    <a:pt x="24587" y="9524"/>
                    <a:pt x="24863" y="9775"/>
                    <a:pt x="25163" y="10075"/>
                  </a:cubicBezTo>
                  <a:cubicBezTo>
                    <a:pt x="25314" y="10226"/>
                    <a:pt x="25439" y="10376"/>
                    <a:pt x="25590" y="10527"/>
                  </a:cubicBezTo>
                  <a:cubicBezTo>
                    <a:pt x="25615" y="10577"/>
                    <a:pt x="25665" y="10627"/>
                    <a:pt x="25690" y="10677"/>
                  </a:cubicBezTo>
                  <a:cubicBezTo>
                    <a:pt x="25765" y="10752"/>
                    <a:pt x="25815" y="10802"/>
                    <a:pt x="25865" y="10877"/>
                  </a:cubicBezTo>
                  <a:cubicBezTo>
                    <a:pt x="25991" y="11028"/>
                    <a:pt x="26116" y="11128"/>
                    <a:pt x="26241" y="11203"/>
                  </a:cubicBezTo>
                  <a:cubicBezTo>
                    <a:pt x="26316" y="11253"/>
                    <a:pt x="26366" y="11304"/>
                    <a:pt x="26442" y="11329"/>
                  </a:cubicBezTo>
                  <a:cubicBezTo>
                    <a:pt x="26517" y="11354"/>
                    <a:pt x="26592" y="11379"/>
                    <a:pt x="26667" y="11379"/>
                  </a:cubicBezTo>
                  <a:lnTo>
                    <a:pt x="26692" y="11379"/>
                  </a:lnTo>
                  <a:cubicBezTo>
                    <a:pt x="26767" y="11379"/>
                    <a:pt x="26818" y="11354"/>
                    <a:pt x="26893" y="11329"/>
                  </a:cubicBezTo>
                  <a:cubicBezTo>
                    <a:pt x="26943" y="11304"/>
                    <a:pt x="26993" y="11278"/>
                    <a:pt x="27043" y="11228"/>
                  </a:cubicBezTo>
                  <a:cubicBezTo>
                    <a:pt x="27143" y="11153"/>
                    <a:pt x="27168" y="11028"/>
                    <a:pt x="27194" y="10953"/>
                  </a:cubicBezTo>
                  <a:cubicBezTo>
                    <a:pt x="27219" y="10877"/>
                    <a:pt x="27244" y="10777"/>
                    <a:pt x="27219" y="10652"/>
                  </a:cubicBezTo>
                  <a:cubicBezTo>
                    <a:pt x="27219" y="10527"/>
                    <a:pt x="27194" y="10401"/>
                    <a:pt x="27143" y="10251"/>
                  </a:cubicBezTo>
                  <a:cubicBezTo>
                    <a:pt x="27068" y="9950"/>
                    <a:pt x="26943" y="9674"/>
                    <a:pt x="26818" y="9399"/>
                  </a:cubicBezTo>
                  <a:cubicBezTo>
                    <a:pt x="26642" y="9023"/>
                    <a:pt x="26417" y="8647"/>
                    <a:pt x="26216" y="8296"/>
                  </a:cubicBezTo>
                  <a:lnTo>
                    <a:pt x="26041" y="7995"/>
                  </a:lnTo>
                  <a:cubicBezTo>
                    <a:pt x="25991" y="7920"/>
                    <a:pt x="25940" y="7845"/>
                    <a:pt x="25915" y="7745"/>
                  </a:cubicBezTo>
                  <a:lnTo>
                    <a:pt x="25865" y="7669"/>
                  </a:lnTo>
                  <a:cubicBezTo>
                    <a:pt x="25765" y="7469"/>
                    <a:pt x="25640" y="7268"/>
                    <a:pt x="25539" y="7068"/>
                  </a:cubicBezTo>
                  <a:cubicBezTo>
                    <a:pt x="25314" y="6692"/>
                    <a:pt x="25088" y="6316"/>
                    <a:pt x="24863" y="5940"/>
                  </a:cubicBezTo>
                  <a:cubicBezTo>
                    <a:pt x="24361" y="5163"/>
                    <a:pt x="23835" y="4461"/>
                    <a:pt x="23284" y="3835"/>
                  </a:cubicBezTo>
                  <a:cubicBezTo>
                    <a:pt x="22707" y="3158"/>
                    <a:pt x="22056" y="2582"/>
                    <a:pt x="21379" y="2055"/>
                  </a:cubicBezTo>
                  <a:cubicBezTo>
                    <a:pt x="20677" y="1554"/>
                    <a:pt x="19900" y="1128"/>
                    <a:pt x="19073" y="802"/>
                  </a:cubicBezTo>
                  <a:cubicBezTo>
                    <a:pt x="18798" y="702"/>
                    <a:pt x="18522" y="602"/>
                    <a:pt x="18171" y="476"/>
                  </a:cubicBezTo>
                  <a:cubicBezTo>
                    <a:pt x="17770" y="351"/>
                    <a:pt x="17419" y="251"/>
                    <a:pt x="17068" y="176"/>
                  </a:cubicBezTo>
                  <a:cubicBezTo>
                    <a:pt x="16667" y="75"/>
                    <a:pt x="16316" y="25"/>
                    <a:pt x="15965" y="0"/>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2"/>
            <p:cNvSpPr/>
            <p:nvPr/>
          </p:nvSpPr>
          <p:spPr>
            <a:xfrm>
              <a:off x="4362300" y="1887875"/>
              <a:ext cx="110300" cy="97150"/>
            </a:xfrm>
            <a:custGeom>
              <a:avLst/>
              <a:gdLst/>
              <a:ahLst/>
              <a:cxnLst/>
              <a:rect l="l" t="t" r="r" b="b"/>
              <a:pathLst>
                <a:path w="4412" h="3886" extrusionOk="0">
                  <a:moveTo>
                    <a:pt x="2457" y="0"/>
                  </a:moveTo>
                  <a:cubicBezTo>
                    <a:pt x="2181" y="50"/>
                    <a:pt x="1906" y="201"/>
                    <a:pt x="1680" y="326"/>
                  </a:cubicBezTo>
                  <a:cubicBezTo>
                    <a:pt x="1429" y="477"/>
                    <a:pt x="1179" y="652"/>
                    <a:pt x="928" y="878"/>
                  </a:cubicBezTo>
                  <a:cubicBezTo>
                    <a:pt x="678" y="1103"/>
                    <a:pt x="477" y="1329"/>
                    <a:pt x="327" y="1579"/>
                  </a:cubicBezTo>
                  <a:cubicBezTo>
                    <a:pt x="251" y="1680"/>
                    <a:pt x="176" y="1805"/>
                    <a:pt x="126" y="1930"/>
                  </a:cubicBezTo>
                  <a:cubicBezTo>
                    <a:pt x="101" y="2005"/>
                    <a:pt x="76" y="2055"/>
                    <a:pt x="51" y="2131"/>
                  </a:cubicBezTo>
                  <a:cubicBezTo>
                    <a:pt x="51" y="2181"/>
                    <a:pt x="26" y="2256"/>
                    <a:pt x="26" y="2306"/>
                  </a:cubicBezTo>
                  <a:cubicBezTo>
                    <a:pt x="1" y="2582"/>
                    <a:pt x="76" y="2857"/>
                    <a:pt x="226" y="3083"/>
                  </a:cubicBezTo>
                  <a:cubicBezTo>
                    <a:pt x="452" y="3359"/>
                    <a:pt x="803" y="3534"/>
                    <a:pt x="1053" y="3634"/>
                  </a:cubicBezTo>
                  <a:cubicBezTo>
                    <a:pt x="1379" y="3785"/>
                    <a:pt x="1755" y="3860"/>
                    <a:pt x="2181" y="3885"/>
                  </a:cubicBezTo>
                  <a:lnTo>
                    <a:pt x="2332" y="3885"/>
                  </a:lnTo>
                  <a:cubicBezTo>
                    <a:pt x="2683" y="3885"/>
                    <a:pt x="3008" y="3835"/>
                    <a:pt x="3334" y="3735"/>
                  </a:cubicBezTo>
                  <a:cubicBezTo>
                    <a:pt x="3710" y="3609"/>
                    <a:pt x="4061" y="3434"/>
                    <a:pt x="4362" y="3158"/>
                  </a:cubicBezTo>
                  <a:cubicBezTo>
                    <a:pt x="4412" y="3133"/>
                    <a:pt x="4412" y="3083"/>
                    <a:pt x="4412" y="3033"/>
                  </a:cubicBezTo>
                  <a:cubicBezTo>
                    <a:pt x="4412" y="2983"/>
                    <a:pt x="4412" y="2933"/>
                    <a:pt x="4362" y="2908"/>
                  </a:cubicBezTo>
                  <a:cubicBezTo>
                    <a:pt x="4337" y="2883"/>
                    <a:pt x="4287" y="2857"/>
                    <a:pt x="4262" y="2857"/>
                  </a:cubicBezTo>
                  <a:cubicBezTo>
                    <a:pt x="4211" y="2857"/>
                    <a:pt x="4161" y="2883"/>
                    <a:pt x="4136" y="2908"/>
                  </a:cubicBezTo>
                  <a:cubicBezTo>
                    <a:pt x="4161" y="2807"/>
                    <a:pt x="4186" y="2682"/>
                    <a:pt x="4186" y="2557"/>
                  </a:cubicBezTo>
                  <a:cubicBezTo>
                    <a:pt x="4211" y="2356"/>
                    <a:pt x="4186" y="2131"/>
                    <a:pt x="4161" y="1880"/>
                  </a:cubicBezTo>
                  <a:cubicBezTo>
                    <a:pt x="4136" y="1629"/>
                    <a:pt x="4061" y="1379"/>
                    <a:pt x="3986" y="1178"/>
                  </a:cubicBezTo>
                  <a:cubicBezTo>
                    <a:pt x="3861" y="802"/>
                    <a:pt x="3610" y="326"/>
                    <a:pt x="3159" y="126"/>
                  </a:cubicBezTo>
                  <a:cubicBezTo>
                    <a:pt x="3008" y="50"/>
                    <a:pt x="2833" y="0"/>
                    <a:pt x="2658" y="0"/>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2"/>
            <p:cNvSpPr/>
            <p:nvPr/>
          </p:nvSpPr>
          <p:spPr>
            <a:xfrm>
              <a:off x="3441250" y="1609675"/>
              <a:ext cx="966825" cy="853400"/>
            </a:xfrm>
            <a:custGeom>
              <a:avLst/>
              <a:gdLst/>
              <a:ahLst/>
              <a:cxnLst/>
              <a:rect l="l" t="t" r="r" b="b"/>
              <a:pathLst>
                <a:path w="38673" h="34136" extrusionOk="0">
                  <a:moveTo>
                    <a:pt x="3234" y="0"/>
                  </a:moveTo>
                  <a:cubicBezTo>
                    <a:pt x="3184" y="0"/>
                    <a:pt x="3133" y="26"/>
                    <a:pt x="3108" y="51"/>
                  </a:cubicBezTo>
                  <a:cubicBezTo>
                    <a:pt x="3058" y="101"/>
                    <a:pt x="3058" y="126"/>
                    <a:pt x="3058" y="176"/>
                  </a:cubicBezTo>
                  <a:cubicBezTo>
                    <a:pt x="3108" y="1429"/>
                    <a:pt x="3108" y="2682"/>
                    <a:pt x="3033" y="3910"/>
                  </a:cubicBezTo>
                  <a:cubicBezTo>
                    <a:pt x="2983" y="5088"/>
                    <a:pt x="2883" y="6316"/>
                    <a:pt x="2707" y="7569"/>
                  </a:cubicBezTo>
                  <a:cubicBezTo>
                    <a:pt x="2582" y="8572"/>
                    <a:pt x="2407" y="9625"/>
                    <a:pt x="2181" y="10677"/>
                  </a:cubicBezTo>
                  <a:cubicBezTo>
                    <a:pt x="2081" y="11204"/>
                    <a:pt x="1955" y="11755"/>
                    <a:pt x="1855" y="12281"/>
                  </a:cubicBezTo>
                  <a:cubicBezTo>
                    <a:pt x="1755" y="12632"/>
                    <a:pt x="1680" y="12983"/>
                    <a:pt x="1605" y="13334"/>
                  </a:cubicBezTo>
                  <a:lnTo>
                    <a:pt x="1454" y="13910"/>
                  </a:lnTo>
                  <a:cubicBezTo>
                    <a:pt x="928" y="16141"/>
                    <a:pt x="552" y="18346"/>
                    <a:pt x="301" y="20452"/>
                  </a:cubicBezTo>
                  <a:cubicBezTo>
                    <a:pt x="201" y="21479"/>
                    <a:pt x="101" y="22557"/>
                    <a:pt x="76" y="23685"/>
                  </a:cubicBezTo>
                  <a:cubicBezTo>
                    <a:pt x="26" y="24487"/>
                    <a:pt x="1" y="25339"/>
                    <a:pt x="26" y="26216"/>
                  </a:cubicBezTo>
                  <a:cubicBezTo>
                    <a:pt x="76" y="27194"/>
                    <a:pt x="176" y="28046"/>
                    <a:pt x="326" y="28823"/>
                  </a:cubicBezTo>
                  <a:cubicBezTo>
                    <a:pt x="527" y="29725"/>
                    <a:pt x="853" y="30502"/>
                    <a:pt x="1279" y="31154"/>
                  </a:cubicBezTo>
                  <a:cubicBezTo>
                    <a:pt x="1880" y="32106"/>
                    <a:pt x="2833" y="32883"/>
                    <a:pt x="4036" y="33434"/>
                  </a:cubicBezTo>
                  <a:cubicBezTo>
                    <a:pt x="4612" y="33710"/>
                    <a:pt x="5214" y="33885"/>
                    <a:pt x="5815" y="34011"/>
                  </a:cubicBezTo>
                  <a:cubicBezTo>
                    <a:pt x="6241" y="34086"/>
                    <a:pt x="6667" y="34136"/>
                    <a:pt x="7068" y="34136"/>
                  </a:cubicBezTo>
                  <a:cubicBezTo>
                    <a:pt x="7244" y="34136"/>
                    <a:pt x="7444" y="34136"/>
                    <a:pt x="7620" y="34111"/>
                  </a:cubicBezTo>
                  <a:cubicBezTo>
                    <a:pt x="7670" y="34111"/>
                    <a:pt x="7695" y="34086"/>
                    <a:pt x="7745" y="34061"/>
                  </a:cubicBezTo>
                  <a:cubicBezTo>
                    <a:pt x="7745" y="34061"/>
                    <a:pt x="7745" y="34036"/>
                    <a:pt x="7770" y="34036"/>
                  </a:cubicBezTo>
                  <a:cubicBezTo>
                    <a:pt x="7845" y="34011"/>
                    <a:pt x="7895" y="33961"/>
                    <a:pt x="7920" y="33910"/>
                  </a:cubicBezTo>
                  <a:cubicBezTo>
                    <a:pt x="7996" y="33509"/>
                    <a:pt x="8071" y="33108"/>
                    <a:pt x="8096" y="32707"/>
                  </a:cubicBezTo>
                  <a:cubicBezTo>
                    <a:pt x="8121" y="32306"/>
                    <a:pt x="8121" y="31905"/>
                    <a:pt x="8071" y="31454"/>
                  </a:cubicBezTo>
                  <a:cubicBezTo>
                    <a:pt x="8021" y="30752"/>
                    <a:pt x="7845" y="30026"/>
                    <a:pt x="7595" y="29148"/>
                  </a:cubicBezTo>
                  <a:cubicBezTo>
                    <a:pt x="7469" y="28747"/>
                    <a:pt x="7319" y="28346"/>
                    <a:pt x="7194" y="28021"/>
                  </a:cubicBezTo>
                  <a:cubicBezTo>
                    <a:pt x="7143" y="27870"/>
                    <a:pt x="7068" y="27695"/>
                    <a:pt x="7018" y="27544"/>
                  </a:cubicBezTo>
                  <a:cubicBezTo>
                    <a:pt x="6918" y="27294"/>
                    <a:pt x="6843" y="27043"/>
                    <a:pt x="6742" y="26793"/>
                  </a:cubicBezTo>
                  <a:cubicBezTo>
                    <a:pt x="6492" y="26041"/>
                    <a:pt x="6291" y="25239"/>
                    <a:pt x="6191" y="24462"/>
                  </a:cubicBezTo>
                  <a:cubicBezTo>
                    <a:pt x="6116" y="23960"/>
                    <a:pt x="6091" y="23434"/>
                    <a:pt x="6091" y="22908"/>
                  </a:cubicBezTo>
                  <a:cubicBezTo>
                    <a:pt x="6091" y="22432"/>
                    <a:pt x="6116" y="21905"/>
                    <a:pt x="6191" y="21354"/>
                  </a:cubicBezTo>
                  <a:cubicBezTo>
                    <a:pt x="6417" y="19725"/>
                    <a:pt x="6918" y="18171"/>
                    <a:pt x="7419" y="16717"/>
                  </a:cubicBezTo>
                  <a:cubicBezTo>
                    <a:pt x="8346" y="17519"/>
                    <a:pt x="9274" y="18246"/>
                    <a:pt x="10201" y="18873"/>
                  </a:cubicBezTo>
                  <a:cubicBezTo>
                    <a:pt x="11755" y="19950"/>
                    <a:pt x="13334" y="20803"/>
                    <a:pt x="14888" y="21354"/>
                  </a:cubicBezTo>
                  <a:cubicBezTo>
                    <a:pt x="15715" y="21655"/>
                    <a:pt x="16567" y="21880"/>
                    <a:pt x="17419" y="22031"/>
                  </a:cubicBezTo>
                  <a:cubicBezTo>
                    <a:pt x="18246" y="22181"/>
                    <a:pt x="19123" y="22256"/>
                    <a:pt x="20001" y="22256"/>
                  </a:cubicBezTo>
                  <a:lnTo>
                    <a:pt x="20076" y="22256"/>
                  </a:lnTo>
                  <a:cubicBezTo>
                    <a:pt x="20978" y="22256"/>
                    <a:pt x="21905" y="22156"/>
                    <a:pt x="22833" y="21955"/>
                  </a:cubicBezTo>
                  <a:cubicBezTo>
                    <a:pt x="23259" y="21880"/>
                    <a:pt x="23660" y="21780"/>
                    <a:pt x="24086" y="21680"/>
                  </a:cubicBezTo>
                  <a:cubicBezTo>
                    <a:pt x="24487" y="21580"/>
                    <a:pt x="24888" y="21479"/>
                    <a:pt x="25289" y="21354"/>
                  </a:cubicBezTo>
                  <a:cubicBezTo>
                    <a:pt x="27144" y="20878"/>
                    <a:pt x="28798" y="20326"/>
                    <a:pt x="30377" y="19725"/>
                  </a:cubicBezTo>
                  <a:cubicBezTo>
                    <a:pt x="32231" y="19023"/>
                    <a:pt x="33835" y="18271"/>
                    <a:pt x="35289" y="17444"/>
                  </a:cubicBezTo>
                  <a:cubicBezTo>
                    <a:pt x="36517" y="16717"/>
                    <a:pt x="37595" y="15940"/>
                    <a:pt x="38522" y="15088"/>
                  </a:cubicBezTo>
                  <a:cubicBezTo>
                    <a:pt x="38572" y="15063"/>
                    <a:pt x="38597" y="15013"/>
                    <a:pt x="38597" y="14963"/>
                  </a:cubicBezTo>
                  <a:cubicBezTo>
                    <a:pt x="38672" y="14687"/>
                    <a:pt x="38672" y="14361"/>
                    <a:pt x="38572" y="13960"/>
                  </a:cubicBezTo>
                  <a:cubicBezTo>
                    <a:pt x="38547" y="13785"/>
                    <a:pt x="38472" y="13610"/>
                    <a:pt x="38397" y="13384"/>
                  </a:cubicBezTo>
                  <a:cubicBezTo>
                    <a:pt x="38322" y="13209"/>
                    <a:pt x="38221" y="13008"/>
                    <a:pt x="38121" y="12808"/>
                  </a:cubicBezTo>
                  <a:cubicBezTo>
                    <a:pt x="37895" y="12457"/>
                    <a:pt x="37670" y="12131"/>
                    <a:pt x="37369" y="11880"/>
                  </a:cubicBezTo>
                  <a:cubicBezTo>
                    <a:pt x="37068" y="11605"/>
                    <a:pt x="36768" y="11429"/>
                    <a:pt x="36467" y="11354"/>
                  </a:cubicBezTo>
                  <a:lnTo>
                    <a:pt x="36417" y="11354"/>
                  </a:lnTo>
                  <a:cubicBezTo>
                    <a:pt x="36392" y="11354"/>
                    <a:pt x="36342" y="11354"/>
                    <a:pt x="36317" y="11379"/>
                  </a:cubicBezTo>
                  <a:cubicBezTo>
                    <a:pt x="36317" y="11379"/>
                    <a:pt x="36317" y="11379"/>
                    <a:pt x="36291" y="11404"/>
                  </a:cubicBezTo>
                  <a:cubicBezTo>
                    <a:pt x="34863" y="12306"/>
                    <a:pt x="33259" y="13108"/>
                    <a:pt x="31530" y="13785"/>
                  </a:cubicBezTo>
                  <a:lnTo>
                    <a:pt x="31504" y="13810"/>
                  </a:lnTo>
                  <a:cubicBezTo>
                    <a:pt x="30251" y="14261"/>
                    <a:pt x="28923" y="14687"/>
                    <a:pt x="27494" y="15038"/>
                  </a:cubicBezTo>
                  <a:cubicBezTo>
                    <a:pt x="26342" y="15314"/>
                    <a:pt x="24963" y="15640"/>
                    <a:pt x="23560" y="15790"/>
                  </a:cubicBezTo>
                  <a:cubicBezTo>
                    <a:pt x="22983" y="15865"/>
                    <a:pt x="22457" y="15890"/>
                    <a:pt x="21956" y="15890"/>
                  </a:cubicBezTo>
                  <a:cubicBezTo>
                    <a:pt x="21429" y="15890"/>
                    <a:pt x="20903" y="15865"/>
                    <a:pt x="20427" y="15790"/>
                  </a:cubicBezTo>
                  <a:cubicBezTo>
                    <a:pt x="19775" y="15690"/>
                    <a:pt x="19149" y="15514"/>
                    <a:pt x="18622" y="15289"/>
                  </a:cubicBezTo>
                  <a:cubicBezTo>
                    <a:pt x="18121" y="15088"/>
                    <a:pt x="17645" y="14788"/>
                    <a:pt x="17169" y="14386"/>
                  </a:cubicBezTo>
                  <a:cubicBezTo>
                    <a:pt x="16467" y="13810"/>
                    <a:pt x="15865" y="13133"/>
                    <a:pt x="15364" y="12532"/>
                  </a:cubicBezTo>
                  <a:cubicBezTo>
                    <a:pt x="15214" y="12331"/>
                    <a:pt x="15038" y="12131"/>
                    <a:pt x="14888" y="11955"/>
                  </a:cubicBezTo>
                  <a:cubicBezTo>
                    <a:pt x="14763" y="11805"/>
                    <a:pt x="14637" y="11655"/>
                    <a:pt x="14512" y="11504"/>
                  </a:cubicBezTo>
                  <a:cubicBezTo>
                    <a:pt x="14336" y="11279"/>
                    <a:pt x="14161" y="11053"/>
                    <a:pt x="13986" y="10828"/>
                  </a:cubicBezTo>
                  <a:lnTo>
                    <a:pt x="13610" y="10402"/>
                  </a:lnTo>
                  <a:cubicBezTo>
                    <a:pt x="13259" y="9950"/>
                    <a:pt x="12908" y="9524"/>
                    <a:pt x="12557" y="9098"/>
                  </a:cubicBezTo>
                  <a:cubicBezTo>
                    <a:pt x="11680" y="8046"/>
                    <a:pt x="10778" y="6918"/>
                    <a:pt x="9850" y="5865"/>
                  </a:cubicBezTo>
                  <a:cubicBezTo>
                    <a:pt x="8823" y="4662"/>
                    <a:pt x="7845" y="3660"/>
                    <a:pt x="6893" y="2782"/>
                  </a:cubicBezTo>
                  <a:cubicBezTo>
                    <a:pt x="5765" y="1755"/>
                    <a:pt x="4587" y="853"/>
                    <a:pt x="3384" y="76"/>
                  </a:cubicBezTo>
                  <a:cubicBezTo>
                    <a:pt x="3384" y="51"/>
                    <a:pt x="3359" y="51"/>
                    <a:pt x="3334" y="51"/>
                  </a:cubicBezTo>
                  <a:cubicBezTo>
                    <a:pt x="3309" y="26"/>
                    <a:pt x="3259" y="0"/>
                    <a:pt x="3234" y="0"/>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2"/>
            <p:cNvSpPr/>
            <p:nvPr/>
          </p:nvSpPr>
          <p:spPr>
            <a:xfrm>
              <a:off x="3516450" y="1605925"/>
              <a:ext cx="8150" cy="26950"/>
            </a:xfrm>
            <a:custGeom>
              <a:avLst/>
              <a:gdLst/>
              <a:ahLst/>
              <a:cxnLst/>
              <a:rect l="l" t="t" r="r" b="b"/>
              <a:pathLst>
                <a:path w="326" h="1078" extrusionOk="0">
                  <a:moveTo>
                    <a:pt x="75" y="0"/>
                  </a:moveTo>
                  <a:cubicBezTo>
                    <a:pt x="50" y="0"/>
                    <a:pt x="25" y="25"/>
                    <a:pt x="25" y="50"/>
                  </a:cubicBezTo>
                  <a:cubicBezTo>
                    <a:pt x="0" y="50"/>
                    <a:pt x="0" y="75"/>
                    <a:pt x="0" y="100"/>
                  </a:cubicBezTo>
                  <a:cubicBezTo>
                    <a:pt x="50" y="226"/>
                    <a:pt x="75" y="351"/>
                    <a:pt x="100" y="476"/>
                  </a:cubicBezTo>
                  <a:cubicBezTo>
                    <a:pt x="125" y="652"/>
                    <a:pt x="150" y="827"/>
                    <a:pt x="150" y="978"/>
                  </a:cubicBezTo>
                  <a:cubicBezTo>
                    <a:pt x="150" y="1028"/>
                    <a:pt x="201" y="1078"/>
                    <a:pt x="251" y="1078"/>
                  </a:cubicBezTo>
                  <a:cubicBezTo>
                    <a:pt x="301" y="1053"/>
                    <a:pt x="326" y="1028"/>
                    <a:pt x="326" y="978"/>
                  </a:cubicBezTo>
                  <a:cubicBezTo>
                    <a:pt x="326" y="827"/>
                    <a:pt x="301" y="677"/>
                    <a:pt x="276" y="526"/>
                  </a:cubicBezTo>
                  <a:cubicBezTo>
                    <a:pt x="251" y="376"/>
                    <a:pt x="201" y="201"/>
                    <a:pt x="176" y="50"/>
                  </a:cubicBezTo>
                  <a:cubicBezTo>
                    <a:pt x="176" y="25"/>
                    <a:pt x="125" y="0"/>
                    <a:pt x="100" y="0"/>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2"/>
            <p:cNvSpPr/>
            <p:nvPr/>
          </p:nvSpPr>
          <p:spPr>
            <a:xfrm>
              <a:off x="3516450" y="1604650"/>
              <a:ext cx="6275" cy="18825"/>
            </a:xfrm>
            <a:custGeom>
              <a:avLst/>
              <a:gdLst/>
              <a:ahLst/>
              <a:cxnLst/>
              <a:rect l="l" t="t" r="r" b="b"/>
              <a:pathLst>
                <a:path w="251" h="753" extrusionOk="0">
                  <a:moveTo>
                    <a:pt x="75" y="1"/>
                  </a:moveTo>
                  <a:cubicBezTo>
                    <a:pt x="25" y="1"/>
                    <a:pt x="0" y="51"/>
                    <a:pt x="0" y="101"/>
                  </a:cubicBezTo>
                  <a:cubicBezTo>
                    <a:pt x="25" y="277"/>
                    <a:pt x="50" y="477"/>
                    <a:pt x="75" y="653"/>
                  </a:cubicBezTo>
                  <a:cubicBezTo>
                    <a:pt x="100" y="678"/>
                    <a:pt x="100" y="703"/>
                    <a:pt x="125" y="728"/>
                  </a:cubicBezTo>
                  <a:cubicBezTo>
                    <a:pt x="125" y="728"/>
                    <a:pt x="150" y="753"/>
                    <a:pt x="176" y="753"/>
                  </a:cubicBezTo>
                  <a:cubicBezTo>
                    <a:pt x="201" y="753"/>
                    <a:pt x="226" y="728"/>
                    <a:pt x="226" y="728"/>
                  </a:cubicBezTo>
                  <a:cubicBezTo>
                    <a:pt x="251" y="703"/>
                    <a:pt x="251" y="678"/>
                    <a:pt x="251" y="653"/>
                  </a:cubicBezTo>
                  <a:cubicBezTo>
                    <a:pt x="226" y="477"/>
                    <a:pt x="176" y="277"/>
                    <a:pt x="176" y="101"/>
                  </a:cubicBezTo>
                  <a:cubicBezTo>
                    <a:pt x="150" y="51"/>
                    <a:pt x="125" y="1"/>
                    <a:pt x="75" y="1"/>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2"/>
            <p:cNvSpPr/>
            <p:nvPr/>
          </p:nvSpPr>
          <p:spPr>
            <a:xfrm>
              <a:off x="3516450" y="1605300"/>
              <a:ext cx="18175" cy="14050"/>
            </a:xfrm>
            <a:custGeom>
              <a:avLst/>
              <a:gdLst/>
              <a:ahLst/>
              <a:cxnLst/>
              <a:rect l="l" t="t" r="r" b="b"/>
              <a:pathLst>
                <a:path w="727" h="562" extrusionOk="0">
                  <a:moveTo>
                    <a:pt x="100" y="0"/>
                  </a:moveTo>
                  <a:cubicBezTo>
                    <a:pt x="75" y="0"/>
                    <a:pt x="50" y="25"/>
                    <a:pt x="25" y="50"/>
                  </a:cubicBezTo>
                  <a:cubicBezTo>
                    <a:pt x="25" y="50"/>
                    <a:pt x="0" y="75"/>
                    <a:pt x="0" y="100"/>
                  </a:cubicBezTo>
                  <a:cubicBezTo>
                    <a:pt x="0" y="125"/>
                    <a:pt x="25" y="150"/>
                    <a:pt x="50" y="150"/>
                  </a:cubicBezTo>
                  <a:cubicBezTo>
                    <a:pt x="226" y="301"/>
                    <a:pt x="401" y="426"/>
                    <a:pt x="602" y="551"/>
                  </a:cubicBezTo>
                  <a:cubicBezTo>
                    <a:pt x="608" y="558"/>
                    <a:pt x="617" y="561"/>
                    <a:pt x="626" y="561"/>
                  </a:cubicBezTo>
                  <a:cubicBezTo>
                    <a:pt x="652" y="561"/>
                    <a:pt x="684" y="538"/>
                    <a:pt x="702" y="501"/>
                  </a:cubicBezTo>
                  <a:cubicBezTo>
                    <a:pt x="727" y="476"/>
                    <a:pt x="727" y="451"/>
                    <a:pt x="702" y="426"/>
                  </a:cubicBezTo>
                  <a:cubicBezTo>
                    <a:pt x="702" y="401"/>
                    <a:pt x="702" y="401"/>
                    <a:pt x="677" y="376"/>
                  </a:cubicBezTo>
                  <a:cubicBezTo>
                    <a:pt x="627" y="376"/>
                    <a:pt x="602" y="351"/>
                    <a:pt x="551" y="326"/>
                  </a:cubicBezTo>
                  <a:lnTo>
                    <a:pt x="577" y="326"/>
                  </a:lnTo>
                  <a:cubicBezTo>
                    <a:pt x="426" y="226"/>
                    <a:pt x="301" y="125"/>
                    <a:pt x="150" y="25"/>
                  </a:cubicBezTo>
                  <a:cubicBezTo>
                    <a:pt x="125" y="25"/>
                    <a:pt x="125" y="0"/>
                    <a:pt x="100" y="0"/>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2"/>
            <p:cNvSpPr/>
            <p:nvPr/>
          </p:nvSpPr>
          <p:spPr>
            <a:xfrm>
              <a:off x="3517075" y="1605300"/>
              <a:ext cx="62675" cy="49600"/>
            </a:xfrm>
            <a:custGeom>
              <a:avLst/>
              <a:gdLst/>
              <a:ahLst/>
              <a:cxnLst/>
              <a:rect l="l" t="t" r="r" b="b"/>
              <a:pathLst>
                <a:path w="2507" h="1984" extrusionOk="0">
                  <a:moveTo>
                    <a:pt x="100" y="0"/>
                  </a:moveTo>
                  <a:cubicBezTo>
                    <a:pt x="50" y="0"/>
                    <a:pt x="25" y="25"/>
                    <a:pt x="25" y="50"/>
                  </a:cubicBezTo>
                  <a:cubicBezTo>
                    <a:pt x="0" y="100"/>
                    <a:pt x="0" y="150"/>
                    <a:pt x="50" y="150"/>
                  </a:cubicBezTo>
                  <a:cubicBezTo>
                    <a:pt x="176" y="226"/>
                    <a:pt x="301" y="301"/>
                    <a:pt x="401" y="376"/>
                  </a:cubicBezTo>
                  <a:cubicBezTo>
                    <a:pt x="752" y="602"/>
                    <a:pt x="1053" y="852"/>
                    <a:pt x="1379" y="1128"/>
                  </a:cubicBezTo>
                  <a:cubicBezTo>
                    <a:pt x="1704" y="1404"/>
                    <a:pt x="2030" y="1679"/>
                    <a:pt x="2356" y="1955"/>
                  </a:cubicBezTo>
                  <a:cubicBezTo>
                    <a:pt x="2377" y="1976"/>
                    <a:pt x="2398" y="1984"/>
                    <a:pt x="2418" y="1984"/>
                  </a:cubicBezTo>
                  <a:cubicBezTo>
                    <a:pt x="2444" y="1984"/>
                    <a:pt x="2467" y="1969"/>
                    <a:pt x="2481" y="1955"/>
                  </a:cubicBezTo>
                  <a:cubicBezTo>
                    <a:pt x="2506" y="1930"/>
                    <a:pt x="2506" y="1855"/>
                    <a:pt x="2481" y="1830"/>
                  </a:cubicBezTo>
                  <a:cubicBezTo>
                    <a:pt x="2105" y="1504"/>
                    <a:pt x="1729" y="1178"/>
                    <a:pt x="1354" y="877"/>
                  </a:cubicBezTo>
                  <a:cubicBezTo>
                    <a:pt x="953" y="551"/>
                    <a:pt x="552" y="251"/>
                    <a:pt x="125" y="0"/>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2"/>
            <p:cNvSpPr/>
            <p:nvPr/>
          </p:nvSpPr>
          <p:spPr>
            <a:xfrm>
              <a:off x="3532725" y="1615950"/>
              <a:ext cx="38250" cy="30175"/>
            </a:xfrm>
            <a:custGeom>
              <a:avLst/>
              <a:gdLst/>
              <a:ahLst/>
              <a:cxnLst/>
              <a:rect l="l" t="t" r="r" b="b"/>
              <a:pathLst>
                <a:path w="1530" h="1207" extrusionOk="0">
                  <a:moveTo>
                    <a:pt x="101" y="0"/>
                  </a:moveTo>
                  <a:cubicBezTo>
                    <a:pt x="51" y="0"/>
                    <a:pt x="26" y="25"/>
                    <a:pt x="1" y="50"/>
                  </a:cubicBezTo>
                  <a:cubicBezTo>
                    <a:pt x="1" y="75"/>
                    <a:pt x="1" y="125"/>
                    <a:pt x="51" y="150"/>
                  </a:cubicBezTo>
                  <a:cubicBezTo>
                    <a:pt x="126" y="201"/>
                    <a:pt x="176" y="251"/>
                    <a:pt x="251" y="276"/>
                  </a:cubicBezTo>
                  <a:lnTo>
                    <a:pt x="226" y="276"/>
                  </a:lnTo>
                  <a:cubicBezTo>
                    <a:pt x="627" y="551"/>
                    <a:pt x="1003" y="877"/>
                    <a:pt x="1354" y="1178"/>
                  </a:cubicBezTo>
                  <a:cubicBezTo>
                    <a:pt x="1375" y="1199"/>
                    <a:pt x="1396" y="1207"/>
                    <a:pt x="1416" y="1207"/>
                  </a:cubicBezTo>
                  <a:cubicBezTo>
                    <a:pt x="1442" y="1207"/>
                    <a:pt x="1465" y="1193"/>
                    <a:pt x="1479" y="1178"/>
                  </a:cubicBezTo>
                  <a:cubicBezTo>
                    <a:pt x="1530" y="1153"/>
                    <a:pt x="1504" y="1078"/>
                    <a:pt x="1479" y="1053"/>
                  </a:cubicBezTo>
                  <a:cubicBezTo>
                    <a:pt x="1053" y="677"/>
                    <a:pt x="627" y="301"/>
                    <a:pt x="126" y="0"/>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2"/>
            <p:cNvSpPr/>
            <p:nvPr/>
          </p:nvSpPr>
          <p:spPr>
            <a:xfrm>
              <a:off x="3540250" y="1622200"/>
              <a:ext cx="38250" cy="31200"/>
            </a:xfrm>
            <a:custGeom>
              <a:avLst/>
              <a:gdLst/>
              <a:ahLst/>
              <a:cxnLst/>
              <a:rect l="l" t="t" r="r" b="b"/>
              <a:pathLst>
                <a:path w="1530" h="1248" extrusionOk="0">
                  <a:moveTo>
                    <a:pt x="101" y="1"/>
                  </a:moveTo>
                  <a:cubicBezTo>
                    <a:pt x="76" y="1"/>
                    <a:pt x="51" y="1"/>
                    <a:pt x="26" y="26"/>
                  </a:cubicBezTo>
                  <a:cubicBezTo>
                    <a:pt x="26" y="51"/>
                    <a:pt x="0" y="76"/>
                    <a:pt x="0" y="76"/>
                  </a:cubicBezTo>
                  <a:cubicBezTo>
                    <a:pt x="0" y="101"/>
                    <a:pt x="26" y="126"/>
                    <a:pt x="51" y="151"/>
                  </a:cubicBezTo>
                  <a:cubicBezTo>
                    <a:pt x="276" y="301"/>
                    <a:pt x="502" y="477"/>
                    <a:pt x="702" y="627"/>
                  </a:cubicBezTo>
                  <a:cubicBezTo>
                    <a:pt x="928" y="828"/>
                    <a:pt x="1153" y="1028"/>
                    <a:pt x="1379" y="1229"/>
                  </a:cubicBezTo>
                  <a:cubicBezTo>
                    <a:pt x="1391" y="1241"/>
                    <a:pt x="1417" y="1248"/>
                    <a:pt x="1442" y="1248"/>
                  </a:cubicBezTo>
                  <a:cubicBezTo>
                    <a:pt x="1467" y="1248"/>
                    <a:pt x="1492" y="1241"/>
                    <a:pt x="1504" y="1229"/>
                  </a:cubicBezTo>
                  <a:cubicBezTo>
                    <a:pt x="1529" y="1179"/>
                    <a:pt x="1529" y="1129"/>
                    <a:pt x="1479" y="1103"/>
                  </a:cubicBezTo>
                  <a:cubicBezTo>
                    <a:pt x="1279" y="903"/>
                    <a:pt x="1078" y="728"/>
                    <a:pt x="878" y="552"/>
                  </a:cubicBezTo>
                  <a:cubicBezTo>
                    <a:pt x="627" y="352"/>
                    <a:pt x="401" y="176"/>
                    <a:pt x="151" y="26"/>
                  </a:cubicBezTo>
                  <a:cubicBezTo>
                    <a:pt x="126" y="1"/>
                    <a:pt x="126" y="1"/>
                    <a:pt x="101" y="1"/>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2"/>
            <p:cNvSpPr/>
            <p:nvPr/>
          </p:nvSpPr>
          <p:spPr>
            <a:xfrm>
              <a:off x="3544625" y="1624700"/>
              <a:ext cx="36375" cy="30525"/>
            </a:xfrm>
            <a:custGeom>
              <a:avLst/>
              <a:gdLst/>
              <a:ahLst/>
              <a:cxnLst/>
              <a:rect l="l" t="t" r="r" b="b"/>
              <a:pathLst>
                <a:path w="1455" h="1221" extrusionOk="0">
                  <a:moveTo>
                    <a:pt x="76" y="1"/>
                  </a:moveTo>
                  <a:cubicBezTo>
                    <a:pt x="51" y="1"/>
                    <a:pt x="26" y="1"/>
                    <a:pt x="1" y="26"/>
                  </a:cubicBezTo>
                  <a:cubicBezTo>
                    <a:pt x="1" y="51"/>
                    <a:pt x="1" y="76"/>
                    <a:pt x="1" y="101"/>
                  </a:cubicBezTo>
                  <a:cubicBezTo>
                    <a:pt x="1" y="101"/>
                    <a:pt x="1" y="126"/>
                    <a:pt x="26" y="151"/>
                  </a:cubicBezTo>
                  <a:cubicBezTo>
                    <a:pt x="252" y="302"/>
                    <a:pt x="452" y="452"/>
                    <a:pt x="653" y="628"/>
                  </a:cubicBezTo>
                  <a:cubicBezTo>
                    <a:pt x="878" y="803"/>
                    <a:pt x="1104" y="978"/>
                    <a:pt x="1304" y="1204"/>
                  </a:cubicBezTo>
                  <a:cubicBezTo>
                    <a:pt x="1315" y="1214"/>
                    <a:pt x="1334" y="1220"/>
                    <a:pt x="1354" y="1220"/>
                  </a:cubicBezTo>
                  <a:cubicBezTo>
                    <a:pt x="1383" y="1220"/>
                    <a:pt x="1415" y="1208"/>
                    <a:pt x="1429" y="1179"/>
                  </a:cubicBezTo>
                  <a:cubicBezTo>
                    <a:pt x="1429" y="1179"/>
                    <a:pt x="1455" y="1154"/>
                    <a:pt x="1455" y="1129"/>
                  </a:cubicBezTo>
                  <a:cubicBezTo>
                    <a:pt x="1455" y="1104"/>
                    <a:pt x="1429" y="1079"/>
                    <a:pt x="1404" y="1054"/>
                  </a:cubicBezTo>
                  <a:cubicBezTo>
                    <a:pt x="1229" y="878"/>
                    <a:pt x="1028" y="703"/>
                    <a:pt x="828" y="527"/>
                  </a:cubicBezTo>
                  <a:cubicBezTo>
                    <a:pt x="602" y="352"/>
                    <a:pt x="377" y="176"/>
                    <a:pt x="126" y="26"/>
                  </a:cubicBezTo>
                  <a:cubicBezTo>
                    <a:pt x="126" y="1"/>
                    <a:pt x="101" y="1"/>
                    <a:pt x="76" y="1"/>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2"/>
            <p:cNvSpPr/>
            <p:nvPr/>
          </p:nvSpPr>
          <p:spPr>
            <a:xfrm>
              <a:off x="3542750" y="1622825"/>
              <a:ext cx="27600" cy="22375"/>
            </a:xfrm>
            <a:custGeom>
              <a:avLst/>
              <a:gdLst/>
              <a:ahLst/>
              <a:cxnLst/>
              <a:rect l="l" t="t" r="r" b="b"/>
              <a:pathLst>
                <a:path w="1104" h="895" extrusionOk="0">
                  <a:moveTo>
                    <a:pt x="76" y="1"/>
                  </a:moveTo>
                  <a:cubicBezTo>
                    <a:pt x="51" y="1"/>
                    <a:pt x="26" y="26"/>
                    <a:pt x="26" y="51"/>
                  </a:cubicBezTo>
                  <a:cubicBezTo>
                    <a:pt x="1" y="76"/>
                    <a:pt x="1" y="126"/>
                    <a:pt x="26" y="151"/>
                  </a:cubicBezTo>
                  <a:cubicBezTo>
                    <a:pt x="327" y="402"/>
                    <a:pt x="652" y="627"/>
                    <a:pt x="953" y="878"/>
                  </a:cubicBezTo>
                  <a:cubicBezTo>
                    <a:pt x="963" y="888"/>
                    <a:pt x="978" y="894"/>
                    <a:pt x="994" y="894"/>
                  </a:cubicBezTo>
                  <a:cubicBezTo>
                    <a:pt x="1015" y="894"/>
                    <a:pt x="1039" y="882"/>
                    <a:pt x="1053" y="853"/>
                  </a:cubicBezTo>
                  <a:cubicBezTo>
                    <a:pt x="1103" y="828"/>
                    <a:pt x="1103" y="778"/>
                    <a:pt x="1053" y="728"/>
                  </a:cubicBezTo>
                  <a:cubicBezTo>
                    <a:pt x="753" y="477"/>
                    <a:pt x="452" y="276"/>
                    <a:pt x="151" y="26"/>
                  </a:cubicBezTo>
                  <a:cubicBezTo>
                    <a:pt x="126" y="26"/>
                    <a:pt x="101" y="1"/>
                    <a:pt x="76" y="1"/>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2"/>
            <p:cNvSpPr/>
            <p:nvPr/>
          </p:nvSpPr>
          <p:spPr>
            <a:xfrm>
              <a:off x="3543375" y="1624075"/>
              <a:ext cx="35125" cy="28550"/>
            </a:xfrm>
            <a:custGeom>
              <a:avLst/>
              <a:gdLst/>
              <a:ahLst/>
              <a:cxnLst/>
              <a:rect l="l" t="t" r="r" b="b"/>
              <a:pathLst>
                <a:path w="1405" h="1142" extrusionOk="0">
                  <a:moveTo>
                    <a:pt x="76" y="1"/>
                  </a:moveTo>
                  <a:cubicBezTo>
                    <a:pt x="51" y="1"/>
                    <a:pt x="26" y="26"/>
                    <a:pt x="26" y="51"/>
                  </a:cubicBezTo>
                  <a:cubicBezTo>
                    <a:pt x="1" y="76"/>
                    <a:pt x="1" y="101"/>
                    <a:pt x="1" y="101"/>
                  </a:cubicBezTo>
                  <a:cubicBezTo>
                    <a:pt x="26" y="126"/>
                    <a:pt x="26" y="151"/>
                    <a:pt x="51" y="151"/>
                  </a:cubicBezTo>
                  <a:cubicBezTo>
                    <a:pt x="101" y="176"/>
                    <a:pt x="126" y="201"/>
                    <a:pt x="151" y="226"/>
                  </a:cubicBezTo>
                  <a:cubicBezTo>
                    <a:pt x="327" y="352"/>
                    <a:pt x="502" y="477"/>
                    <a:pt x="703" y="627"/>
                  </a:cubicBezTo>
                  <a:cubicBezTo>
                    <a:pt x="878" y="778"/>
                    <a:pt x="1078" y="928"/>
                    <a:pt x="1254" y="1104"/>
                  </a:cubicBezTo>
                  <a:cubicBezTo>
                    <a:pt x="1266" y="1129"/>
                    <a:pt x="1285" y="1141"/>
                    <a:pt x="1307" y="1141"/>
                  </a:cubicBezTo>
                  <a:cubicBezTo>
                    <a:pt x="1329" y="1141"/>
                    <a:pt x="1354" y="1129"/>
                    <a:pt x="1379" y="1104"/>
                  </a:cubicBezTo>
                  <a:cubicBezTo>
                    <a:pt x="1404" y="1079"/>
                    <a:pt x="1404" y="1028"/>
                    <a:pt x="1354" y="978"/>
                  </a:cubicBezTo>
                  <a:cubicBezTo>
                    <a:pt x="1179" y="803"/>
                    <a:pt x="978" y="627"/>
                    <a:pt x="753" y="452"/>
                  </a:cubicBezTo>
                  <a:cubicBezTo>
                    <a:pt x="552" y="302"/>
                    <a:pt x="352" y="151"/>
                    <a:pt x="126" y="1"/>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2"/>
            <p:cNvSpPr/>
            <p:nvPr/>
          </p:nvSpPr>
          <p:spPr>
            <a:xfrm>
              <a:off x="3545900" y="1625975"/>
              <a:ext cx="43875" cy="36825"/>
            </a:xfrm>
            <a:custGeom>
              <a:avLst/>
              <a:gdLst/>
              <a:ahLst/>
              <a:cxnLst/>
              <a:rect l="l" t="t" r="r" b="b"/>
              <a:pathLst>
                <a:path w="1755" h="1473" extrusionOk="0">
                  <a:moveTo>
                    <a:pt x="75" y="0"/>
                  </a:moveTo>
                  <a:cubicBezTo>
                    <a:pt x="50" y="0"/>
                    <a:pt x="25" y="25"/>
                    <a:pt x="0" y="25"/>
                  </a:cubicBezTo>
                  <a:cubicBezTo>
                    <a:pt x="0" y="50"/>
                    <a:pt x="0" y="75"/>
                    <a:pt x="0" y="100"/>
                  </a:cubicBezTo>
                  <a:cubicBezTo>
                    <a:pt x="0" y="125"/>
                    <a:pt x="0" y="150"/>
                    <a:pt x="25" y="150"/>
                  </a:cubicBezTo>
                  <a:cubicBezTo>
                    <a:pt x="576" y="551"/>
                    <a:pt x="1103" y="978"/>
                    <a:pt x="1604" y="1454"/>
                  </a:cubicBezTo>
                  <a:cubicBezTo>
                    <a:pt x="1629" y="1466"/>
                    <a:pt x="1654" y="1473"/>
                    <a:pt x="1676" y="1473"/>
                  </a:cubicBezTo>
                  <a:cubicBezTo>
                    <a:pt x="1698" y="1473"/>
                    <a:pt x="1717" y="1466"/>
                    <a:pt x="1729" y="1454"/>
                  </a:cubicBezTo>
                  <a:cubicBezTo>
                    <a:pt x="1754" y="1404"/>
                    <a:pt x="1754" y="1353"/>
                    <a:pt x="1729" y="1328"/>
                  </a:cubicBezTo>
                  <a:cubicBezTo>
                    <a:pt x="1228" y="852"/>
                    <a:pt x="702" y="426"/>
                    <a:pt x="125" y="25"/>
                  </a:cubicBezTo>
                  <a:cubicBezTo>
                    <a:pt x="125" y="25"/>
                    <a:pt x="100" y="0"/>
                    <a:pt x="75" y="0"/>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2"/>
            <p:cNvSpPr/>
            <p:nvPr/>
          </p:nvSpPr>
          <p:spPr>
            <a:xfrm>
              <a:off x="3560925" y="1637250"/>
              <a:ext cx="28850" cy="24250"/>
            </a:xfrm>
            <a:custGeom>
              <a:avLst/>
              <a:gdLst/>
              <a:ahLst/>
              <a:cxnLst/>
              <a:rect l="l" t="t" r="r" b="b"/>
              <a:pathLst>
                <a:path w="1154" h="970" extrusionOk="0">
                  <a:moveTo>
                    <a:pt x="101" y="0"/>
                  </a:moveTo>
                  <a:cubicBezTo>
                    <a:pt x="76" y="0"/>
                    <a:pt x="51" y="25"/>
                    <a:pt x="26" y="50"/>
                  </a:cubicBezTo>
                  <a:cubicBezTo>
                    <a:pt x="1" y="75"/>
                    <a:pt x="1" y="126"/>
                    <a:pt x="51" y="151"/>
                  </a:cubicBezTo>
                  <a:cubicBezTo>
                    <a:pt x="376" y="401"/>
                    <a:pt x="677" y="677"/>
                    <a:pt x="1003" y="953"/>
                  </a:cubicBezTo>
                  <a:cubicBezTo>
                    <a:pt x="1013" y="963"/>
                    <a:pt x="1032" y="969"/>
                    <a:pt x="1053" y="969"/>
                  </a:cubicBezTo>
                  <a:cubicBezTo>
                    <a:pt x="1082" y="969"/>
                    <a:pt x="1114" y="957"/>
                    <a:pt x="1128" y="928"/>
                  </a:cubicBezTo>
                  <a:cubicBezTo>
                    <a:pt x="1153" y="902"/>
                    <a:pt x="1153" y="852"/>
                    <a:pt x="1103" y="827"/>
                  </a:cubicBezTo>
                  <a:cubicBezTo>
                    <a:pt x="803" y="552"/>
                    <a:pt x="477" y="276"/>
                    <a:pt x="151" y="25"/>
                  </a:cubicBezTo>
                  <a:cubicBezTo>
                    <a:pt x="151" y="25"/>
                    <a:pt x="126" y="0"/>
                    <a:pt x="101" y="0"/>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2"/>
            <p:cNvSpPr/>
            <p:nvPr/>
          </p:nvSpPr>
          <p:spPr>
            <a:xfrm>
              <a:off x="3562800" y="1639125"/>
              <a:ext cx="24475" cy="21650"/>
            </a:xfrm>
            <a:custGeom>
              <a:avLst/>
              <a:gdLst/>
              <a:ahLst/>
              <a:cxnLst/>
              <a:rect l="l" t="t" r="r" b="b"/>
              <a:pathLst>
                <a:path w="979" h="866" extrusionOk="0">
                  <a:moveTo>
                    <a:pt x="101" y="0"/>
                  </a:moveTo>
                  <a:cubicBezTo>
                    <a:pt x="76" y="0"/>
                    <a:pt x="51" y="0"/>
                    <a:pt x="51" y="25"/>
                  </a:cubicBezTo>
                  <a:cubicBezTo>
                    <a:pt x="1" y="51"/>
                    <a:pt x="1" y="126"/>
                    <a:pt x="51" y="151"/>
                  </a:cubicBezTo>
                  <a:cubicBezTo>
                    <a:pt x="327" y="376"/>
                    <a:pt x="577" y="602"/>
                    <a:pt x="828" y="827"/>
                  </a:cubicBezTo>
                  <a:cubicBezTo>
                    <a:pt x="840" y="853"/>
                    <a:pt x="859" y="865"/>
                    <a:pt x="881" y="865"/>
                  </a:cubicBezTo>
                  <a:cubicBezTo>
                    <a:pt x="903" y="865"/>
                    <a:pt x="928" y="853"/>
                    <a:pt x="953" y="827"/>
                  </a:cubicBezTo>
                  <a:cubicBezTo>
                    <a:pt x="978" y="802"/>
                    <a:pt x="978" y="752"/>
                    <a:pt x="928" y="702"/>
                  </a:cubicBezTo>
                  <a:cubicBezTo>
                    <a:pt x="677" y="477"/>
                    <a:pt x="427" y="226"/>
                    <a:pt x="151" y="25"/>
                  </a:cubicBezTo>
                  <a:cubicBezTo>
                    <a:pt x="151" y="0"/>
                    <a:pt x="126" y="0"/>
                    <a:pt x="101" y="0"/>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2"/>
            <p:cNvSpPr/>
            <p:nvPr/>
          </p:nvSpPr>
          <p:spPr>
            <a:xfrm>
              <a:off x="3142375" y="1592125"/>
              <a:ext cx="10050" cy="6150"/>
            </a:xfrm>
            <a:custGeom>
              <a:avLst/>
              <a:gdLst/>
              <a:ahLst/>
              <a:cxnLst/>
              <a:rect l="l" t="t" r="r" b="b"/>
              <a:pathLst>
                <a:path w="402" h="246" extrusionOk="0">
                  <a:moveTo>
                    <a:pt x="201" y="1"/>
                  </a:moveTo>
                  <a:cubicBezTo>
                    <a:pt x="201" y="1"/>
                    <a:pt x="176" y="1"/>
                    <a:pt x="151" y="26"/>
                  </a:cubicBezTo>
                  <a:lnTo>
                    <a:pt x="126" y="26"/>
                  </a:lnTo>
                  <a:cubicBezTo>
                    <a:pt x="101" y="26"/>
                    <a:pt x="76" y="51"/>
                    <a:pt x="51" y="76"/>
                  </a:cubicBezTo>
                  <a:cubicBezTo>
                    <a:pt x="1" y="101"/>
                    <a:pt x="1" y="151"/>
                    <a:pt x="26" y="176"/>
                  </a:cubicBezTo>
                  <a:cubicBezTo>
                    <a:pt x="44" y="213"/>
                    <a:pt x="76" y="236"/>
                    <a:pt x="101" y="236"/>
                  </a:cubicBezTo>
                  <a:cubicBezTo>
                    <a:pt x="111" y="236"/>
                    <a:pt x="119" y="233"/>
                    <a:pt x="126" y="226"/>
                  </a:cubicBezTo>
                  <a:cubicBezTo>
                    <a:pt x="151" y="201"/>
                    <a:pt x="176" y="176"/>
                    <a:pt x="201" y="176"/>
                  </a:cubicBezTo>
                  <a:lnTo>
                    <a:pt x="226" y="176"/>
                  </a:lnTo>
                  <a:cubicBezTo>
                    <a:pt x="226" y="176"/>
                    <a:pt x="226" y="176"/>
                    <a:pt x="226" y="201"/>
                  </a:cubicBezTo>
                  <a:cubicBezTo>
                    <a:pt x="226" y="201"/>
                    <a:pt x="251" y="201"/>
                    <a:pt x="251" y="226"/>
                  </a:cubicBezTo>
                  <a:cubicBezTo>
                    <a:pt x="264" y="239"/>
                    <a:pt x="289" y="245"/>
                    <a:pt x="314" y="245"/>
                  </a:cubicBezTo>
                  <a:cubicBezTo>
                    <a:pt x="339" y="245"/>
                    <a:pt x="364" y="239"/>
                    <a:pt x="377" y="226"/>
                  </a:cubicBezTo>
                  <a:cubicBezTo>
                    <a:pt x="402" y="176"/>
                    <a:pt x="402" y="126"/>
                    <a:pt x="377" y="101"/>
                  </a:cubicBezTo>
                  <a:cubicBezTo>
                    <a:pt x="377" y="76"/>
                    <a:pt x="351" y="51"/>
                    <a:pt x="326" y="51"/>
                  </a:cubicBezTo>
                  <a:cubicBezTo>
                    <a:pt x="326" y="51"/>
                    <a:pt x="301" y="26"/>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2"/>
            <p:cNvSpPr/>
            <p:nvPr/>
          </p:nvSpPr>
          <p:spPr>
            <a:xfrm>
              <a:off x="3142375" y="1592125"/>
              <a:ext cx="9425" cy="5975"/>
            </a:xfrm>
            <a:custGeom>
              <a:avLst/>
              <a:gdLst/>
              <a:ahLst/>
              <a:cxnLst/>
              <a:rect l="l" t="t" r="r" b="b"/>
              <a:pathLst>
                <a:path w="377" h="239" extrusionOk="0">
                  <a:moveTo>
                    <a:pt x="151" y="1"/>
                  </a:moveTo>
                  <a:cubicBezTo>
                    <a:pt x="151" y="1"/>
                    <a:pt x="126" y="1"/>
                    <a:pt x="126" y="26"/>
                  </a:cubicBezTo>
                  <a:cubicBezTo>
                    <a:pt x="101" y="26"/>
                    <a:pt x="76" y="26"/>
                    <a:pt x="51" y="51"/>
                  </a:cubicBezTo>
                  <a:cubicBezTo>
                    <a:pt x="1" y="76"/>
                    <a:pt x="1" y="126"/>
                    <a:pt x="26" y="176"/>
                  </a:cubicBezTo>
                  <a:cubicBezTo>
                    <a:pt x="26" y="194"/>
                    <a:pt x="63" y="212"/>
                    <a:pt x="94" y="212"/>
                  </a:cubicBezTo>
                  <a:cubicBezTo>
                    <a:pt x="107" y="212"/>
                    <a:pt x="119" y="209"/>
                    <a:pt x="126" y="201"/>
                  </a:cubicBezTo>
                  <a:cubicBezTo>
                    <a:pt x="151" y="201"/>
                    <a:pt x="151" y="176"/>
                    <a:pt x="176" y="176"/>
                  </a:cubicBezTo>
                  <a:lnTo>
                    <a:pt x="201" y="176"/>
                  </a:lnTo>
                  <a:cubicBezTo>
                    <a:pt x="201" y="176"/>
                    <a:pt x="226" y="201"/>
                    <a:pt x="226" y="201"/>
                  </a:cubicBezTo>
                  <a:cubicBezTo>
                    <a:pt x="239" y="226"/>
                    <a:pt x="264" y="239"/>
                    <a:pt x="289" y="239"/>
                  </a:cubicBezTo>
                  <a:cubicBezTo>
                    <a:pt x="314" y="239"/>
                    <a:pt x="339" y="226"/>
                    <a:pt x="351" y="201"/>
                  </a:cubicBezTo>
                  <a:cubicBezTo>
                    <a:pt x="351" y="201"/>
                    <a:pt x="377" y="176"/>
                    <a:pt x="377" y="151"/>
                  </a:cubicBezTo>
                  <a:cubicBezTo>
                    <a:pt x="377" y="126"/>
                    <a:pt x="377" y="101"/>
                    <a:pt x="351" y="76"/>
                  </a:cubicBezTo>
                  <a:cubicBezTo>
                    <a:pt x="326" y="76"/>
                    <a:pt x="326" y="51"/>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2"/>
            <p:cNvSpPr/>
            <p:nvPr/>
          </p:nvSpPr>
          <p:spPr>
            <a:xfrm>
              <a:off x="3142375" y="1592125"/>
              <a:ext cx="10050" cy="6150"/>
            </a:xfrm>
            <a:custGeom>
              <a:avLst/>
              <a:gdLst/>
              <a:ahLst/>
              <a:cxnLst/>
              <a:rect l="l" t="t" r="r" b="b"/>
              <a:pathLst>
                <a:path w="402" h="246" extrusionOk="0">
                  <a:moveTo>
                    <a:pt x="201" y="1"/>
                  </a:moveTo>
                  <a:cubicBezTo>
                    <a:pt x="201" y="1"/>
                    <a:pt x="176" y="1"/>
                    <a:pt x="151" y="26"/>
                  </a:cubicBezTo>
                  <a:lnTo>
                    <a:pt x="126" y="26"/>
                  </a:lnTo>
                  <a:cubicBezTo>
                    <a:pt x="101" y="26"/>
                    <a:pt x="76" y="51"/>
                    <a:pt x="51" y="76"/>
                  </a:cubicBezTo>
                  <a:cubicBezTo>
                    <a:pt x="1" y="101"/>
                    <a:pt x="1" y="151"/>
                    <a:pt x="26" y="176"/>
                  </a:cubicBezTo>
                  <a:cubicBezTo>
                    <a:pt x="44" y="213"/>
                    <a:pt x="76" y="236"/>
                    <a:pt x="101" y="236"/>
                  </a:cubicBezTo>
                  <a:cubicBezTo>
                    <a:pt x="111" y="236"/>
                    <a:pt x="119" y="233"/>
                    <a:pt x="126" y="226"/>
                  </a:cubicBezTo>
                  <a:cubicBezTo>
                    <a:pt x="151" y="201"/>
                    <a:pt x="176" y="176"/>
                    <a:pt x="201" y="176"/>
                  </a:cubicBezTo>
                  <a:lnTo>
                    <a:pt x="226" y="176"/>
                  </a:lnTo>
                  <a:cubicBezTo>
                    <a:pt x="226" y="176"/>
                    <a:pt x="226" y="176"/>
                    <a:pt x="226" y="201"/>
                  </a:cubicBezTo>
                  <a:cubicBezTo>
                    <a:pt x="226" y="201"/>
                    <a:pt x="251" y="201"/>
                    <a:pt x="251" y="226"/>
                  </a:cubicBezTo>
                  <a:cubicBezTo>
                    <a:pt x="264" y="239"/>
                    <a:pt x="289" y="245"/>
                    <a:pt x="314" y="245"/>
                  </a:cubicBezTo>
                  <a:cubicBezTo>
                    <a:pt x="339" y="245"/>
                    <a:pt x="364" y="239"/>
                    <a:pt x="377" y="226"/>
                  </a:cubicBezTo>
                  <a:cubicBezTo>
                    <a:pt x="402" y="176"/>
                    <a:pt x="402" y="126"/>
                    <a:pt x="377" y="101"/>
                  </a:cubicBezTo>
                  <a:cubicBezTo>
                    <a:pt x="377" y="76"/>
                    <a:pt x="351" y="51"/>
                    <a:pt x="326" y="51"/>
                  </a:cubicBezTo>
                  <a:cubicBezTo>
                    <a:pt x="326" y="51"/>
                    <a:pt x="301" y="26"/>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2"/>
            <p:cNvSpPr/>
            <p:nvPr/>
          </p:nvSpPr>
          <p:spPr>
            <a:xfrm>
              <a:off x="3142375" y="1592125"/>
              <a:ext cx="9425" cy="5975"/>
            </a:xfrm>
            <a:custGeom>
              <a:avLst/>
              <a:gdLst/>
              <a:ahLst/>
              <a:cxnLst/>
              <a:rect l="l" t="t" r="r" b="b"/>
              <a:pathLst>
                <a:path w="377" h="239" extrusionOk="0">
                  <a:moveTo>
                    <a:pt x="151" y="1"/>
                  </a:moveTo>
                  <a:cubicBezTo>
                    <a:pt x="151" y="1"/>
                    <a:pt x="126" y="1"/>
                    <a:pt x="126" y="26"/>
                  </a:cubicBezTo>
                  <a:cubicBezTo>
                    <a:pt x="101" y="26"/>
                    <a:pt x="76" y="26"/>
                    <a:pt x="51" y="51"/>
                  </a:cubicBezTo>
                  <a:cubicBezTo>
                    <a:pt x="1" y="76"/>
                    <a:pt x="1" y="126"/>
                    <a:pt x="26" y="176"/>
                  </a:cubicBezTo>
                  <a:cubicBezTo>
                    <a:pt x="26" y="194"/>
                    <a:pt x="63" y="212"/>
                    <a:pt x="94" y="212"/>
                  </a:cubicBezTo>
                  <a:cubicBezTo>
                    <a:pt x="107" y="212"/>
                    <a:pt x="119" y="209"/>
                    <a:pt x="126" y="201"/>
                  </a:cubicBezTo>
                  <a:cubicBezTo>
                    <a:pt x="151" y="201"/>
                    <a:pt x="151" y="176"/>
                    <a:pt x="176" y="176"/>
                  </a:cubicBezTo>
                  <a:lnTo>
                    <a:pt x="201" y="176"/>
                  </a:lnTo>
                  <a:cubicBezTo>
                    <a:pt x="201" y="176"/>
                    <a:pt x="226" y="201"/>
                    <a:pt x="226" y="201"/>
                  </a:cubicBezTo>
                  <a:cubicBezTo>
                    <a:pt x="239" y="226"/>
                    <a:pt x="264" y="239"/>
                    <a:pt x="289" y="239"/>
                  </a:cubicBezTo>
                  <a:cubicBezTo>
                    <a:pt x="314" y="239"/>
                    <a:pt x="339" y="226"/>
                    <a:pt x="351" y="201"/>
                  </a:cubicBezTo>
                  <a:cubicBezTo>
                    <a:pt x="351" y="201"/>
                    <a:pt x="377" y="176"/>
                    <a:pt x="377" y="151"/>
                  </a:cubicBezTo>
                  <a:cubicBezTo>
                    <a:pt x="377" y="126"/>
                    <a:pt x="377" y="101"/>
                    <a:pt x="351" y="76"/>
                  </a:cubicBezTo>
                  <a:cubicBezTo>
                    <a:pt x="326" y="76"/>
                    <a:pt x="326" y="51"/>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
            <p:cNvSpPr/>
            <p:nvPr/>
          </p:nvSpPr>
          <p:spPr>
            <a:xfrm>
              <a:off x="3455650" y="1944900"/>
              <a:ext cx="953050" cy="518175"/>
            </a:xfrm>
            <a:custGeom>
              <a:avLst/>
              <a:gdLst/>
              <a:ahLst/>
              <a:cxnLst/>
              <a:rect l="l" t="t" r="r" b="b"/>
              <a:pathLst>
                <a:path w="38122" h="20727" extrusionOk="0">
                  <a:moveTo>
                    <a:pt x="37821" y="0"/>
                  </a:moveTo>
                  <a:cubicBezTo>
                    <a:pt x="37746" y="100"/>
                    <a:pt x="37645" y="201"/>
                    <a:pt x="37545" y="301"/>
                  </a:cubicBezTo>
                  <a:cubicBezTo>
                    <a:pt x="37244" y="602"/>
                    <a:pt x="36918" y="877"/>
                    <a:pt x="36593" y="1153"/>
                  </a:cubicBezTo>
                  <a:cubicBezTo>
                    <a:pt x="35941" y="1654"/>
                    <a:pt x="35264" y="2130"/>
                    <a:pt x="34563" y="2556"/>
                  </a:cubicBezTo>
                  <a:cubicBezTo>
                    <a:pt x="33886" y="3008"/>
                    <a:pt x="33184" y="3409"/>
                    <a:pt x="32482" y="3810"/>
                  </a:cubicBezTo>
                  <a:cubicBezTo>
                    <a:pt x="31756" y="4186"/>
                    <a:pt x="31029" y="4561"/>
                    <a:pt x="30277" y="4887"/>
                  </a:cubicBezTo>
                  <a:cubicBezTo>
                    <a:pt x="28297" y="5764"/>
                    <a:pt x="26217" y="6416"/>
                    <a:pt x="24086" y="6767"/>
                  </a:cubicBezTo>
                  <a:cubicBezTo>
                    <a:pt x="23059" y="6942"/>
                    <a:pt x="21981" y="7068"/>
                    <a:pt x="20928" y="7093"/>
                  </a:cubicBezTo>
                  <a:cubicBezTo>
                    <a:pt x="19876" y="7093"/>
                    <a:pt x="18823" y="7043"/>
                    <a:pt x="17796" y="6867"/>
                  </a:cubicBezTo>
                  <a:cubicBezTo>
                    <a:pt x="16743" y="6717"/>
                    <a:pt x="15690" y="6466"/>
                    <a:pt x="14688" y="6090"/>
                  </a:cubicBezTo>
                  <a:cubicBezTo>
                    <a:pt x="14187" y="5915"/>
                    <a:pt x="13710" y="5714"/>
                    <a:pt x="13234" y="5464"/>
                  </a:cubicBezTo>
                  <a:cubicBezTo>
                    <a:pt x="12758" y="5263"/>
                    <a:pt x="12307" y="5013"/>
                    <a:pt x="11881" y="4737"/>
                  </a:cubicBezTo>
                  <a:cubicBezTo>
                    <a:pt x="11079" y="4236"/>
                    <a:pt x="10352" y="3684"/>
                    <a:pt x="9575" y="3158"/>
                  </a:cubicBezTo>
                  <a:cubicBezTo>
                    <a:pt x="8798" y="2632"/>
                    <a:pt x="8021" y="2130"/>
                    <a:pt x="7144" y="1754"/>
                  </a:cubicBezTo>
                  <a:cubicBezTo>
                    <a:pt x="6918" y="1654"/>
                    <a:pt x="6693" y="1579"/>
                    <a:pt x="6467" y="1504"/>
                  </a:cubicBezTo>
                  <a:cubicBezTo>
                    <a:pt x="6242" y="1454"/>
                    <a:pt x="6016" y="1404"/>
                    <a:pt x="5791" y="1353"/>
                  </a:cubicBezTo>
                  <a:cubicBezTo>
                    <a:pt x="5640" y="1353"/>
                    <a:pt x="5490" y="1328"/>
                    <a:pt x="5314" y="1328"/>
                  </a:cubicBezTo>
                  <a:cubicBezTo>
                    <a:pt x="5189" y="1328"/>
                    <a:pt x="5039" y="1353"/>
                    <a:pt x="4913" y="1353"/>
                  </a:cubicBezTo>
                  <a:cubicBezTo>
                    <a:pt x="4763" y="1379"/>
                    <a:pt x="4613" y="1404"/>
                    <a:pt x="4487" y="1454"/>
                  </a:cubicBezTo>
                  <a:cubicBezTo>
                    <a:pt x="4362" y="1479"/>
                    <a:pt x="4237" y="1529"/>
                    <a:pt x="4111" y="1579"/>
                  </a:cubicBezTo>
                  <a:cubicBezTo>
                    <a:pt x="3961" y="1629"/>
                    <a:pt x="3836" y="1704"/>
                    <a:pt x="3685" y="1805"/>
                  </a:cubicBezTo>
                  <a:cubicBezTo>
                    <a:pt x="3560" y="1880"/>
                    <a:pt x="3435" y="1955"/>
                    <a:pt x="3309" y="2055"/>
                  </a:cubicBezTo>
                  <a:cubicBezTo>
                    <a:pt x="3134" y="2206"/>
                    <a:pt x="2933" y="2356"/>
                    <a:pt x="2783" y="2531"/>
                  </a:cubicBezTo>
                  <a:cubicBezTo>
                    <a:pt x="2608" y="2707"/>
                    <a:pt x="2457" y="2907"/>
                    <a:pt x="2307" y="3108"/>
                  </a:cubicBezTo>
                  <a:cubicBezTo>
                    <a:pt x="2307" y="3083"/>
                    <a:pt x="2307" y="3083"/>
                    <a:pt x="2307" y="3083"/>
                  </a:cubicBezTo>
                  <a:cubicBezTo>
                    <a:pt x="2056" y="3434"/>
                    <a:pt x="1806" y="3810"/>
                    <a:pt x="1580" y="4186"/>
                  </a:cubicBezTo>
                  <a:cubicBezTo>
                    <a:pt x="1379" y="4561"/>
                    <a:pt x="1179" y="4937"/>
                    <a:pt x="1029" y="5313"/>
                  </a:cubicBezTo>
                  <a:cubicBezTo>
                    <a:pt x="1029" y="5313"/>
                    <a:pt x="1029" y="5313"/>
                    <a:pt x="1029" y="5288"/>
                  </a:cubicBezTo>
                  <a:cubicBezTo>
                    <a:pt x="828" y="5815"/>
                    <a:pt x="653" y="6341"/>
                    <a:pt x="502" y="6867"/>
                  </a:cubicBezTo>
                  <a:cubicBezTo>
                    <a:pt x="377" y="7394"/>
                    <a:pt x="277" y="7920"/>
                    <a:pt x="202" y="8471"/>
                  </a:cubicBezTo>
                  <a:cubicBezTo>
                    <a:pt x="202" y="8447"/>
                    <a:pt x="202" y="8446"/>
                    <a:pt x="202" y="8446"/>
                  </a:cubicBezTo>
                  <a:lnTo>
                    <a:pt x="202" y="8446"/>
                  </a:lnTo>
                  <a:cubicBezTo>
                    <a:pt x="1" y="9925"/>
                    <a:pt x="26" y="11429"/>
                    <a:pt x="227" y="12907"/>
                  </a:cubicBezTo>
                  <a:cubicBezTo>
                    <a:pt x="227" y="12882"/>
                    <a:pt x="227" y="12882"/>
                    <a:pt x="227" y="12882"/>
                  </a:cubicBezTo>
                  <a:cubicBezTo>
                    <a:pt x="477" y="14762"/>
                    <a:pt x="1004" y="16617"/>
                    <a:pt x="1730" y="18371"/>
                  </a:cubicBezTo>
                  <a:cubicBezTo>
                    <a:pt x="1856" y="18672"/>
                    <a:pt x="1981" y="18973"/>
                    <a:pt x="2131" y="19248"/>
                  </a:cubicBezTo>
                  <a:cubicBezTo>
                    <a:pt x="2532" y="19549"/>
                    <a:pt x="2983" y="19825"/>
                    <a:pt x="3460" y="20050"/>
                  </a:cubicBezTo>
                  <a:cubicBezTo>
                    <a:pt x="4036" y="20301"/>
                    <a:pt x="4638" y="20501"/>
                    <a:pt x="5239" y="20627"/>
                  </a:cubicBezTo>
                  <a:cubicBezTo>
                    <a:pt x="5665" y="20702"/>
                    <a:pt x="6091" y="20727"/>
                    <a:pt x="6492" y="20727"/>
                  </a:cubicBezTo>
                  <a:cubicBezTo>
                    <a:pt x="6693" y="20727"/>
                    <a:pt x="6868" y="20727"/>
                    <a:pt x="7044" y="20702"/>
                  </a:cubicBezTo>
                  <a:cubicBezTo>
                    <a:pt x="7094" y="20702"/>
                    <a:pt x="7119" y="20702"/>
                    <a:pt x="7169" y="20652"/>
                  </a:cubicBezTo>
                  <a:cubicBezTo>
                    <a:pt x="7169" y="20652"/>
                    <a:pt x="7194" y="20627"/>
                    <a:pt x="7194" y="20627"/>
                  </a:cubicBezTo>
                  <a:cubicBezTo>
                    <a:pt x="7269" y="20602"/>
                    <a:pt x="7319" y="20552"/>
                    <a:pt x="7344" y="20501"/>
                  </a:cubicBezTo>
                  <a:cubicBezTo>
                    <a:pt x="7420" y="20100"/>
                    <a:pt x="7495" y="19699"/>
                    <a:pt x="7520" y="19298"/>
                  </a:cubicBezTo>
                  <a:cubicBezTo>
                    <a:pt x="7545" y="18922"/>
                    <a:pt x="7545" y="18496"/>
                    <a:pt x="7495" y="18045"/>
                  </a:cubicBezTo>
                  <a:cubicBezTo>
                    <a:pt x="7445" y="17343"/>
                    <a:pt x="7294" y="16617"/>
                    <a:pt x="7019" y="15739"/>
                  </a:cubicBezTo>
                  <a:cubicBezTo>
                    <a:pt x="6918" y="15389"/>
                    <a:pt x="6793" y="15013"/>
                    <a:pt x="6618" y="14612"/>
                  </a:cubicBezTo>
                  <a:cubicBezTo>
                    <a:pt x="6593" y="14486"/>
                    <a:pt x="6542" y="14361"/>
                    <a:pt x="6492" y="14236"/>
                  </a:cubicBezTo>
                  <a:lnTo>
                    <a:pt x="6442" y="14135"/>
                  </a:lnTo>
                  <a:cubicBezTo>
                    <a:pt x="6367" y="13885"/>
                    <a:pt x="6267" y="13634"/>
                    <a:pt x="6166" y="13384"/>
                  </a:cubicBezTo>
                  <a:cubicBezTo>
                    <a:pt x="5916" y="12607"/>
                    <a:pt x="5715" y="11830"/>
                    <a:pt x="5615" y="11053"/>
                  </a:cubicBezTo>
                  <a:cubicBezTo>
                    <a:pt x="5540" y="10551"/>
                    <a:pt x="5515" y="10025"/>
                    <a:pt x="5515" y="9499"/>
                  </a:cubicBezTo>
                  <a:cubicBezTo>
                    <a:pt x="5515" y="8998"/>
                    <a:pt x="5540" y="8496"/>
                    <a:pt x="5615" y="7945"/>
                  </a:cubicBezTo>
                  <a:cubicBezTo>
                    <a:pt x="5841" y="6316"/>
                    <a:pt x="6342" y="4762"/>
                    <a:pt x="6843" y="3308"/>
                  </a:cubicBezTo>
                  <a:cubicBezTo>
                    <a:pt x="7745" y="4110"/>
                    <a:pt x="8673" y="4837"/>
                    <a:pt x="9625" y="5489"/>
                  </a:cubicBezTo>
                  <a:cubicBezTo>
                    <a:pt x="11179" y="6566"/>
                    <a:pt x="12758" y="7394"/>
                    <a:pt x="14312" y="7945"/>
                  </a:cubicBezTo>
                  <a:cubicBezTo>
                    <a:pt x="15139" y="8246"/>
                    <a:pt x="15991" y="8471"/>
                    <a:pt x="16843" y="8622"/>
                  </a:cubicBezTo>
                  <a:cubicBezTo>
                    <a:pt x="17670" y="8772"/>
                    <a:pt x="18547" y="8847"/>
                    <a:pt x="19425" y="8847"/>
                  </a:cubicBezTo>
                  <a:lnTo>
                    <a:pt x="19475" y="8847"/>
                  </a:lnTo>
                  <a:cubicBezTo>
                    <a:pt x="20377" y="8847"/>
                    <a:pt x="21329" y="8747"/>
                    <a:pt x="22257" y="8572"/>
                  </a:cubicBezTo>
                  <a:cubicBezTo>
                    <a:pt x="22658" y="8471"/>
                    <a:pt x="23059" y="8371"/>
                    <a:pt x="23460" y="8296"/>
                  </a:cubicBezTo>
                  <a:cubicBezTo>
                    <a:pt x="23911" y="8171"/>
                    <a:pt x="24337" y="8070"/>
                    <a:pt x="24713" y="7970"/>
                  </a:cubicBezTo>
                  <a:cubicBezTo>
                    <a:pt x="26568" y="7469"/>
                    <a:pt x="28247" y="6917"/>
                    <a:pt x="29801" y="6341"/>
                  </a:cubicBezTo>
                  <a:cubicBezTo>
                    <a:pt x="31655" y="5639"/>
                    <a:pt x="33259" y="4887"/>
                    <a:pt x="34713" y="4035"/>
                  </a:cubicBezTo>
                  <a:cubicBezTo>
                    <a:pt x="35941" y="3308"/>
                    <a:pt x="36994" y="2531"/>
                    <a:pt x="37946" y="1679"/>
                  </a:cubicBezTo>
                  <a:cubicBezTo>
                    <a:pt x="37996" y="1654"/>
                    <a:pt x="38021" y="1629"/>
                    <a:pt x="38046" y="1579"/>
                  </a:cubicBezTo>
                  <a:cubicBezTo>
                    <a:pt x="38122" y="1278"/>
                    <a:pt x="38096" y="952"/>
                    <a:pt x="38021" y="551"/>
                  </a:cubicBezTo>
                  <a:cubicBezTo>
                    <a:pt x="37971" y="376"/>
                    <a:pt x="37921" y="201"/>
                    <a:pt x="37821" y="0"/>
                  </a:cubicBezTo>
                  <a:close/>
                </a:path>
              </a:pathLst>
            </a:custGeom>
            <a:solidFill>
              <a:srgbClr val="88644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
            <p:cNvSpPr/>
            <p:nvPr/>
          </p:nvSpPr>
          <p:spPr>
            <a:xfrm>
              <a:off x="4290250" y="1520075"/>
              <a:ext cx="1134750" cy="483725"/>
            </a:xfrm>
            <a:custGeom>
              <a:avLst/>
              <a:gdLst/>
              <a:ahLst/>
              <a:cxnLst/>
              <a:rect l="l" t="t" r="r" b="b"/>
              <a:pathLst>
                <a:path w="45390" h="19349" extrusionOk="0">
                  <a:moveTo>
                    <a:pt x="2382" y="18346"/>
                  </a:moveTo>
                  <a:lnTo>
                    <a:pt x="803" y="18973"/>
                  </a:lnTo>
                  <a:lnTo>
                    <a:pt x="778" y="18973"/>
                  </a:lnTo>
                  <a:lnTo>
                    <a:pt x="2382" y="18346"/>
                  </a:lnTo>
                  <a:close/>
                  <a:moveTo>
                    <a:pt x="44813" y="0"/>
                  </a:moveTo>
                  <a:cubicBezTo>
                    <a:pt x="44788" y="0"/>
                    <a:pt x="44763" y="26"/>
                    <a:pt x="44738" y="26"/>
                  </a:cubicBezTo>
                  <a:cubicBezTo>
                    <a:pt x="44111" y="276"/>
                    <a:pt x="43510" y="527"/>
                    <a:pt x="42883" y="777"/>
                  </a:cubicBezTo>
                  <a:lnTo>
                    <a:pt x="36367" y="3384"/>
                  </a:lnTo>
                  <a:lnTo>
                    <a:pt x="31705" y="5264"/>
                  </a:lnTo>
                  <a:lnTo>
                    <a:pt x="24512" y="8146"/>
                  </a:lnTo>
                  <a:lnTo>
                    <a:pt x="17269" y="11053"/>
                  </a:lnTo>
                  <a:lnTo>
                    <a:pt x="10728" y="13685"/>
                  </a:lnTo>
                  <a:lnTo>
                    <a:pt x="4186" y="16316"/>
                  </a:lnTo>
                  <a:lnTo>
                    <a:pt x="101" y="17945"/>
                  </a:lnTo>
                  <a:cubicBezTo>
                    <a:pt x="51" y="17970"/>
                    <a:pt x="26" y="18021"/>
                    <a:pt x="1" y="18046"/>
                  </a:cubicBezTo>
                  <a:cubicBezTo>
                    <a:pt x="1" y="18071"/>
                    <a:pt x="1" y="18071"/>
                    <a:pt x="1" y="18096"/>
                  </a:cubicBezTo>
                  <a:cubicBezTo>
                    <a:pt x="1" y="18121"/>
                    <a:pt x="1" y="18146"/>
                    <a:pt x="1" y="18171"/>
                  </a:cubicBezTo>
                  <a:cubicBezTo>
                    <a:pt x="51" y="18572"/>
                    <a:pt x="276" y="18998"/>
                    <a:pt x="627" y="19299"/>
                  </a:cubicBezTo>
                  <a:cubicBezTo>
                    <a:pt x="652" y="19324"/>
                    <a:pt x="677" y="19324"/>
                    <a:pt x="702" y="19349"/>
                  </a:cubicBezTo>
                  <a:lnTo>
                    <a:pt x="778" y="19349"/>
                  </a:lnTo>
                  <a:cubicBezTo>
                    <a:pt x="803" y="19349"/>
                    <a:pt x="828" y="19349"/>
                    <a:pt x="853" y="19324"/>
                  </a:cubicBezTo>
                  <a:lnTo>
                    <a:pt x="3710" y="18171"/>
                  </a:lnTo>
                  <a:lnTo>
                    <a:pt x="6542" y="16993"/>
                  </a:lnTo>
                  <a:lnTo>
                    <a:pt x="16943" y="12732"/>
                  </a:lnTo>
                  <a:lnTo>
                    <a:pt x="19951" y="11479"/>
                  </a:lnTo>
                  <a:cubicBezTo>
                    <a:pt x="24312" y="9700"/>
                    <a:pt x="28672" y="7920"/>
                    <a:pt x="33033" y="6116"/>
                  </a:cubicBezTo>
                  <a:lnTo>
                    <a:pt x="39149" y="3610"/>
                  </a:lnTo>
                  <a:lnTo>
                    <a:pt x="45289" y="1103"/>
                  </a:lnTo>
                  <a:cubicBezTo>
                    <a:pt x="45314" y="1078"/>
                    <a:pt x="45364" y="1028"/>
                    <a:pt x="45364" y="953"/>
                  </a:cubicBezTo>
                  <a:cubicBezTo>
                    <a:pt x="45389" y="953"/>
                    <a:pt x="45389" y="903"/>
                    <a:pt x="45389" y="878"/>
                  </a:cubicBezTo>
                  <a:cubicBezTo>
                    <a:pt x="45364" y="802"/>
                    <a:pt x="45364" y="727"/>
                    <a:pt x="45339" y="652"/>
                  </a:cubicBezTo>
                  <a:cubicBezTo>
                    <a:pt x="45314" y="577"/>
                    <a:pt x="45289" y="502"/>
                    <a:pt x="45264" y="427"/>
                  </a:cubicBezTo>
                  <a:cubicBezTo>
                    <a:pt x="45239" y="351"/>
                    <a:pt x="45189" y="301"/>
                    <a:pt x="45139" y="251"/>
                  </a:cubicBezTo>
                  <a:cubicBezTo>
                    <a:pt x="45089" y="176"/>
                    <a:pt x="45038" y="126"/>
                    <a:pt x="44963" y="76"/>
                  </a:cubicBezTo>
                  <a:cubicBezTo>
                    <a:pt x="44913" y="51"/>
                    <a:pt x="44888" y="26"/>
                    <a:pt x="44863" y="26"/>
                  </a:cubicBezTo>
                  <a:cubicBezTo>
                    <a:pt x="44838" y="26"/>
                    <a:pt x="44838" y="0"/>
                    <a:pt x="44813" y="0"/>
                  </a:cubicBezTo>
                  <a:close/>
                </a:path>
              </a:pathLst>
            </a:custGeom>
            <a:solidFill>
              <a:srgbClr val="E1A9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
            <p:cNvSpPr/>
            <p:nvPr/>
          </p:nvSpPr>
          <p:spPr>
            <a:xfrm>
              <a:off x="4304050" y="1975600"/>
              <a:ext cx="45750" cy="24575"/>
            </a:xfrm>
            <a:custGeom>
              <a:avLst/>
              <a:gdLst/>
              <a:ahLst/>
              <a:cxnLst/>
              <a:rect l="l" t="t" r="r" b="b"/>
              <a:pathLst>
                <a:path w="1830" h="983" extrusionOk="0">
                  <a:moveTo>
                    <a:pt x="1629" y="0"/>
                  </a:moveTo>
                  <a:cubicBezTo>
                    <a:pt x="1604" y="0"/>
                    <a:pt x="1579" y="25"/>
                    <a:pt x="1554" y="25"/>
                  </a:cubicBezTo>
                  <a:cubicBezTo>
                    <a:pt x="1303" y="125"/>
                    <a:pt x="1078" y="226"/>
                    <a:pt x="827" y="326"/>
                  </a:cubicBezTo>
                  <a:cubicBezTo>
                    <a:pt x="727" y="376"/>
                    <a:pt x="602" y="426"/>
                    <a:pt x="501" y="476"/>
                  </a:cubicBezTo>
                  <a:cubicBezTo>
                    <a:pt x="401" y="526"/>
                    <a:pt x="301" y="577"/>
                    <a:pt x="201" y="627"/>
                  </a:cubicBezTo>
                  <a:lnTo>
                    <a:pt x="175" y="627"/>
                  </a:lnTo>
                  <a:cubicBezTo>
                    <a:pt x="75" y="652"/>
                    <a:pt x="0" y="727"/>
                    <a:pt x="25" y="827"/>
                  </a:cubicBezTo>
                  <a:cubicBezTo>
                    <a:pt x="47" y="914"/>
                    <a:pt x="106" y="982"/>
                    <a:pt x="187" y="982"/>
                  </a:cubicBezTo>
                  <a:cubicBezTo>
                    <a:pt x="200" y="982"/>
                    <a:pt x="212" y="981"/>
                    <a:pt x="226" y="978"/>
                  </a:cubicBezTo>
                  <a:cubicBezTo>
                    <a:pt x="276" y="953"/>
                    <a:pt x="326" y="953"/>
                    <a:pt x="376" y="927"/>
                  </a:cubicBezTo>
                  <a:cubicBezTo>
                    <a:pt x="426" y="902"/>
                    <a:pt x="476" y="877"/>
                    <a:pt x="526" y="852"/>
                  </a:cubicBezTo>
                  <a:cubicBezTo>
                    <a:pt x="576" y="827"/>
                    <a:pt x="627" y="802"/>
                    <a:pt x="677" y="777"/>
                  </a:cubicBezTo>
                  <a:cubicBezTo>
                    <a:pt x="752" y="727"/>
                    <a:pt x="827" y="702"/>
                    <a:pt x="902" y="677"/>
                  </a:cubicBezTo>
                  <a:cubicBezTo>
                    <a:pt x="1178" y="552"/>
                    <a:pt x="1429" y="451"/>
                    <a:pt x="1704" y="351"/>
                  </a:cubicBezTo>
                  <a:cubicBezTo>
                    <a:pt x="1779" y="301"/>
                    <a:pt x="1830" y="201"/>
                    <a:pt x="1779" y="100"/>
                  </a:cubicBezTo>
                  <a:cubicBezTo>
                    <a:pt x="1754" y="50"/>
                    <a:pt x="1679" y="0"/>
                    <a:pt x="1629" y="0"/>
                  </a:cubicBezTo>
                  <a:close/>
                </a:path>
              </a:pathLst>
            </a:custGeom>
            <a:solidFill>
              <a:srgbClr val="E1A9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
            <p:cNvSpPr/>
            <p:nvPr/>
          </p:nvSpPr>
          <p:spPr>
            <a:xfrm>
              <a:off x="4431225" y="1855925"/>
              <a:ext cx="149150" cy="129725"/>
            </a:xfrm>
            <a:custGeom>
              <a:avLst/>
              <a:gdLst/>
              <a:ahLst/>
              <a:cxnLst/>
              <a:rect l="l" t="t" r="r" b="b"/>
              <a:pathLst>
                <a:path w="5966" h="5189" extrusionOk="0">
                  <a:moveTo>
                    <a:pt x="2708" y="0"/>
                  </a:moveTo>
                  <a:cubicBezTo>
                    <a:pt x="2582" y="0"/>
                    <a:pt x="2407" y="0"/>
                    <a:pt x="2256" y="25"/>
                  </a:cubicBezTo>
                  <a:cubicBezTo>
                    <a:pt x="1880" y="50"/>
                    <a:pt x="1479" y="176"/>
                    <a:pt x="1104" y="351"/>
                  </a:cubicBezTo>
                  <a:cubicBezTo>
                    <a:pt x="928" y="451"/>
                    <a:pt x="753" y="552"/>
                    <a:pt x="602" y="677"/>
                  </a:cubicBezTo>
                  <a:cubicBezTo>
                    <a:pt x="527" y="727"/>
                    <a:pt x="452" y="802"/>
                    <a:pt x="377" y="902"/>
                  </a:cubicBezTo>
                  <a:cubicBezTo>
                    <a:pt x="302" y="1003"/>
                    <a:pt x="226" y="1103"/>
                    <a:pt x="176" y="1203"/>
                  </a:cubicBezTo>
                  <a:cubicBezTo>
                    <a:pt x="176" y="1253"/>
                    <a:pt x="151" y="1303"/>
                    <a:pt x="126" y="1328"/>
                  </a:cubicBezTo>
                  <a:cubicBezTo>
                    <a:pt x="101" y="1379"/>
                    <a:pt x="76" y="1404"/>
                    <a:pt x="76" y="1454"/>
                  </a:cubicBezTo>
                  <a:cubicBezTo>
                    <a:pt x="1" y="1880"/>
                    <a:pt x="1" y="2331"/>
                    <a:pt x="76" y="2807"/>
                  </a:cubicBezTo>
                  <a:cubicBezTo>
                    <a:pt x="101" y="3033"/>
                    <a:pt x="151" y="3283"/>
                    <a:pt x="251" y="3534"/>
                  </a:cubicBezTo>
                  <a:cubicBezTo>
                    <a:pt x="302" y="3734"/>
                    <a:pt x="402" y="3935"/>
                    <a:pt x="527" y="4135"/>
                  </a:cubicBezTo>
                  <a:cubicBezTo>
                    <a:pt x="502" y="4161"/>
                    <a:pt x="477" y="4186"/>
                    <a:pt x="477" y="4236"/>
                  </a:cubicBezTo>
                  <a:cubicBezTo>
                    <a:pt x="477" y="4286"/>
                    <a:pt x="502" y="4311"/>
                    <a:pt x="527" y="4361"/>
                  </a:cubicBezTo>
                  <a:cubicBezTo>
                    <a:pt x="577" y="4436"/>
                    <a:pt x="627" y="4486"/>
                    <a:pt x="703" y="4562"/>
                  </a:cubicBezTo>
                  <a:cubicBezTo>
                    <a:pt x="753" y="4612"/>
                    <a:pt x="803" y="4637"/>
                    <a:pt x="853" y="4687"/>
                  </a:cubicBezTo>
                  <a:cubicBezTo>
                    <a:pt x="878" y="4712"/>
                    <a:pt x="903" y="4737"/>
                    <a:pt x="903" y="4737"/>
                  </a:cubicBezTo>
                  <a:lnTo>
                    <a:pt x="928" y="4762"/>
                  </a:lnTo>
                  <a:cubicBezTo>
                    <a:pt x="1028" y="4837"/>
                    <a:pt x="1104" y="4887"/>
                    <a:pt x="1179" y="4938"/>
                  </a:cubicBezTo>
                  <a:cubicBezTo>
                    <a:pt x="1204" y="4963"/>
                    <a:pt x="1229" y="4963"/>
                    <a:pt x="1254" y="4988"/>
                  </a:cubicBezTo>
                  <a:cubicBezTo>
                    <a:pt x="1329" y="5038"/>
                    <a:pt x="1429" y="5063"/>
                    <a:pt x="1530" y="5113"/>
                  </a:cubicBezTo>
                  <a:cubicBezTo>
                    <a:pt x="1680" y="5163"/>
                    <a:pt x="1830" y="5188"/>
                    <a:pt x="1981" y="5188"/>
                  </a:cubicBezTo>
                  <a:lnTo>
                    <a:pt x="2131" y="5188"/>
                  </a:lnTo>
                  <a:cubicBezTo>
                    <a:pt x="2281" y="5163"/>
                    <a:pt x="2382" y="5138"/>
                    <a:pt x="2482" y="5113"/>
                  </a:cubicBezTo>
                  <a:cubicBezTo>
                    <a:pt x="2582" y="5063"/>
                    <a:pt x="2682" y="4988"/>
                    <a:pt x="2758" y="4862"/>
                  </a:cubicBezTo>
                  <a:cubicBezTo>
                    <a:pt x="2833" y="4787"/>
                    <a:pt x="2858" y="4662"/>
                    <a:pt x="2883" y="4536"/>
                  </a:cubicBezTo>
                  <a:lnTo>
                    <a:pt x="2933" y="4562"/>
                  </a:lnTo>
                  <a:cubicBezTo>
                    <a:pt x="3058" y="4587"/>
                    <a:pt x="3209" y="4612"/>
                    <a:pt x="3359" y="4612"/>
                  </a:cubicBezTo>
                  <a:cubicBezTo>
                    <a:pt x="3510" y="4612"/>
                    <a:pt x="3635" y="4612"/>
                    <a:pt x="3760" y="4562"/>
                  </a:cubicBezTo>
                  <a:cubicBezTo>
                    <a:pt x="4036" y="4486"/>
                    <a:pt x="4287" y="4336"/>
                    <a:pt x="4487" y="4135"/>
                  </a:cubicBezTo>
                  <a:cubicBezTo>
                    <a:pt x="4537" y="4085"/>
                    <a:pt x="4562" y="4035"/>
                    <a:pt x="4612" y="3985"/>
                  </a:cubicBezTo>
                  <a:cubicBezTo>
                    <a:pt x="4662" y="3910"/>
                    <a:pt x="4688" y="3835"/>
                    <a:pt x="4713" y="3760"/>
                  </a:cubicBezTo>
                  <a:cubicBezTo>
                    <a:pt x="4788" y="3609"/>
                    <a:pt x="4813" y="3434"/>
                    <a:pt x="4813" y="3258"/>
                  </a:cubicBezTo>
                  <a:lnTo>
                    <a:pt x="4938" y="3258"/>
                  </a:lnTo>
                  <a:cubicBezTo>
                    <a:pt x="5063" y="3258"/>
                    <a:pt x="5189" y="3233"/>
                    <a:pt x="5314" y="3208"/>
                  </a:cubicBezTo>
                  <a:cubicBezTo>
                    <a:pt x="5490" y="3133"/>
                    <a:pt x="5640" y="3058"/>
                    <a:pt x="5740" y="2932"/>
                  </a:cubicBezTo>
                  <a:cubicBezTo>
                    <a:pt x="5815" y="2832"/>
                    <a:pt x="5865" y="2757"/>
                    <a:pt x="5891" y="2682"/>
                  </a:cubicBezTo>
                  <a:cubicBezTo>
                    <a:pt x="5941" y="2607"/>
                    <a:pt x="5966" y="2506"/>
                    <a:pt x="5966" y="2356"/>
                  </a:cubicBezTo>
                  <a:cubicBezTo>
                    <a:pt x="5966" y="2206"/>
                    <a:pt x="5916" y="2005"/>
                    <a:pt x="5815" y="1805"/>
                  </a:cubicBezTo>
                  <a:cubicBezTo>
                    <a:pt x="5765" y="1704"/>
                    <a:pt x="5715" y="1604"/>
                    <a:pt x="5665" y="1529"/>
                  </a:cubicBezTo>
                  <a:cubicBezTo>
                    <a:pt x="5615" y="1429"/>
                    <a:pt x="5540" y="1354"/>
                    <a:pt x="5464" y="1253"/>
                  </a:cubicBezTo>
                  <a:cubicBezTo>
                    <a:pt x="5214" y="953"/>
                    <a:pt x="4913" y="677"/>
                    <a:pt x="4562" y="476"/>
                  </a:cubicBezTo>
                  <a:cubicBezTo>
                    <a:pt x="4412" y="401"/>
                    <a:pt x="4236" y="301"/>
                    <a:pt x="4061" y="251"/>
                  </a:cubicBezTo>
                  <a:cubicBezTo>
                    <a:pt x="3885" y="176"/>
                    <a:pt x="3685" y="125"/>
                    <a:pt x="3459" y="75"/>
                  </a:cubicBezTo>
                  <a:cubicBezTo>
                    <a:pt x="3209" y="25"/>
                    <a:pt x="2958" y="0"/>
                    <a:pt x="2708" y="0"/>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2"/>
            <p:cNvSpPr/>
            <p:nvPr/>
          </p:nvSpPr>
          <p:spPr>
            <a:xfrm>
              <a:off x="4425600" y="1886625"/>
              <a:ext cx="41375" cy="92625"/>
            </a:xfrm>
            <a:custGeom>
              <a:avLst/>
              <a:gdLst/>
              <a:ahLst/>
              <a:cxnLst/>
              <a:rect l="l" t="t" r="r" b="b"/>
              <a:pathLst>
                <a:path w="1655" h="3705" extrusionOk="0">
                  <a:moveTo>
                    <a:pt x="351" y="0"/>
                  </a:moveTo>
                  <a:cubicBezTo>
                    <a:pt x="276" y="0"/>
                    <a:pt x="201" y="50"/>
                    <a:pt x="176" y="100"/>
                  </a:cubicBezTo>
                  <a:cubicBezTo>
                    <a:pt x="126" y="251"/>
                    <a:pt x="75" y="401"/>
                    <a:pt x="50" y="552"/>
                  </a:cubicBezTo>
                  <a:cubicBezTo>
                    <a:pt x="25" y="702"/>
                    <a:pt x="25" y="877"/>
                    <a:pt x="25" y="1028"/>
                  </a:cubicBezTo>
                  <a:cubicBezTo>
                    <a:pt x="0" y="1404"/>
                    <a:pt x="75" y="1780"/>
                    <a:pt x="176" y="2105"/>
                  </a:cubicBezTo>
                  <a:cubicBezTo>
                    <a:pt x="276" y="2456"/>
                    <a:pt x="426" y="2757"/>
                    <a:pt x="627" y="3058"/>
                  </a:cubicBezTo>
                  <a:cubicBezTo>
                    <a:pt x="827" y="3308"/>
                    <a:pt x="1078" y="3534"/>
                    <a:pt x="1379" y="3684"/>
                  </a:cubicBezTo>
                  <a:cubicBezTo>
                    <a:pt x="1400" y="3698"/>
                    <a:pt x="1425" y="3705"/>
                    <a:pt x="1450" y="3705"/>
                  </a:cubicBezTo>
                  <a:cubicBezTo>
                    <a:pt x="1516" y="3705"/>
                    <a:pt x="1586" y="3663"/>
                    <a:pt x="1604" y="3609"/>
                  </a:cubicBezTo>
                  <a:cubicBezTo>
                    <a:pt x="1654" y="3509"/>
                    <a:pt x="1604" y="3409"/>
                    <a:pt x="1504" y="3384"/>
                  </a:cubicBezTo>
                  <a:cubicBezTo>
                    <a:pt x="1479" y="3359"/>
                    <a:pt x="1454" y="3334"/>
                    <a:pt x="1429" y="3334"/>
                  </a:cubicBezTo>
                  <a:cubicBezTo>
                    <a:pt x="1303" y="3258"/>
                    <a:pt x="1203" y="3183"/>
                    <a:pt x="1103" y="3083"/>
                  </a:cubicBezTo>
                  <a:cubicBezTo>
                    <a:pt x="978" y="2933"/>
                    <a:pt x="877" y="2782"/>
                    <a:pt x="777" y="2607"/>
                  </a:cubicBezTo>
                  <a:cubicBezTo>
                    <a:pt x="752" y="2607"/>
                    <a:pt x="752" y="2607"/>
                    <a:pt x="752" y="2582"/>
                  </a:cubicBezTo>
                  <a:cubicBezTo>
                    <a:pt x="752" y="2607"/>
                    <a:pt x="752" y="2607"/>
                    <a:pt x="752" y="2607"/>
                  </a:cubicBezTo>
                  <a:cubicBezTo>
                    <a:pt x="627" y="2356"/>
                    <a:pt x="527" y="2080"/>
                    <a:pt x="451" y="1780"/>
                  </a:cubicBezTo>
                  <a:cubicBezTo>
                    <a:pt x="376" y="1529"/>
                    <a:pt x="351" y="1253"/>
                    <a:pt x="351" y="978"/>
                  </a:cubicBezTo>
                  <a:cubicBezTo>
                    <a:pt x="376" y="777"/>
                    <a:pt x="401" y="602"/>
                    <a:pt x="451" y="426"/>
                  </a:cubicBezTo>
                  <a:cubicBezTo>
                    <a:pt x="451" y="351"/>
                    <a:pt x="476" y="301"/>
                    <a:pt x="501" y="251"/>
                  </a:cubicBezTo>
                  <a:cubicBezTo>
                    <a:pt x="527" y="151"/>
                    <a:pt x="501" y="50"/>
                    <a:pt x="401" y="25"/>
                  </a:cubicBezTo>
                  <a:cubicBezTo>
                    <a:pt x="401" y="0"/>
                    <a:pt x="376" y="0"/>
                    <a:pt x="351" y="0"/>
                  </a:cubicBezTo>
                  <a:close/>
                </a:path>
              </a:pathLst>
            </a:custGeom>
            <a:solidFill>
              <a:srgbClr val="F9986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2"/>
            <p:cNvSpPr/>
            <p:nvPr/>
          </p:nvSpPr>
          <p:spPr>
            <a:xfrm>
              <a:off x="4463825" y="1884750"/>
              <a:ext cx="38850" cy="81725"/>
            </a:xfrm>
            <a:custGeom>
              <a:avLst/>
              <a:gdLst/>
              <a:ahLst/>
              <a:cxnLst/>
              <a:rect l="l" t="t" r="r" b="b"/>
              <a:pathLst>
                <a:path w="1554" h="3269" extrusionOk="0">
                  <a:moveTo>
                    <a:pt x="301" y="0"/>
                  </a:moveTo>
                  <a:cubicBezTo>
                    <a:pt x="226" y="0"/>
                    <a:pt x="150" y="75"/>
                    <a:pt x="125" y="150"/>
                  </a:cubicBezTo>
                  <a:cubicBezTo>
                    <a:pt x="0" y="702"/>
                    <a:pt x="75" y="1303"/>
                    <a:pt x="251" y="1830"/>
                  </a:cubicBezTo>
                  <a:cubicBezTo>
                    <a:pt x="351" y="2130"/>
                    <a:pt x="476" y="2381"/>
                    <a:pt x="652" y="2632"/>
                  </a:cubicBezTo>
                  <a:cubicBezTo>
                    <a:pt x="802" y="2882"/>
                    <a:pt x="1028" y="3083"/>
                    <a:pt x="1253" y="3233"/>
                  </a:cubicBezTo>
                  <a:cubicBezTo>
                    <a:pt x="1287" y="3256"/>
                    <a:pt x="1326" y="3268"/>
                    <a:pt x="1365" y="3268"/>
                  </a:cubicBezTo>
                  <a:cubicBezTo>
                    <a:pt x="1413" y="3268"/>
                    <a:pt x="1462" y="3249"/>
                    <a:pt x="1504" y="3208"/>
                  </a:cubicBezTo>
                  <a:cubicBezTo>
                    <a:pt x="1554" y="3133"/>
                    <a:pt x="1554" y="3008"/>
                    <a:pt x="1479" y="2957"/>
                  </a:cubicBezTo>
                  <a:cubicBezTo>
                    <a:pt x="1353" y="2882"/>
                    <a:pt x="1253" y="2807"/>
                    <a:pt x="1153" y="2707"/>
                  </a:cubicBezTo>
                  <a:cubicBezTo>
                    <a:pt x="1028" y="2556"/>
                    <a:pt x="902" y="2406"/>
                    <a:pt x="802" y="2206"/>
                  </a:cubicBezTo>
                  <a:cubicBezTo>
                    <a:pt x="652" y="1980"/>
                    <a:pt x="576" y="1729"/>
                    <a:pt x="501" y="1454"/>
                  </a:cubicBezTo>
                  <a:cubicBezTo>
                    <a:pt x="451" y="1203"/>
                    <a:pt x="401" y="977"/>
                    <a:pt x="401" y="727"/>
                  </a:cubicBezTo>
                  <a:cubicBezTo>
                    <a:pt x="426" y="551"/>
                    <a:pt x="426" y="376"/>
                    <a:pt x="476" y="201"/>
                  </a:cubicBezTo>
                  <a:cubicBezTo>
                    <a:pt x="501" y="100"/>
                    <a:pt x="426" y="25"/>
                    <a:pt x="326" y="0"/>
                  </a:cubicBezTo>
                  <a:close/>
                </a:path>
              </a:pathLst>
            </a:custGeom>
            <a:solidFill>
              <a:srgbClr val="F9986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2"/>
            <p:cNvSpPr/>
            <p:nvPr/>
          </p:nvSpPr>
          <p:spPr>
            <a:xfrm>
              <a:off x="4503275" y="1876600"/>
              <a:ext cx="48900" cy="60000"/>
            </a:xfrm>
            <a:custGeom>
              <a:avLst/>
              <a:gdLst/>
              <a:ahLst/>
              <a:cxnLst/>
              <a:rect l="l" t="t" r="r" b="b"/>
              <a:pathLst>
                <a:path w="1956" h="2400" extrusionOk="0">
                  <a:moveTo>
                    <a:pt x="176" y="0"/>
                  </a:moveTo>
                  <a:cubicBezTo>
                    <a:pt x="76" y="25"/>
                    <a:pt x="1" y="100"/>
                    <a:pt x="26" y="201"/>
                  </a:cubicBezTo>
                  <a:cubicBezTo>
                    <a:pt x="101" y="677"/>
                    <a:pt x="277" y="1128"/>
                    <a:pt x="552" y="1504"/>
                  </a:cubicBezTo>
                  <a:cubicBezTo>
                    <a:pt x="703" y="1704"/>
                    <a:pt x="878" y="1880"/>
                    <a:pt x="1079" y="2030"/>
                  </a:cubicBezTo>
                  <a:cubicBezTo>
                    <a:pt x="1254" y="2206"/>
                    <a:pt x="1480" y="2306"/>
                    <a:pt x="1705" y="2381"/>
                  </a:cubicBezTo>
                  <a:cubicBezTo>
                    <a:pt x="1730" y="2394"/>
                    <a:pt x="1749" y="2400"/>
                    <a:pt x="1768" y="2400"/>
                  </a:cubicBezTo>
                  <a:cubicBezTo>
                    <a:pt x="1787" y="2400"/>
                    <a:pt x="1806" y="2394"/>
                    <a:pt x="1831" y="2381"/>
                  </a:cubicBezTo>
                  <a:cubicBezTo>
                    <a:pt x="1881" y="2381"/>
                    <a:pt x="1906" y="2331"/>
                    <a:pt x="1931" y="2306"/>
                  </a:cubicBezTo>
                  <a:cubicBezTo>
                    <a:pt x="1956" y="2206"/>
                    <a:pt x="1931" y="2105"/>
                    <a:pt x="1831" y="2080"/>
                  </a:cubicBezTo>
                  <a:cubicBezTo>
                    <a:pt x="1705" y="2030"/>
                    <a:pt x="1580" y="1980"/>
                    <a:pt x="1455" y="1905"/>
                  </a:cubicBezTo>
                  <a:cubicBezTo>
                    <a:pt x="1329" y="1805"/>
                    <a:pt x="1179" y="1704"/>
                    <a:pt x="1054" y="1579"/>
                  </a:cubicBezTo>
                  <a:cubicBezTo>
                    <a:pt x="1079" y="1579"/>
                    <a:pt x="1079" y="1604"/>
                    <a:pt x="1104" y="1604"/>
                  </a:cubicBezTo>
                  <a:cubicBezTo>
                    <a:pt x="928" y="1429"/>
                    <a:pt x="778" y="1253"/>
                    <a:pt x="653" y="1028"/>
                  </a:cubicBezTo>
                  <a:cubicBezTo>
                    <a:pt x="552" y="827"/>
                    <a:pt x="452" y="602"/>
                    <a:pt x="402" y="376"/>
                  </a:cubicBezTo>
                  <a:cubicBezTo>
                    <a:pt x="377" y="301"/>
                    <a:pt x="377" y="226"/>
                    <a:pt x="352" y="151"/>
                  </a:cubicBezTo>
                  <a:cubicBezTo>
                    <a:pt x="352" y="75"/>
                    <a:pt x="277" y="0"/>
                    <a:pt x="201" y="0"/>
                  </a:cubicBezTo>
                  <a:close/>
                </a:path>
              </a:pathLst>
            </a:custGeom>
            <a:solidFill>
              <a:srgbClr val="F9986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
            <p:cNvSpPr/>
            <p:nvPr/>
          </p:nvSpPr>
          <p:spPr>
            <a:xfrm>
              <a:off x="4362300" y="1825225"/>
              <a:ext cx="169825" cy="95875"/>
            </a:xfrm>
            <a:custGeom>
              <a:avLst/>
              <a:gdLst/>
              <a:ahLst/>
              <a:cxnLst/>
              <a:rect l="l" t="t" r="r" b="b"/>
              <a:pathLst>
                <a:path w="6793" h="3835" extrusionOk="0">
                  <a:moveTo>
                    <a:pt x="3961" y="0"/>
                  </a:moveTo>
                  <a:cubicBezTo>
                    <a:pt x="3710" y="0"/>
                    <a:pt x="3460" y="25"/>
                    <a:pt x="3234" y="75"/>
                  </a:cubicBezTo>
                  <a:cubicBezTo>
                    <a:pt x="2883" y="125"/>
                    <a:pt x="2557" y="226"/>
                    <a:pt x="2257" y="401"/>
                  </a:cubicBezTo>
                  <a:cubicBezTo>
                    <a:pt x="1931" y="576"/>
                    <a:pt x="1605" y="852"/>
                    <a:pt x="1279" y="1228"/>
                  </a:cubicBezTo>
                  <a:cubicBezTo>
                    <a:pt x="1104" y="1454"/>
                    <a:pt x="928" y="1679"/>
                    <a:pt x="753" y="1930"/>
                  </a:cubicBezTo>
                  <a:cubicBezTo>
                    <a:pt x="652" y="2055"/>
                    <a:pt x="577" y="2155"/>
                    <a:pt x="477" y="2281"/>
                  </a:cubicBezTo>
                  <a:cubicBezTo>
                    <a:pt x="302" y="2506"/>
                    <a:pt x="151" y="2707"/>
                    <a:pt x="1" y="2857"/>
                  </a:cubicBezTo>
                  <a:cubicBezTo>
                    <a:pt x="151" y="2932"/>
                    <a:pt x="327" y="3058"/>
                    <a:pt x="452" y="3183"/>
                  </a:cubicBezTo>
                  <a:cubicBezTo>
                    <a:pt x="552" y="3258"/>
                    <a:pt x="627" y="3333"/>
                    <a:pt x="703" y="3409"/>
                  </a:cubicBezTo>
                  <a:cubicBezTo>
                    <a:pt x="703" y="3434"/>
                    <a:pt x="728" y="3434"/>
                    <a:pt x="728" y="3459"/>
                  </a:cubicBezTo>
                  <a:cubicBezTo>
                    <a:pt x="778" y="3509"/>
                    <a:pt x="828" y="3559"/>
                    <a:pt x="878" y="3609"/>
                  </a:cubicBezTo>
                  <a:cubicBezTo>
                    <a:pt x="878" y="3634"/>
                    <a:pt x="903" y="3634"/>
                    <a:pt x="928" y="3659"/>
                  </a:cubicBezTo>
                  <a:cubicBezTo>
                    <a:pt x="978" y="3709"/>
                    <a:pt x="1003" y="3785"/>
                    <a:pt x="1053" y="3835"/>
                  </a:cubicBezTo>
                  <a:cubicBezTo>
                    <a:pt x="1229" y="3734"/>
                    <a:pt x="1379" y="3659"/>
                    <a:pt x="1530" y="3559"/>
                  </a:cubicBezTo>
                  <a:cubicBezTo>
                    <a:pt x="1605" y="3509"/>
                    <a:pt x="1680" y="3459"/>
                    <a:pt x="1755" y="3409"/>
                  </a:cubicBezTo>
                  <a:lnTo>
                    <a:pt x="1956" y="3308"/>
                  </a:lnTo>
                  <a:cubicBezTo>
                    <a:pt x="2257" y="3108"/>
                    <a:pt x="2532" y="2957"/>
                    <a:pt x="2783" y="2857"/>
                  </a:cubicBezTo>
                  <a:cubicBezTo>
                    <a:pt x="3033" y="2757"/>
                    <a:pt x="3234" y="2707"/>
                    <a:pt x="3434" y="2682"/>
                  </a:cubicBezTo>
                  <a:lnTo>
                    <a:pt x="3861" y="2682"/>
                  </a:lnTo>
                  <a:cubicBezTo>
                    <a:pt x="4011" y="2707"/>
                    <a:pt x="4161" y="2732"/>
                    <a:pt x="4312" y="2757"/>
                  </a:cubicBezTo>
                  <a:lnTo>
                    <a:pt x="4512" y="2807"/>
                  </a:lnTo>
                  <a:cubicBezTo>
                    <a:pt x="4688" y="2832"/>
                    <a:pt x="4838" y="2857"/>
                    <a:pt x="4988" y="2857"/>
                  </a:cubicBezTo>
                  <a:lnTo>
                    <a:pt x="5214" y="2857"/>
                  </a:lnTo>
                  <a:cubicBezTo>
                    <a:pt x="5389" y="2832"/>
                    <a:pt x="5590" y="2782"/>
                    <a:pt x="5790" y="2682"/>
                  </a:cubicBezTo>
                  <a:cubicBezTo>
                    <a:pt x="5991" y="2607"/>
                    <a:pt x="6166" y="2506"/>
                    <a:pt x="6317" y="2406"/>
                  </a:cubicBezTo>
                  <a:cubicBezTo>
                    <a:pt x="6467" y="2281"/>
                    <a:pt x="6567" y="2155"/>
                    <a:pt x="6668" y="2005"/>
                  </a:cubicBezTo>
                  <a:cubicBezTo>
                    <a:pt x="6743" y="1880"/>
                    <a:pt x="6793" y="1679"/>
                    <a:pt x="6793" y="1504"/>
                  </a:cubicBezTo>
                  <a:cubicBezTo>
                    <a:pt x="6793" y="1328"/>
                    <a:pt x="6718" y="1153"/>
                    <a:pt x="6617" y="978"/>
                  </a:cubicBezTo>
                  <a:cubicBezTo>
                    <a:pt x="6542" y="852"/>
                    <a:pt x="6417" y="727"/>
                    <a:pt x="6267" y="602"/>
                  </a:cubicBezTo>
                  <a:cubicBezTo>
                    <a:pt x="6041" y="426"/>
                    <a:pt x="5740" y="276"/>
                    <a:pt x="5339" y="175"/>
                  </a:cubicBezTo>
                  <a:cubicBezTo>
                    <a:pt x="5038" y="100"/>
                    <a:pt x="4688" y="50"/>
                    <a:pt x="4262" y="25"/>
                  </a:cubicBezTo>
                  <a:cubicBezTo>
                    <a:pt x="4161" y="0"/>
                    <a:pt x="4061" y="0"/>
                    <a:pt x="3961" y="0"/>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2"/>
            <p:cNvSpPr/>
            <p:nvPr/>
          </p:nvSpPr>
          <p:spPr>
            <a:xfrm>
              <a:off x="4427475" y="1880975"/>
              <a:ext cx="95875" cy="19700"/>
            </a:xfrm>
            <a:custGeom>
              <a:avLst/>
              <a:gdLst/>
              <a:ahLst/>
              <a:cxnLst/>
              <a:rect l="l" t="t" r="r" b="b"/>
              <a:pathLst>
                <a:path w="3835" h="788" extrusionOk="0">
                  <a:moveTo>
                    <a:pt x="3309" y="301"/>
                  </a:moveTo>
                  <a:cubicBezTo>
                    <a:pt x="3309" y="301"/>
                    <a:pt x="3291" y="301"/>
                    <a:pt x="3285" y="317"/>
                  </a:cubicBezTo>
                  <a:lnTo>
                    <a:pt x="3285" y="317"/>
                  </a:lnTo>
                  <a:cubicBezTo>
                    <a:pt x="3293" y="312"/>
                    <a:pt x="3301" y="307"/>
                    <a:pt x="3309" y="301"/>
                  </a:cubicBezTo>
                  <a:close/>
                  <a:moveTo>
                    <a:pt x="3735" y="1"/>
                  </a:moveTo>
                  <a:cubicBezTo>
                    <a:pt x="3710" y="1"/>
                    <a:pt x="3685" y="1"/>
                    <a:pt x="3685" y="26"/>
                  </a:cubicBezTo>
                  <a:cubicBezTo>
                    <a:pt x="3660" y="51"/>
                    <a:pt x="3634" y="76"/>
                    <a:pt x="3609" y="101"/>
                  </a:cubicBezTo>
                  <a:cubicBezTo>
                    <a:pt x="3559" y="126"/>
                    <a:pt x="3534" y="176"/>
                    <a:pt x="3484" y="201"/>
                  </a:cubicBezTo>
                  <a:cubicBezTo>
                    <a:pt x="3434" y="251"/>
                    <a:pt x="3359" y="276"/>
                    <a:pt x="3284" y="326"/>
                  </a:cubicBezTo>
                  <a:cubicBezTo>
                    <a:pt x="3284" y="323"/>
                    <a:pt x="3284" y="320"/>
                    <a:pt x="3285" y="317"/>
                  </a:cubicBezTo>
                  <a:lnTo>
                    <a:pt x="3285" y="317"/>
                  </a:lnTo>
                  <a:cubicBezTo>
                    <a:pt x="3222" y="357"/>
                    <a:pt x="3175" y="379"/>
                    <a:pt x="3108" y="402"/>
                  </a:cubicBezTo>
                  <a:cubicBezTo>
                    <a:pt x="3058" y="427"/>
                    <a:pt x="2983" y="452"/>
                    <a:pt x="2908" y="452"/>
                  </a:cubicBezTo>
                  <a:cubicBezTo>
                    <a:pt x="2807" y="477"/>
                    <a:pt x="2682" y="502"/>
                    <a:pt x="2557" y="502"/>
                  </a:cubicBezTo>
                  <a:cubicBezTo>
                    <a:pt x="2440" y="525"/>
                    <a:pt x="2323" y="527"/>
                    <a:pt x="2206" y="527"/>
                  </a:cubicBezTo>
                  <a:lnTo>
                    <a:pt x="2206" y="527"/>
                  </a:lnTo>
                  <a:cubicBezTo>
                    <a:pt x="1855" y="502"/>
                    <a:pt x="1504" y="477"/>
                    <a:pt x="1153" y="452"/>
                  </a:cubicBezTo>
                  <a:cubicBezTo>
                    <a:pt x="953" y="452"/>
                    <a:pt x="777" y="452"/>
                    <a:pt x="602" y="477"/>
                  </a:cubicBezTo>
                  <a:cubicBezTo>
                    <a:pt x="426" y="502"/>
                    <a:pt x="226" y="552"/>
                    <a:pt x="51" y="627"/>
                  </a:cubicBezTo>
                  <a:cubicBezTo>
                    <a:pt x="25" y="652"/>
                    <a:pt x="0" y="702"/>
                    <a:pt x="0" y="727"/>
                  </a:cubicBezTo>
                  <a:cubicBezTo>
                    <a:pt x="19" y="764"/>
                    <a:pt x="51" y="787"/>
                    <a:pt x="86" y="787"/>
                  </a:cubicBezTo>
                  <a:cubicBezTo>
                    <a:pt x="99" y="787"/>
                    <a:pt x="112" y="784"/>
                    <a:pt x="126" y="778"/>
                  </a:cubicBezTo>
                  <a:cubicBezTo>
                    <a:pt x="226" y="753"/>
                    <a:pt x="301" y="727"/>
                    <a:pt x="426" y="702"/>
                  </a:cubicBezTo>
                  <a:cubicBezTo>
                    <a:pt x="527" y="677"/>
                    <a:pt x="652" y="652"/>
                    <a:pt x="777" y="627"/>
                  </a:cubicBezTo>
                  <a:lnTo>
                    <a:pt x="1128" y="627"/>
                  </a:lnTo>
                  <a:cubicBezTo>
                    <a:pt x="1509" y="646"/>
                    <a:pt x="1875" y="694"/>
                    <a:pt x="2238" y="694"/>
                  </a:cubicBezTo>
                  <a:cubicBezTo>
                    <a:pt x="2353" y="694"/>
                    <a:pt x="2467" y="689"/>
                    <a:pt x="2582" y="677"/>
                  </a:cubicBezTo>
                  <a:cubicBezTo>
                    <a:pt x="2807" y="677"/>
                    <a:pt x="3008" y="627"/>
                    <a:pt x="3208" y="527"/>
                  </a:cubicBezTo>
                  <a:cubicBezTo>
                    <a:pt x="3334" y="502"/>
                    <a:pt x="3434" y="427"/>
                    <a:pt x="3534" y="377"/>
                  </a:cubicBezTo>
                  <a:cubicBezTo>
                    <a:pt x="3634" y="301"/>
                    <a:pt x="3735" y="226"/>
                    <a:pt x="3810" y="126"/>
                  </a:cubicBezTo>
                  <a:cubicBezTo>
                    <a:pt x="3835" y="101"/>
                    <a:pt x="3835" y="51"/>
                    <a:pt x="3810" y="26"/>
                  </a:cubicBezTo>
                  <a:cubicBezTo>
                    <a:pt x="3785" y="1"/>
                    <a:pt x="3760" y="1"/>
                    <a:pt x="3735" y="1"/>
                  </a:cubicBezTo>
                  <a:close/>
                </a:path>
              </a:pathLst>
            </a:custGeom>
            <a:solidFill>
              <a:srgbClr val="F9986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2"/>
            <p:cNvSpPr/>
            <p:nvPr/>
          </p:nvSpPr>
          <p:spPr>
            <a:xfrm>
              <a:off x="3458175" y="2400400"/>
              <a:ext cx="897275" cy="1156050"/>
            </a:xfrm>
            <a:custGeom>
              <a:avLst/>
              <a:gdLst/>
              <a:ahLst/>
              <a:cxnLst/>
              <a:rect l="l" t="t" r="r" b="b"/>
              <a:pathLst>
                <a:path w="35891" h="46242" extrusionOk="0">
                  <a:moveTo>
                    <a:pt x="3634" y="1"/>
                  </a:moveTo>
                  <a:cubicBezTo>
                    <a:pt x="3584" y="1"/>
                    <a:pt x="3559" y="26"/>
                    <a:pt x="3534" y="51"/>
                  </a:cubicBezTo>
                  <a:cubicBezTo>
                    <a:pt x="3484" y="76"/>
                    <a:pt x="3459" y="126"/>
                    <a:pt x="3459" y="176"/>
                  </a:cubicBezTo>
                  <a:cubicBezTo>
                    <a:pt x="3459" y="226"/>
                    <a:pt x="3484" y="276"/>
                    <a:pt x="3509" y="301"/>
                  </a:cubicBezTo>
                  <a:cubicBezTo>
                    <a:pt x="3534" y="352"/>
                    <a:pt x="3584" y="352"/>
                    <a:pt x="3634" y="352"/>
                  </a:cubicBezTo>
                  <a:lnTo>
                    <a:pt x="3760" y="377"/>
                  </a:lnTo>
                  <a:lnTo>
                    <a:pt x="3860" y="402"/>
                  </a:lnTo>
                  <a:lnTo>
                    <a:pt x="4436" y="527"/>
                  </a:lnTo>
                  <a:cubicBezTo>
                    <a:pt x="3584" y="928"/>
                    <a:pt x="2832" y="1404"/>
                    <a:pt x="2156" y="1931"/>
                  </a:cubicBezTo>
                  <a:cubicBezTo>
                    <a:pt x="1730" y="2281"/>
                    <a:pt x="1329" y="2657"/>
                    <a:pt x="1003" y="3058"/>
                  </a:cubicBezTo>
                  <a:cubicBezTo>
                    <a:pt x="652" y="3459"/>
                    <a:pt x="401" y="3885"/>
                    <a:pt x="226" y="4362"/>
                  </a:cubicBezTo>
                  <a:cubicBezTo>
                    <a:pt x="75" y="4788"/>
                    <a:pt x="0" y="5264"/>
                    <a:pt x="25" y="5765"/>
                  </a:cubicBezTo>
                  <a:cubicBezTo>
                    <a:pt x="50" y="6191"/>
                    <a:pt x="151" y="6617"/>
                    <a:pt x="351" y="7093"/>
                  </a:cubicBezTo>
                  <a:cubicBezTo>
                    <a:pt x="502" y="7469"/>
                    <a:pt x="727" y="7895"/>
                    <a:pt x="1053" y="8347"/>
                  </a:cubicBezTo>
                  <a:cubicBezTo>
                    <a:pt x="1329" y="8723"/>
                    <a:pt x="1654" y="9098"/>
                    <a:pt x="2055" y="9499"/>
                  </a:cubicBezTo>
                  <a:cubicBezTo>
                    <a:pt x="2707" y="10126"/>
                    <a:pt x="3459" y="10753"/>
                    <a:pt x="4361" y="11404"/>
                  </a:cubicBezTo>
                  <a:cubicBezTo>
                    <a:pt x="4712" y="11630"/>
                    <a:pt x="5038" y="11855"/>
                    <a:pt x="5389" y="12081"/>
                  </a:cubicBezTo>
                  <a:lnTo>
                    <a:pt x="5589" y="12206"/>
                  </a:lnTo>
                  <a:cubicBezTo>
                    <a:pt x="6015" y="12482"/>
                    <a:pt x="6441" y="12758"/>
                    <a:pt x="6842" y="13033"/>
                  </a:cubicBezTo>
                  <a:lnTo>
                    <a:pt x="7193" y="13234"/>
                  </a:lnTo>
                  <a:cubicBezTo>
                    <a:pt x="8722" y="14211"/>
                    <a:pt x="10301" y="15239"/>
                    <a:pt x="11780" y="16317"/>
                  </a:cubicBezTo>
                  <a:cubicBezTo>
                    <a:pt x="12582" y="16918"/>
                    <a:pt x="13334" y="17520"/>
                    <a:pt x="14035" y="18121"/>
                  </a:cubicBezTo>
                  <a:lnTo>
                    <a:pt x="14010" y="18071"/>
                  </a:lnTo>
                  <a:lnTo>
                    <a:pt x="14010" y="18071"/>
                  </a:lnTo>
                  <a:cubicBezTo>
                    <a:pt x="14637" y="18647"/>
                    <a:pt x="15213" y="19224"/>
                    <a:pt x="15740" y="19775"/>
                  </a:cubicBezTo>
                  <a:cubicBezTo>
                    <a:pt x="16291" y="20402"/>
                    <a:pt x="16817" y="21053"/>
                    <a:pt x="17269" y="21705"/>
                  </a:cubicBezTo>
                  <a:lnTo>
                    <a:pt x="17243" y="21680"/>
                  </a:lnTo>
                  <a:lnTo>
                    <a:pt x="17243" y="21680"/>
                  </a:lnTo>
                  <a:cubicBezTo>
                    <a:pt x="17594" y="22206"/>
                    <a:pt x="17920" y="22758"/>
                    <a:pt x="18196" y="23309"/>
                  </a:cubicBezTo>
                  <a:cubicBezTo>
                    <a:pt x="18497" y="23886"/>
                    <a:pt x="18747" y="24487"/>
                    <a:pt x="18998" y="25139"/>
                  </a:cubicBezTo>
                  <a:lnTo>
                    <a:pt x="18973" y="25139"/>
                  </a:lnTo>
                  <a:cubicBezTo>
                    <a:pt x="19198" y="25790"/>
                    <a:pt x="19399" y="26467"/>
                    <a:pt x="19524" y="27144"/>
                  </a:cubicBezTo>
                  <a:cubicBezTo>
                    <a:pt x="19675" y="27845"/>
                    <a:pt x="19775" y="28572"/>
                    <a:pt x="19825" y="29374"/>
                  </a:cubicBezTo>
                  <a:cubicBezTo>
                    <a:pt x="19850" y="29876"/>
                    <a:pt x="19875" y="30427"/>
                    <a:pt x="19900" y="31104"/>
                  </a:cubicBezTo>
                  <a:cubicBezTo>
                    <a:pt x="19900" y="31655"/>
                    <a:pt x="19900" y="32231"/>
                    <a:pt x="19875" y="32958"/>
                  </a:cubicBezTo>
                  <a:cubicBezTo>
                    <a:pt x="19850" y="34287"/>
                    <a:pt x="19775" y="35640"/>
                    <a:pt x="19700" y="36643"/>
                  </a:cubicBezTo>
                  <a:cubicBezTo>
                    <a:pt x="19649" y="37319"/>
                    <a:pt x="19599" y="37971"/>
                    <a:pt x="19549" y="38622"/>
                  </a:cubicBezTo>
                  <a:cubicBezTo>
                    <a:pt x="19424" y="40252"/>
                    <a:pt x="19299" y="41931"/>
                    <a:pt x="19248" y="43585"/>
                  </a:cubicBezTo>
                  <a:cubicBezTo>
                    <a:pt x="18497" y="44437"/>
                    <a:pt x="17820" y="45039"/>
                    <a:pt x="17143" y="45515"/>
                  </a:cubicBezTo>
                  <a:cubicBezTo>
                    <a:pt x="16918" y="45665"/>
                    <a:pt x="16692" y="45790"/>
                    <a:pt x="16492" y="45891"/>
                  </a:cubicBezTo>
                  <a:cubicBezTo>
                    <a:pt x="16416" y="45941"/>
                    <a:pt x="16366" y="46041"/>
                    <a:pt x="16416" y="46141"/>
                  </a:cubicBezTo>
                  <a:cubicBezTo>
                    <a:pt x="16441" y="46191"/>
                    <a:pt x="16517" y="46242"/>
                    <a:pt x="16567" y="46242"/>
                  </a:cubicBezTo>
                  <a:cubicBezTo>
                    <a:pt x="16592" y="46242"/>
                    <a:pt x="16617" y="46216"/>
                    <a:pt x="16642" y="46216"/>
                  </a:cubicBezTo>
                  <a:cubicBezTo>
                    <a:pt x="17444" y="45790"/>
                    <a:pt x="18196" y="45214"/>
                    <a:pt x="19098" y="44287"/>
                  </a:cubicBezTo>
                  <a:cubicBezTo>
                    <a:pt x="19148" y="44211"/>
                    <a:pt x="19223" y="44136"/>
                    <a:pt x="19274" y="44086"/>
                  </a:cubicBezTo>
                  <a:cubicBezTo>
                    <a:pt x="19299" y="44111"/>
                    <a:pt x="19349" y="44136"/>
                    <a:pt x="19399" y="44136"/>
                  </a:cubicBezTo>
                  <a:cubicBezTo>
                    <a:pt x="19499" y="44136"/>
                    <a:pt x="19599" y="44061"/>
                    <a:pt x="19599" y="43986"/>
                  </a:cubicBezTo>
                  <a:lnTo>
                    <a:pt x="19599" y="43861"/>
                  </a:lnTo>
                  <a:lnTo>
                    <a:pt x="19599" y="43735"/>
                  </a:lnTo>
                  <a:cubicBezTo>
                    <a:pt x="20226" y="43059"/>
                    <a:pt x="20802" y="42307"/>
                    <a:pt x="21329" y="41605"/>
                  </a:cubicBezTo>
                  <a:cubicBezTo>
                    <a:pt x="21554" y="41329"/>
                    <a:pt x="21755" y="41054"/>
                    <a:pt x="21955" y="40778"/>
                  </a:cubicBezTo>
                  <a:cubicBezTo>
                    <a:pt x="22431" y="40176"/>
                    <a:pt x="22883" y="39550"/>
                    <a:pt x="23384" y="38973"/>
                  </a:cubicBezTo>
                  <a:cubicBezTo>
                    <a:pt x="23534" y="38748"/>
                    <a:pt x="23710" y="38572"/>
                    <a:pt x="23885" y="38372"/>
                  </a:cubicBezTo>
                  <a:lnTo>
                    <a:pt x="24662" y="37470"/>
                  </a:lnTo>
                  <a:cubicBezTo>
                    <a:pt x="25138" y="36918"/>
                    <a:pt x="25614" y="36367"/>
                    <a:pt x="26091" y="35790"/>
                  </a:cubicBezTo>
                  <a:cubicBezTo>
                    <a:pt x="28071" y="33460"/>
                    <a:pt x="29524" y="31630"/>
                    <a:pt x="30827" y="29825"/>
                  </a:cubicBezTo>
                  <a:cubicBezTo>
                    <a:pt x="32281" y="27795"/>
                    <a:pt x="33384" y="25941"/>
                    <a:pt x="34236" y="24136"/>
                  </a:cubicBezTo>
                  <a:cubicBezTo>
                    <a:pt x="34737" y="23058"/>
                    <a:pt x="35138" y="22006"/>
                    <a:pt x="35414" y="21003"/>
                  </a:cubicBezTo>
                  <a:cubicBezTo>
                    <a:pt x="35715" y="19926"/>
                    <a:pt x="35865" y="18873"/>
                    <a:pt x="35865" y="17870"/>
                  </a:cubicBezTo>
                  <a:cubicBezTo>
                    <a:pt x="35890" y="16818"/>
                    <a:pt x="35740" y="15815"/>
                    <a:pt x="35389" y="14888"/>
                  </a:cubicBezTo>
                  <a:cubicBezTo>
                    <a:pt x="35239" y="14412"/>
                    <a:pt x="35013" y="13936"/>
                    <a:pt x="34737" y="13484"/>
                  </a:cubicBezTo>
                  <a:cubicBezTo>
                    <a:pt x="34487" y="13058"/>
                    <a:pt x="34211" y="12657"/>
                    <a:pt x="33860" y="12256"/>
                  </a:cubicBezTo>
                  <a:cubicBezTo>
                    <a:pt x="33259" y="11530"/>
                    <a:pt x="32507" y="10828"/>
                    <a:pt x="31579" y="10126"/>
                  </a:cubicBezTo>
                  <a:cubicBezTo>
                    <a:pt x="30802" y="9550"/>
                    <a:pt x="29875" y="8973"/>
                    <a:pt x="28797" y="8397"/>
                  </a:cubicBezTo>
                  <a:cubicBezTo>
                    <a:pt x="27018" y="7444"/>
                    <a:pt x="25113" y="6667"/>
                    <a:pt x="23284" y="5890"/>
                  </a:cubicBezTo>
                  <a:lnTo>
                    <a:pt x="22908" y="5740"/>
                  </a:lnTo>
                  <a:cubicBezTo>
                    <a:pt x="22431" y="5540"/>
                    <a:pt x="21980" y="5339"/>
                    <a:pt x="21504" y="5139"/>
                  </a:cubicBezTo>
                  <a:cubicBezTo>
                    <a:pt x="20878" y="4888"/>
                    <a:pt x="20251" y="4637"/>
                    <a:pt x="19524" y="4362"/>
                  </a:cubicBezTo>
                  <a:cubicBezTo>
                    <a:pt x="18271" y="3860"/>
                    <a:pt x="16968" y="3409"/>
                    <a:pt x="15489" y="2958"/>
                  </a:cubicBezTo>
                  <a:cubicBezTo>
                    <a:pt x="12983" y="2156"/>
                    <a:pt x="10276" y="1429"/>
                    <a:pt x="7193" y="753"/>
                  </a:cubicBezTo>
                  <a:cubicBezTo>
                    <a:pt x="6517" y="602"/>
                    <a:pt x="5840" y="452"/>
                    <a:pt x="5163" y="301"/>
                  </a:cubicBezTo>
                  <a:cubicBezTo>
                    <a:pt x="5113" y="276"/>
                    <a:pt x="5063" y="251"/>
                    <a:pt x="5013" y="251"/>
                  </a:cubicBezTo>
                  <a:cubicBezTo>
                    <a:pt x="4988" y="251"/>
                    <a:pt x="4963" y="251"/>
                    <a:pt x="4963" y="276"/>
                  </a:cubicBezTo>
                  <a:cubicBezTo>
                    <a:pt x="4512" y="176"/>
                    <a:pt x="4085" y="101"/>
                    <a:pt x="3659" y="1"/>
                  </a:cubicBezTo>
                  <a:close/>
                </a:path>
              </a:pathLst>
            </a:custGeom>
            <a:solidFill>
              <a:srgbClr val="762D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
            <p:cNvSpPr/>
            <p:nvPr/>
          </p:nvSpPr>
          <p:spPr>
            <a:xfrm>
              <a:off x="3639875" y="3872850"/>
              <a:ext cx="246275" cy="335850"/>
            </a:xfrm>
            <a:custGeom>
              <a:avLst/>
              <a:gdLst/>
              <a:ahLst/>
              <a:cxnLst/>
              <a:rect l="l" t="t" r="r" b="b"/>
              <a:pathLst>
                <a:path w="9851" h="13434" extrusionOk="0">
                  <a:moveTo>
                    <a:pt x="1103" y="0"/>
                  </a:moveTo>
                  <a:cubicBezTo>
                    <a:pt x="1078" y="0"/>
                    <a:pt x="1028" y="0"/>
                    <a:pt x="1003" y="25"/>
                  </a:cubicBezTo>
                  <a:cubicBezTo>
                    <a:pt x="978" y="50"/>
                    <a:pt x="928" y="101"/>
                    <a:pt x="928" y="151"/>
                  </a:cubicBezTo>
                  <a:cubicBezTo>
                    <a:pt x="828" y="727"/>
                    <a:pt x="652" y="1329"/>
                    <a:pt x="502" y="1905"/>
                  </a:cubicBezTo>
                  <a:lnTo>
                    <a:pt x="477" y="1930"/>
                  </a:lnTo>
                  <a:lnTo>
                    <a:pt x="477" y="1980"/>
                  </a:lnTo>
                  <a:cubicBezTo>
                    <a:pt x="351" y="2406"/>
                    <a:pt x="226" y="2832"/>
                    <a:pt x="151" y="3258"/>
                  </a:cubicBezTo>
                  <a:cubicBezTo>
                    <a:pt x="101" y="3509"/>
                    <a:pt x="51" y="3760"/>
                    <a:pt x="26" y="4010"/>
                  </a:cubicBezTo>
                  <a:cubicBezTo>
                    <a:pt x="0" y="4236"/>
                    <a:pt x="0" y="4487"/>
                    <a:pt x="26" y="4737"/>
                  </a:cubicBezTo>
                  <a:cubicBezTo>
                    <a:pt x="76" y="5163"/>
                    <a:pt x="201" y="5589"/>
                    <a:pt x="427" y="6040"/>
                  </a:cubicBezTo>
                  <a:cubicBezTo>
                    <a:pt x="577" y="6391"/>
                    <a:pt x="802" y="6767"/>
                    <a:pt x="1153" y="7218"/>
                  </a:cubicBezTo>
                  <a:cubicBezTo>
                    <a:pt x="1404" y="7594"/>
                    <a:pt x="1705" y="7945"/>
                    <a:pt x="2031" y="8321"/>
                  </a:cubicBezTo>
                  <a:cubicBezTo>
                    <a:pt x="2732" y="9173"/>
                    <a:pt x="3409" y="9900"/>
                    <a:pt x="4086" y="10527"/>
                  </a:cubicBezTo>
                  <a:cubicBezTo>
                    <a:pt x="4888" y="11279"/>
                    <a:pt x="5640" y="11905"/>
                    <a:pt x="6417" y="12406"/>
                  </a:cubicBezTo>
                  <a:cubicBezTo>
                    <a:pt x="7018" y="12807"/>
                    <a:pt x="7569" y="13083"/>
                    <a:pt x="8096" y="13284"/>
                  </a:cubicBezTo>
                  <a:cubicBezTo>
                    <a:pt x="8396" y="13384"/>
                    <a:pt x="8647" y="13434"/>
                    <a:pt x="8898" y="13434"/>
                  </a:cubicBezTo>
                  <a:cubicBezTo>
                    <a:pt x="9023" y="13434"/>
                    <a:pt x="9148" y="13409"/>
                    <a:pt x="9249" y="13384"/>
                  </a:cubicBezTo>
                  <a:cubicBezTo>
                    <a:pt x="9349" y="13334"/>
                    <a:pt x="9449" y="13284"/>
                    <a:pt x="9549" y="13183"/>
                  </a:cubicBezTo>
                  <a:cubicBezTo>
                    <a:pt x="9650" y="13133"/>
                    <a:pt x="9700" y="13008"/>
                    <a:pt x="9750" y="12883"/>
                  </a:cubicBezTo>
                  <a:cubicBezTo>
                    <a:pt x="9800" y="12782"/>
                    <a:pt x="9825" y="12632"/>
                    <a:pt x="9850" y="12431"/>
                  </a:cubicBezTo>
                  <a:cubicBezTo>
                    <a:pt x="9850" y="12281"/>
                    <a:pt x="9850" y="12106"/>
                    <a:pt x="9825" y="11905"/>
                  </a:cubicBezTo>
                  <a:cubicBezTo>
                    <a:pt x="9800" y="11680"/>
                    <a:pt x="9750" y="11479"/>
                    <a:pt x="9700" y="11279"/>
                  </a:cubicBezTo>
                  <a:cubicBezTo>
                    <a:pt x="9549" y="10677"/>
                    <a:pt x="9299" y="10050"/>
                    <a:pt x="8898" y="9349"/>
                  </a:cubicBezTo>
                  <a:cubicBezTo>
                    <a:pt x="8522" y="8722"/>
                    <a:pt x="8121" y="8171"/>
                    <a:pt x="7645" y="7494"/>
                  </a:cubicBezTo>
                  <a:cubicBezTo>
                    <a:pt x="7519" y="7319"/>
                    <a:pt x="7369" y="7168"/>
                    <a:pt x="7244" y="6993"/>
                  </a:cubicBezTo>
                  <a:lnTo>
                    <a:pt x="7193" y="6918"/>
                  </a:lnTo>
                  <a:cubicBezTo>
                    <a:pt x="6893" y="6517"/>
                    <a:pt x="6592" y="6116"/>
                    <a:pt x="6316" y="5715"/>
                  </a:cubicBezTo>
                  <a:cubicBezTo>
                    <a:pt x="5815" y="5038"/>
                    <a:pt x="5489" y="4487"/>
                    <a:pt x="5264" y="3935"/>
                  </a:cubicBezTo>
                  <a:cubicBezTo>
                    <a:pt x="5113" y="3584"/>
                    <a:pt x="5013" y="3183"/>
                    <a:pt x="4938" y="2682"/>
                  </a:cubicBezTo>
                  <a:cubicBezTo>
                    <a:pt x="4863" y="2181"/>
                    <a:pt x="4863" y="1679"/>
                    <a:pt x="4888" y="1153"/>
                  </a:cubicBezTo>
                  <a:cubicBezTo>
                    <a:pt x="4888" y="1103"/>
                    <a:pt x="4863" y="1078"/>
                    <a:pt x="4838" y="1028"/>
                  </a:cubicBezTo>
                  <a:cubicBezTo>
                    <a:pt x="4787" y="1003"/>
                    <a:pt x="4737" y="978"/>
                    <a:pt x="4687" y="978"/>
                  </a:cubicBezTo>
                  <a:cubicBezTo>
                    <a:pt x="4587" y="978"/>
                    <a:pt x="4512" y="1053"/>
                    <a:pt x="4512" y="1153"/>
                  </a:cubicBezTo>
                  <a:cubicBezTo>
                    <a:pt x="4512" y="1304"/>
                    <a:pt x="4512" y="1429"/>
                    <a:pt x="4512" y="1579"/>
                  </a:cubicBezTo>
                  <a:cubicBezTo>
                    <a:pt x="4086" y="1304"/>
                    <a:pt x="3559" y="1078"/>
                    <a:pt x="2933" y="903"/>
                  </a:cubicBezTo>
                  <a:cubicBezTo>
                    <a:pt x="2381" y="727"/>
                    <a:pt x="1780" y="577"/>
                    <a:pt x="1254" y="476"/>
                  </a:cubicBezTo>
                  <a:cubicBezTo>
                    <a:pt x="1254" y="401"/>
                    <a:pt x="1254" y="326"/>
                    <a:pt x="1279" y="251"/>
                  </a:cubicBezTo>
                  <a:cubicBezTo>
                    <a:pt x="1279" y="201"/>
                    <a:pt x="1279" y="151"/>
                    <a:pt x="1254" y="101"/>
                  </a:cubicBezTo>
                  <a:cubicBezTo>
                    <a:pt x="1229" y="50"/>
                    <a:pt x="1203" y="25"/>
                    <a:pt x="1153" y="0"/>
                  </a:cubicBezTo>
                  <a:close/>
                </a:path>
              </a:pathLst>
            </a:custGeom>
            <a:solidFill>
              <a:srgbClr val="705F5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
            <p:cNvSpPr/>
            <p:nvPr/>
          </p:nvSpPr>
          <p:spPr>
            <a:xfrm>
              <a:off x="3640500" y="3872850"/>
              <a:ext cx="245650" cy="330225"/>
            </a:xfrm>
            <a:custGeom>
              <a:avLst/>
              <a:gdLst/>
              <a:ahLst/>
              <a:cxnLst/>
              <a:rect l="l" t="t" r="r" b="b"/>
              <a:pathLst>
                <a:path w="9826" h="13209" extrusionOk="0">
                  <a:moveTo>
                    <a:pt x="1078" y="0"/>
                  </a:moveTo>
                  <a:cubicBezTo>
                    <a:pt x="1053" y="0"/>
                    <a:pt x="1003" y="25"/>
                    <a:pt x="978" y="25"/>
                  </a:cubicBezTo>
                  <a:cubicBezTo>
                    <a:pt x="953" y="50"/>
                    <a:pt x="903" y="101"/>
                    <a:pt x="903" y="151"/>
                  </a:cubicBezTo>
                  <a:cubicBezTo>
                    <a:pt x="803" y="727"/>
                    <a:pt x="652" y="1329"/>
                    <a:pt x="477" y="1905"/>
                  </a:cubicBezTo>
                  <a:cubicBezTo>
                    <a:pt x="351" y="2356"/>
                    <a:pt x="226" y="2807"/>
                    <a:pt x="126" y="3283"/>
                  </a:cubicBezTo>
                  <a:cubicBezTo>
                    <a:pt x="76" y="3509"/>
                    <a:pt x="26" y="3760"/>
                    <a:pt x="1" y="4010"/>
                  </a:cubicBezTo>
                  <a:cubicBezTo>
                    <a:pt x="1" y="4161"/>
                    <a:pt x="1" y="4286"/>
                    <a:pt x="1" y="4461"/>
                  </a:cubicBezTo>
                  <a:cubicBezTo>
                    <a:pt x="727" y="5815"/>
                    <a:pt x="1630" y="7093"/>
                    <a:pt x="2632" y="8246"/>
                  </a:cubicBezTo>
                  <a:cubicBezTo>
                    <a:pt x="2632" y="8271"/>
                    <a:pt x="2657" y="8271"/>
                    <a:pt x="2657" y="8271"/>
                  </a:cubicBezTo>
                  <a:cubicBezTo>
                    <a:pt x="3760" y="9549"/>
                    <a:pt x="5013" y="10727"/>
                    <a:pt x="6417" y="11705"/>
                  </a:cubicBezTo>
                  <a:cubicBezTo>
                    <a:pt x="6818" y="11980"/>
                    <a:pt x="7244" y="12231"/>
                    <a:pt x="7695" y="12456"/>
                  </a:cubicBezTo>
                  <a:cubicBezTo>
                    <a:pt x="8146" y="12707"/>
                    <a:pt x="8622" y="12933"/>
                    <a:pt x="9123" y="13108"/>
                  </a:cubicBezTo>
                  <a:lnTo>
                    <a:pt x="9098" y="13083"/>
                  </a:lnTo>
                  <a:lnTo>
                    <a:pt x="9098" y="13083"/>
                  </a:lnTo>
                  <a:cubicBezTo>
                    <a:pt x="9224" y="13133"/>
                    <a:pt x="9349" y="13183"/>
                    <a:pt x="9499" y="13208"/>
                  </a:cubicBezTo>
                  <a:cubicBezTo>
                    <a:pt x="9499" y="13208"/>
                    <a:pt x="9524" y="13183"/>
                    <a:pt x="9524" y="13183"/>
                  </a:cubicBezTo>
                  <a:cubicBezTo>
                    <a:pt x="9600" y="13108"/>
                    <a:pt x="9675" y="13008"/>
                    <a:pt x="9725" y="12883"/>
                  </a:cubicBezTo>
                  <a:cubicBezTo>
                    <a:pt x="9775" y="12757"/>
                    <a:pt x="9800" y="12632"/>
                    <a:pt x="9825" y="12431"/>
                  </a:cubicBezTo>
                  <a:cubicBezTo>
                    <a:pt x="9825" y="12256"/>
                    <a:pt x="9800" y="12081"/>
                    <a:pt x="9775" y="11905"/>
                  </a:cubicBezTo>
                  <a:cubicBezTo>
                    <a:pt x="9750" y="11680"/>
                    <a:pt x="9725" y="11479"/>
                    <a:pt x="9675" y="11279"/>
                  </a:cubicBezTo>
                  <a:cubicBezTo>
                    <a:pt x="9524" y="10677"/>
                    <a:pt x="9274" y="10050"/>
                    <a:pt x="8848" y="9349"/>
                  </a:cubicBezTo>
                  <a:cubicBezTo>
                    <a:pt x="8772" y="9173"/>
                    <a:pt x="8672" y="9023"/>
                    <a:pt x="8572" y="8872"/>
                  </a:cubicBezTo>
                  <a:lnTo>
                    <a:pt x="8522" y="8872"/>
                  </a:lnTo>
                  <a:cubicBezTo>
                    <a:pt x="8397" y="8847"/>
                    <a:pt x="8271" y="8822"/>
                    <a:pt x="8146" y="8822"/>
                  </a:cubicBezTo>
                  <a:cubicBezTo>
                    <a:pt x="7996" y="8847"/>
                    <a:pt x="7820" y="8872"/>
                    <a:pt x="7645" y="8898"/>
                  </a:cubicBezTo>
                  <a:cubicBezTo>
                    <a:pt x="7294" y="9023"/>
                    <a:pt x="6968" y="9173"/>
                    <a:pt x="6617" y="9349"/>
                  </a:cubicBezTo>
                  <a:cubicBezTo>
                    <a:pt x="6578" y="9368"/>
                    <a:pt x="6533" y="9378"/>
                    <a:pt x="6488" y="9378"/>
                  </a:cubicBezTo>
                  <a:cubicBezTo>
                    <a:pt x="6359" y="9378"/>
                    <a:pt x="6222" y="9303"/>
                    <a:pt x="6166" y="9173"/>
                  </a:cubicBezTo>
                  <a:cubicBezTo>
                    <a:pt x="6091" y="8998"/>
                    <a:pt x="6191" y="8797"/>
                    <a:pt x="6341" y="8722"/>
                  </a:cubicBezTo>
                  <a:cubicBezTo>
                    <a:pt x="6893" y="8446"/>
                    <a:pt x="7469" y="8171"/>
                    <a:pt x="8071" y="8146"/>
                  </a:cubicBezTo>
                  <a:cubicBezTo>
                    <a:pt x="7920" y="7945"/>
                    <a:pt x="7770" y="7720"/>
                    <a:pt x="7595" y="7519"/>
                  </a:cubicBezTo>
                  <a:cubicBezTo>
                    <a:pt x="7494" y="7344"/>
                    <a:pt x="7369" y="7193"/>
                    <a:pt x="7244" y="7043"/>
                  </a:cubicBezTo>
                  <a:lnTo>
                    <a:pt x="7143" y="7043"/>
                  </a:lnTo>
                  <a:cubicBezTo>
                    <a:pt x="6993" y="7018"/>
                    <a:pt x="6843" y="6993"/>
                    <a:pt x="6692" y="6993"/>
                  </a:cubicBezTo>
                  <a:cubicBezTo>
                    <a:pt x="6492" y="6993"/>
                    <a:pt x="6316" y="7018"/>
                    <a:pt x="6116" y="7093"/>
                  </a:cubicBezTo>
                  <a:cubicBezTo>
                    <a:pt x="5815" y="7168"/>
                    <a:pt x="5539" y="7294"/>
                    <a:pt x="5264" y="7444"/>
                  </a:cubicBezTo>
                  <a:cubicBezTo>
                    <a:pt x="5223" y="7461"/>
                    <a:pt x="5180" y="7469"/>
                    <a:pt x="5138" y="7469"/>
                  </a:cubicBezTo>
                  <a:cubicBezTo>
                    <a:pt x="5001" y="7469"/>
                    <a:pt x="4870" y="7384"/>
                    <a:pt x="4813" y="7268"/>
                  </a:cubicBezTo>
                  <a:cubicBezTo>
                    <a:pt x="4737" y="7093"/>
                    <a:pt x="4813" y="6893"/>
                    <a:pt x="4988" y="6817"/>
                  </a:cubicBezTo>
                  <a:cubicBezTo>
                    <a:pt x="5339" y="6642"/>
                    <a:pt x="5715" y="6466"/>
                    <a:pt x="6091" y="6366"/>
                  </a:cubicBezTo>
                  <a:cubicBezTo>
                    <a:pt x="6291" y="6316"/>
                    <a:pt x="6492" y="6291"/>
                    <a:pt x="6692" y="6291"/>
                  </a:cubicBezTo>
                  <a:cubicBezTo>
                    <a:pt x="6542" y="6116"/>
                    <a:pt x="6417" y="5915"/>
                    <a:pt x="6266" y="5715"/>
                  </a:cubicBezTo>
                  <a:cubicBezTo>
                    <a:pt x="6166" y="5564"/>
                    <a:pt x="6066" y="5439"/>
                    <a:pt x="5991" y="5289"/>
                  </a:cubicBezTo>
                  <a:cubicBezTo>
                    <a:pt x="5815" y="5263"/>
                    <a:pt x="5665" y="5238"/>
                    <a:pt x="5489" y="5238"/>
                  </a:cubicBezTo>
                  <a:cubicBezTo>
                    <a:pt x="5289" y="5238"/>
                    <a:pt x="5088" y="5289"/>
                    <a:pt x="4913" y="5339"/>
                  </a:cubicBezTo>
                  <a:cubicBezTo>
                    <a:pt x="4612" y="5439"/>
                    <a:pt x="4311" y="5564"/>
                    <a:pt x="4036" y="5690"/>
                  </a:cubicBezTo>
                  <a:cubicBezTo>
                    <a:pt x="3990" y="5709"/>
                    <a:pt x="3942" y="5719"/>
                    <a:pt x="3896" y="5719"/>
                  </a:cubicBezTo>
                  <a:cubicBezTo>
                    <a:pt x="3764" y="5719"/>
                    <a:pt x="3640" y="5644"/>
                    <a:pt x="3585" y="5514"/>
                  </a:cubicBezTo>
                  <a:cubicBezTo>
                    <a:pt x="3509" y="5339"/>
                    <a:pt x="3585" y="5138"/>
                    <a:pt x="3760" y="5063"/>
                  </a:cubicBezTo>
                  <a:cubicBezTo>
                    <a:pt x="4136" y="4862"/>
                    <a:pt x="4537" y="4687"/>
                    <a:pt x="4963" y="4612"/>
                  </a:cubicBezTo>
                  <a:cubicBezTo>
                    <a:pt x="5163" y="4562"/>
                    <a:pt x="5339" y="4537"/>
                    <a:pt x="5539" y="4537"/>
                  </a:cubicBezTo>
                  <a:cubicBezTo>
                    <a:pt x="5414" y="4336"/>
                    <a:pt x="5314" y="4136"/>
                    <a:pt x="5239" y="3935"/>
                  </a:cubicBezTo>
                  <a:cubicBezTo>
                    <a:pt x="5088" y="3584"/>
                    <a:pt x="4963" y="3183"/>
                    <a:pt x="4913" y="2682"/>
                  </a:cubicBezTo>
                  <a:cubicBezTo>
                    <a:pt x="4838" y="2181"/>
                    <a:pt x="4813" y="1679"/>
                    <a:pt x="4838" y="1153"/>
                  </a:cubicBezTo>
                  <a:cubicBezTo>
                    <a:pt x="4838" y="1128"/>
                    <a:pt x="4838" y="1078"/>
                    <a:pt x="4813" y="1028"/>
                  </a:cubicBezTo>
                  <a:cubicBezTo>
                    <a:pt x="4762" y="1003"/>
                    <a:pt x="4712" y="978"/>
                    <a:pt x="4662" y="978"/>
                  </a:cubicBezTo>
                  <a:cubicBezTo>
                    <a:pt x="4587" y="978"/>
                    <a:pt x="4512" y="1053"/>
                    <a:pt x="4487" y="1153"/>
                  </a:cubicBezTo>
                  <a:cubicBezTo>
                    <a:pt x="4487" y="1304"/>
                    <a:pt x="4487" y="1429"/>
                    <a:pt x="4487" y="1579"/>
                  </a:cubicBezTo>
                  <a:cubicBezTo>
                    <a:pt x="4036" y="1304"/>
                    <a:pt x="3534" y="1078"/>
                    <a:pt x="2908" y="903"/>
                  </a:cubicBezTo>
                  <a:cubicBezTo>
                    <a:pt x="2331" y="727"/>
                    <a:pt x="1730" y="602"/>
                    <a:pt x="1204" y="476"/>
                  </a:cubicBezTo>
                  <a:cubicBezTo>
                    <a:pt x="1229" y="401"/>
                    <a:pt x="1229" y="326"/>
                    <a:pt x="1254" y="226"/>
                  </a:cubicBezTo>
                  <a:cubicBezTo>
                    <a:pt x="1254" y="201"/>
                    <a:pt x="1254" y="151"/>
                    <a:pt x="1229" y="101"/>
                  </a:cubicBezTo>
                  <a:cubicBezTo>
                    <a:pt x="1204" y="50"/>
                    <a:pt x="1153" y="25"/>
                    <a:pt x="1128" y="25"/>
                  </a:cubicBezTo>
                  <a:cubicBezTo>
                    <a:pt x="1103" y="25"/>
                    <a:pt x="1078" y="0"/>
                    <a:pt x="1078" y="0"/>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
            <p:cNvSpPr/>
            <p:nvPr/>
          </p:nvSpPr>
          <p:spPr>
            <a:xfrm>
              <a:off x="3706300" y="40789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
            <p:cNvSpPr/>
            <p:nvPr/>
          </p:nvSpPr>
          <p:spPr>
            <a:xfrm>
              <a:off x="3800900" y="41654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
            <p:cNvSpPr/>
            <p:nvPr/>
          </p:nvSpPr>
          <p:spPr>
            <a:xfrm>
              <a:off x="2969450" y="2464325"/>
              <a:ext cx="1153525" cy="1460550"/>
            </a:xfrm>
            <a:custGeom>
              <a:avLst/>
              <a:gdLst/>
              <a:ahLst/>
              <a:cxnLst/>
              <a:rect l="l" t="t" r="r" b="b"/>
              <a:pathLst>
                <a:path w="46141" h="58422" extrusionOk="0">
                  <a:moveTo>
                    <a:pt x="19775" y="0"/>
                  </a:moveTo>
                  <a:cubicBezTo>
                    <a:pt x="19750" y="0"/>
                    <a:pt x="19725" y="25"/>
                    <a:pt x="19700" y="50"/>
                  </a:cubicBezTo>
                  <a:cubicBezTo>
                    <a:pt x="19349" y="75"/>
                    <a:pt x="18973" y="150"/>
                    <a:pt x="18547" y="301"/>
                  </a:cubicBezTo>
                  <a:cubicBezTo>
                    <a:pt x="18071" y="451"/>
                    <a:pt x="17619" y="627"/>
                    <a:pt x="17193" y="827"/>
                  </a:cubicBezTo>
                  <a:lnTo>
                    <a:pt x="16918" y="952"/>
                  </a:lnTo>
                  <a:cubicBezTo>
                    <a:pt x="16567" y="1103"/>
                    <a:pt x="16216" y="1253"/>
                    <a:pt x="15865" y="1379"/>
                  </a:cubicBezTo>
                  <a:cubicBezTo>
                    <a:pt x="15665" y="1454"/>
                    <a:pt x="15464" y="1529"/>
                    <a:pt x="15238" y="1604"/>
                  </a:cubicBezTo>
                  <a:lnTo>
                    <a:pt x="14812" y="1729"/>
                  </a:lnTo>
                  <a:lnTo>
                    <a:pt x="14386" y="1880"/>
                  </a:lnTo>
                  <a:cubicBezTo>
                    <a:pt x="11980" y="2657"/>
                    <a:pt x="9850" y="3283"/>
                    <a:pt x="7845" y="3835"/>
                  </a:cubicBezTo>
                  <a:cubicBezTo>
                    <a:pt x="7294" y="3985"/>
                    <a:pt x="6717" y="4135"/>
                    <a:pt x="6141" y="4261"/>
                  </a:cubicBezTo>
                  <a:cubicBezTo>
                    <a:pt x="5890" y="4336"/>
                    <a:pt x="5664" y="4386"/>
                    <a:pt x="5414" y="4436"/>
                  </a:cubicBezTo>
                  <a:cubicBezTo>
                    <a:pt x="5163" y="4486"/>
                    <a:pt x="4913" y="4536"/>
                    <a:pt x="4687" y="4587"/>
                  </a:cubicBezTo>
                  <a:lnTo>
                    <a:pt x="4637" y="4587"/>
                  </a:lnTo>
                  <a:cubicBezTo>
                    <a:pt x="4361" y="4637"/>
                    <a:pt x="4060" y="4687"/>
                    <a:pt x="3785" y="4737"/>
                  </a:cubicBezTo>
                  <a:cubicBezTo>
                    <a:pt x="3309" y="4812"/>
                    <a:pt x="2832" y="4887"/>
                    <a:pt x="2381" y="4963"/>
                  </a:cubicBezTo>
                  <a:cubicBezTo>
                    <a:pt x="1980" y="5038"/>
                    <a:pt x="1604" y="5138"/>
                    <a:pt x="1253" y="5213"/>
                  </a:cubicBezTo>
                  <a:cubicBezTo>
                    <a:pt x="1078" y="5263"/>
                    <a:pt x="903" y="5313"/>
                    <a:pt x="727" y="5364"/>
                  </a:cubicBezTo>
                  <a:cubicBezTo>
                    <a:pt x="502" y="5439"/>
                    <a:pt x="351" y="5489"/>
                    <a:pt x="176" y="5564"/>
                  </a:cubicBezTo>
                  <a:cubicBezTo>
                    <a:pt x="126" y="5589"/>
                    <a:pt x="101" y="5614"/>
                    <a:pt x="75" y="5639"/>
                  </a:cubicBezTo>
                  <a:cubicBezTo>
                    <a:pt x="25" y="5714"/>
                    <a:pt x="0" y="5790"/>
                    <a:pt x="25" y="5865"/>
                  </a:cubicBezTo>
                  <a:cubicBezTo>
                    <a:pt x="577" y="7218"/>
                    <a:pt x="1304" y="8521"/>
                    <a:pt x="2231" y="9775"/>
                  </a:cubicBezTo>
                  <a:cubicBezTo>
                    <a:pt x="3058" y="10902"/>
                    <a:pt x="4111" y="12005"/>
                    <a:pt x="5314" y="13058"/>
                  </a:cubicBezTo>
                  <a:cubicBezTo>
                    <a:pt x="6391" y="14035"/>
                    <a:pt x="7619" y="14938"/>
                    <a:pt x="9048" y="15815"/>
                  </a:cubicBezTo>
                  <a:cubicBezTo>
                    <a:pt x="10326" y="16617"/>
                    <a:pt x="11705" y="17344"/>
                    <a:pt x="13233" y="18070"/>
                  </a:cubicBezTo>
                  <a:cubicBezTo>
                    <a:pt x="15790" y="19273"/>
                    <a:pt x="18672" y="20326"/>
                    <a:pt x="22005" y="21303"/>
                  </a:cubicBezTo>
                  <a:cubicBezTo>
                    <a:pt x="22657" y="21504"/>
                    <a:pt x="23334" y="21704"/>
                    <a:pt x="24061" y="21905"/>
                  </a:cubicBezTo>
                  <a:cubicBezTo>
                    <a:pt x="24988" y="22156"/>
                    <a:pt x="25740" y="22331"/>
                    <a:pt x="26442" y="22506"/>
                  </a:cubicBezTo>
                  <a:cubicBezTo>
                    <a:pt x="27569" y="22757"/>
                    <a:pt x="28597" y="22958"/>
                    <a:pt x="29599" y="23108"/>
                  </a:cubicBezTo>
                  <a:cubicBezTo>
                    <a:pt x="30702" y="23258"/>
                    <a:pt x="31780" y="23359"/>
                    <a:pt x="32807" y="23359"/>
                  </a:cubicBezTo>
                  <a:cubicBezTo>
                    <a:pt x="32782" y="23509"/>
                    <a:pt x="32782" y="23634"/>
                    <a:pt x="32757" y="23785"/>
                  </a:cubicBezTo>
                  <a:lnTo>
                    <a:pt x="32757" y="23760"/>
                  </a:lnTo>
                  <a:cubicBezTo>
                    <a:pt x="32432" y="25664"/>
                    <a:pt x="31980" y="27594"/>
                    <a:pt x="31554" y="29449"/>
                  </a:cubicBezTo>
                  <a:lnTo>
                    <a:pt x="31354" y="30351"/>
                  </a:lnTo>
                  <a:cubicBezTo>
                    <a:pt x="31128" y="31404"/>
                    <a:pt x="30878" y="32507"/>
                    <a:pt x="30652" y="33634"/>
                  </a:cubicBezTo>
                  <a:cubicBezTo>
                    <a:pt x="30427" y="34737"/>
                    <a:pt x="30226" y="35865"/>
                    <a:pt x="30025" y="36968"/>
                  </a:cubicBezTo>
                  <a:cubicBezTo>
                    <a:pt x="29524" y="39549"/>
                    <a:pt x="29173" y="41654"/>
                    <a:pt x="28873" y="43634"/>
                  </a:cubicBezTo>
                  <a:cubicBezTo>
                    <a:pt x="28722" y="44762"/>
                    <a:pt x="28547" y="45890"/>
                    <a:pt x="28421" y="46993"/>
                  </a:cubicBezTo>
                  <a:cubicBezTo>
                    <a:pt x="28296" y="47995"/>
                    <a:pt x="28196" y="49073"/>
                    <a:pt x="28096" y="50376"/>
                  </a:cubicBezTo>
                  <a:cubicBezTo>
                    <a:pt x="27920" y="52206"/>
                    <a:pt x="27770" y="54035"/>
                    <a:pt x="27619" y="55865"/>
                  </a:cubicBezTo>
                  <a:lnTo>
                    <a:pt x="27544" y="56792"/>
                  </a:lnTo>
                  <a:cubicBezTo>
                    <a:pt x="27544" y="56843"/>
                    <a:pt x="27519" y="56868"/>
                    <a:pt x="27544" y="56868"/>
                  </a:cubicBezTo>
                  <a:cubicBezTo>
                    <a:pt x="27544" y="56918"/>
                    <a:pt x="27569" y="56968"/>
                    <a:pt x="27594" y="56993"/>
                  </a:cubicBezTo>
                  <a:cubicBezTo>
                    <a:pt x="27820" y="57193"/>
                    <a:pt x="28071" y="57369"/>
                    <a:pt x="28371" y="57544"/>
                  </a:cubicBezTo>
                  <a:cubicBezTo>
                    <a:pt x="28697" y="57720"/>
                    <a:pt x="29048" y="57895"/>
                    <a:pt x="29399" y="58020"/>
                  </a:cubicBezTo>
                  <a:cubicBezTo>
                    <a:pt x="29750" y="58171"/>
                    <a:pt x="30126" y="58271"/>
                    <a:pt x="30477" y="58346"/>
                  </a:cubicBezTo>
                  <a:cubicBezTo>
                    <a:pt x="30752" y="58396"/>
                    <a:pt x="31003" y="58421"/>
                    <a:pt x="31229" y="58421"/>
                  </a:cubicBezTo>
                  <a:lnTo>
                    <a:pt x="31479" y="58421"/>
                  </a:lnTo>
                  <a:cubicBezTo>
                    <a:pt x="31504" y="58421"/>
                    <a:pt x="31504" y="58421"/>
                    <a:pt x="31529" y="58396"/>
                  </a:cubicBezTo>
                  <a:cubicBezTo>
                    <a:pt x="31554" y="58396"/>
                    <a:pt x="31604" y="58371"/>
                    <a:pt x="31630" y="58346"/>
                  </a:cubicBezTo>
                  <a:cubicBezTo>
                    <a:pt x="31655" y="58296"/>
                    <a:pt x="31680" y="58271"/>
                    <a:pt x="31705" y="58246"/>
                  </a:cubicBezTo>
                  <a:lnTo>
                    <a:pt x="31780" y="58096"/>
                  </a:lnTo>
                  <a:lnTo>
                    <a:pt x="31855" y="57970"/>
                  </a:lnTo>
                  <a:lnTo>
                    <a:pt x="32181" y="57419"/>
                  </a:lnTo>
                  <a:cubicBezTo>
                    <a:pt x="32406" y="56993"/>
                    <a:pt x="32632" y="56592"/>
                    <a:pt x="32858" y="56191"/>
                  </a:cubicBezTo>
                  <a:cubicBezTo>
                    <a:pt x="33259" y="55464"/>
                    <a:pt x="33660" y="54687"/>
                    <a:pt x="34111" y="53810"/>
                  </a:cubicBezTo>
                  <a:cubicBezTo>
                    <a:pt x="34888" y="52331"/>
                    <a:pt x="35640" y="50727"/>
                    <a:pt x="36467" y="48973"/>
                  </a:cubicBezTo>
                  <a:cubicBezTo>
                    <a:pt x="37770" y="46116"/>
                    <a:pt x="39123" y="42933"/>
                    <a:pt x="40702" y="38998"/>
                  </a:cubicBezTo>
                  <a:cubicBezTo>
                    <a:pt x="41279" y="37569"/>
                    <a:pt x="41880" y="36015"/>
                    <a:pt x="42657" y="34010"/>
                  </a:cubicBezTo>
                  <a:lnTo>
                    <a:pt x="42682" y="33935"/>
                  </a:lnTo>
                  <a:cubicBezTo>
                    <a:pt x="43259" y="32456"/>
                    <a:pt x="43860" y="30903"/>
                    <a:pt x="44361" y="29374"/>
                  </a:cubicBezTo>
                  <a:cubicBezTo>
                    <a:pt x="45163" y="26993"/>
                    <a:pt x="46141" y="23434"/>
                    <a:pt x="45765" y="19850"/>
                  </a:cubicBezTo>
                  <a:cubicBezTo>
                    <a:pt x="45690" y="19073"/>
                    <a:pt x="45539" y="18296"/>
                    <a:pt x="45314" y="17544"/>
                  </a:cubicBezTo>
                  <a:cubicBezTo>
                    <a:pt x="45088" y="16817"/>
                    <a:pt x="44787" y="16065"/>
                    <a:pt x="44386" y="15288"/>
                  </a:cubicBezTo>
                  <a:cubicBezTo>
                    <a:pt x="44061" y="14662"/>
                    <a:pt x="43660" y="14035"/>
                    <a:pt x="43158" y="13384"/>
                  </a:cubicBezTo>
                  <a:cubicBezTo>
                    <a:pt x="42757" y="12832"/>
                    <a:pt x="42281" y="12281"/>
                    <a:pt x="41730" y="11704"/>
                  </a:cubicBezTo>
                  <a:cubicBezTo>
                    <a:pt x="40752" y="10702"/>
                    <a:pt x="39599" y="9724"/>
                    <a:pt x="38221" y="8722"/>
                  </a:cubicBezTo>
                  <a:cubicBezTo>
                    <a:pt x="37093" y="7920"/>
                    <a:pt x="35840" y="7118"/>
                    <a:pt x="34386" y="6316"/>
                  </a:cubicBezTo>
                  <a:cubicBezTo>
                    <a:pt x="33309" y="5714"/>
                    <a:pt x="32156" y="5138"/>
                    <a:pt x="31178" y="4637"/>
                  </a:cubicBezTo>
                  <a:cubicBezTo>
                    <a:pt x="29875" y="3985"/>
                    <a:pt x="28647" y="3409"/>
                    <a:pt x="27419" y="2857"/>
                  </a:cubicBezTo>
                  <a:cubicBezTo>
                    <a:pt x="26091" y="2256"/>
                    <a:pt x="24837" y="1754"/>
                    <a:pt x="23609" y="1278"/>
                  </a:cubicBezTo>
                  <a:cubicBezTo>
                    <a:pt x="22331" y="777"/>
                    <a:pt x="21128" y="376"/>
                    <a:pt x="19975" y="50"/>
                  </a:cubicBezTo>
                  <a:cubicBezTo>
                    <a:pt x="19950" y="25"/>
                    <a:pt x="19900" y="25"/>
                    <a:pt x="19875" y="25"/>
                  </a:cubicBezTo>
                  <a:lnTo>
                    <a:pt x="19825" y="25"/>
                  </a:lnTo>
                  <a:cubicBezTo>
                    <a:pt x="19800" y="25"/>
                    <a:pt x="19800" y="0"/>
                    <a:pt x="19775" y="0"/>
                  </a:cubicBezTo>
                  <a:close/>
                </a:path>
              </a:pathLst>
            </a:custGeom>
            <a:solidFill>
              <a:srgbClr val="8A374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
            <p:cNvSpPr/>
            <p:nvPr/>
          </p:nvSpPr>
          <p:spPr>
            <a:xfrm>
              <a:off x="2928725" y="1587125"/>
              <a:ext cx="717450" cy="1070200"/>
            </a:xfrm>
            <a:custGeom>
              <a:avLst/>
              <a:gdLst/>
              <a:ahLst/>
              <a:cxnLst/>
              <a:rect l="l" t="t" r="r" b="b"/>
              <a:pathLst>
                <a:path w="28698" h="42808" extrusionOk="0">
                  <a:moveTo>
                    <a:pt x="9800" y="0"/>
                  </a:moveTo>
                  <a:cubicBezTo>
                    <a:pt x="9649" y="50"/>
                    <a:pt x="9474" y="100"/>
                    <a:pt x="9324" y="151"/>
                  </a:cubicBezTo>
                  <a:cubicBezTo>
                    <a:pt x="9123" y="251"/>
                    <a:pt x="8948" y="326"/>
                    <a:pt x="8747" y="426"/>
                  </a:cubicBezTo>
                  <a:lnTo>
                    <a:pt x="8672" y="426"/>
                  </a:lnTo>
                  <a:cubicBezTo>
                    <a:pt x="8647" y="426"/>
                    <a:pt x="8622" y="451"/>
                    <a:pt x="8597" y="451"/>
                  </a:cubicBezTo>
                  <a:cubicBezTo>
                    <a:pt x="8496" y="527"/>
                    <a:pt x="8421" y="602"/>
                    <a:pt x="8321" y="677"/>
                  </a:cubicBezTo>
                  <a:cubicBezTo>
                    <a:pt x="7970" y="928"/>
                    <a:pt x="7644" y="1253"/>
                    <a:pt x="7319" y="1604"/>
                  </a:cubicBezTo>
                  <a:cubicBezTo>
                    <a:pt x="6717" y="2231"/>
                    <a:pt x="6191" y="2958"/>
                    <a:pt x="5689" y="3885"/>
                  </a:cubicBezTo>
                  <a:cubicBezTo>
                    <a:pt x="5263" y="4637"/>
                    <a:pt x="4862" y="5489"/>
                    <a:pt x="4486" y="6491"/>
                  </a:cubicBezTo>
                  <a:cubicBezTo>
                    <a:pt x="4186" y="7268"/>
                    <a:pt x="3910" y="8121"/>
                    <a:pt x="3584" y="9198"/>
                  </a:cubicBezTo>
                  <a:cubicBezTo>
                    <a:pt x="3308" y="10126"/>
                    <a:pt x="3033" y="11103"/>
                    <a:pt x="2732" y="12231"/>
                  </a:cubicBezTo>
                  <a:cubicBezTo>
                    <a:pt x="2406" y="13484"/>
                    <a:pt x="2080" y="14787"/>
                    <a:pt x="1780" y="16065"/>
                  </a:cubicBezTo>
                  <a:cubicBezTo>
                    <a:pt x="1203" y="18697"/>
                    <a:pt x="752" y="21329"/>
                    <a:pt x="451" y="23835"/>
                  </a:cubicBezTo>
                  <a:cubicBezTo>
                    <a:pt x="126" y="26492"/>
                    <a:pt x="0" y="29123"/>
                    <a:pt x="0" y="31680"/>
                  </a:cubicBezTo>
                  <a:cubicBezTo>
                    <a:pt x="25" y="32933"/>
                    <a:pt x="75" y="34161"/>
                    <a:pt x="176" y="35339"/>
                  </a:cubicBezTo>
                  <a:cubicBezTo>
                    <a:pt x="276" y="36642"/>
                    <a:pt x="426" y="37770"/>
                    <a:pt x="677" y="38822"/>
                  </a:cubicBezTo>
                  <a:cubicBezTo>
                    <a:pt x="877" y="39775"/>
                    <a:pt x="1153" y="40602"/>
                    <a:pt x="1504" y="41379"/>
                  </a:cubicBezTo>
                  <a:cubicBezTo>
                    <a:pt x="1529" y="41454"/>
                    <a:pt x="1554" y="41479"/>
                    <a:pt x="1579" y="41504"/>
                  </a:cubicBezTo>
                  <a:cubicBezTo>
                    <a:pt x="2256" y="41930"/>
                    <a:pt x="3058" y="42231"/>
                    <a:pt x="4060" y="42457"/>
                  </a:cubicBezTo>
                  <a:cubicBezTo>
                    <a:pt x="4837" y="42607"/>
                    <a:pt x="5689" y="42732"/>
                    <a:pt x="6792" y="42782"/>
                  </a:cubicBezTo>
                  <a:cubicBezTo>
                    <a:pt x="7168" y="42807"/>
                    <a:pt x="7619" y="42807"/>
                    <a:pt x="8095" y="42807"/>
                  </a:cubicBezTo>
                  <a:lnTo>
                    <a:pt x="8446" y="42807"/>
                  </a:lnTo>
                  <a:cubicBezTo>
                    <a:pt x="8847" y="42807"/>
                    <a:pt x="9198" y="42807"/>
                    <a:pt x="9524" y="42782"/>
                  </a:cubicBezTo>
                  <a:cubicBezTo>
                    <a:pt x="10476" y="42732"/>
                    <a:pt x="11454" y="42607"/>
                    <a:pt x="12507" y="42381"/>
                  </a:cubicBezTo>
                  <a:cubicBezTo>
                    <a:pt x="14361" y="41980"/>
                    <a:pt x="16266" y="41279"/>
                    <a:pt x="18196" y="40301"/>
                  </a:cubicBezTo>
                  <a:cubicBezTo>
                    <a:pt x="19048" y="39850"/>
                    <a:pt x="19925" y="39349"/>
                    <a:pt x="20802" y="38772"/>
                  </a:cubicBezTo>
                  <a:cubicBezTo>
                    <a:pt x="21078" y="38597"/>
                    <a:pt x="21354" y="38396"/>
                    <a:pt x="21629" y="38221"/>
                  </a:cubicBezTo>
                  <a:lnTo>
                    <a:pt x="21880" y="38046"/>
                  </a:lnTo>
                  <a:cubicBezTo>
                    <a:pt x="22206" y="37820"/>
                    <a:pt x="22532" y="37594"/>
                    <a:pt x="22857" y="37369"/>
                  </a:cubicBezTo>
                  <a:cubicBezTo>
                    <a:pt x="23835" y="36667"/>
                    <a:pt x="24562" y="36091"/>
                    <a:pt x="25188" y="35464"/>
                  </a:cubicBezTo>
                  <a:cubicBezTo>
                    <a:pt x="25539" y="35088"/>
                    <a:pt x="25865" y="34712"/>
                    <a:pt x="26116" y="34311"/>
                  </a:cubicBezTo>
                  <a:cubicBezTo>
                    <a:pt x="26391" y="33910"/>
                    <a:pt x="26592" y="33509"/>
                    <a:pt x="26742" y="33058"/>
                  </a:cubicBezTo>
                  <a:cubicBezTo>
                    <a:pt x="26767" y="33008"/>
                    <a:pt x="26792" y="32983"/>
                    <a:pt x="26792" y="32933"/>
                  </a:cubicBezTo>
                  <a:cubicBezTo>
                    <a:pt x="26792" y="32883"/>
                    <a:pt x="26767" y="32832"/>
                    <a:pt x="26742" y="32807"/>
                  </a:cubicBezTo>
                  <a:lnTo>
                    <a:pt x="26592" y="32657"/>
                  </a:lnTo>
                  <a:lnTo>
                    <a:pt x="26466" y="32507"/>
                  </a:lnTo>
                  <a:cubicBezTo>
                    <a:pt x="26366" y="32381"/>
                    <a:pt x="26291" y="32281"/>
                    <a:pt x="26191" y="32156"/>
                  </a:cubicBezTo>
                  <a:cubicBezTo>
                    <a:pt x="25614" y="31404"/>
                    <a:pt x="25138" y="30577"/>
                    <a:pt x="24762" y="29700"/>
                  </a:cubicBezTo>
                  <a:cubicBezTo>
                    <a:pt x="24762" y="29700"/>
                    <a:pt x="24737" y="29675"/>
                    <a:pt x="24737" y="29675"/>
                  </a:cubicBezTo>
                  <a:cubicBezTo>
                    <a:pt x="24737" y="29675"/>
                    <a:pt x="24737" y="29649"/>
                    <a:pt x="24737" y="29649"/>
                  </a:cubicBezTo>
                  <a:cubicBezTo>
                    <a:pt x="24587" y="29274"/>
                    <a:pt x="24461" y="28898"/>
                    <a:pt x="24336" y="28497"/>
                  </a:cubicBezTo>
                  <a:cubicBezTo>
                    <a:pt x="24211" y="28146"/>
                    <a:pt x="24136" y="27745"/>
                    <a:pt x="24035" y="27294"/>
                  </a:cubicBezTo>
                  <a:cubicBezTo>
                    <a:pt x="23860" y="26416"/>
                    <a:pt x="23735" y="25765"/>
                    <a:pt x="23659" y="25138"/>
                  </a:cubicBezTo>
                  <a:cubicBezTo>
                    <a:pt x="23509" y="23985"/>
                    <a:pt x="23484" y="23033"/>
                    <a:pt x="23584" y="22181"/>
                  </a:cubicBezTo>
                  <a:cubicBezTo>
                    <a:pt x="23659" y="21629"/>
                    <a:pt x="23785" y="21178"/>
                    <a:pt x="23935" y="20752"/>
                  </a:cubicBezTo>
                  <a:cubicBezTo>
                    <a:pt x="24010" y="20602"/>
                    <a:pt x="24111" y="20426"/>
                    <a:pt x="24186" y="20276"/>
                  </a:cubicBezTo>
                  <a:cubicBezTo>
                    <a:pt x="24361" y="20126"/>
                    <a:pt x="24537" y="19975"/>
                    <a:pt x="24737" y="19825"/>
                  </a:cubicBezTo>
                  <a:cubicBezTo>
                    <a:pt x="24888" y="19700"/>
                    <a:pt x="25063" y="19574"/>
                    <a:pt x="25238" y="19449"/>
                  </a:cubicBezTo>
                  <a:cubicBezTo>
                    <a:pt x="25414" y="19324"/>
                    <a:pt x="25589" y="19173"/>
                    <a:pt x="25765" y="19048"/>
                  </a:cubicBezTo>
                  <a:cubicBezTo>
                    <a:pt x="25965" y="18898"/>
                    <a:pt x="26116" y="18772"/>
                    <a:pt x="26266" y="18622"/>
                  </a:cubicBezTo>
                  <a:cubicBezTo>
                    <a:pt x="26441" y="18471"/>
                    <a:pt x="26592" y="18296"/>
                    <a:pt x="26742" y="18096"/>
                  </a:cubicBezTo>
                  <a:cubicBezTo>
                    <a:pt x="27018" y="17745"/>
                    <a:pt x="27269" y="17344"/>
                    <a:pt x="27494" y="16943"/>
                  </a:cubicBezTo>
                  <a:cubicBezTo>
                    <a:pt x="27720" y="16567"/>
                    <a:pt x="27895" y="16166"/>
                    <a:pt x="28071" y="15715"/>
                  </a:cubicBezTo>
                  <a:cubicBezTo>
                    <a:pt x="28371" y="14913"/>
                    <a:pt x="28547" y="14035"/>
                    <a:pt x="28622" y="13058"/>
                  </a:cubicBezTo>
                  <a:cubicBezTo>
                    <a:pt x="28697" y="12231"/>
                    <a:pt x="28672" y="11329"/>
                    <a:pt x="28547" y="10351"/>
                  </a:cubicBezTo>
                  <a:cubicBezTo>
                    <a:pt x="28472" y="9925"/>
                    <a:pt x="28396" y="9474"/>
                    <a:pt x="28271" y="8973"/>
                  </a:cubicBezTo>
                  <a:cubicBezTo>
                    <a:pt x="28171" y="8597"/>
                    <a:pt x="28071" y="8196"/>
                    <a:pt x="27920" y="7745"/>
                  </a:cubicBezTo>
                  <a:cubicBezTo>
                    <a:pt x="27670" y="6892"/>
                    <a:pt x="27419" y="6191"/>
                    <a:pt x="27168" y="5564"/>
                  </a:cubicBezTo>
                  <a:cubicBezTo>
                    <a:pt x="26842" y="4712"/>
                    <a:pt x="26517" y="3960"/>
                    <a:pt x="26141" y="3308"/>
                  </a:cubicBezTo>
                  <a:cubicBezTo>
                    <a:pt x="25865" y="2807"/>
                    <a:pt x="25564" y="2356"/>
                    <a:pt x="25263" y="1955"/>
                  </a:cubicBezTo>
                  <a:cubicBezTo>
                    <a:pt x="24712" y="1604"/>
                    <a:pt x="24211" y="1203"/>
                    <a:pt x="23685" y="827"/>
                  </a:cubicBezTo>
                  <a:cubicBezTo>
                    <a:pt x="23584" y="777"/>
                    <a:pt x="23509" y="727"/>
                    <a:pt x="23409" y="652"/>
                  </a:cubicBezTo>
                  <a:cubicBezTo>
                    <a:pt x="23384" y="702"/>
                    <a:pt x="23359" y="727"/>
                    <a:pt x="23359" y="777"/>
                  </a:cubicBezTo>
                  <a:lnTo>
                    <a:pt x="23359" y="877"/>
                  </a:lnTo>
                  <a:cubicBezTo>
                    <a:pt x="23359" y="1078"/>
                    <a:pt x="23359" y="1303"/>
                    <a:pt x="23359" y="1504"/>
                  </a:cubicBezTo>
                  <a:cubicBezTo>
                    <a:pt x="23359" y="1704"/>
                    <a:pt x="23334" y="1905"/>
                    <a:pt x="23309" y="2156"/>
                  </a:cubicBezTo>
                  <a:cubicBezTo>
                    <a:pt x="23233" y="2782"/>
                    <a:pt x="23058" y="3409"/>
                    <a:pt x="22832" y="3985"/>
                  </a:cubicBezTo>
                  <a:cubicBezTo>
                    <a:pt x="22607" y="4436"/>
                    <a:pt x="22356" y="4887"/>
                    <a:pt x="22055" y="5288"/>
                  </a:cubicBezTo>
                  <a:cubicBezTo>
                    <a:pt x="21755" y="5689"/>
                    <a:pt x="21404" y="6015"/>
                    <a:pt x="21053" y="6291"/>
                  </a:cubicBezTo>
                  <a:cubicBezTo>
                    <a:pt x="20702" y="6567"/>
                    <a:pt x="20301" y="6792"/>
                    <a:pt x="19900" y="6968"/>
                  </a:cubicBezTo>
                  <a:cubicBezTo>
                    <a:pt x="19474" y="7143"/>
                    <a:pt x="19023" y="7268"/>
                    <a:pt x="18572" y="7344"/>
                  </a:cubicBezTo>
                  <a:cubicBezTo>
                    <a:pt x="18321" y="7369"/>
                    <a:pt x="18070" y="7394"/>
                    <a:pt x="17795" y="7394"/>
                  </a:cubicBezTo>
                  <a:cubicBezTo>
                    <a:pt x="17544" y="7394"/>
                    <a:pt x="17268" y="7369"/>
                    <a:pt x="16993" y="7344"/>
                  </a:cubicBezTo>
                  <a:cubicBezTo>
                    <a:pt x="16391" y="7243"/>
                    <a:pt x="15765" y="7068"/>
                    <a:pt x="15138" y="6817"/>
                  </a:cubicBezTo>
                  <a:cubicBezTo>
                    <a:pt x="14411" y="6517"/>
                    <a:pt x="13735" y="6090"/>
                    <a:pt x="13083" y="5614"/>
                  </a:cubicBezTo>
                  <a:cubicBezTo>
                    <a:pt x="12431" y="5088"/>
                    <a:pt x="11880" y="4537"/>
                    <a:pt x="11404" y="3935"/>
                  </a:cubicBezTo>
                  <a:cubicBezTo>
                    <a:pt x="10978" y="3384"/>
                    <a:pt x="10627" y="2782"/>
                    <a:pt x="10351" y="2181"/>
                  </a:cubicBezTo>
                  <a:lnTo>
                    <a:pt x="10326" y="2156"/>
                  </a:lnTo>
                  <a:cubicBezTo>
                    <a:pt x="10126" y="1629"/>
                    <a:pt x="9975" y="1103"/>
                    <a:pt x="9900" y="552"/>
                  </a:cubicBezTo>
                  <a:cubicBezTo>
                    <a:pt x="9875" y="426"/>
                    <a:pt x="9850" y="276"/>
                    <a:pt x="9850" y="126"/>
                  </a:cubicBezTo>
                  <a:cubicBezTo>
                    <a:pt x="9850" y="75"/>
                    <a:pt x="9825" y="25"/>
                    <a:pt x="9800" y="0"/>
                  </a:cubicBezTo>
                  <a:close/>
                </a:path>
              </a:pathLst>
            </a:custGeom>
            <a:solidFill>
              <a:srgbClr val="EBD4B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
            <p:cNvSpPr/>
            <p:nvPr/>
          </p:nvSpPr>
          <p:spPr>
            <a:xfrm>
              <a:off x="2928100" y="1605925"/>
              <a:ext cx="718075" cy="1021550"/>
            </a:xfrm>
            <a:custGeom>
              <a:avLst/>
              <a:gdLst/>
              <a:ahLst/>
              <a:cxnLst/>
              <a:rect l="l" t="t" r="r" b="b"/>
              <a:pathLst>
                <a:path w="28723" h="40862" extrusionOk="0">
                  <a:moveTo>
                    <a:pt x="8221" y="0"/>
                  </a:moveTo>
                  <a:cubicBezTo>
                    <a:pt x="7920" y="251"/>
                    <a:pt x="7619" y="526"/>
                    <a:pt x="7318" y="852"/>
                  </a:cubicBezTo>
                  <a:cubicBezTo>
                    <a:pt x="6742" y="1479"/>
                    <a:pt x="6216" y="2206"/>
                    <a:pt x="5689" y="3108"/>
                  </a:cubicBezTo>
                  <a:cubicBezTo>
                    <a:pt x="5288" y="3860"/>
                    <a:pt x="4887" y="4737"/>
                    <a:pt x="4486" y="5739"/>
                  </a:cubicBezTo>
                  <a:cubicBezTo>
                    <a:pt x="4211" y="6516"/>
                    <a:pt x="3910" y="7369"/>
                    <a:pt x="3609" y="8446"/>
                  </a:cubicBezTo>
                  <a:cubicBezTo>
                    <a:pt x="3333" y="9399"/>
                    <a:pt x="3058" y="10376"/>
                    <a:pt x="2757" y="11454"/>
                  </a:cubicBezTo>
                  <a:cubicBezTo>
                    <a:pt x="2406" y="12732"/>
                    <a:pt x="2105" y="14035"/>
                    <a:pt x="1805" y="15313"/>
                  </a:cubicBezTo>
                  <a:cubicBezTo>
                    <a:pt x="1228" y="17945"/>
                    <a:pt x="777" y="20577"/>
                    <a:pt x="476" y="23083"/>
                  </a:cubicBezTo>
                  <a:cubicBezTo>
                    <a:pt x="151" y="25740"/>
                    <a:pt x="0" y="28396"/>
                    <a:pt x="25" y="30928"/>
                  </a:cubicBezTo>
                  <a:cubicBezTo>
                    <a:pt x="50" y="32181"/>
                    <a:pt x="100" y="33409"/>
                    <a:pt x="176" y="34587"/>
                  </a:cubicBezTo>
                  <a:cubicBezTo>
                    <a:pt x="301" y="35890"/>
                    <a:pt x="451" y="37018"/>
                    <a:pt x="677" y="38070"/>
                  </a:cubicBezTo>
                  <a:cubicBezTo>
                    <a:pt x="877" y="38998"/>
                    <a:pt x="1153" y="39800"/>
                    <a:pt x="1479" y="40552"/>
                  </a:cubicBezTo>
                  <a:cubicBezTo>
                    <a:pt x="1704" y="40577"/>
                    <a:pt x="1955" y="40602"/>
                    <a:pt x="2206" y="40627"/>
                  </a:cubicBezTo>
                  <a:cubicBezTo>
                    <a:pt x="2682" y="40652"/>
                    <a:pt x="3183" y="40702"/>
                    <a:pt x="3659" y="40727"/>
                  </a:cubicBezTo>
                  <a:cubicBezTo>
                    <a:pt x="3910" y="40752"/>
                    <a:pt x="4161" y="40777"/>
                    <a:pt x="4436" y="40802"/>
                  </a:cubicBezTo>
                  <a:cubicBezTo>
                    <a:pt x="4712" y="40827"/>
                    <a:pt x="4988" y="40827"/>
                    <a:pt x="5263" y="40852"/>
                  </a:cubicBezTo>
                  <a:cubicBezTo>
                    <a:pt x="5489" y="40858"/>
                    <a:pt x="5713" y="40861"/>
                    <a:pt x="5936" y="40861"/>
                  </a:cubicBezTo>
                  <a:cubicBezTo>
                    <a:pt x="6706" y="40861"/>
                    <a:pt x="7469" y="40824"/>
                    <a:pt x="8246" y="40727"/>
                  </a:cubicBezTo>
                  <a:cubicBezTo>
                    <a:pt x="9248" y="40627"/>
                    <a:pt x="10226" y="40476"/>
                    <a:pt x="11203" y="40226"/>
                  </a:cubicBezTo>
                  <a:lnTo>
                    <a:pt x="11178" y="40226"/>
                  </a:lnTo>
                  <a:cubicBezTo>
                    <a:pt x="12055" y="40025"/>
                    <a:pt x="12907" y="39775"/>
                    <a:pt x="13760" y="39449"/>
                  </a:cubicBezTo>
                  <a:cubicBezTo>
                    <a:pt x="14311" y="39248"/>
                    <a:pt x="14862" y="39048"/>
                    <a:pt x="15414" y="38822"/>
                  </a:cubicBezTo>
                  <a:cubicBezTo>
                    <a:pt x="16642" y="38321"/>
                    <a:pt x="17820" y="37745"/>
                    <a:pt x="18973" y="37118"/>
                  </a:cubicBezTo>
                  <a:cubicBezTo>
                    <a:pt x="20802" y="36116"/>
                    <a:pt x="22557" y="34963"/>
                    <a:pt x="24060" y="33534"/>
                  </a:cubicBezTo>
                  <a:cubicBezTo>
                    <a:pt x="24812" y="32832"/>
                    <a:pt x="25489" y="32055"/>
                    <a:pt x="26065" y="31203"/>
                  </a:cubicBezTo>
                  <a:cubicBezTo>
                    <a:pt x="25564" y="30501"/>
                    <a:pt x="25138" y="29750"/>
                    <a:pt x="24787" y="28948"/>
                  </a:cubicBezTo>
                  <a:cubicBezTo>
                    <a:pt x="24787" y="28948"/>
                    <a:pt x="24762" y="28897"/>
                    <a:pt x="24762" y="28897"/>
                  </a:cubicBezTo>
                  <a:cubicBezTo>
                    <a:pt x="24612" y="28496"/>
                    <a:pt x="24486" y="28121"/>
                    <a:pt x="24361" y="27745"/>
                  </a:cubicBezTo>
                  <a:cubicBezTo>
                    <a:pt x="24261" y="27369"/>
                    <a:pt x="24161" y="26968"/>
                    <a:pt x="24060" y="26542"/>
                  </a:cubicBezTo>
                  <a:cubicBezTo>
                    <a:pt x="23885" y="25689"/>
                    <a:pt x="23785" y="25013"/>
                    <a:pt x="23684" y="24386"/>
                  </a:cubicBezTo>
                  <a:cubicBezTo>
                    <a:pt x="23534" y="23233"/>
                    <a:pt x="23509" y="22281"/>
                    <a:pt x="23609" y="21429"/>
                  </a:cubicBezTo>
                  <a:cubicBezTo>
                    <a:pt x="23684" y="20877"/>
                    <a:pt x="23810" y="20426"/>
                    <a:pt x="23985" y="20025"/>
                  </a:cubicBezTo>
                  <a:cubicBezTo>
                    <a:pt x="24035" y="19850"/>
                    <a:pt x="24136" y="19699"/>
                    <a:pt x="24236" y="19524"/>
                  </a:cubicBezTo>
                  <a:cubicBezTo>
                    <a:pt x="24386" y="19374"/>
                    <a:pt x="24562" y="19223"/>
                    <a:pt x="24762" y="19073"/>
                  </a:cubicBezTo>
                  <a:cubicBezTo>
                    <a:pt x="24913" y="18948"/>
                    <a:pt x="25088" y="18822"/>
                    <a:pt x="25263" y="18697"/>
                  </a:cubicBezTo>
                  <a:cubicBezTo>
                    <a:pt x="25439" y="18572"/>
                    <a:pt x="25614" y="18446"/>
                    <a:pt x="25790" y="18296"/>
                  </a:cubicBezTo>
                  <a:cubicBezTo>
                    <a:pt x="25990" y="18146"/>
                    <a:pt x="26141" y="18020"/>
                    <a:pt x="26291" y="17870"/>
                  </a:cubicBezTo>
                  <a:cubicBezTo>
                    <a:pt x="26466" y="17719"/>
                    <a:pt x="26617" y="17544"/>
                    <a:pt x="26767" y="17344"/>
                  </a:cubicBezTo>
                  <a:cubicBezTo>
                    <a:pt x="27043" y="16993"/>
                    <a:pt x="27319" y="16617"/>
                    <a:pt x="27544" y="16191"/>
                  </a:cubicBezTo>
                  <a:cubicBezTo>
                    <a:pt x="27745" y="15840"/>
                    <a:pt x="27920" y="15414"/>
                    <a:pt x="28096" y="14963"/>
                  </a:cubicBezTo>
                  <a:cubicBezTo>
                    <a:pt x="28396" y="14161"/>
                    <a:pt x="28572" y="13283"/>
                    <a:pt x="28672" y="12306"/>
                  </a:cubicBezTo>
                  <a:cubicBezTo>
                    <a:pt x="28722" y="11479"/>
                    <a:pt x="28697" y="10577"/>
                    <a:pt x="28572" y="9599"/>
                  </a:cubicBezTo>
                  <a:cubicBezTo>
                    <a:pt x="28497" y="9148"/>
                    <a:pt x="28421" y="8697"/>
                    <a:pt x="28296" y="8221"/>
                  </a:cubicBezTo>
                  <a:cubicBezTo>
                    <a:pt x="28221" y="7870"/>
                    <a:pt x="28121" y="7494"/>
                    <a:pt x="27970" y="6993"/>
                  </a:cubicBezTo>
                  <a:cubicBezTo>
                    <a:pt x="27695" y="6115"/>
                    <a:pt x="27444" y="5414"/>
                    <a:pt x="27218" y="4787"/>
                  </a:cubicBezTo>
                  <a:cubicBezTo>
                    <a:pt x="26893" y="3960"/>
                    <a:pt x="26542" y="3233"/>
                    <a:pt x="26191" y="2556"/>
                  </a:cubicBezTo>
                  <a:cubicBezTo>
                    <a:pt x="25890" y="2055"/>
                    <a:pt x="25614" y="1604"/>
                    <a:pt x="25288" y="1203"/>
                  </a:cubicBezTo>
                  <a:cubicBezTo>
                    <a:pt x="25038" y="1028"/>
                    <a:pt x="24787" y="852"/>
                    <a:pt x="24537" y="677"/>
                  </a:cubicBezTo>
                  <a:cubicBezTo>
                    <a:pt x="24537" y="702"/>
                    <a:pt x="24537" y="752"/>
                    <a:pt x="24537" y="777"/>
                  </a:cubicBezTo>
                  <a:cubicBezTo>
                    <a:pt x="24486" y="1454"/>
                    <a:pt x="24361" y="2130"/>
                    <a:pt x="24161" y="2782"/>
                  </a:cubicBezTo>
                  <a:cubicBezTo>
                    <a:pt x="23960" y="3384"/>
                    <a:pt x="23684" y="3985"/>
                    <a:pt x="23309" y="4536"/>
                  </a:cubicBezTo>
                  <a:cubicBezTo>
                    <a:pt x="22983" y="5063"/>
                    <a:pt x="22557" y="5564"/>
                    <a:pt x="22106" y="5965"/>
                  </a:cubicBezTo>
                  <a:cubicBezTo>
                    <a:pt x="21579" y="6416"/>
                    <a:pt x="21028" y="6817"/>
                    <a:pt x="20401" y="7093"/>
                  </a:cubicBezTo>
                  <a:cubicBezTo>
                    <a:pt x="19775" y="7394"/>
                    <a:pt x="19073" y="7619"/>
                    <a:pt x="18396" y="7719"/>
                  </a:cubicBezTo>
                  <a:cubicBezTo>
                    <a:pt x="17974" y="7776"/>
                    <a:pt x="17552" y="7808"/>
                    <a:pt x="17134" y="7808"/>
                  </a:cubicBezTo>
                  <a:cubicBezTo>
                    <a:pt x="16808" y="7808"/>
                    <a:pt x="16484" y="7788"/>
                    <a:pt x="16166" y="7744"/>
                  </a:cubicBezTo>
                  <a:cubicBezTo>
                    <a:pt x="15765" y="7694"/>
                    <a:pt x="15364" y="7619"/>
                    <a:pt x="14988" y="7519"/>
                  </a:cubicBezTo>
                  <a:cubicBezTo>
                    <a:pt x="14612" y="7419"/>
                    <a:pt x="14211" y="7268"/>
                    <a:pt x="13835" y="7093"/>
                  </a:cubicBezTo>
                  <a:cubicBezTo>
                    <a:pt x="13083" y="6742"/>
                    <a:pt x="12381" y="6291"/>
                    <a:pt x="11730" y="5739"/>
                  </a:cubicBezTo>
                  <a:cubicBezTo>
                    <a:pt x="11078" y="5188"/>
                    <a:pt x="10476" y="4536"/>
                    <a:pt x="9975" y="3860"/>
                  </a:cubicBezTo>
                  <a:cubicBezTo>
                    <a:pt x="9148" y="2707"/>
                    <a:pt x="8496" y="1404"/>
                    <a:pt x="8221" y="0"/>
                  </a:cubicBezTo>
                  <a:close/>
                </a:path>
              </a:pathLst>
            </a:custGeom>
            <a:solidFill>
              <a:srgbClr val="FFF2D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
            <p:cNvSpPr/>
            <p:nvPr/>
          </p:nvSpPr>
          <p:spPr>
            <a:xfrm>
              <a:off x="2497000" y="2717450"/>
              <a:ext cx="328350" cy="194875"/>
            </a:xfrm>
            <a:custGeom>
              <a:avLst/>
              <a:gdLst/>
              <a:ahLst/>
              <a:cxnLst/>
              <a:rect l="l" t="t" r="r" b="b"/>
              <a:pathLst>
                <a:path w="13134" h="7795" extrusionOk="0">
                  <a:moveTo>
                    <a:pt x="6868" y="0"/>
                  </a:moveTo>
                  <a:cubicBezTo>
                    <a:pt x="6818" y="0"/>
                    <a:pt x="6793" y="26"/>
                    <a:pt x="6768" y="51"/>
                  </a:cubicBezTo>
                  <a:cubicBezTo>
                    <a:pt x="6292" y="452"/>
                    <a:pt x="5765" y="802"/>
                    <a:pt x="5214" y="1103"/>
                  </a:cubicBezTo>
                  <a:cubicBezTo>
                    <a:pt x="4437" y="1504"/>
                    <a:pt x="3585" y="1805"/>
                    <a:pt x="2557" y="2031"/>
                  </a:cubicBezTo>
                  <a:lnTo>
                    <a:pt x="2507" y="2056"/>
                  </a:lnTo>
                  <a:cubicBezTo>
                    <a:pt x="2081" y="2156"/>
                    <a:pt x="1630" y="2256"/>
                    <a:pt x="1229" y="2381"/>
                  </a:cubicBezTo>
                  <a:cubicBezTo>
                    <a:pt x="928" y="2482"/>
                    <a:pt x="703" y="2582"/>
                    <a:pt x="477" y="2707"/>
                  </a:cubicBezTo>
                  <a:cubicBezTo>
                    <a:pt x="252" y="2858"/>
                    <a:pt x="126" y="3008"/>
                    <a:pt x="51" y="3158"/>
                  </a:cubicBezTo>
                  <a:cubicBezTo>
                    <a:pt x="1" y="3234"/>
                    <a:pt x="1" y="3334"/>
                    <a:pt x="26" y="3434"/>
                  </a:cubicBezTo>
                  <a:cubicBezTo>
                    <a:pt x="26" y="3534"/>
                    <a:pt x="76" y="3635"/>
                    <a:pt x="151" y="3735"/>
                  </a:cubicBezTo>
                  <a:cubicBezTo>
                    <a:pt x="226" y="3835"/>
                    <a:pt x="327" y="3935"/>
                    <a:pt x="452" y="4011"/>
                  </a:cubicBezTo>
                  <a:cubicBezTo>
                    <a:pt x="552" y="4061"/>
                    <a:pt x="703" y="4136"/>
                    <a:pt x="853" y="4161"/>
                  </a:cubicBezTo>
                  <a:cubicBezTo>
                    <a:pt x="978" y="4186"/>
                    <a:pt x="1129" y="4211"/>
                    <a:pt x="1254" y="4211"/>
                  </a:cubicBezTo>
                  <a:lnTo>
                    <a:pt x="1304" y="4211"/>
                  </a:lnTo>
                  <a:cubicBezTo>
                    <a:pt x="1455" y="4211"/>
                    <a:pt x="1605" y="4186"/>
                    <a:pt x="1730" y="4161"/>
                  </a:cubicBezTo>
                  <a:cubicBezTo>
                    <a:pt x="1956" y="4136"/>
                    <a:pt x="2232" y="4086"/>
                    <a:pt x="2532" y="3985"/>
                  </a:cubicBezTo>
                  <a:lnTo>
                    <a:pt x="2532" y="3985"/>
                  </a:lnTo>
                  <a:cubicBezTo>
                    <a:pt x="2382" y="4086"/>
                    <a:pt x="2257" y="4186"/>
                    <a:pt x="2131" y="4286"/>
                  </a:cubicBezTo>
                  <a:cubicBezTo>
                    <a:pt x="1881" y="4487"/>
                    <a:pt x="1680" y="4662"/>
                    <a:pt x="1555" y="4863"/>
                  </a:cubicBezTo>
                  <a:cubicBezTo>
                    <a:pt x="1379" y="5063"/>
                    <a:pt x="1279" y="5239"/>
                    <a:pt x="1279" y="5439"/>
                  </a:cubicBezTo>
                  <a:cubicBezTo>
                    <a:pt x="1254" y="5539"/>
                    <a:pt x="1279" y="5640"/>
                    <a:pt x="1304" y="5715"/>
                  </a:cubicBezTo>
                  <a:cubicBezTo>
                    <a:pt x="1329" y="5840"/>
                    <a:pt x="1430" y="5940"/>
                    <a:pt x="1480" y="5990"/>
                  </a:cubicBezTo>
                  <a:cubicBezTo>
                    <a:pt x="1580" y="6066"/>
                    <a:pt x="1680" y="6141"/>
                    <a:pt x="1780" y="6191"/>
                  </a:cubicBezTo>
                  <a:cubicBezTo>
                    <a:pt x="1906" y="6241"/>
                    <a:pt x="2031" y="6266"/>
                    <a:pt x="2181" y="6266"/>
                  </a:cubicBezTo>
                  <a:lnTo>
                    <a:pt x="2257" y="6266"/>
                  </a:lnTo>
                  <a:cubicBezTo>
                    <a:pt x="2507" y="6266"/>
                    <a:pt x="2733" y="6216"/>
                    <a:pt x="3034" y="6116"/>
                  </a:cubicBezTo>
                  <a:cubicBezTo>
                    <a:pt x="3384" y="6016"/>
                    <a:pt x="3685" y="5840"/>
                    <a:pt x="3936" y="5715"/>
                  </a:cubicBezTo>
                  <a:cubicBezTo>
                    <a:pt x="4061" y="5640"/>
                    <a:pt x="4211" y="5539"/>
                    <a:pt x="4362" y="5464"/>
                  </a:cubicBezTo>
                  <a:lnTo>
                    <a:pt x="4362" y="5464"/>
                  </a:lnTo>
                  <a:cubicBezTo>
                    <a:pt x="4262" y="5539"/>
                    <a:pt x="4186" y="5640"/>
                    <a:pt x="4111" y="5740"/>
                  </a:cubicBezTo>
                  <a:cubicBezTo>
                    <a:pt x="3886" y="6016"/>
                    <a:pt x="3735" y="6241"/>
                    <a:pt x="3610" y="6467"/>
                  </a:cubicBezTo>
                  <a:cubicBezTo>
                    <a:pt x="3510" y="6717"/>
                    <a:pt x="3460" y="6943"/>
                    <a:pt x="3485" y="7143"/>
                  </a:cubicBezTo>
                  <a:cubicBezTo>
                    <a:pt x="3535" y="7369"/>
                    <a:pt x="3660" y="7544"/>
                    <a:pt x="3861" y="7670"/>
                  </a:cubicBezTo>
                  <a:cubicBezTo>
                    <a:pt x="3986" y="7745"/>
                    <a:pt x="4161" y="7795"/>
                    <a:pt x="4337" y="7795"/>
                  </a:cubicBezTo>
                  <a:lnTo>
                    <a:pt x="4437" y="7795"/>
                  </a:lnTo>
                  <a:cubicBezTo>
                    <a:pt x="4562" y="7795"/>
                    <a:pt x="4663" y="7770"/>
                    <a:pt x="4763" y="7745"/>
                  </a:cubicBezTo>
                  <a:cubicBezTo>
                    <a:pt x="4888" y="7695"/>
                    <a:pt x="4988" y="7670"/>
                    <a:pt x="5139" y="7620"/>
                  </a:cubicBezTo>
                  <a:cubicBezTo>
                    <a:pt x="5565" y="7419"/>
                    <a:pt x="5941" y="7168"/>
                    <a:pt x="6242" y="6968"/>
                  </a:cubicBezTo>
                  <a:cubicBezTo>
                    <a:pt x="6592" y="6717"/>
                    <a:pt x="6943" y="6442"/>
                    <a:pt x="7344" y="6091"/>
                  </a:cubicBezTo>
                  <a:cubicBezTo>
                    <a:pt x="7670" y="5815"/>
                    <a:pt x="7971" y="5539"/>
                    <a:pt x="8247" y="5264"/>
                  </a:cubicBezTo>
                  <a:cubicBezTo>
                    <a:pt x="8347" y="5138"/>
                    <a:pt x="8447" y="5038"/>
                    <a:pt x="8547" y="4938"/>
                  </a:cubicBezTo>
                  <a:cubicBezTo>
                    <a:pt x="8648" y="4813"/>
                    <a:pt x="8773" y="4662"/>
                    <a:pt x="8873" y="4487"/>
                  </a:cubicBezTo>
                  <a:cubicBezTo>
                    <a:pt x="9099" y="4637"/>
                    <a:pt x="9324" y="4787"/>
                    <a:pt x="9625" y="4963"/>
                  </a:cubicBezTo>
                  <a:cubicBezTo>
                    <a:pt x="9976" y="5138"/>
                    <a:pt x="10327" y="5314"/>
                    <a:pt x="10678" y="5414"/>
                  </a:cubicBezTo>
                  <a:cubicBezTo>
                    <a:pt x="11054" y="5539"/>
                    <a:pt x="11379" y="5589"/>
                    <a:pt x="11680" y="5589"/>
                  </a:cubicBezTo>
                  <a:lnTo>
                    <a:pt x="11780" y="5589"/>
                  </a:lnTo>
                  <a:cubicBezTo>
                    <a:pt x="11931" y="5564"/>
                    <a:pt x="12106" y="5539"/>
                    <a:pt x="12257" y="5489"/>
                  </a:cubicBezTo>
                  <a:cubicBezTo>
                    <a:pt x="12407" y="5439"/>
                    <a:pt x="12557" y="5364"/>
                    <a:pt x="12733" y="5214"/>
                  </a:cubicBezTo>
                  <a:cubicBezTo>
                    <a:pt x="12908" y="5063"/>
                    <a:pt x="13134" y="4813"/>
                    <a:pt x="13084" y="4512"/>
                  </a:cubicBezTo>
                  <a:cubicBezTo>
                    <a:pt x="13059" y="4211"/>
                    <a:pt x="12808" y="4011"/>
                    <a:pt x="12658" y="3860"/>
                  </a:cubicBezTo>
                  <a:cubicBezTo>
                    <a:pt x="12532" y="3785"/>
                    <a:pt x="12382" y="3685"/>
                    <a:pt x="12282" y="3635"/>
                  </a:cubicBezTo>
                  <a:cubicBezTo>
                    <a:pt x="12131" y="3534"/>
                    <a:pt x="12006" y="3459"/>
                    <a:pt x="11856" y="3409"/>
                  </a:cubicBezTo>
                  <a:lnTo>
                    <a:pt x="11680" y="3309"/>
                  </a:lnTo>
                  <a:lnTo>
                    <a:pt x="11480" y="3234"/>
                  </a:lnTo>
                  <a:cubicBezTo>
                    <a:pt x="11329" y="3158"/>
                    <a:pt x="11204" y="3058"/>
                    <a:pt x="11054" y="2983"/>
                  </a:cubicBezTo>
                  <a:lnTo>
                    <a:pt x="11003" y="2958"/>
                  </a:lnTo>
                  <a:cubicBezTo>
                    <a:pt x="10753" y="2782"/>
                    <a:pt x="10527" y="2582"/>
                    <a:pt x="10327" y="2381"/>
                  </a:cubicBezTo>
                  <a:cubicBezTo>
                    <a:pt x="10201" y="2256"/>
                    <a:pt x="10101" y="2106"/>
                    <a:pt x="10026" y="1955"/>
                  </a:cubicBezTo>
                  <a:cubicBezTo>
                    <a:pt x="9976" y="1830"/>
                    <a:pt x="9926" y="1730"/>
                    <a:pt x="9901" y="1630"/>
                  </a:cubicBezTo>
                  <a:cubicBezTo>
                    <a:pt x="9876" y="1554"/>
                    <a:pt x="9800" y="1504"/>
                    <a:pt x="9725" y="1504"/>
                  </a:cubicBezTo>
                  <a:cubicBezTo>
                    <a:pt x="9700" y="1504"/>
                    <a:pt x="9675" y="1504"/>
                    <a:pt x="9675" y="1529"/>
                  </a:cubicBezTo>
                  <a:cubicBezTo>
                    <a:pt x="9625" y="1529"/>
                    <a:pt x="9575" y="1579"/>
                    <a:pt x="9550" y="1630"/>
                  </a:cubicBezTo>
                  <a:lnTo>
                    <a:pt x="9525" y="1604"/>
                  </a:lnTo>
                  <a:cubicBezTo>
                    <a:pt x="9500" y="1604"/>
                    <a:pt x="9450" y="1579"/>
                    <a:pt x="9425" y="1579"/>
                  </a:cubicBezTo>
                  <a:cubicBezTo>
                    <a:pt x="9149" y="1479"/>
                    <a:pt x="8873" y="1354"/>
                    <a:pt x="8597" y="1229"/>
                  </a:cubicBezTo>
                  <a:cubicBezTo>
                    <a:pt x="8347" y="1128"/>
                    <a:pt x="8096" y="1003"/>
                    <a:pt x="7846" y="903"/>
                  </a:cubicBezTo>
                  <a:cubicBezTo>
                    <a:pt x="7369" y="727"/>
                    <a:pt x="6968" y="627"/>
                    <a:pt x="6618" y="627"/>
                  </a:cubicBezTo>
                  <a:cubicBezTo>
                    <a:pt x="6743" y="527"/>
                    <a:pt x="6843" y="427"/>
                    <a:pt x="6968" y="326"/>
                  </a:cubicBezTo>
                  <a:cubicBezTo>
                    <a:pt x="6993" y="301"/>
                    <a:pt x="7019" y="276"/>
                    <a:pt x="7044" y="226"/>
                  </a:cubicBezTo>
                  <a:cubicBezTo>
                    <a:pt x="7044" y="176"/>
                    <a:pt x="7044" y="126"/>
                    <a:pt x="7019" y="76"/>
                  </a:cubicBezTo>
                  <a:cubicBezTo>
                    <a:pt x="6968" y="51"/>
                    <a:pt x="6918" y="0"/>
                    <a:pt x="6868" y="0"/>
                  </a:cubicBezTo>
                  <a:close/>
                </a:path>
              </a:pathLst>
            </a:custGeom>
            <a:solidFill>
              <a:srgbClr val="FFC3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
            <p:cNvSpPr/>
            <p:nvPr/>
          </p:nvSpPr>
          <p:spPr>
            <a:xfrm>
              <a:off x="3515175" y="1603400"/>
              <a:ext cx="144775" cy="363450"/>
            </a:xfrm>
            <a:custGeom>
              <a:avLst/>
              <a:gdLst/>
              <a:ahLst/>
              <a:cxnLst/>
              <a:rect l="l" t="t" r="r" b="b"/>
              <a:pathLst>
                <a:path w="5791" h="14538" extrusionOk="0">
                  <a:moveTo>
                    <a:pt x="76" y="1"/>
                  </a:moveTo>
                  <a:cubicBezTo>
                    <a:pt x="51" y="1"/>
                    <a:pt x="51" y="26"/>
                    <a:pt x="26" y="26"/>
                  </a:cubicBezTo>
                  <a:cubicBezTo>
                    <a:pt x="1" y="51"/>
                    <a:pt x="1" y="76"/>
                    <a:pt x="1" y="101"/>
                  </a:cubicBezTo>
                  <a:cubicBezTo>
                    <a:pt x="1" y="101"/>
                    <a:pt x="1" y="151"/>
                    <a:pt x="26" y="151"/>
                  </a:cubicBezTo>
                  <a:cubicBezTo>
                    <a:pt x="377" y="477"/>
                    <a:pt x="728" y="853"/>
                    <a:pt x="1054" y="1254"/>
                  </a:cubicBezTo>
                  <a:cubicBezTo>
                    <a:pt x="1354" y="1630"/>
                    <a:pt x="1655" y="2006"/>
                    <a:pt x="1956" y="2482"/>
                  </a:cubicBezTo>
                  <a:cubicBezTo>
                    <a:pt x="2382" y="3159"/>
                    <a:pt x="2808" y="3886"/>
                    <a:pt x="3159" y="4688"/>
                  </a:cubicBezTo>
                  <a:cubicBezTo>
                    <a:pt x="3309" y="5064"/>
                    <a:pt x="3485" y="5465"/>
                    <a:pt x="3660" y="5941"/>
                  </a:cubicBezTo>
                  <a:cubicBezTo>
                    <a:pt x="3836" y="6367"/>
                    <a:pt x="3986" y="6818"/>
                    <a:pt x="4136" y="7244"/>
                  </a:cubicBezTo>
                  <a:cubicBezTo>
                    <a:pt x="4663" y="8948"/>
                    <a:pt x="4963" y="10527"/>
                    <a:pt x="5064" y="12056"/>
                  </a:cubicBezTo>
                  <a:cubicBezTo>
                    <a:pt x="5089" y="12457"/>
                    <a:pt x="5089" y="12833"/>
                    <a:pt x="5064" y="13184"/>
                  </a:cubicBezTo>
                  <a:cubicBezTo>
                    <a:pt x="5064" y="13610"/>
                    <a:pt x="5014" y="14036"/>
                    <a:pt x="4963" y="14462"/>
                  </a:cubicBezTo>
                  <a:cubicBezTo>
                    <a:pt x="4963" y="14462"/>
                    <a:pt x="4963" y="14487"/>
                    <a:pt x="4988" y="14512"/>
                  </a:cubicBezTo>
                  <a:cubicBezTo>
                    <a:pt x="4988" y="14537"/>
                    <a:pt x="5014" y="14537"/>
                    <a:pt x="5039" y="14537"/>
                  </a:cubicBezTo>
                  <a:cubicBezTo>
                    <a:pt x="5089" y="14537"/>
                    <a:pt x="5139" y="14512"/>
                    <a:pt x="5139" y="14462"/>
                  </a:cubicBezTo>
                  <a:cubicBezTo>
                    <a:pt x="5214" y="14036"/>
                    <a:pt x="5239" y="13560"/>
                    <a:pt x="5264" y="13084"/>
                  </a:cubicBezTo>
                  <a:cubicBezTo>
                    <a:pt x="5289" y="13084"/>
                    <a:pt x="5314" y="13059"/>
                    <a:pt x="5339" y="13033"/>
                  </a:cubicBezTo>
                  <a:cubicBezTo>
                    <a:pt x="5339" y="12983"/>
                    <a:pt x="5364" y="12933"/>
                    <a:pt x="5389" y="12883"/>
                  </a:cubicBezTo>
                  <a:cubicBezTo>
                    <a:pt x="5415" y="12808"/>
                    <a:pt x="5415" y="12758"/>
                    <a:pt x="5440" y="12708"/>
                  </a:cubicBezTo>
                  <a:cubicBezTo>
                    <a:pt x="5490" y="12582"/>
                    <a:pt x="5515" y="12457"/>
                    <a:pt x="5565" y="12357"/>
                  </a:cubicBezTo>
                  <a:cubicBezTo>
                    <a:pt x="5615" y="12131"/>
                    <a:pt x="5665" y="11906"/>
                    <a:pt x="5715" y="11655"/>
                  </a:cubicBezTo>
                  <a:cubicBezTo>
                    <a:pt x="5740" y="11429"/>
                    <a:pt x="5765" y="11179"/>
                    <a:pt x="5790" y="10903"/>
                  </a:cubicBezTo>
                  <a:cubicBezTo>
                    <a:pt x="5790" y="10602"/>
                    <a:pt x="5765" y="10327"/>
                    <a:pt x="5740" y="10101"/>
                  </a:cubicBezTo>
                  <a:cubicBezTo>
                    <a:pt x="5665" y="9199"/>
                    <a:pt x="5465" y="8221"/>
                    <a:pt x="5064" y="7043"/>
                  </a:cubicBezTo>
                  <a:cubicBezTo>
                    <a:pt x="4913" y="6617"/>
                    <a:pt x="4738" y="6166"/>
                    <a:pt x="4512" y="5640"/>
                  </a:cubicBezTo>
                  <a:cubicBezTo>
                    <a:pt x="4387" y="5339"/>
                    <a:pt x="4262" y="5038"/>
                    <a:pt x="4136" y="4738"/>
                  </a:cubicBezTo>
                  <a:lnTo>
                    <a:pt x="4136" y="4738"/>
                  </a:lnTo>
                  <a:lnTo>
                    <a:pt x="4186" y="4838"/>
                  </a:lnTo>
                  <a:lnTo>
                    <a:pt x="4237" y="4913"/>
                  </a:lnTo>
                  <a:cubicBezTo>
                    <a:pt x="4287" y="5013"/>
                    <a:pt x="4362" y="5114"/>
                    <a:pt x="4412" y="5214"/>
                  </a:cubicBezTo>
                  <a:cubicBezTo>
                    <a:pt x="4462" y="5314"/>
                    <a:pt x="4537" y="5414"/>
                    <a:pt x="4587" y="5515"/>
                  </a:cubicBezTo>
                  <a:cubicBezTo>
                    <a:pt x="4613" y="5540"/>
                    <a:pt x="4638" y="5540"/>
                    <a:pt x="4663" y="5540"/>
                  </a:cubicBezTo>
                  <a:cubicBezTo>
                    <a:pt x="4688" y="5540"/>
                    <a:pt x="4713" y="5540"/>
                    <a:pt x="4713" y="5515"/>
                  </a:cubicBezTo>
                  <a:cubicBezTo>
                    <a:pt x="4738" y="5515"/>
                    <a:pt x="4763" y="5490"/>
                    <a:pt x="4763" y="5465"/>
                  </a:cubicBezTo>
                  <a:cubicBezTo>
                    <a:pt x="4763" y="5439"/>
                    <a:pt x="4738" y="5414"/>
                    <a:pt x="4738" y="5389"/>
                  </a:cubicBezTo>
                  <a:lnTo>
                    <a:pt x="4688" y="5339"/>
                  </a:lnTo>
                  <a:cubicBezTo>
                    <a:pt x="4663" y="5264"/>
                    <a:pt x="4613" y="5189"/>
                    <a:pt x="4537" y="5089"/>
                  </a:cubicBezTo>
                  <a:lnTo>
                    <a:pt x="4487" y="4988"/>
                  </a:lnTo>
                  <a:lnTo>
                    <a:pt x="4337" y="4738"/>
                  </a:lnTo>
                  <a:lnTo>
                    <a:pt x="4262" y="4637"/>
                  </a:lnTo>
                  <a:lnTo>
                    <a:pt x="4111" y="4362"/>
                  </a:lnTo>
                  <a:cubicBezTo>
                    <a:pt x="4036" y="4211"/>
                    <a:pt x="3936" y="4061"/>
                    <a:pt x="3861" y="3911"/>
                  </a:cubicBezTo>
                  <a:cubicBezTo>
                    <a:pt x="3535" y="3359"/>
                    <a:pt x="3259" y="2933"/>
                    <a:pt x="2983" y="2557"/>
                  </a:cubicBezTo>
                  <a:cubicBezTo>
                    <a:pt x="2908" y="2457"/>
                    <a:pt x="2833" y="2357"/>
                    <a:pt x="2758" y="2256"/>
                  </a:cubicBezTo>
                  <a:cubicBezTo>
                    <a:pt x="2633" y="2081"/>
                    <a:pt x="2532" y="1931"/>
                    <a:pt x="2407" y="1755"/>
                  </a:cubicBezTo>
                  <a:cubicBezTo>
                    <a:pt x="2382" y="1730"/>
                    <a:pt x="2357" y="1730"/>
                    <a:pt x="2332" y="1730"/>
                  </a:cubicBezTo>
                  <a:cubicBezTo>
                    <a:pt x="2181" y="1580"/>
                    <a:pt x="2056" y="1429"/>
                    <a:pt x="1906" y="1304"/>
                  </a:cubicBezTo>
                  <a:cubicBezTo>
                    <a:pt x="1555" y="978"/>
                    <a:pt x="1179" y="703"/>
                    <a:pt x="778" y="452"/>
                  </a:cubicBezTo>
                  <a:cubicBezTo>
                    <a:pt x="678" y="402"/>
                    <a:pt x="577" y="327"/>
                    <a:pt x="477" y="251"/>
                  </a:cubicBezTo>
                  <a:cubicBezTo>
                    <a:pt x="452" y="251"/>
                    <a:pt x="427" y="226"/>
                    <a:pt x="427" y="226"/>
                  </a:cubicBezTo>
                  <a:cubicBezTo>
                    <a:pt x="402" y="226"/>
                    <a:pt x="377" y="251"/>
                    <a:pt x="377" y="251"/>
                  </a:cubicBezTo>
                  <a:cubicBezTo>
                    <a:pt x="302" y="176"/>
                    <a:pt x="227" y="101"/>
                    <a:pt x="151" y="51"/>
                  </a:cubicBezTo>
                  <a:cubicBezTo>
                    <a:pt x="126" y="26"/>
                    <a:pt x="101" y="1"/>
                    <a:pt x="101" y="1"/>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
            <p:cNvSpPr/>
            <p:nvPr/>
          </p:nvSpPr>
          <p:spPr>
            <a:xfrm>
              <a:off x="2638000" y="1591500"/>
              <a:ext cx="592750" cy="1176725"/>
            </a:xfrm>
            <a:custGeom>
              <a:avLst/>
              <a:gdLst/>
              <a:ahLst/>
              <a:cxnLst/>
              <a:rect l="l" t="t" r="r" b="b"/>
              <a:pathLst>
                <a:path w="23710" h="47069" extrusionOk="0">
                  <a:moveTo>
                    <a:pt x="20351" y="1"/>
                  </a:moveTo>
                  <a:cubicBezTo>
                    <a:pt x="20326" y="1"/>
                    <a:pt x="20301" y="26"/>
                    <a:pt x="20276" y="26"/>
                  </a:cubicBezTo>
                  <a:cubicBezTo>
                    <a:pt x="19775" y="226"/>
                    <a:pt x="19273" y="452"/>
                    <a:pt x="18822" y="702"/>
                  </a:cubicBezTo>
                  <a:cubicBezTo>
                    <a:pt x="18396" y="953"/>
                    <a:pt x="17945" y="1229"/>
                    <a:pt x="17519" y="1555"/>
                  </a:cubicBezTo>
                  <a:cubicBezTo>
                    <a:pt x="16742" y="2131"/>
                    <a:pt x="15990" y="2858"/>
                    <a:pt x="15263" y="3710"/>
                  </a:cubicBezTo>
                  <a:cubicBezTo>
                    <a:pt x="14612" y="4462"/>
                    <a:pt x="14035" y="5314"/>
                    <a:pt x="13459" y="6291"/>
                  </a:cubicBezTo>
                  <a:cubicBezTo>
                    <a:pt x="12958" y="7144"/>
                    <a:pt x="12506" y="8096"/>
                    <a:pt x="12030" y="9149"/>
                  </a:cubicBezTo>
                  <a:cubicBezTo>
                    <a:pt x="11654" y="10051"/>
                    <a:pt x="11278" y="11003"/>
                    <a:pt x="10902" y="12106"/>
                  </a:cubicBezTo>
                  <a:cubicBezTo>
                    <a:pt x="10727" y="12607"/>
                    <a:pt x="10577" y="13108"/>
                    <a:pt x="10401" y="13660"/>
                  </a:cubicBezTo>
                  <a:lnTo>
                    <a:pt x="10401" y="13710"/>
                  </a:lnTo>
                  <a:cubicBezTo>
                    <a:pt x="10176" y="14412"/>
                    <a:pt x="9950" y="15139"/>
                    <a:pt x="9724" y="15840"/>
                  </a:cubicBezTo>
                  <a:cubicBezTo>
                    <a:pt x="8998" y="18322"/>
                    <a:pt x="8221" y="20903"/>
                    <a:pt x="7619" y="22983"/>
                  </a:cubicBezTo>
                  <a:lnTo>
                    <a:pt x="7218" y="24387"/>
                  </a:lnTo>
                  <a:cubicBezTo>
                    <a:pt x="6316" y="27545"/>
                    <a:pt x="5514" y="30201"/>
                    <a:pt x="4687" y="32908"/>
                  </a:cubicBezTo>
                  <a:cubicBezTo>
                    <a:pt x="4160" y="34512"/>
                    <a:pt x="3734" y="35840"/>
                    <a:pt x="3308" y="37043"/>
                  </a:cubicBezTo>
                  <a:cubicBezTo>
                    <a:pt x="2857" y="38372"/>
                    <a:pt x="2331" y="39750"/>
                    <a:pt x="1805" y="41079"/>
                  </a:cubicBezTo>
                  <a:cubicBezTo>
                    <a:pt x="1504" y="41805"/>
                    <a:pt x="1203" y="42532"/>
                    <a:pt x="902" y="43234"/>
                  </a:cubicBezTo>
                  <a:cubicBezTo>
                    <a:pt x="752" y="43610"/>
                    <a:pt x="576" y="43986"/>
                    <a:pt x="426" y="44362"/>
                  </a:cubicBezTo>
                  <a:cubicBezTo>
                    <a:pt x="351" y="44537"/>
                    <a:pt x="251" y="44713"/>
                    <a:pt x="175" y="44913"/>
                  </a:cubicBezTo>
                  <a:lnTo>
                    <a:pt x="125" y="44988"/>
                  </a:lnTo>
                  <a:lnTo>
                    <a:pt x="75" y="45139"/>
                  </a:lnTo>
                  <a:cubicBezTo>
                    <a:pt x="50" y="45164"/>
                    <a:pt x="25" y="45214"/>
                    <a:pt x="25" y="45264"/>
                  </a:cubicBezTo>
                  <a:lnTo>
                    <a:pt x="0" y="45314"/>
                  </a:lnTo>
                  <a:cubicBezTo>
                    <a:pt x="0" y="45364"/>
                    <a:pt x="0" y="45389"/>
                    <a:pt x="25" y="45414"/>
                  </a:cubicBezTo>
                  <a:cubicBezTo>
                    <a:pt x="25" y="45465"/>
                    <a:pt x="50" y="45515"/>
                    <a:pt x="75" y="45540"/>
                  </a:cubicBezTo>
                  <a:cubicBezTo>
                    <a:pt x="351" y="45866"/>
                    <a:pt x="677" y="46116"/>
                    <a:pt x="1103" y="46367"/>
                  </a:cubicBezTo>
                  <a:cubicBezTo>
                    <a:pt x="1479" y="46592"/>
                    <a:pt x="1930" y="46793"/>
                    <a:pt x="2406" y="46918"/>
                  </a:cubicBezTo>
                  <a:cubicBezTo>
                    <a:pt x="2807" y="47018"/>
                    <a:pt x="3183" y="47069"/>
                    <a:pt x="3559" y="47069"/>
                  </a:cubicBezTo>
                  <a:lnTo>
                    <a:pt x="3810" y="47069"/>
                  </a:lnTo>
                  <a:cubicBezTo>
                    <a:pt x="4286" y="47043"/>
                    <a:pt x="4737" y="46893"/>
                    <a:pt x="5113" y="46668"/>
                  </a:cubicBezTo>
                  <a:cubicBezTo>
                    <a:pt x="5163" y="46642"/>
                    <a:pt x="5188" y="46592"/>
                    <a:pt x="5188" y="46542"/>
                  </a:cubicBezTo>
                  <a:cubicBezTo>
                    <a:pt x="5338" y="46367"/>
                    <a:pt x="5464" y="46191"/>
                    <a:pt x="5614" y="46016"/>
                  </a:cubicBezTo>
                  <a:cubicBezTo>
                    <a:pt x="5764" y="45815"/>
                    <a:pt x="5915" y="45590"/>
                    <a:pt x="6040" y="45389"/>
                  </a:cubicBezTo>
                  <a:cubicBezTo>
                    <a:pt x="6316" y="44988"/>
                    <a:pt x="6592" y="44587"/>
                    <a:pt x="6867" y="44136"/>
                  </a:cubicBezTo>
                  <a:cubicBezTo>
                    <a:pt x="7318" y="43384"/>
                    <a:pt x="7795" y="42532"/>
                    <a:pt x="8371" y="41480"/>
                  </a:cubicBezTo>
                  <a:cubicBezTo>
                    <a:pt x="8572" y="41079"/>
                    <a:pt x="8797" y="40652"/>
                    <a:pt x="8998" y="40251"/>
                  </a:cubicBezTo>
                  <a:cubicBezTo>
                    <a:pt x="9123" y="40527"/>
                    <a:pt x="9323" y="40803"/>
                    <a:pt x="9624" y="41129"/>
                  </a:cubicBezTo>
                  <a:cubicBezTo>
                    <a:pt x="9900" y="41404"/>
                    <a:pt x="10201" y="41655"/>
                    <a:pt x="10476" y="41931"/>
                  </a:cubicBezTo>
                  <a:lnTo>
                    <a:pt x="10627" y="42056"/>
                  </a:lnTo>
                  <a:cubicBezTo>
                    <a:pt x="10902" y="42307"/>
                    <a:pt x="11153" y="42507"/>
                    <a:pt x="11404" y="42708"/>
                  </a:cubicBezTo>
                  <a:cubicBezTo>
                    <a:pt x="11704" y="42958"/>
                    <a:pt x="12005" y="43184"/>
                    <a:pt x="12281" y="43384"/>
                  </a:cubicBezTo>
                  <a:cubicBezTo>
                    <a:pt x="12932" y="43835"/>
                    <a:pt x="13609" y="44287"/>
                    <a:pt x="14336" y="44663"/>
                  </a:cubicBezTo>
                  <a:cubicBezTo>
                    <a:pt x="15113" y="45089"/>
                    <a:pt x="15865" y="45414"/>
                    <a:pt x="16592" y="45640"/>
                  </a:cubicBezTo>
                  <a:cubicBezTo>
                    <a:pt x="17419" y="45916"/>
                    <a:pt x="18196" y="46041"/>
                    <a:pt x="18922" y="46041"/>
                  </a:cubicBezTo>
                  <a:cubicBezTo>
                    <a:pt x="19724" y="46041"/>
                    <a:pt x="20426" y="45891"/>
                    <a:pt x="21053" y="45565"/>
                  </a:cubicBezTo>
                  <a:cubicBezTo>
                    <a:pt x="21103" y="45540"/>
                    <a:pt x="21128" y="45515"/>
                    <a:pt x="21153" y="45465"/>
                  </a:cubicBezTo>
                  <a:cubicBezTo>
                    <a:pt x="21203" y="45439"/>
                    <a:pt x="21228" y="45389"/>
                    <a:pt x="21253" y="45314"/>
                  </a:cubicBezTo>
                  <a:cubicBezTo>
                    <a:pt x="21253" y="45264"/>
                    <a:pt x="21228" y="45239"/>
                    <a:pt x="21203" y="45189"/>
                  </a:cubicBezTo>
                  <a:cubicBezTo>
                    <a:pt x="21028" y="44988"/>
                    <a:pt x="20852" y="44763"/>
                    <a:pt x="20652" y="44462"/>
                  </a:cubicBezTo>
                  <a:cubicBezTo>
                    <a:pt x="20326" y="43911"/>
                    <a:pt x="20050" y="43284"/>
                    <a:pt x="19850" y="42582"/>
                  </a:cubicBezTo>
                  <a:cubicBezTo>
                    <a:pt x="19649" y="41906"/>
                    <a:pt x="19524" y="41204"/>
                    <a:pt x="19424" y="40427"/>
                  </a:cubicBezTo>
                  <a:cubicBezTo>
                    <a:pt x="19298" y="39700"/>
                    <a:pt x="19248" y="38923"/>
                    <a:pt x="19248" y="38046"/>
                  </a:cubicBezTo>
                  <a:lnTo>
                    <a:pt x="19223" y="38096"/>
                  </a:lnTo>
                  <a:cubicBezTo>
                    <a:pt x="19198" y="34637"/>
                    <a:pt x="19950" y="31204"/>
                    <a:pt x="20677" y="28347"/>
                  </a:cubicBezTo>
                  <a:cubicBezTo>
                    <a:pt x="20978" y="27119"/>
                    <a:pt x="21328" y="25865"/>
                    <a:pt x="21679" y="24662"/>
                  </a:cubicBezTo>
                  <a:lnTo>
                    <a:pt x="21679" y="24612"/>
                  </a:lnTo>
                  <a:lnTo>
                    <a:pt x="21704" y="24537"/>
                  </a:lnTo>
                  <a:lnTo>
                    <a:pt x="21729" y="24487"/>
                  </a:lnTo>
                  <a:cubicBezTo>
                    <a:pt x="21905" y="23835"/>
                    <a:pt x="22080" y="23209"/>
                    <a:pt x="22231" y="22557"/>
                  </a:cubicBezTo>
                  <a:cubicBezTo>
                    <a:pt x="22406" y="21906"/>
                    <a:pt x="22582" y="21204"/>
                    <a:pt x="22732" y="20502"/>
                  </a:cubicBezTo>
                  <a:cubicBezTo>
                    <a:pt x="23058" y="19048"/>
                    <a:pt x="23308" y="17645"/>
                    <a:pt x="23459" y="16291"/>
                  </a:cubicBezTo>
                  <a:cubicBezTo>
                    <a:pt x="23634" y="14863"/>
                    <a:pt x="23709" y="13459"/>
                    <a:pt x="23709" y="12056"/>
                  </a:cubicBezTo>
                  <a:cubicBezTo>
                    <a:pt x="23684" y="11003"/>
                    <a:pt x="23609" y="9900"/>
                    <a:pt x="23484" y="8848"/>
                  </a:cubicBezTo>
                  <a:cubicBezTo>
                    <a:pt x="23359" y="7795"/>
                    <a:pt x="23158" y="6743"/>
                    <a:pt x="22907" y="5690"/>
                  </a:cubicBezTo>
                  <a:cubicBezTo>
                    <a:pt x="22657" y="4662"/>
                    <a:pt x="22356" y="3685"/>
                    <a:pt x="21980" y="2783"/>
                  </a:cubicBezTo>
                  <a:cubicBezTo>
                    <a:pt x="21604" y="1855"/>
                    <a:pt x="21128" y="928"/>
                    <a:pt x="20577" y="101"/>
                  </a:cubicBezTo>
                  <a:cubicBezTo>
                    <a:pt x="20552" y="51"/>
                    <a:pt x="20501" y="26"/>
                    <a:pt x="20426" y="26"/>
                  </a:cubicBezTo>
                  <a:cubicBezTo>
                    <a:pt x="20401" y="26"/>
                    <a:pt x="20376" y="1"/>
                    <a:pt x="20351" y="1"/>
                  </a:cubicBezTo>
                  <a:close/>
                </a:path>
              </a:pathLst>
            </a:custGeom>
            <a:solidFill>
              <a:srgbClr val="88644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
            <p:cNvSpPr/>
            <p:nvPr/>
          </p:nvSpPr>
          <p:spPr>
            <a:xfrm>
              <a:off x="3515175" y="1603400"/>
              <a:ext cx="144775" cy="363450"/>
            </a:xfrm>
            <a:custGeom>
              <a:avLst/>
              <a:gdLst/>
              <a:ahLst/>
              <a:cxnLst/>
              <a:rect l="l" t="t" r="r" b="b"/>
              <a:pathLst>
                <a:path w="5791" h="14538" extrusionOk="0">
                  <a:moveTo>
                    <a:pt x="76" y="1"/>
                  </a:moveTo>
                  <a:cubicBezTo>
                    <a:pt x="51" y="1"/>
                    <a:pt x="51" y="26"/>
                    <a:pt x="26" y="26"/>
                  </a:cubicBezTo>
                  <a:cubicBezTo>
                    <a:pt x="1" y="51"/>
                    <a:pt x="1" y="76"/>
                    <a:pt x="1" y="101"/>
                  </a:cubicBezTo>
                  <a:cubicBezTo>
                    <a:pt x="1" y="101"/>
                    <a:pt x="1" y="151"/>
                    <a:pt x="26" y="151"/>
                  </a:cubicBezTo>
                  <a:cubicBezTo>
                    <a:pt x="377" y="477"/>
                    <a:pt x="728" y="853"/>
                    <a:pt x="1054" y="1254"/>
                  </a:cubicBezTo>
                  <a:cubicBezTo>
                    <a:pt x="1354" y="1630"/>
                    <a:pt x="1655" y="2006"/>
                    <a:pt x="1956" y="2482"/>
                  </a:cubicBezTo>
                  <a:cubicBezTo>
                    <a:pt x="2382" y="3159"/>
                    <a:pt x="2808" y="3886"/>
                    <a:pt x="3159" y="4688"/>
                  </a:cubicBezTo>
                  <a:cubicBezTo>
                    <a:pt x="3309" y="5064"/>
                    <a:pt x="3485" y="5465"/>
                    <a:pt x="3660" y="5941"/>
                  </a:cubicBezTo>
                  <a:cubicBezTo>
                    <a:pt x="3836" y="6367"/>
                    <a:pt x="3986" y="6818"/>
                    <a:pt x="4136" y="7244"/>
                  </a:cubicBezTo>
                  <a:cubicBezTo>
                    <a:pt x="4663" y="8948"/>
                    <a:pt x="4963" y="10527"/>
                    <a:pt x="5064" y="12056"/>
                  </a:cubicBezTo>
                  <a:cubicBezTo>
                    <a:pt x="5089" y="12457"/>
                    <a:pt x="5089" y="12833"/>
                    <a:pt x="5064" y="13184"/>
                  </a:cubicBezTo>
                  <a:cubicBezTo>
                    <a:pt x="5064" y="13610"/>
                    <a:pt x="5014" y="14036"/>
                    <a:pt x="4963" y="14462"/>
                  </a:cubicBezTo>
                  <a:cubicBezTo>
                    <a:pt x="4963" y="14462"/>
                    <a:pt x="4963" y="14487"/>
                    <a:pt x="4988" y="14512"/>
                  </a:cubicBezTo>
                  <a:cubicBezTo>
                    <a:pt x="4988" y="14537"/>
                    <a:pt x="5014" y="14537"/>
                    <a:pt x="5039" y="14537"/>
                  </a:cubicBezTo>
                  <a:cubicBezTo>
                    <a:pt x="5089" y="14537"/>
                    <a:pt x="5139" y="14512"/>
                    <a:pt x="5139" y="14462"/>
                  </a:cubicBezTo>
                  <a:cubicBezTo>
                    <a:pt x="5214" y="14036"/>
                    <a:pt x="5239" y="13560"/>
                    <a:pt x="5264" y="13084"/>
                  </a:cubicBezTo>
                  <a:cubicBezTo>
                    <a:pt x="5289" y="13084"/>
                    <a:pt x="5314" y="13059"/>
                    <a:pt x="5339" y="13033"/>
                  </a:cubicBezTo>
                  <a:cubicBezTo>
                    <a:pt x="5339" y="12983"/>
                    <a:pt x="5364" y="12933"/>
                    <a:pt x="5389" y="12883"/>
                  </a:cubicBezTo>
                  <a:cubicBezTo>
                    <a:pt x="5415" y="12808"/>
                    <a:pt x="5415" y="12758"/>
                    <a:pt x="5440" y="12708"/>
                  </a:cubicBezTo>
                  <a:cubicBezTo>
                    <a:pt x="5490" y="12582"/>
                    <a:pt x="5515" y="12457"/>
                    <a:pt x="5565" y="12357"/>
                  </a:cubicBezTo>
                  <a:cubicBezTo>
                    <a:pt x="5615" y="12131"/>
                    <a:pt x="5665" y="11906"/>
                    <a:pt x="5715" y="11655"/>
                  </a:cubicBezTo>
                  <a:cubicBezTo>
                    <a:pt x="5740" y="11429"/>
                    <a:pt x="5765" y="11179"/>
                    <a:pt x="5790" y="10903"/>
                  </a:cubicBezTo>
                  <a:cubicBezTo>
                    <a:pt x="5790" y="10602"/>
                    <a:pt x="5765" y="10327"/>
                    <a:pt x="5740" y="10101"/>
                  </a:cubicBezTo>
                  <a:cubicBezTo>
                    <a:pt x="5665" y="9199"/>
                    <a:pt x="5465" y="8221"/>
                    <a:pt x="5064" y="7043"/>
                  </a:cubicBezTo>
                  <a:cubicBezTo>
                    <a:pt x="4913" y="6617"/>
                    <a:pt x="4738" y="6166"/>
                    <a:pt x="4512" y="5640"/>
                  </a:cubicBezTo>
                  <a:cubicBezTo>
                    <a:pt x="4387" y="5339"/>
                    <a:pt x="4262" y="5038"/>
                    <a:pt x="4136" y="4738"/>
                  </a:cubicBezTo>
                  <a:lnTo>
                    <a:pt x="4136" y="4738"/>
                  </a:lnTo>
                  <a:lnTo>
                    <a:pt x="4186" y="4838"/>
                  </a:lnTo>
                  <a:lnTo>
                    <a:pt x="4237" y="4913"/>
                  </a:lnTo>
                  <a:cubicBezTo>
                    <a:pt x="4287" y="5013"/>
                    <a:pt x="4362" y="5114"/>
                    <a:pt x="4412" y="5214"/>
                  </a:cubicBezTo>
                  <a:cubicBezTo>
                    <a:pt x="4462" y="5314"/>
                    <a:pt x="4537" y="5414"/>
                    <a:pt x="4587" y="5515"/>
                  </a:cubicBezTo>
                  <a:cubicBezTo>
                    <a:pt x="4613" y="5540"/>
                    <a:pt x="4638" y="5540"/>
                    <a:pt x="4663" y="5540"/>
                  </a:cubicBezTo>
                  <a:cubicBezTo>
                    <a:pt x="4688" y="5540"/>
                    <a:pt x="4713" y="5540"/>
                    <a:pt x="4713" y="5515"/>
                  </a:cubicBezTo>
                  <a:cubicBezTo>
                    <a:pt x="4738" y="5515"/>
                    <a:pt x="4763" y="5490"/>
                    <a:pt x="4763" y="5465"/>
                  </a:cubicBezTo>
                  <a:cubicBezTo>
                    <a:pt x="4763" y="5439"/>
                    <a:pt x="4738" y="5414"/>
                    <a:pt x="4738" y="5389"/>
                  </a:cubicBezTo>
                  <a:lnTo>
                    <a:pt x="4688" y="5339"/>
                  </a:lnTo>
                  <a:cubicBezTo>
                    <a:pt x="4663" y="5264"/>
                    <a:pt x="4613" y="5189"/>
                    <a:pt x="4537" y="5089"/>
                  </a:cubicBezTo>
                  <a:lnTo>
                    <a:pt x="4487" y="4988"/>
                  </a:lnTo>
                  <a:lnTo>
                    <a:pt x="4337" y="4738"/>
                  </a:lnTo>
                  <a:lnTo>
                    <a:pt x="4262" y="4637"/>
                  </a:lnTo>
                  <a:lnTo>
                    <a:pt x="4111" y="4362"/>
                  </a:lnTo>
                  <a:cubicBezTo>
                    <a:pt x="4036" y="4211"/>
                    <a:pt x="3936" y="4061"/>
                    <a:pt x="3861" y="3911"/>
                  </a:cubicBezTo>
                  <a:cubicBezTo>
                    <a:pt x="3535" y="3359"/>
                    <a:pt x="3259" y="2933"/>
                    <a:pt x="2983" y="2557"/>
                  </a:cubicBezTo>
                  <a:cubicBezTo>
                    <a:pt x="2908" y="2457"/>
                    <a:pt x="2833" y="2357"/>
                    <a:pt x="2758" y="2256"/>
                  </a:cubicBezTo>
                  <a:cubicBezTo>
                    <a:pt x="2633" y="2081"/>
                    <a:pt x="2532" y="1931"/>
                    <a:pt x="2407" y="1755"/>
                  </a:cubicBezTo>
                  <a:cubicBezTo>
                    <a:pt x="2382" y="1730"/>
                    <a:pt x="2357" y="1730"/>
                    <a:pt x="2332" y="1730"/>
                  </a:cubicBezTo>
                  <a:cubicBezTo>
                    <a:pt x="2181" y="1580"/>
                    <a:pt x="2056" y="1429"/>
                    <a:pt x="1906" y="1304"/>
                  </a:cubicBezTo>
                  <a:cubicBezTo>
                    <a:pt x="1555" y="978"/>
                    <a:pt x="1179" y="703"/>
                    <a:pt x="778" y="452"/>
                  </a:cubicBezTo>
                  <a:cubicBezTo>
                    <a:pt x="678" y="402"/>
                    <a:pt x="577" y="327"/>
                    <a:pt x="477" y="251"/>
                  </a:cubicBezTo>
                  <a:cubicBezTo>
                    <a:pt x="452" y="251"/>
                    <a:pt x="427" y="226"/>
                    <a:pt x="427" y="226"/>
                  </a:cubicBezTo>
                  <a:cubicBezTo>
                    <a:pt x="402" y="226"/>
                    <a:pt x="377" y="251"/>
                    <a:pt x="377" y="251"/>
                  </a:cubicBezTo>
                  <a:cubicBezTo>
                    <a:pt x="302" y="176"/>
                    <a:pt x="227" y="101"/>
                    <a:pt x="151" y="51"/>
                  </a:cubicBezTo>
                  <a:cubicBezTo>
                    <a:pt x="126" y="26"/>
                    <a:pt x="101" y="1"/>
                    <a:pt x="101" y="1"/>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
            <p:cNvSpPr/>
            <p:nvPr/>
          </p:nvSpPr>
          <p:spPr>
            <a:xfrm>
              <a:off x="2638000" y="1591500"/>
              <a:ext cx="593375" cy="1176100"/>
            </a:xfrm>
            <a:custGeom>
              <a:avLst/>
              <a:gdLst/>
              <a:ahLst/>
              <a:cxnLst/>
              <a:rect l="l" t="t" r="r" b="b"/>
              <a:pathLst>
                <a:path w="23735" h="47044" extrusionOk="0">
                  <a:moveTo>
                    <a:pt x="20351" y="1"/>
                  </a:moveTo>
                  <a:cubicBezTo>
                    <a:pt x="20326" y="1"/>
                    <a:pt x="20301" y="1"/>
                    <a:pt x="20276" y="26"/>
                  </a:cubicBezTo>
                  <a:cubicBezTo>
                    <a:pt x="19775" y="226"/>
                    <a:pt x="19273" y="452"/>
                    <a:pt x="18822" y="702"/>
                  </a:cubicBezTo>
                  <a:cubicBezTo>
                    <a:pt x="18396" y="928"/>
                    <a:pt x="17970" y="1229"/>
                    <a:pt x="17519" y="1555"/>
                  </a:cubicBezTo>
                  <a:cubicBezTo>
                    <a:pt x="16742" y="2131"/>
                    <a:pt x="15990" y="2858"/>
                    <a:pt x="15263" y="3710"/>
                  </a:cubicBezTo>
                  <a:cubicBezTo>
                    <a:pt x="14612" y="4462"/>
                    <a:pt x="14035" y="5314"/>
                    <a:pt x="13459" y="6291"/>
                  </a:cubicBezTo>
                  <a:cubicBezTo>
                    <a:pt x="12958" y="7144"/>
                    <a:pt x="12481" y="8071"/>
                    <a:pt x="12030" y="9149"/>
                  </a:cubicBezTo>
                  <a:cubicBezTo>
                    <a:pt x="11629" y="10051"/>
                    <a:pt x="11278" y="11028"/>
                    <a:pt x="10902" y="12106"/>
                  </a:cubicBezTo>
                  <a:cubicBezTo>
                    <a:pt x="10727" y="12607"/>
                    <a:pt x="10577" y="13108"/>
                    <a:pt x="10401" y="13660"/>
                  </a:cubicBezTo>
                  <a:lnTo>
                    <a:pt x="10376" y="13710"/>
                  </a:lnTo>
                  <a:cubicBezTo>
                    <a:pt x="10150" y="14412"/>
                    <a:pt x="9950" y="15139"/>
                    <a:pt x="9724" y="15840"/>
                  </a:cubicBezTo>
                  <a:cubicBezTo>
                    <a:pt x="9023" y="18171"/>
                    <a:pt x="8296" y="20677"/>
                    <a:pt x="7719" y="22657"/>
                  </a:cubicBezTo>
                  <a:lnTo>
                    <a:pt x="7694" y="22758"/>
                  </a:lnTo>
                  <a:lnTo>
                    <a:pt x="7619" y="22983"/>
                  </a:lnTo>
                  <a:lnTo>
                    <a:pt x="7218" y="24362"/>
                  </a:lnTo>
                  <a:cubicBezTo>
                    <a:pt x="6316" y="27495"/>
                    <a:pt x="5539" y="30151"/>
                    <a:pt x="4662" y="32908"/>
                  </a:cubicBezTo>
                  <a:cubicBezTo>
                    <a:pt x="4160" y="34512"/>
                    <a:pt x="3734" y="35840"/>
                    <a:pt x="3308" y="37043"/>
                  </a:cubicBezTo>
                  <a:cubicBezTo>
                    <a:pt x="2832" y="38372"/>
                    <a:pt x="2331" y="39725"/>
                    <a:pt x="1780" y="41079"/>
                  </a:cubicBezTo>
                  <a:cubicBezTo>
                    <a:pt x="1479" y="41830"/>
                    <a:pt x="1178" y="42557"/>
                    <a:pt x="902" y="43234"/>
                  </a:cubicBezTo>
                  <a:cubicBezTo>
                    <a:pt x="752" y="43610"/>
                    <a:pt x="576" y="43986"/>
                    <a:pt x="426" y="44337"/>
                  </a:cubicBezTo>
                  <a:cubicBezTo>
                    <a:pt x="326" y="44537"/>
                    <a:pt x="251" y="44713"/>
                    <a:pt x="175" y="44888"/>
                  </a:cubicBezTo>
                  <a:lnTo>
                    <a:pt x="125" y="44988"/>
                  </a:lnTo>
                  <a:lnTo>
                    <a:pt x="50" y="45139"/>
                  </a:lnTo>
                  <a:cubicBezTo>
                    <a:pt x="50" y="45164"/>
                    <a:pt x="25" y="45214"/>
                    <a:pt x="25" y="45264"/>
                  </a:cubicBezTo>
                  <a:lnTo>
                    <a:pt x="0" y="45314"/>
                  </a:lnTo>
                  <a:cubicBezTo>
                    <a:pt x="0" y="45364"/>
                    <a:pt x="0" y="45389"/>
                    <a:pt x="25" y="45414"/>
                  </a:cubicBezTo>
                  <a:cubicBezTo>
                    <a:pt x="25" y="45465"/>
                    <a:pt x="25" y="45515"/>
                    <a:pt x="75" y="45565"/>
                  </a:cubicBezTo>
                  <a:cubicBezTo>
                    <a:pt x="326" y="45866"/>
                    <a:pt x="677" y="46141"/>
                    <a:pt x="1078" y="46367"/>
                  </a:cubicBezTo>
                  <a:cubicBezTo>
                    <a:pt x="1479" y="46617"/>
                    <a:pt x="1930" y="46793"/>
                    <a:pt x="2406" y="46918"/>
                  </a:cubicBezTo>
                  <a:cubicBezTo>
                    <a:pt x="2582" y="46968"/>
                    <a:pt x="2782" y="47018"/>
                    <a:pt x="2983" y="47043"/>
                  </a:cubicBezTo>
                  <a:cubicBezTo>
                    <a:pt x="4135" y="45264"/>
                    <a:pt x="5138" y="43610"/>
                    <a:pt x="6090" y="41956"/>
                  </a:cubicBezTo>
                  <a:cubicBezTo>
                    <a:pt x="8396" y="38046"/>
                    <a:pt x="10476" y="34086"/>
                    <a:pt x="12281" y="30226"/>
                  </a:cubicBezTo>
                  <a:cubicBezTo>
                    <a:pt x="12707" y="29299"/>
                    <a:pt x="13158" y="28347"/>
                    <a:pt x="13584" y="27369"/>
                  </a:cubicBezTo>
                  <a:cubicBezTo>
                    <a:pt x="13785" y="26868"/>
                    <a:pt x="14010" y="26367"/>
                    <a:pt x="14211" y="25890"/>
                  </a:cubicBezTo>
                  <a:lnTo>
                    <a:pt x="14386" y="25464"/>
                  </a:lnTo>
                  <a:lnTo>
                    <a:pt x="14812" y="24462"/>
                  </a:lnTo>
                  <a:cubicBezTo>
                    <a:pt x="15664" y="22482"/>
                    <a:pt x="16541" y="20327"/>
                    <a:pt x="17293" y="18146"/>
                  </a:cubicBezTo>
                  <a:cubicBezTo>
                    <a:pt x="17669" y="16968"/>
                    <a:pt x="17995" y="15916"/>
                    <a:pt x="18246" y="14913"/>
                  </a:cubicBezTo>
                  <a:cubicBezTo>
                    <a:pt x="18371" y="14362"/>
                    <a:pt x="18496" y="13810"/>
                    <a:pt x="18597" y="13284"/>
                  </a:cubicBezTo>
                  <a:cubicBezTo>
                    <a:pt x="18697" y="12733"/>
                    <a:pt x="18797" y="12206"/>
                    <a:pt x="18897" y="11680"/>
                  </a:cubicBezTo>
                  <a:cubicBezTo>
                    <a:pt x="18897" y="11655"/>
                    <a:pt x="18922" y="11630"/>
                    <a:pt x="18948" y="11630"/>
                  </a:cubicBezTo>
                  <a:lnTo>
                    <a:pt x="18973" y="11630"/>
                  </a:lnTo>
                  <a:cubicBezTo>
                    <a:pt x="18998" y="11605"/>
                    <a:pt x="19023" y="11605"/>
                    <a:pt x="19023" y="11605"/>
                  </a:cubicBezTo>
                  <a:cubicBezTo>
                    <a:pt x="19048" y="11605"/>
                    <a:pt x="19073" y="11630"/>
                    <a:pt x="19098" y="11630"/>
                  </a:cubicBezTo>
                  <a:cubicBezTo>
                    <a:pt x="19098" y="11655"/>
                    <a:pt x="19123" y="11680"/>
                    <a:pt x="19098" y="11705"/>
                  </a:cubicBezTo>
                  <a:cubicBezTo>
                    <a:pt x="18973" y="13359"/>
                    <a:pt x="18672" y="15113"/>
                    <a:pt x="18271" y="16943"/>
                  </a:cubicBezTo>
                  <a:cubicBezTo>
                    <a:pt x="17820" y="18898"/>
                    <a:pt x="17218" y="20978"/>
                    <a:pt x="16416" y="23309"/>
                  </a:cubicBezTo>
                  <a:cubicBezTo>
                    <a:pt x="16065" y="24337"/>
                    <a:pt x="15689" y="25339"/>
                    <a:pt x="15288" y="26417"/>
                  </a:cubicBezTo>
                  <a:cubicBezTo>
                    <a:pt x="15113" y="26918"/>
                    <a:pt x="14912" y="27419"/>
                    <a:pt x="14712" y="27946"/>
                  </a:cubicBezTo>
                  <a:cubicBezTo>
                    <a:pt x="14511" y="28447"/>
                    <a:pt x="14311" y="28948"/>
                    <a:pt x="14110" y="29449"/>
                  </a:cubicBezTo>
                  <a:cubicBezTo>
                    <a:pt x="12932" y="32432"/>
                    <a:pt x="11529" y="35314"/>
                    <a:pt x="10201" y="38121"/>
                  </a:cubicBezTo>
                  <a:cubicBezTo>
                    <a:pt x="9825" y="38898"/>
                    <a:pt x="9449" y="39675"/>
                    <a:pt x="9098" y="40427"/>
                  </a:cubicBezTo>
                  <a:cubicBezTo>
                    <a:pt x="9223" y="40652"/>
                    <a:pt x="9399" y="40878"/>
                    <a:pt x="9624" y="41129"/>
                  </a:cubicBezTo>
                  <a:cubicBezTo>
                    <a:pt x="9900" y="41404"/>
                    <a:pt x="10176" y="41655"/>
                    <a:pt x="10476" y="41931"/>
                  </a:cubicBezTo>
                  <a:lnTo>
                    <a:pt x="10627" y="42056"/>
                  </a:lnTo>
                  <a:cubicBezTo>
                    <a:pt x="10877" y="42282"/>
                    <a:pt x="11128" y="42482"/>
                    <a:pt x="11404" y="42708"/>
                  </a:cubicBezTo>
                  <a:cubicBezTo>
                    <a:pt x="11704" y="42958"/>
                    <a:pt x="12005" y="43184"/>
                    <a:pt x="12281" y="43384"/>
                  </a:cubicBezTo>
                  <a:cubicBezTo>
                    <a:pt x="12907" y="43835"/>
                    <a:pt x="13609" y="44287"/>
                    <a:pt x="14336" y="44663"/>
                  </a:cubicBezTo>
                  <a:cubicBezTo>
                    <a:pt x="15113" y="45089"/>
                    <a:pt x="15840" y="45414"/>
                    <a:pt x="16592" y="45640"/>
                  </a:cubicBezTo>
                  <a:cubicBezTo>
                    <a:pt x="17419" y="45916"/>
                    <a:pt x="18196" y="46041"/>
                    <a:pt x="18922" y="46066"/>
                  </a:cubicBezTo>
                  <a:cubicBezTo>
                    <a:pt x="19724" y="46066"/>
                    <a:pt x="20426" y="45891"/>
                    <a:pt x="21053" y="45565"/>
                  </a:cubicBezTo>
                  <a:cubicBezTo>
                    <a:pt x="21103" y="45565"/>
                    <a:pt x="21128" y="45515"/>
                    <a:pt x="21153" y="45465"/>
                  </a:cubicBezTo>
                  <a:cubicBezTo>
                    <a:pt x="21203" y="45439"/>
                    <a:pt x="21253" y="45389"/>
                    <a:pt x="21253" y="45314"/>
                  </a:cubicBezTo>
                  <a:cubicBezTo>
                    <a:pt x="21253" y="45264"/>
                    <a:pt x="21253" y="45239"/>
                    <a:pt x="21203" y="45189"/>
                  </a:cubicBezTo>
                  <a:cubicBezTo>
                    <a:pt x="21028" y="44988"/>
                    <a:pt x="20852" y="44763"/>
                    <a:pt x="20677" y="44462"/>
                  </a:cubicBezTo>
                  <a:cubicBezTo>
                    <a:pt x="20326" y="43911"/>
                    <a:pt x="20075" y="43284"/>
                    <a:pt x="19850" y="42582"/>
                  </a:cubicBezTo>
                  <a:cubicBezTo>
                    <a:pt x="19674" y="41906"/>
                    <a:pt x="19524" y="41179"/>
                    <a:pt x="19424" y="40427"/>
                  </a:cubicBezTo>
                  <a:cubicBezTo>
                    <a:pt x="19323" y="39700"/>
                    <a:pt x="19248" y="38923"/>
                    <a:pt x="19248" y="38046"/>
                  </a:cubicBezTo>
                  <a:lnTo>
                    <a:pt x="19198" y="38096"/>
                  </a:lnTo>
                  <a:cubicBezTo>
                    <a:pt x="19198" y="34612"/>
                    <a:pt x="19950" y="31204"/>
                    <a:pt x="20677" y="28347"/>
                  </a:cubicBezTo>
                  <a:cubicBezTo>
                    <a:pt x="20978" y="27194"/>
                    <a:pt x="21303" y="26041"/>
                    <a:pt x="21604" y="24913"/>
                  </a:cubicBezTo>
                  <a:lnTo>
                    <a:pt x="21654" y="24738"/>
                  </a:lnTo>
                  <a:lnTo>
                    <a:pt x="21679" y="24662"/>
                  </a:lnTo>
                  <a:lnTo>
                    <a:pt x="21704" y="24612"/>
                  </a:lnTo>
                  <a:lnTo>
                    <a:pt x="21704" y="24537"/>
                  </a:lnTo>
                  <a:lnTo>
                    <a:pt x="21729" y="24487"/>
                  </a:lnTo>
                  <a:cubicBezTo>
                    <a:pt x="21905" y="23835"/>
                    <a:pt x="22080" y="23209"/>
                    <a:pt x="22256" y="22557"/>
                  </a:cubicBezTo>
                  <a:cubicBezTo>
                    <a:pt x="22406" y="21906"/>
                    <a:pt x="22582" y="21229"/>
                    <a:pt x="22757" y="20502"/>
                  </a:cubicBezTo>
                  <a:cubicBezTo>
                    <a:pt x="23058" y="19048"/>
                    <a:pt x="23308" y="17645"/>
                    <a:pt x="23484" y="16291"/>
                  </a:cubicBezTo>
                  <a:cubicBezTo>
                    <a:pt x="23634" y="14863"/>
                    <a:pt x="23735" y="13434"/>
                    <a:pt x="23709" y="12056"/>
                  </a:cubicBezTo>
                  <a:cubicBezTo>
                    <a:pt x="23709" y="11003"/>
                    <a:pt x="23634" y="9925"/>
                    <a:pt x="23484" y="8848"/>
                  </a:cubicBezTo>
                  <a:cubicBezTo>
                    <a:pt x="23359" y="7795"/>
                    <a:pt x="23158" y="6743"/>
                    <a:pt x="22907" y="5690"/>
                  </a:cubicBezTo>
                  <a:cubicBezTo>
                    <a:pt x="22657" y="4637"/>
                    <a:pt x="22356" y="3685"/>
                    <a:pt x="22005" y="2783"/>
                  </a:cubicBezTo>
                  <a:cubicBezTo>
                    <a:pt x="21604" y="1855"/>
                    <a:pt x="21128" y="953"/>
                    <a:pt x="20577" y="101"/>
                  </a:cubicBezTo>
                  <a:cubicBezTo>
                    <a:pt x="20552" y="51"/>
                    <a:pt x="20501" y="26"/>
                    <a:pt x="20426" y="26"/>
                  </a:cubicBezTo>
                  <a:cubicBezTo>
                    <a:pt x="20401" y="1"/>
                    <a:pt x="20376" y="1"/>
                    <a:pt x="20351" y="1"/>
                  </a:cubicBezTo>
                  <a:close/>
                </a:path>
              </a:pathLst>
            </a:custGeom>
            <a:solidFill>
              <a:srgbClr val="A67C6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
            <p:cNvSpPr/>
            <p:nvPr/>
          </p:nvSpPr>
          <p:spPr>
            <a:xfrm>
              <a:off x="2758300" y="2741875"/>
              <a:ext cx="14425" cy="16950"/>
            </a:xfrm>
            <a:custGeom>
              <a:avLst/>
              <a:gdLst/>
              <a:ahLst/>
              <a:cxnLst/>
              <a:rect l="l" t="t" r="r" b="b"/>
              <a:pathLst>
                <a:path w="577" h="678" extrusionOk="0">
                  <a:moveTo>
                    <a:pt x="100" y="327"/>
                  </a:moveTo>
                  <a:lnTo>
                    <a:pt x="100" y="327"/>
                  </a:lnTo>
                  <a:cubicBezTo>
                    <a:pt x="81" y="347"/>
                    <a:pt x="76" y="351"/>
                    <a:pt x="76" y="364"/>
                  </a:cubicBezTo>
                  <a:lnTo>
                    <a:pt x="76" y="364"/>
                  </a:lnTo>
                  <a:cubicBezTo>
                    <a:pt x="82" y="351"/>
                    <a:pt x="88" y="339"/>
                    <a:pt x="100" y="327"/>
                  </a:cubicBezTo>
                  <a:close/>
                  <a:moveTo>
                    <a:pt x="401" y="1"/>
                  </a:moveTo>
                  <a:cubicBezTo>
                    <a:pt x="376" y="1"/>
                    <a:pt x="376" y="1"/>
                    <a:pt x="351" y="26"/>
                  </a:cubicBezTo>
                  <a:cubicBezTo>
                    <a:pt x="301" y="26"/>
                    <a:pt x="276" y="51"/>
                    <a:pt x="251" y="101"/>
                  </a:cubicBezTo>
                  <a:cubicBezTo>
                    <a:pt x="201" y="201"/>
                    <a:pt x="125" y="277"/>
                    <a:pt x="75" y="377"/>
                  </a:cubicBezTo>
                  <a:cubicBezTo>
                    <a:pt x="75" y="372"/>
                    <a:pt x="75" y="367"/>
                    <a:pt x="76" y="364"/>
                  </a:cubicBezTo>
                  <a:lnTo>
                    <a:pt x="76" y="364"/>
                  </a:lnTo>
                  <a:cubicBezTo>
                    <a:pt x="69" y="377"/>
                    <a:pt x="63" y="389"/>
                    <a:pt x="50" y="402"/>
                  </a:cubicBezTo>
                  <a:cubicBezTo>
                    <a:pt x="25" y="427"/>
                    <a:pt x="0" y="477"/>
                    <a:pt x="0" y="527"/>
                  </a:cubicBezTo>
                  <a:cubicBezTo>
                    <a:pt x="0" y="552"/>
                    <a:pt x="25" y="602"/>
                    <a:pt x="75" y="627"/>
                  </a:cubicBezTo>
                  <a:cubicBezTo>
                    <a:pt x="100" y="678"/>
                    <a:pt x="150" y="678"/>
                    <a:pt x="201" y="678"/>
                  </a:cubicBezTo>
                  <a:cubicBezTo>
                    <a:pt x="226" y="678"/>
                    <a:pt x="276" y="653"/>
                    <a:pt x="301" y="627"/>
                  </a:cubicBezTo>
                  <a:cubicBezTo>
                    <a:pt x="401" y="502"/>
                    <a:pt x="476" y="377"/>
                    <a:pt x="551" y="252"/>
                  </a:cubicBezTo>
                  <a:cubicBezTo>
                    <a:pt x="577" y="226"/>
                    <a:pt x="577" y="176"/>
                    <a:pt x="577" y="126"/>
                  </a:cubicBezTo>
                  <a:cubicBezTo>
                    <a:pt x="551" y="76"/>
                    <a:pt x="526" y="51"/>
                    <a:pt x="476" y="26"/>
                  </a:cubicBezTo>
                  <a:cubicBezTo>
                    <a:pt x="451" y="1"/>
                    <a:pt x="426" y="1"/>
                    <a:pt x="401" y="1"/>
                  </a:cubicBezTo>
                  <a:close/>
                </a:path>
              </a:pathLst>
            </a:custGeom>
            <a:solidFill>
              <a:srgbClr val="88644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
            <p:cNvSpPr/>
            <p:nvPr/>
          </p:nvSpPr>
          <p:spPr>
            <a:xfrm>
              <a:off x="2757675" y="2743150"/>
              <a:ext cx="15675" cy="16550"/>
            </a:xfrm>
            <a:custGeom>
              <a:avLst/>
              <a:gdLst/>
              <a:ahLst/>
              <a:cxnLst/>
              <a:rect l="l" t="t" r="r" b="b"/>
              <a:pathLst>
                <a:path w="627" h="662" extrusionOk="0">
                  <a:moveTo>
                    <a:pt x="426" y="0"/>
                  </a:moveTo>
                  <a:cubicBezTo>
                    <a:pt x="376" y="0"/>
                    <a:pt x="301" y="25"/>
                    <a:pt x="276" y="75"/>
                  </a:cubicBezTo>
                  <a:cubicBezTo>
                    <a:pt x="251" y="125"/>
                    <a:pt x="251" y="150"/>
                    <a:pt x="226" y="175"/>
                  </a:cubicBezTo>
                  <a:cubicBezTo>
                    <a:pt x="175" y="251"/>
                    <a:pt x="125" y="301"/>
                    <a:pt x="75" y="376"/>
                  </a:cubicBezTo>
                  <a:cubicBezTo>
                    <a:pt x="0" y="451"/>
                    <a:pt x="0" y="551"/>
                    <a:pt x="75" y="627"/>
                  </a:cubicBezTo>
                  <a:cubicBezTo>
                    <a:pt x="109" y="649"/>
                    <a:pt x="153" y="662"/>
                    <a:pt x="196" y="662"/>
                  </a:cubicBezTo>
                  <a:cubicBezTo>
                    <a:pt x="248" y="662"/>
                    <a:pt x="298" y="643"/>
                    <a:pt x="326" y="602"/>
                  </a:cubicBezTo>
                  <a:cubicBezTo>
                    <a:pt x="426" y="501"/>
                    <a:pt x="501" y="376"/>
                    <a:pt x="576" y="251"/>
                  </a:cubicBezTo>
                  <a:cubicBezTo>
                    <a:pt x="627" y="150"/>
                    <a:pt x="602" y="50"/>
                    <a:pt x="501" y="0"/>
                  </a:cubicBezTo>
                  <a:close/>
                </a:path>
              </a:pathLst>
            </a:custGeom>
            <a:solidFill>
              <a:srgbClr val="88644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
            <p:cNvSpPr/>
            <p:nvPr/>
          </p:nvSpPr>
          <p:spPr>
            <a:xfrm>
              <a:off x="2759550" y="2732475"/>
              <a:ext cx="20700" cy="25725"/>
            </a:xfrm>
            <a:custGeom>
              <a:avLst/>
              <a:gdLst/>
              <a:ahLst/>
              <a:cxnLst/>
              <a:rect l="l" t="t" r="r" b="b"/>
              <a:pathLst>
                <a:path w="828" h="1029" extrusionOk="0">
                  <a:moveTo>
                    <a:pt x="652" y="1"/>
                  </a:moveTo>
                  <a:cubicBezTo>
                    <a:pt x="602" y="1"/>
                    <a:pt x="552" y="26"/>
                    <a:pt x="527" y="76"/>
                  </a:cubicBezTo>
                  <a:cubicBezTo>
                    <a:pt x="351" y="277"/>
                    <a:pt x="201" y="502"/>
                    <a:pt x="50" y="728"/>
                  </a:cubicBezTo>
                  <a:cubicBezTo>
                    <a:pt x="25" y="778"/>
                    <a:pt x="0" y="803"/>
                    <a:pt x="25" y="853"/>
                  </a:cubicBezTo>
                  <a:cubicBezTo>
                    <a:pt x="25" y="903"/>
                    <a:pt x="25" y="953"/>
                    <a:pt x="75" y="978"/>
                  </a:cubicBezTo>
                  <a:cubicBezTo>
                    <a:pt x="100" y="1003"/>
                    <a:pt x="151" y="1029"/>
                    <a:pt x="201" y="1029"/>
                  </a:cubicBezTo>
                  <a:cubicBezTo>
                    <a:pt x="226" y="1029"/>
                    <a:pt x="301" y="1003"/>
                    <a:pt x="326" y="953"/>
                  </a:cubicBezTo>
                  <a:cubicBezTo>
                    <a:pt x="476" y="728"/>
                    <a:pt x="627" y="527"/>
                    <a:pt x="777" y="302"/>
                  </a:cubicBezTo>
                  <a:cubicBezTo>
                    <a:pt x="802" y="252"/>
                    <a:pt x="827" y="227"/>
                    <a:pt x="827" y="176"/>
                  </a:cubicBezTo>
                  <a:cubicBezTo>
                    <a:pt x="827" y="126"/>
                    <a:pt x="802" y="76"/>
                    <a:pt x="752" y="51"/>
                  </a:cubicBezTo>
                  <a:cubicBezTo>
                    <a:pt x="727" y="26"/>
                    <a:pt x="702" y="1"/>
                    <a:pt x="652" y="1"/>
                  </a:cubicBezTo>
                  <a:close/>
                </a:path>
              </a:pathLst>
            </a:custGeom>
            <a:solidFill>
              <a:srgbClr val="88644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
            <p:cNvSpPr/>
            <p:nvPr/>
          </p:nvSpPr>
          <p:spPr>
            <a:xfrm>
              <a:off x="3408050" y="950525"/>
              <a:ext cx="117825" cy="35100"/>
            </a:xfrm>
            <a:custGeom>
              <a:avLst/>
              <a:gdLst/>
              <a:ahLst/>
              <a:cxnLst/>
              <a:rect l="l" t="t" r="r" b="b"/>
              <a:pathLst>
                <a:path w="4713" h="1404" extrusionOk="0">
                  <a:moveTo>
                    <a:pt x="1529" y="0"/>
                  </a:moveTo>
                  <a:cubicBezTo>
                    <a:pt x="1128" y="0"/>
                    <a:pt x="752" y="25"/>
                    <a:pt x="301" y="101"/>
                  </a:cubicBezTo>
                  <a:cubicBezTo>
                    <a:pt x="301" y="101"/>
                    <a:pt x="276" y="126"/>
                    <a:pt x="251" y="126"/>
                  </a:cubicBezTo>
                  <a:cubicBezTo>
                    <a:pt x="75" y="176"/>
                    <a:pt x="0" y="376"/>
                    <a:pt x="50" y="577"/>
                  </a:cubicBezTo>
                  <a:cubicBezTo>
                    <a:pt x="110" y="716"/>
                    <a:pt x="249" y="793"/>
                    <a:pt x="392" y="793"/>
                  </a:cubicBezTo>
                  <a:cubicBezTo>
                    <a:pt x="429" y="793"/>
                    <a:pt x="466" y="788"/>
                    <a:pt x="501" y="777"/>
                  </a:cubicBezTo>
                  <a:lnTo>
                    <a:pt x="527" y="777"/>
                  </a:lnTo>
                  <a:cubicBezTo>
                    <a:pt x="827" y="652"/>
                    <a:pt x="1203" y="577"/>
                    <a:pt x="1554" y="527"/>
                  </a:cubicBezTo>
                  <a:cubicBezTo>
                    <a:pt x="1742" y="502"/>
                    <a:pt x="1930" y="489"/>
                    <a:pt x="2115" y="489"/>
                  </a:cubicBezTo>
                  <a:cubicBezTo>
                    <a:pt x="2300" y="489"/>
                    <a:pt x="2481" y="502"/>
                    <a:pt x="2657" y="527"/>
                  </a:cubicBezTo>
                  <a:cubicBezTo>
                    <a:pt x="3033" y="552"/>
                    <a:pt x="3409" y="652"/>
                    <a:pt x="3735" y="802"/>
                  </a:cubicBezTo>
                  <a:cubicBezTo>
                    <a:pt x="4085" y="953"/>
                    <a:pt x="4411" y="1178"/>
                    <a:pt x="4712" y="1404"/>
                  </a:cubicBezTo>
                  <a:cubicBezTo>
                    <a:pt x="4436" y="1128"/>
                    <a:pt x="4161" y="853"/>
                    <a:pt x="3835" y="652"/>
                  </a:cubicBezTo>
                  <a:cubicBezTo>
                    <a:pt x="3484" y="452"/>
                    <a:pt x="3108" y="276"/>
                    <a:pt x="2732" y="176"/>
                  </a:cubicBezTo>
                  <a:cubicBezTo>
                    <a:pt x="2356" y="76"/>
                    <a:pt x="1955" y="25"/>
                    <a:pt x="1529" y="0"/>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
            <p:cNvSpPr/>
            <p:nvPr/>
          </p:nvSpPr>
          <p:spPr>
            <a:xfrm>
              <a:off x="3152400" y="999125"/>
              <a:ext cx="98400" cy="74850"/>
            </a:xfrm>
            <a:custGeom>
              <a:avLst/>
              <a:gdLst/>
              <a:ahLst/>
              <a:cxnLst/>
              <a:rect l="l" t="t" r="r" b="b"/>
              <a:pathLst>
                <a:path w="3936" h="2994" extrusionOk="0">
                  <a:moveTo>
                    <a:pt x="3562" y="0"/>
                  </a:moveTo>
                  <a:cubicBezTo>
                    <a:pt x="3537" y="0"/>
                    <a:pt x="3511" y="4"/>
                    <a:pt x="3484" y="11"/>
                  </a:cubicBezTo>
                  <a:cubicBezTo>
                    <a:pt x="3033" y="112"/>
                    <a:pt x="2682" y="262"/>
                    <a:pt x="2306" y="437"/>
                  </a:cubicBezTo>
                  <a:cubicBezTo>
                    <a:pt x="1956" y="613"/>
                    <a:pt x="1605" y="813"/>
                    <a:pt x="1304" y="1064"/>
                  </a:cubicBezTo>
                  <a:cubicBezTo>
                    <a:pt x="978" y="1315"/>
                    <a:pt x="702" y="1615"/>
                    <a:pt x="502" y="1941"/>
                  </a:cubicBezTo>
                  <a:cubicBezTo>
                    <a:pt x="251" y="2267"/>
                    <a:pt x="126" y="2643"/>
                    <a:pt x="1" y="2994"/>
                  </a:cubicBezTo>
                  <a:cubicBezTo>
                    <a:pt x="176" y="2668"/>
                    <a:pt x="351" y="2317"/>
                    <a:pt x="627" y="2066"/>
                  </a:cubicBezTo>
                  <a:cubicBezTo>
                    <a:pt x="878" y="1791"/>
                    <a:pt x="1179" y="1540"/>
                    <a:pt x="1504" y="1365"/>
                  </a:cubicBezTo>
                  <a:cubicBezTo>
                    <a:pt x="1805" y="1164"/>
                    <a:pt x="2156" y="1014"/>
                    <a:pt x="2507" y="914"/>
                  </a:cubicBezTo>
                  <a:cubicBezTo>
                    <a:pt x="2858" y="813"/>
                    <a:pt x="3234" y="713"/>
                    <a:pt x="3560" y="688"/>
                  </a:cubicBezTo>
                  <a:lnTo>
                    <a:pt x="3635" y="688"/>
                  </a:lnTo>
                  <a:cubicBezTo>
                    <a:pt x="3810" y="638"/>
                    <a:pt x="3935" y="462"/>
                    <a:pt x="3885" y="287"/>
                  </a:cubicBezTo>
                  <a:cubicBezTo>
                    <a:pt x="3843" y="116"/>
                    <a:pt x="3709" y="0"/>
                    <a:pt x="3562" y="0"/>
                  </a:cubicBezTo>
                  <a:close/>
                </a:path>
              </a:pathLst>
            </a:custGeom>
            <a:solidFill>
              <a:srgbClr val="32323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
            <p:cNvSpPr/>
            <p:nvPr/>
          </p:nvSpPr>
          <p:spPr>
            <a:xfrm>
              <a:off x="3112300" y="1038875"/>
              <a:ext cx="235625" cy="229975"/>
            </a:xfrm>
            <a:custGeom>
              <a:avLst/>
              <a:gdLst/>
              <a:ahLst/>
              <a:cxnLst/>
              <a:rect l="l" t="t" r="r" b="b"/>
              <a:pathLst>
                <a:path w="9425" h="9199" extrusionOk="0">
                  <a:moveTo>
                    <a:pt x="4838" y="0"/>
                  </a:moveTo>
                  <a:cubicBezTo>
                    <a:pt x="4412" y="0"/>
                    <a:pt x="3986" y="50"/>
                    <a:pt x="3585" y="151"/>
                  </a:cubicBezTo>
                  <a:cubicBezTo>
                    <a:pt x="2858" y="351"/>
                    <a:pt x="2206" y="702"/>
                    <a:pt x="1730" y="1203"/>
                  </a:cubicBezTo>
                  <a:lnTo>
                    <a:pt x="1605" y="1203"/>
                  </a:lnTo>
                  <a:cubicBezTo>
                    <a:pt x="1554" y="1228"/>
                    <a:pt x="1504" y="1278"/>
                    <a:pt x="1454" y="1329"/>
                  </a:cubicBezTo>
                  <a:cubicBezTo>
                    <a:pt x="402" y="2782"/>
                    <a:pt x="1" y="4512"/>
                    <a:pt x="377" y="5990"/>
                  </a:cubicBezTo>
                  <a:cubicBezTo>
                    <a:pt x="602" y="6792"/>
                    <a:pt x="1078" y="7544"/>
                    <a:pt x="1730" y="8096"/>
                  </a:cubicBezTo>
                  <a:cubicBezTo>
                    <a:pt x="2382" y="8647"/>
                    <a:pt x="3209" y="8998"/>
                    <a:pt x="4136" y="9148"/>
                  </a:cubicBezTo>
                  <a:cubicBezTo>
                    <a:pt x="4387" y="9198"/>
                    <a:pt x="4637" y="9198"/>
                    <a:pt x="4888" y="9198"/>
                  </a:cubicBezTo>
                  <a:cubicBezTo>
                    <a:pt x="5088" y="9198"/>
                    <a:pt x="5264" y="9198"/>
                    <a:pt x="5439" y="9173"/>
                  </a:cubicBezTo>
                  <a:cubicBezTo>
                    <a:pt x="5665" y="9148"/>
                    <a:pt x="5890" y="9098"/>
                    <a:pt x="6091" y="9048"/>
                  </a:cubicBezTo>
                  <a:cubicBezTo>
                    <a:pt x="6291" y="8998"/>
                    <a:pt x="6492" y="8898"/>
                    <a:pt x="6742" y="8797"/>
                  </a:cubicBezTo>
                  <a:cubicBezTo>
                    <a:pt x="7093" y="8622"/>
                    <a:pt x="7444" y="8396"/>
                    <a:pt x="7820" y="8070"/>
                  </a:cubicBezTo>
                  <a:cubicBezTo>
                    <a:pt x="8146" y="7770"/>
                    <a:pt x="8422" y="7469"/>
                    <a:pt x="8647" y="7143"/>
                  </a:cubicBezTo>
                  <a:cubicBezTo>
                    <a:pt x="9048" y="6567"/>
                    <a:pt x="9299" y="5840"/>
                    <a:pt x="9374" y="5038"/>
                  </a:cubicBezTo>
                  <a:cubicBezTo>
                    <a:pt x="9424" y="4336"/>
                    <a:pt x="9324" y="3584"/>
                    <a:pt x="9023" y="2882"/>
                  </a:cubicBezTo>
                  <a:cubicBezTo>
                    <a:pt x="8748" y="2181"/>
                    <a:pt x="8296" y="1529"/>
                    <a:pt x="7745" y="1053"/>
                  </a:cubicBezTo>
                  <a:cubicBezTo>
                    <a:pt x="7444" y="802"/>
                    <a:pt x="7143" y="602"/>
                    <a:pt x="6843" y="451"/>
                  </a:cubicBezTo>
                  <a:cubicBezTo>
                    <a:pt x="6517" y="301"/>
                    <a:pt x="6166" y="176"/>
                    <a:pt x="5815" y="101"/>
                  </a:cubicBezTo>
                  <a:cubicBezTo>
                    <a:pt x="5489" y="50"/>
                    <a:pt x="5164" y="0"/>
                    <a:pt x="4838" y="0"/>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
            <p:cNvSpPr/>
            <p:nvPr/>
          </p:nvSpPr>
          <p:spPr>
            <a:xfrm>
              <a:off x="3412425" y="934850"/>
              <a:ext cx="229350" cy="231225"/>
            </a:xfrm>
            <a:custGeom>
              <a:avLst/>
              <a:gdLst/>
              <a:ahLst/>
              <a:cxnLst/>
              <a:rect l="l" t="t" r="r" b="b"/>
              <a:pathLst>
                <a:path w="9174" h="9249" extrusionOk="0">
                  <a:moveTo>
                    <a:pt x="4788" y="1"/>
                  </a:moveTo>
                  <a:cubicBezTo>
                    <a:pt x="4437" y="1"/>
                    <a:pt x="4086" y="51"/>
                    <a:pt x="3735" y="151"/>
                  </a:cubicBezTo>
                  <a:cubicBezTo>
                    <a:pt x="3309" y="251"/>
                    <a:pt x="2883" y="427"/>
                    <a:pt x="2432" y="703"/>
                  </a:cubicBezTo>
                  <a:cubicBezTo>
                    <a:pt x="2382" y="652"/>
                    <a:pt x="2332" y="652"/>
                    <a:pt x="2256" y="652"/>
                  </a:cubicBezTo>
                  <a:cubicBezTo>
                    <a:pt x="2206" y="652"/>
                    <a:pt x="2181" y="652"/>
                    <a:pt x="2131" y="678"/>
                  </a:cubicBezTo>
                  <a:cubicBezTo>
                    <a:pt x="1805" y="878"/>
                    <a:pt x="1529" y="1129"/>
                    <a:pt x="1279" y="1379"/>
                  </a:cubicBezTo>
                  <a:cubicBezTo>
                    <a:pt x="1028" y="1655"/>
                    <a:pt x="803" y="1931"/>
                    <a:pt x="627" y="2256"/>
                  </a:cubicBezTo>
                  <a:cubicBezTo>
                    <a:pt x="301" y="2858"/>
                    <a:pt x="101" y="3585"/>
                    <a:pt x="51" y="4337"/>
                  </a:cubicBezTo>
                  <a:cubicBezTo>
                    <a:pt x="1" y="5038"/>
                    <a:pt x="126" y="5765"/>
                    <a:pt x="377" y="6442"/>
                  </a:cubicBezTo>
                  <a:cubicBezTo>
                    <a:pt x="652" y="7119"/>
                    <a:pt x="1078" y="7720"/>
                    <a:pt x="1630" y="8196"/>
                  </a:cubicBezTo>
                  <a:cubicBezTo>
                    <a:pt x="2106" y="8622"/>
                    <a:pt x="2733" y="8923"/>
                    <a:pt x="3384" y="9099"/>
                  </a:cubicBezTo>
                  <a:cubicBezTo>
                    <a:pt x="3710" y="9174"/>
                    <a:pt x="4036" y="9224"/>
                    <a:pt x="4387" y="9249"/>
                  </a:cubicBezTo>
                  <a:lnTo>
                    <a:pt x="4612" y="9249"/>
                  </a:lnTo>
                  <a:cubicBezTo>
                    <a:pt x="4863" y="9249"/>
                    <a:pt x="5113" y="9249"/>
                    <a:pt x="5389" y="9199"/>
                  </a:cubicBezTo>
                  <a:cubicBezTo>
                    <a:pt x="6016" y="9124"/>
                    <a:pt x="6642" y="8898"/>
                    <a:pt x="7194" y="8547"/>
                  </a:cubicBezTo>
                  <a:cubicBezTo>
                    <a:pt x="7770" y="8196"/>
                    <a:pt x="8246" y="7720"/>
                    <a:pt x="8572" y="7169"/>
                  </a:cubicBezTo>
                  <a:cubicBezTo>
                    <a:pt x="8923" y="6617"/>
                    <a:pt x="9124" y="5941"/>
                    <a:pt x="9174" y="5164"/>
                  </a:cubicBezTo>
                  <a:cubicBezTo>
                    <a:pt x="9174" y="4838"/>
                    <a:pt x="9149" y="4462"/>
                    <a:pt x="9098" y="4061"/>
                  </a:cubicBezTo>
                  <a:cubicBezTo>
                    <a:pt x="9048" y="3710"/>
                    <a:pt x="8948" y="3359"/>
                    <a:pt x="8798" y="2983"/>
                  </a:cubicBezTo>
                  <a:cubicBezTo>
                    <a:pt x="8522" y="2282"/>
                    <a:pt x="8096" y="1630"/>
                    <a:pt x="7595" y="1154"/>
                  </a:cubicBezTo>
                  <a:cubicBezTo>
                    <a:pt x="7043" y="627"/>
                    <a:pt x="6367" y="251"/>
                    <a:pt x="5640" y="101"/>
                  </a:cubicBezTo>
                  <a:cubicBezTo>
                    <a:pt x="5364" y="51"/>
                    <a:pt x="5063" y="1"/>
                    <a:pt x="4788" y="1"/>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
            <p:cNvSpPr/>
            <p:nvPr/>
          </p:nvSpPr>
          <p:spPr>
            <a:xfrm>
              <a:off x="3108550" y="1031350"/>
              <a:ext cx="247500" cy="246475"/>
            </a:xfrm>
            <a:custGeom>
              <a:avLst/>
              <a:gdLst/>
              <a:ahLst/>
              <a:cxnLst/>
              <a:rect l="l" t="t" r="r" b="b"/>
              <a:pathLst>
                <a:path w="9900" h="9859" extrusionOk="0">
                  <a:moveTo>
                    <a:pt x="4956" y="517"/>
                  </a:moveTo>
                  <a:cubicBezTo>
                    <a:pt x="5050" y="517"/>
                    <a:pt x="5144" y="521"/>
                    <a:pt x="5238" y="527"/>
                  </a:cubicBezTo>
                  <a:cubicBezTo>
                    <a:pt x="5639" y="552"/>
                    <a:pt x="6015" y="627"/>
                    <a:pt x="6366" y="752"/>
                  </a:cubicBezTo>
                  <a:cubicBezTo>
                    <a:pt x="6742" y="878"/>
                    <a:pt x="7068" y="1053"/>
                    <a:pt x="7394" y="1254"/>
                  </a:cubicBezTo>
                  <a:cubicBezTo>
                    <a:pt x="7720" y="1479"/>
                    <a:pt x="8020" y="1755"/>
                    <a:pt x="8296" y="2056"/>
                  </a:cubicBezTo>
                  <a:lnTo>
                    <a:pt x="8246" y="2006"/>
                  </a:lnTo>
                  <a:lnTo>
                    <a:pt x="8246" y="2006"/>
                  </a:lnTo>
                  <a:cubicBezTo>
                    <a:pt x="8509" y="2292"/>
                    <a:pt x="8726" y="2602"/>
                    <a:pt x="8898" y="2934"/>
                  </a:cubicBezTo>
                  <a:lnTo>
                    <a:pt x="8898" y="2934"/>
                  </a:lnTo>
                  <a:cubicBezTo>
                    <a:pt x="8898" y="2933"/>
                    <a:pt x="8898" y="2933"/>
                    <a:pt x="8898" y="2933"/>
                  </a:cubicBezTo>
                  <a:lnTo>
                    <a:pt x="8898" y="2933"/>
                  </a:lnTo>
                  <a:cubicBezTo>
                    <a:pt x="8902" y="2941"/>
                    <a:pt x="8906" y="2950"/>
                    <a:pt x="8910" y="2958"/>
                  </a:cubicBezTo>
                  <a:lnTo>
                    <a:pt x="8910" y="2958"/>
                  </a:lnTo>
                  <a:cubicBezTo>
                    <a:pt x="8906" y="2950"/>
                    <a:pt x="8902" y="2942"/>
                    <a:pt x="8898" y="2934"/>
                  </a:cubicBezTo>
                  <a:lnTo>
                    <a:pt x="8898" y="2934"/>
                  </a:lnTo>
                  <a:cubicBezTo>
                    <a:pt x="8898" y="2956"/>
                    <a:pt x="8917" y="2977"/>
                    <a:pt x="8922" y="2982"/>
                  </a:cubicBezTo>
                  <a:lnTo>
                    <a:pt x="8922" y="2982"/>
                  </a:lnTo>
                  <a:cubicBezTo>
                    <a:pt x="8918" y="2974"/>
                    <a:pt x="8914" y="2966"/>
                    <a:pt x="8910" y="2958"/>
                  </a:cubicBezTo>
                  <a:lnTo>
                    <a:pt x="8910" y="2958"/>
                  </a:lnTo>
                  <a:cubicBezTo>
                    <a:pt x="8914" y="2966"/>
                    <a:pt x="8918" y="2975"/>
                    <a:pt x="8923" y="2983"/>
                  </a:cubicBezTo>
                  <a:cubicBezTo>
                    <a:pt x="8923" y="2983"/>
                    <a:pt x="8922" y="2983"/>
                    <a:pt x="8922" y="2982"/>
                  </a:cubicBezTo>
                  <a:lnTo>
                    <a:pt x="8922" y="2982"/>
                  </a:lnTo>
                  <a:cubicBezTo>
                    <a:pt x="9085" y="3319"/>
                    <a:pt x="9202" y="3678"/>
                    <a:pt x="9273" y="4061"/>
                  </a:cubicBezTo>
                  <a:cubicBezTo>
                    <a:pt x="9349" y="4437"/>
                    <a:pt x="9374" y="4838"/>
                    <a:pt x="9349" y="5239"/>
                  </a:cubicBezTo>
                  <a:cubicBezTo>
                    <a:pt x="9324" y="5640"/>
                    <a:pt x="9248" y="6016"/>
                    <a:pt x="9123" y="6392"/>
                  </a:cubicBezTo>
                  <a:cubicBezTo>
                    <a:pt x="8998" y="6742"/>
                    <a:pt x="8822" y="7068"/>
                    <a:pt x="8622" y="7394"/>
                  </a:cubicBezTo>
                  <a:cubicBezTo>
                    <a:pt x="8396" y="7695"/>
                    <a:pt x="8171" y="7970"/>
                    <a:pt x="7870" y="8221"/>
                  </a:cubicBezTo>
                  <a:cubicBezTo>
                    <a:pt x="7594" y="8472"/>
                    <a:pt x="7268" y="8697"/>
                    <a:pt x="6943" y="8873"/>
                  </a:cubicBezTo>
                  <a:cubicBezTo>
                    <a:pt x="6592" y="9048"/>
                    <a:pt x="6216" y="9173"/>
                    <a:pt x="5840" y="9249"/>
                  </a:cubicBezTo>
                  <a:lnTo>
                    <a:pt x="5865" y="9249"/>
                  </a:lnTo>
                  <a:cubicBezTo>
                    <a:pt x="5564" y="9305"/>
                    <a:pt x="5277" y="9333"/>
                    <a:pt x="4984" y="9333"/>
                  </a:cubicBezTo>
                  <a:cubicBezTo>
                    <a:pt x="4886" y="9333"/>
                    <a:pt x="4787" y="9330"/>
                    <a:pt x="4687" y="9324"/>
                  </a:cubicBezTo>
                  <a:cubicBezTo>
                    <a:pt x="4286" y="9299"/>
                    <a:pt x="3910" y="9224"/>
                    <a:pt x="3534" y="9098"/>
                  </a:cubicBezTo>
                  <a:cubicBezTo>
                    <a:pt x="3484" y="9098"/>
                    <a:pt x="3459" y="9073"/>
                    <a:pt x="3409" y="9048"/>
                  </a:cubicBezTo>
                  <a:lnTo>
                    <a:pt x="3384" y="9048"/>
                  </a:lnTo>
                  <a:cubicBezTo>
                    <a:pt x="3384" y="9048"/>
                    <a:pt x="3359" y="9048"/>
                    <a:pt x="3334" y="9023"/>
                  </a:cubicBezTo>
                  <a:cubicBezTo>
                    <a:pt x="3308" y="9023"/>
                    <a:pt x="3308" y="9023"/>
                    <a:pt x="3283" y="8998"/>
                  </a:cubicBezTo>
                  <a:cubicBezTo>
                    <a:pt x="3008" y="8898"/>
                    <a:pt x="2757" y="8772"/>
                    <a:pt x="2532" y="8597"/>
                  </a:cubicBezTo>
                  <a:cubicBezTo>
                    <a:pt x="2281" y="8447"/>
                    <a:pt x="2055" y="8271"/>
                    <a:pt x="1855" y="8071"/>
                  </a:cubicBezTo>
                  <a:cubicBezTo>
                    <a:pt x="1855" y="8046"/>
                    <a:pt x="1855" y="8046"/>
                    <a:pt x="1855" y="8046"/>
                  </a:cubicBezTo>
                  <a:cubicBezTo>
                    <a:pt x="1830" y="8046"/>
                    <a:pt x="1830" y="8046"/>
                    <a:pt x="1830" y="8021"/>
                  </a:cubicBezTo>
                  <a:cubicBezTo>
                    <a:pt x="1780" y="7970"/>
                    <a:pt x="1730" y="7920"/>
                    <a:pt x="1679" y="7870"/>
                  </a:cubicBezTo>
                  <a:cubicBezTo>
                    <a:pt x="1429" y="7595"/>
                    <a:pt x="1203" y="7269"/>
                    <a:pt x="1028" y="6943"/>
                  </a:cubicBezTo>
                  <a:cubicBezTo>
                    <a:pt x="1028" y="6943"/>
                    <a:pt x="1028" y="6918"/>
                    <a:pt x="1028" y="6918"/>
                  </a:cubicBezTo>
                  <a:cubicBezTo>
                    <a:pt x="928" y="6717"/>
                    <a:pt x="827" y="6492"/>
                    <a:pt x="752" y="6291"/>
                  </a:cubicBezTo>
                  <a:cubicBezTo>
                    <a:pt x="727" y="6166"/>
                    <a:pt x="677" y="6041"/>
                    <a:pt x="652" y="5915"/>
                  </a:cubicBezTo>
                  <a:cubicBezTo>
                    <a:pt x="652" y="5890"/>
                    <a:pt x="652" y="5890"/>
                    <a:pt x="652" y="5865"/>
                  </a:cubicBezTo>
                  <a:cubicBezTo>
                    <a:pt x="652" y="5840"/>
                    <a:pt x="627" y="5840"/>
                    <a:pt x="627" y="5840"/>
                  </a:cubicBezTo>
                  <a:lnTo>
                    <a:pt x="627" y="5815"/>
                  </a:lnTo>
                  <a:cubicBezTo>
                    <a:pt x="627" y="5790"/>
                    <a:pt x="627" y="5790"/>
                    <a:pt x="627" y="5790"/>
                  </a:cubicBezTo>
                  <a:cubicBezTo>
                    <a:pt x="627" y="5790"/>
                    <a:pt x="627" y="5765"/>
                    <a:pt x="627" y="5765"/>
                  </a:cubicBezTo>
                  <a:cubicBezTo>
                    <a:pt x="627" y="5765"/>
                    <a:pt x="627" y="5765"/>
                    <a:pt x="627" y="5740"/>
                  </a:cubicBezTo>
                  <a:cubicBezTo>
                    <a:pt x="577" y="5514"/>
                    <a:pt x="552" y="5289"/>
                    <a:pt x="552" y="5063"/>
                  </a:cubicBezTo>
                  <a:cubicBezTo>
                    <a:pt x="552" y="5038"/>
                    <a:pt x="552" y="5038"/>
                    <a:pt x="552" y="5038"/>
                  </a:cubicBezTo>
                  <a:cubicBezTo>
                    <a:pt x="552" y="5013"/>
                    <a:pt x="552" y="4988"/>
                    <a:pt x="552" y="4988"/>
                  </a:cubicBezTo>
                  <a:cubicBezTo>
                    <a:pt x="552" y="4863"/>
                    <a:pt x="552" y="4737"/>
                    <a:pt x="552" y="4612"/>
                  </a:cubicBezTo>
                  <a:cubicBezTo>
                    <a:pt x="577" y="4311"/>
                    <a:pt x="627" y="4036"/>
                    <a:pt x="702" y="3760"/>
                  </a:cubicBezTo>
                  <a:cubicBezTo>
                    <a:pt x="702" y="3735"/>
                    <a:pt x="702" y="3735"/>
                    <a:pt x="702" y="3735"/>
                  </a:cubicBezTo>
                  <a:cubicBezTo>
                    <a:pt x="702" y="3710"/>
                    <a:pt x="727" y="3710"/>
                    <a:pt x="727" y="3685"/>
                  </a:cubicBezTo>
                  <a:cubicBezTo>
                    <a:pt x="752" y="3610"/>
                    <a:pt x="752" y="3559"/>
                    <a:pt x="777" y="3484"/>
                  </a:cubicBezTo>
                  <a:cubicBezTo>
                    <a:pt x="802" y="3459"/>
                    <a:pt x="802" y="3409"/>
                    <a:pt x="827" y="3384"/>
                  </a:cubicBezTo>
                  <a:cubicBezTo>
                    <a:pt x="827" y="3384"/>
                    <a:pt x="827" y="3359"/>
                    <a:pt x="827" y="3359"/>
                  </a:cubicBezTo>
                  <a:cubicBezTo>
                    <a:pt x="827" y="3359"/>
                    <a:pt x="852" y="3334"/>
                    <a:pt x="852" y="3309"/>
                  </a:cubicBezTo>
                  <a:cubicBezTo>
                    <a:pt x="852" y="3309"/>
                    <a:pt x="852" y="3284"/>
                    <a:pt x="877" y="3259"/>
                  </a:cubicBezTo>
                  <a:cubicBezTo>
                    <a:pt x="1003" y="2983"/>
                    <a:pt x="1128" y="2707"/>
                    <a:pt x="1303" y="2457"/>
                  </a:cubicBezTo>
                  <a:cubicBezTo>
                    <a:pt x="1404" y="2306"/>
                    <a:pt x="1504" y="2181"/>
                    <a:pt x="1629" y="2031"/>
                  </a:cubicBezTo>
                  <a:cubicBezTo>
                    <a:pt x="1629" y="2031"/>
                    <a:pt x="1654" y="2006"/>
                    <a:pt x="1654" y="2006"/>
                  </a:cubicBezTo>
                  <a:cubicBezTo>
                    <a:pt x="1780" y="1855"/>
                    <a:pt x="1905" y="1730"/>
                    <a:pt x="2055" y="1605"/>
                  </a:cubicBezTo>
                  <a:cubicBezTo>
                    <a:pt x="2131" y="1529"/>
                    <a:pt x="2206" y="1479"/>
                    <a:pt x="2306" y="1404"/>
                  </a:cubicBezTo>
                  <a:cubicBezTo>
                    <a:pt x="2306" y="1404"/>
                    <a:pt x="2331" y="1379"/>
                    <a:pt x="2331" y="1379"/>
                  </a:cubicBezTo>
                  <a:cubicBezTo>
                    <a:pt x="2356" y="1379"/>
                    <a:pt x="2356" y="1354"/>
                    <a:pt x="2381" y="1354"/>
                  </a:cubicBezTo>
                  <a:cubicBezTo>
                    <a:pt x="2557" y="1204"/>
                    <a:pt x="2757" y="1103"/>
                    <a:pt x="2983" y="978"/>
                  </a:cubicBezTo>
                  <a:cubicBezTo>
                    <a:pt x="3334" y="803"/>
                    <a:pt x="3710" y="677"/>
                    <a:pt x="4111" y="602"/>
                  </a:cubicBezTo>
                  <a:cubicBezTo>
                    <a:pt x="4392" y="546"/>
                    <a:pt x="4674" y="517"/>
                    <a:pt x="4956" y="517"/>
                  </a:cubicBezTo>
                  <a:close/>
                  <a:moveTo>
                    <a:pt x="4587" y="0"/>
                  </a:moveTo>
                  <a:cubicBezTo>
                    <a:pt x="4060" y="51"/>
                    <a:pt x="3534" y="176"/>
                    <a:pt x="3058" y="376"/>
                  </a:cubicBezTo>
                  <a:cubicBezTo>
                    <a:pt x="2782" y="477"/>
                    <a:pt x="2557" y="627"/>
                    <a:pt x="2306" y="777"/>
                  </a:cubicBezTo>
                  <a:cubicBezTo>
                    <a:pt x="2281" y="803"/>
                    <a:pt x="2231" y="803"/>
                    <a:pt x="2206" y="828"/>
                  </a:cubicBezTo>
                  <a:cubicBezTo>
                    <a:pt x="2105" y="903"/>
                    <a:pt x="2005" y="978"/>
                    <a:pt x="1905" y="1053"/>
                  </a:cubicBezTo>
                  <a:cubicBezTo>
                    <a:pt x="1880" y="1078"/>
                    <a:pt x="1855" y="1103"/>
                    <a:pt x="1855" y="1103"/>
                  </a:cubicBezTo>
                  <a:cubicBezTo>
                    <a:pt x="1730" y="1204"/>
                    <a:pt x="1629" y="1304"/>
                    <a:pt x="1529" y="1404"/>
                  </a:cubicBezTo>
                  <a:cubicBezTo>
                    <a:pt x="1454" y="1454"/>
                    <a:pt x="1379" y="1529"/>
                    <a:pt x="1303" y="1630"/>
                  </a:cubicBezTo>
                  <a:cubicBezTo>
                    <a:pt x="1203" y="1730"/>
                    <a:pt x="1103" y="1855"/>
                    <a:pt x="1003" y="1980"/>
                  </a:cubicBezTo>
                  <a:cubicBezTo>
                    <a:pt x="953" y="2056"/>
                    <a:pt x="902" y="2131"/>
                    <a:pt x="827" y="2231"/>
                  </a:cubicBezTo>
                  <a:cubicBezTo>
                    <a:pt x="827" y="2231"/>
                    <a:pt x="827" y="2256"/>
                    <a:pt x="802" y="2256"/>
                  </a:cubicBezTo>
                  <a:cubicBezTo>
                    <a:pt x="652" y="2507"/>
                    <a:pt x="527" y="2757"/>
                    <a:pt x="401" y="3033"/>
                  </a:cubicBezTo>
                  <a:cubicBezTo>
                    <a:pt x="401" y="3033"/>
                    <a:pt x="401" y="3058"/>
                    <a:pt x="401" y="3058"/>
                  </a:cubicBezTo>
                  <a:cubicBezTo>
                    <a:pt x="301" y="3309"/>
                    <a:pt x="201" y="3559"/>
                    <a:pt x="151" y="3835"/>
                  </a:cubicBezTo>
                  <a:lnTo>
                    <a:pt x="151" y="3860"/>
                  </a:lnTo>
                  <a:cubicBezTo>
                    <a:pt x="50" y="4311"/>
                    <a:pt x="0" y="4787"/>
                    <a:pt x="25" y="5239"/>
                  </a:cubicBezTo>
                  <a:cubicBezTo>
                    <a:pt x="50" y="5264"/>
                    <a:pt x="50" y="5314"/>
                    <a:pt x="50" y="5339"/>
                  </a:cubicBezTo>
                  <a:cubicBezTo>
                    <a:pt x="50" y="5364"/>
                    <a:pt x="50" y="5364"/>
                    <a:pt x="50" y="5364"/>
                  </a:cubicBezTo>
                  <a:cubicBezTo>
                    <a:pt x="50" y="5414"/>
                    <a:pt x="50" y="5464"/>
                    <a:pt x="50" y="5489"/>
                  </a:cubicBezTo>
                  <a:cubicBezTo>
                    <a:pt x="126" y="6141"/>
                    <a:pt x="326" y="6742"/>
                    <a:pt x="652" y="7294"/>
                  </a:cubicBezTo>
                  <a:cubicBezTo>
                    <a:pt x="752" y="7519"/>
                    <a:pt x="877" y="7695"/>
                    <a:pt x="1028" y="7895"/>
                  </a:cubicBezTo>
                  <a:cubicBezTo>
                    <a:pt x="1379" y="8371"/>
                    <a:pt x="1830" y="8798"/>
                    <a:pt x="2356" y="9123"/>
                  </a:cubicBezTo>
                  <a:lnTo>
                    <a:pt x="2381" y="9123"/>
                  </a:lnTo>
                  <a:cubicBezTo>
                    <a:pt x="2807" y="9399"/>
                    <a:pt x="3283" y="9600"/>
                    <a:pt x="3785" y="9725"/>
                  </a:cubicBezTo>
                  <a:cubicBezTo>
                    <a:pt x="4173" y="9822"/>
                    <a:pt x="4577" y="9859"/>
                    <a:pt x="4972" y="9859"/>
                  </a:cubicBezTo>
                  <a:cubicBezTo>
                    <a:pt x="5087" y="9859"/>
                    <a:pt x="5201" y="9856"/>
                    <a:pt x="5314" y="9850"/>
                  </a:cubicBezTo>
                  <a:cubicBezTo>
                    <a:pt x="5840" y="9800"/>
                    <a:pt x="6366" y="9675"/>
                    <a:pt x="6867" y="9474"/>
                  </a:cubicBezTo>
                  <a:cubicBezTo>
                    <a:pt x="7344" y="9274"/>
                    <a:pt x="7795" y="8973"/>
                    <a:pt x="8196" y="8647"/>
                  </a:cubicBezTo>
                  <a:cubicBezTo>
                    <a:pt x="8572" y="8296"/>
                    <a:pt x="8923" y="7895"/>
                    <a:pt x="9173" y="7444"/>
                  </a:cubicBezTo>
                  <a:cubicBezTo>
                    <a:pt x="9474" y="6993"/>
                    <a:pt x="9674" y="6467"/>
                    <a:pt x="9775" y="5940"/>
                  </a:cubicBezTo>
                  <a:cubicBezTo>
                    <a:pt x="9900" y="5414"/>
                    <a:pt x="9900" y="4863"/>
                    <a:pt x="9850" y="4336"/>
                  </a:cubicBezTo>
                  <a:cubicBezTo>
                    <a:pt x="9800" y="3835"/>
                    <a:pt x="9649" y="3334"/>
                    <a:pt x="9424" y="2858"/>
                  </a:cubicBezTo>
                  <a:cubicBezTo>
                    <a:pt x="9324" y="2657"/>
                    <a:pt x="9223" y="2432"/>
                    <a:pt x="9073" y="2231"/>
                  </a:cubicBezTo>
                  <a:cubicBezTo>
                    <a:pt x="8948" y="2006"/>
                    <a:pt x="8772" y="1805"/>
                    <a:pt x="8597" y="1630"/>
                  </a:cubicBezTo>
                  <a:cubicBezTo>
                    <a:pt x="7945" y="853"/>
                    <a:pt x="7018" y="351"/>
                    <a:pt x="6040" y="126"/>
                  </a:cubicBezTo>
                  <a:cubicBezTo>
                    <a:pt x="5689" y="26"/>
                    <a:pt x="5314" y="0"/>
                    <a:pt x="4963" y="0"/>
                  </a:cubicBezTo>
                  <a:close/>
                </a:path>
              </a:pathLst>
            </a:custGeom>
            <a:solidFill>
              <a:srgbClr val="C83F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
            <p:cNvSpPr/>
            <p:nvPr/>
          </p:nvSpPr>
          <p:spPr>
            <a:xfrm>
              <a:off x="3403025" y="929225"/>
              <a:ext cx="246900" cy="246725"/>
            </a:xfrm>
            <a:custGeom>
              <a:avLst/>
              <a:gdLst/>
              <a:ahLst/>
              <a:cxnLst/>
              <a:rect l="l" t="t" r="r" b="b"/>
              <a:pathLst>
                <a:path w="9876" h="9869" extrusionOk="0">
                  <a:moveTo>
                    <a:pt x="4953" y="517"/>
                  </a:moveTo>
                  <a:cubicBezTo>
                    <a:pt x="5049" y="517"/>
                    <a:pt x="5145" y="520"/>
                    <a:pt x="5239" y="527"/>
                  </a:cubicBezTo>
                  <a:lnTo>
                    <a:pt x="5264" y="527"/>
                  </a:lnTo>
                  <a:cubicBezTo>
                    <a:pt x="5640" y="577"/>
                    <a:pt x="6016" y="652"/>
                    <a:pt x="6367" y="752"/>
                  </a:cubicBezTo>
                  <a:cubicBezTo>
                    <a:pt x="6367" y="752"/>
                    <a:pt x="6367" y="752"/>
                    <a:pt x="6367" y="753"/>
                  </a:cubicBezTo>
                  <a:lnTo>
                    <a:pt x="6367" y="753"/>
                  </a:lnTo>
                  <a:cubicBezTo>
                    <a:pt x="6392" y="777"/>
                    <a:pt x="6392" y="777"/>
                    <a:pt x="6417" y="777"/>
                  </a:cubicBezTo>
                  <a:lnTo>
                    <a:pt x="6392" y="777"/>
                  </a:lnTo>
                  <a:cubicBezTo>
                    <a:pt x="6743" y="903"/>
                    <a:pt x="7093" y="1078"/>
                    <a:pt x="7419" y="1278"/>
                  </a:cubicBezTo>
                  <a:cubicBezTo>
                    <a:pt x="7745" y="1504"/>
                    <a:pt x="8021" y="1755"/>
                    <a:pt x="8271" y="2030"/>
                  </a:cubicBezTo>
                  <a:cubicBezTo>
                    <a:pt x="8497" y="2331"/>
                    <a:pt x="8723" y="2632"/>
                    <a:pt x="8873" y="2958"/>
                  </a:cubicBezTo>
                  <a:cubicBezTo>
                    <a:pt x="9048" y="3309"/>
                    <a:pt x="9174" y="3684"/>
                    <a:pt x="9274" y="4060"/>
                  </a:cubicBezTo>
                  <a:cubicBezTo>
                    <a:pt x="9349" y="4461"/>
                    <a:pt x="9374" y="4862"/>
                    <a:pt x="9349" y="5263"/>
                  </a:cubicBezTo>
                  <a:cubicBezTo>
                    <a:pt x="9299" y="5639"/>
                    <a:pt x="9224" y="5990"/>
                    <a:pt x="9124" y="6366"/>
                  </a:cubicBezTo>
                  <a:cubicBezTo>
                    <a:pt x="8998" y="6717"/>
                    <a:pt x="8823" y="7043"/>
                    <a:pt x="8622" y="7369"/>
                  </a:cubicBezTo>
                  <a:cubicBezTo>
                    <a:pt x="8397" y="7695"/>
                    <a:pt x="8146" y="7995"/>
                    <a:pt x="7845" y="8246"/>
                  </a:cubicBezTo>
                  <a:cubicBezTo>
                    <a:pt x="7570" y="8471"/>
                    <a:pt x="7269" y="8697"/>
                    <a:pt x="6968" y="8847"/>
                  </a:cubicBezTo>
                  <a:cubicBezTo>
                    <a:pt x="6592" y="9048"/>
                    <a:pt x="6216" y="9173"/>
                    <a:pt x="5815" y="9248"/>
                  </a:cubicBezTo>
                  <a:cubicBezTo>
                    <a:pt x="5531" y="9315"/>
                    <a:pt x="5258" y="9349"/>
                    <a:pt x="4982" y="9349"/>
                  </a:cubicBezTo>
                  <a:cubicBezTo>
                    <a:pt x="4843" y="9349"/>
                    <a:pt x="4704" y="9340"/>
                    <a:pt x="4562" y="9324"/>
                  </a:cubicBezTo>
                  <a:lnTo>
                    <a:pt x="4562" y="9324"/>
                  </a:lnTo>
                  <a:lnTo>
                    <a:pt x="4637" y="9349"/>
                  </a:lnTo>
                  <a:cubicBezTo>
                    <a:pt x="4312" y="9324"/>
                    <a:pt x="4011" y="9248"/>
                    <a:pt x="3710" y="9173"/>
                  </a:cubicBezTo>
                  <a:cubicBezTo>
                    <a:pt x="3635" y="9148"/>
                    <a:pt x="3560" y="9123"/>
                    <a:pt x="3484" y="9098"/>
                  </a:cubicBezTo>
                  <a:lnTo>
                    <a:pt x="3459" y="9098"/>
                  </a:lnTo>
                  <a:cubicBezTo>
                    <a:pt x="3409" y="9073"/>
                    <a:pt x="3334" y="9048"/>
                    <a:pt x="3259" y="9023"/>
                  </a:cubicBezTo>
                  <a:cubicBezTo>
                    <a:pt x="3259" y="9023"/>
                    <a:pt x="3259" y="9023"/>
                    <a:pt x="3259" y="8998"/>
                  </a:cubicBezTo>
                  <a:lnTo>
                    <a:pt x="3209" y="8998"/>
                  </a:lnTo>
                  <a:cubicBezTo>
                    <a:pt x="2958" y="8872"/>
                    <a:pt x="2708" y="8747"/>
                    <a:pt x="2482" y="8597"/>
                  </a:cubicBezTo>
                  <a:cubicBezTo>
                    <a:pt x="2332" y="8497"/>
                    <a:pt x="2181" y="8396"/>
                    <a:pt x="2056" y="8271"/>
                  </a:cubicBezTo>
                  <a:cubicBezTo>
                    <a:pt x="1905" y="8146"/>
                    <a:pt x="1755" y="7995"/>
                    <a:pt x="1605" y="7845"/>
                  </a:cubicBezTo>
                  <a:cubicBezTo>
                    <a:pt x="1580" y="7795"/>
                    <a:pt x="1555" y="7770"/>
                    <a:pt x="1530" y="7720"/>
                  </a:cubicBezTo>
                  <a:cubicBezTo>
                    <a:pt x="1504" y="7720"/>
                    <a:pt x="1504" y="7720"/>
                    <a:pt x="1504" y="7695"/>
                  </a:cubicBezTo>
                  <a:cubicBezTo>
                    <a:pt x="1304" y="7444"/>
                    <a:pt x="1129" y="7168"/>
                    <a:pt x="1003" y="6893"/>
                  </a:cubicBezTo>
                  <a:cubicBezTo>
                    <a:pt x="928" y="6792"/>
                    <a:pt x="878" y="6642"/>
                    <a:pt x="828" y="6517"/>
                  </a:cubicBezTo>
                  <a:cubicBezTo>
                    <a:pt x="828" y="6492"/>
                    <a:pt x="803" y="6466"/>
                    <a:pt x="803" y="6441"/>
                  </a:cubicBezTo>
                  <a:cubicBezTo>
                    <a:pt x="778" y="6416"/>
                    <a:pt x="778" y="6391"/>
                    <a:pt x="778" y="6391"/>
                  </a:cubicBezTo>
                  <a:lnTo>
                    <a:pt x="778" y="6366"/>
                  </a:lnTo>
                  <a:cubicBezTo>
                    <a:pt x="753" y="6341"/>
                    <a:pt x="753" y="6341"/>
                    <a:pt x="753" y="6316"/>
                  </a:cubicBezTo>
                  <a:cubicBezTo>
                    <a:pt x="753" y="6316"/>
                    <a:pt x="753" y="6291"/>
                    <a:pt x="753" y="6291"/>
                  </a:cubicBezTo>
                  <a:cubicBezTo>
                    <a:pt x="753" y="6291"/>
                    <a:pt x="728" y="6266"/>
                    <a:pt x="728" y="6241"/>
                  </a:cubicBezTo>
                  <a:cubicBezTo>
                    <a:pt x="728" y="6241"/>
                    <a:pt x="728" y="6241"/>
                    <a:pt x="728" y="6216"/>
                  </a:cubicBezTo>
                  <a:cubicBezTo>
                    <a:pt x="728" y="6216"/>
                    <a:pt x="702" y="6191"/>
                    <a:pt x="702" y="6166"/>
                  </a:cubicBezTo>
                  <a:cubicBezTo>
                    <a:pt x="702" y="6166"/>
                    <a:pt x="702" y="6166"/>
                    <a:pt x="702" y="6141"/>
                  </a:cubicBezTo>
                  <a:cubicBezTo>
                    <a:pt x="702" y="6141"/>
                    <a:pt x="702" y="6116"/>
                    <a:pt x="677" y="6091"/>
                  </a:cubicBezTo>
                  <a:cubicBezTo>
                    <a:pt x="677" y="6091"/>
                    <a:pt x="677" y="6091"/>
                    <a:pt x="677" y="6065"/>
                  </a:cubicBezTo>
                  <a:cubicBezTo>
                    <a:pt x="677" y="6065"/>
                    <a:pt x="677" y="6040"/>
                    <a:pt x="677" y="6040"/>
                  </a:cubicBezTo>
                  <a:lnTo>
                    <a:pt x="652" y="5990"/>
                  </a:lnTo>
                  <a:cubicBezTo>
                    <a:pt x="652" y="5915"/>
                    <a:pt x="627" y="5865"/>
                    <a:pt x="602" y="5815"/>
                  </a:cubicBezTo>
                  <a:cubicBezTo>
                    <a:pt x="602" y="5715"/>
                    <a:pt x="577" y="5614"/>
                    <a:pt x="577" y="5514"/>
                  </a:cubicBezTo>
                  <a:cubicBezTo>
                    <a:pt x="527" y="5213"/>
                    <a:pt x="527" y="4913"/>
                    <a:pt x="552" y="4612"/>
                  </a:cubicBezTo>
                  <a:cubicBezTo>
                    <a:pt x="552" y="4411"/>
                    <a:pt x="577" y="4211"/>
                    <a:pt x="627" y="4010"/>
                  </a:cubicBezTo>
                  <a:lnTo>
                    <a:pt x="627" y="3985"/>
                  </a:lnTo>
                  <a:cubicBezTo>
                    <a:pt x="627" y="3985"/>
                    <a:pt x="652" y="3960"/>
                    <a:pt x="652" y="3935"/>
                  </a:cubicBezTo>
                  <a:cubicBezTo>
                    <a:pt x="652" y="3935"/>
                    <a:pt x="652" y="3910"/>
                    <a:pt x="652" y="3910"/>
                  </a:cubicBezTo>
                  <a:cubicBezTo>
                    <a:pt x="652" y="3910"/>
                    <a:pt x="652" y="3885"/>
                    <a:pt x="652" y="3885"/>
                  </a:cubicBezTo>
                  <a:cubicBezTo>
                    <a:pt x="652" y="3860"/>
                    <a:pt x="677" y="3835"/>
                    <a:pt x="677" y="3835"/>
                  </a:cubicBezTo>
                  <a:cubicBezTo>
                    <a:pt x="677" y="3835"/>
                    <a:pt x="677" y="3810"/>
                    <a:pt x="677" y="3810"/>
                  </a:cubicBezTo>
                  <a:cubicBezTo>
                    <a:pt x="702" y="3710"/>
                    <a:pt x="728" y="3584"/>
                    <a:pt x="778" y="3484"/>
                  </a:cubicBezTo>
                  <a:cubicBezTo>
                    <a:pt x="803" y="3409"/>
                    <a:pt x="828" y="3334"/>
                    <a:pt x="853" y="3283"/>
                  </a:cubicBezTo>
                  <a:cubicBezTo>
                    <a:pt x="928" y="3108"/>
                    <a:pt x="1003" y="2958"/>
                    <a:pt x="1078" y="2782"/>
                  </a:cubicBezTo>
                  <a:lnTo>
                    <a:pt x="1103" y="2782"/>
                  </a:lnTo>
                  <a:cubicBezTo>
                    <a:pt x="1103" y="2757"/>
                    <a:pt x="1103" y="2757"/>
                    <a:pt x="1129" y="2732"/>
                  </a:cubicBezTo>
                  <a:cubicBezTo>
                    <a:pt x="1129" y="2732"/>
                    <a:pt x="1129" y="2707"/>
                    <a:pt x="1129" y="2707"/>
                  </a:cubicBezTo>
                  <a:cubicBezTo>
                    <a:pt x="1154" y="2707"/>
                    <a:pt x="1154" y="2682"/>
                    <a:pt x="1154" y="2682"/>
                  </a:cubicBezTo>
                  <a:cubicBezTo>
                    <a:pt x="1179" y="2632"/>
                    <a:pt x="1229" y="2557"/>
                    <a:pt x="1279" y="2481"/>
                  </a:cubicBezTo>
                  <a:cubicBezTo>
                    <a:pt x="1354" y="2356"/>
                    <a:pt x="1454" y="2231"/>
                    <a:pt x="1555" y="2106"/>
                  </a:cubicBezTo>
                  <a:cubicBezTo>
                    <a:pt x="1555" y="2106"/>
                    <a:pt x="1580" y="2106"/>
                    <a:pt x="1580" y="2080"/>
                  </a:cubicBezTo>
                  <a:lnTo>
                    <a:pt x="1605" y="2055"/>
                  </a:lnTo>
                  <a:cubicBezTo>
                    <a:pt x="1705" y="1930"/>
                    <a:pt x="1805" y="1830"/>
                    <a:pt x="1931" y="1730"/>
                  </a:cubicBezTo>
                  <a:lnTo>
                    <a:pt x="1931" y="1705"/>
                  </a:lnTo>
                  <a:cubicBezTo>
                    <a:pt x="1931" y="1705"/>
                    <a:pt x="1956" y="1679"/>
                    <a:pt x="1956" y="1679"/>
                  </a:cubicBezTo>
                  <a:cubicBezTo>
                    <a:pt x="1981" y="1679"/>
                    <a:pt x="1981" y="1654"/>
                    <a:pt x="1981" y="1654"/>
                  </a:cubicBezTo>
                  <a:cubicBezTo>
                    <a:pt x="2006" y="1654"/>
                    <a:pt x="2006" y="1654"/>
                    <a:pt x="2006" y="1629"/>
                  </a:cubicBezTo>
                  <a:cubicBezTo>
                    <a:pt x="2056" y="1579"/>
                    <a:pt x="2131" y="1554"/>
                    <a:pt x="2181" y="1504"/>
                  </a:cubicBezTo>
                  <a:cubicBezTo>
                    <a:pt x="2206" y="1479"/>
                    <a:pt x="2206" y="1479"/>
                    <a:pt x="2231" y="1454"/>
                  </a:cubicBezTo>
                  <a:cubicBezTo>
                    <a:pt x="2231" y="1454"/>
                    <a:pt x="2256" y="1454"/>
                    <a:pt x="2256" y="1429"/>
                  </a:cubicBezTo>
                  <a:cubicBezTo>
                    <a:pt x="2256" y="1429"/>
                    <a:pt x="2281" y="1429"/>
                    <a:pt x="2281" y="1404"/>
                  </a:cubicBezTo>
                  <a:lnTo>
                    <a:pt x="2307" y="1404"/>
                  </a:lnTo>
                  <a:cubicBezTo>
                    <a:pt x="2332" y="1379"/>
                    <a:pt x="2332" y="1379"/>
                    <a:pt x="2357" y="1379"/>
                  </a:cubicBezTo>
                  <a:cubicBezTo>
                    <a:pt x="2357" y="1354"/>
                    <a:pt x="2357" y="1354"/>
                    <a:pt x="2382" y="1354"/>
                  </a:cubicBezTo>
                  <a:cubicBezTo>
                    <a:pt x="2382" y="1354"/>
                    <a:pt x="2407" y="1329"/>
                    <a:pt x="2407" y="1329"/>
                  </a:cubicBezTo>
                  <a:cubicBezTo>
                    <a:pt x="2432" y="1329"/>
                    <a:pt x="2432" y="1304"/>
                    <a:pt x="2432" y="1304"/>
                  </a:cubicBezTo>
                  <a:cubicBezTo>
                    <a:pt x="2457" y="1304"/>
                    <a:pt x="2457" y="1278"/>
                    <a:pt x="2482" y="1278"/>
                  </a:cubicBezTo>
                  <a:cubicBezTo>
                    <a:pt x="2507" y="1253"/>
                    <a:pt x="2532" y="1253"/>
                    <a:pt x="2532" y="1228"/>
                  </a:cubicBezTo>
                  <a:lnTo>
                    <a:pt x="2557" y="1228"/>
                  </a:lnTo>
                  <a:cubicBezTo>
                    <a:pt x="2682" y="1153"/>
                    <a:pt x="2808" y="1078"/>
                    <a:pt x="2958" y="1003"/>
                  </a:cubicBezTo>
                  <a:cubicBezTo>
                    <a:pt x="3033" y="953"/>
                    <a:pt x="3109" y="928"/>
                    <a:pt x="3184" y="903"/>
                  </a:cubicBezTo>
                  <a:cubicBezTo>
                    <a:pt x="3184" y="877"/>
                    <a:pt x="3209" y="877"/>
                    <a:pt x="3209" y="877"/>
                  </a:cubicBezTo>
                  <a:lnTo>
                    <a:pt x="3234" y="877"/>
                  </a:lnTo>
                  <a:cubicBezTo>
                    <a:pt x="3510" y="752"/>
                    <a:pt x="3785" y="677"/>
                    <a:pt x="4061" y="602"/>
                  </a:cubicBezTo>
                  <a:cubicBezTo>
                    <a:pt x="4362" y="545"/>
                    <a:pt x="4662" y="517"/>
                    <a:pt x="4953" y="517"/>
                  </a:cubicBezTo>
                  <a:close/>
                  <a:moveTo>
                    <a:pt x="4963" y="0"/>
                  </a:moveTo>
                  <a:cubicBezTo>
                    <a:pt x="4763" y="0"/>
                    <a:pt x="4562" y="25"/>
                    <a:pt x="4387" y="50"/>
                  </a:cubicBezTo>
                  <a:cubicBezTo>
                    <a:pt x="4286" y="50"/>
                    <a:pt x="4211" y="50"/>
                    <a:pt x="4136" y="75"/>
                  </a:cubicBezTo>
                  <a:cubicBezTo>
                    <a:pt x="3860" y="126"/>
                    <a:pt x="3610" y="176"/>
                    <a:pt x="3359" y="276"/>
                  </a:cubicBezTo>
                  <a:lnTo>
                    <a:pt x="3309" y="276"/>
                  </a:lnTo>
                  <a:cubicBezTo>
                    <a:pt x="3083" y="351"/>
                    <a:pt x="2858" y="451"/>
                    <a:pt x="2657" y="577"/>
                  </a:cubicBezTo>
                  <a:cubicBezTo>
                    <a:pt x="2632" y="577"/>
                    <a:pt x="2607" y="602"/>
                    <a:pt x="2582" y="602"/>
                  </a:cubicBezTo>
                  <a:cubicBezTo>
                    <a:pt x="2206" y="802"/>
                    <a:pt x="1830" y="1078"/>
                    <a:pt x="1504" y="1404"/>
                  </a:cubicBezTo>
                  <a:cubicBezTo>
                    <a:pt x="1454" y="1454"/>
                    <a:pt x="1404" y="1479"/>
                    <a:pt x="1379" y="1529"/>
                  </a:cubicBezTo>
                  <a:cubicBezTo>
                    <a:pt x="1003" y="1930"/>
                    <a:pt x="702" y="2381"/>
                    <a:pt x="477" y="2857"/>
                  </a:cubicBezTo>
                  <a:cubicBezTo>
                    <a:pt x="427" y="2958"/>
                    <a:pt x="377" y="3083"/>
                    <a:pt x="327" y="3183"/>
                  </a:cubicBezTo>
                  <a:cubicBezTo>
                    <a:pt x="327" y="3208"/>
                    <a:pt x="327" y="3208"/>
                    <a:pt x="327" y="3233"/>
                  </a:cubicBezTo>
                  <a:lnTo>
                    <a:pt x="301" y="3233"/>
                  </a:lnTo>
                  <a:cubicBezTo>
                    <a:pt x="126" y="3735"/>
                    <a:pt x="26" y="4236"/>
                    <a:pt x="26" y="4762"/>
                  </a:cubicBezTo>
                  <a:cubicBezTo>
                    <a:pt x="1" y="4862"/>
                    <a:pt x="1" y="4938"/>
                    <a:pt x="1" y="5038"/>
                  </a:cubicBezTo>
                  <a:cubicBezTo>
                    <a:pt x="26" y="5314"/>
                    <a:pt x="51" y="5589"/>
                    <a:pt x="101" y="5840"/>
                  </a:cubicBezTo>
                  <a:cubicBezTo>
                    <a:pt x="101" y="5890"/>
                    <a:pt x="101" y="5915"/>
                    <a:pt x="126" y="5965"/>
                  </a:cubicBezTo>
                  <a:cubicBezTo>
                    <a:pt x="126" y="5965"/>
                    <a:pt x="126" y="5990"/>
                    <a:pt x="126" y="6015"/>
                  </a:cubicBezTo>
                  <a:cubicBezTo>
                    <a:pt x="151" y="6065"/>
                    <a:pt x="151" y="6116"/>
                    <a:pt x="176" y="6166"/>
                  </a:cubicBezTo>
                  <a:cubicBezTo>
                    <a:pt x="226" y="6441"/>
                    <a:pt x="327" y="6717"/>
                    <a:pt x="452" y="6968"/>
                  </a:cubicBezTo>
                  <a:cubicBezTo>
                    <a:pt x="477" y="7043"/>
                    <a:pt x="527" y="7118"/>
                    <a:pt x="552" y="7193"/>
                  </a:cubicBezTo>
                  <a:cubicBezTo>
                    <a:pt x="627" y="7319"/>
                    <a:pt x="677" y="7419"/>
                    <a:pt x="728" y="7519"/>
                  </a:cubicBezTo>
                  <a:cubicBezTo>
                    <a:pt x="753" y="7519"/>
                    <a:pt x="753" y="7544"/>
                    <a:pt x="753" y="7544"/>
                  </a:cubicBezTo>
                  <a:lnTo>
                    <a:pt x="778" y="7569"/>
                  </a:lnTo>
                  <a:lnTo>
                    <a:pt x="803" y="7594"/>
                  </a:lnTo>
                  <a:cubicBezTo>
                    <a:pt x="803" y="7619"/>
                    <a:pt x="803" y="7619"/>
                    <a:pt x="803" y="7619"/>
                  </a:cubicBezTo>
                  <a:cubicBezTo>
                    <a:pt x="803" y="7644"/>
                    <a:pt x="828" y="7644"/>
                    <a:pt x="828" y="7644"/>
                  </a:cubicBezTo>
                  <a:cubicBezTo>
                    <a:pt x="1028" y="7970"/>
                    <a:pt x="1279" y="8271"/>
                    <a:pt x="1555" y="8522"/>
                  </a:cubicBezTo>
                  <a:cubicBezTo>
                    <a:pt x="1580" y="8547"/>
                    <a:pt x="1605" y="8547"/>
                    <a:pt x="1605" y="8572"/>
                  </a:cubicBezTo>
                  <a:cubicBezTo>
                    <a:pt x="1830" y="8772"/>
                    <a:pt x="2056" y="8948"/>
                    <a:pt x="2307" y="9098"/>
                  </a:cubicBezTo>
                  <a:cubicBezTo>
                    <a:pt x="2357" y="9148"/>
                    <a:pt x="2432" y="9173"/>
                    <a:pt x="2482" y="9198"/>
                  </a:cubicBezTo>
                  <a:cubicBezTo>
                    <a:pt x="2507" y="9223"/>
                    <a:pt x="2507" y="9223"/>
                    <a:pt x="2507" y="9223"/>
                  </a:cubicBezTo>
                  <a:cubicBezTo>
                    <a:pt x="2632" y="9299"/>
                    <a:pt x="2758" y="9349"/>
                    <a:pt x="2858" y="9399"/>
                  </a:cubicBezTo>
                  <a:cubicBezTo>
                    <a:pt x="3209" y="9574"/>
                    <a:pt x="3560" y="9674"/>
                    <a:pt x="3911" y="9750"/>
                  </a:cubicBezTo>
                  <a:cubicBezTo>
                    <a:pt x="3936" y="9775"/>
                    <a:pt x="3986" y="9775"/>
                    <a:pt x="4011" y="9775"/>
                  </a:cubicBezTo>
                  <a:lnTo>
                    <a:pt x="4036" y="9775"/>
                  </a:lnTo>
                  <a:cubicBezTo>
                    <a:pt x="4136" y="9800"/>
                    <a:pt x="4236" y="9825"/>
                    <a:pt x="4337" y="9825"/>
                  </a:cubicBezTo>
                  <a:cubicBezTo>
                    <a:pt x="4544" y="9855"/>
                    <a:pt x="4752" y="9869"/>
                    <a:pt x="4959" y="9869"/>
                  </a:cubicBezTo>
                  <a:cubicBezTo>
                    <a:pt x="5278" y="9869"/>
                    <a:pt x="5597" y="9835"/>
                    <a:pt x="5916" y="9775"/>
                  </a:cubicBezTo>
                  <a:cubicBezTo>
                    <a:pt x="6141" y="9725"/>
                    <a:pt x="6392" y="9649"/>
                    <a:pt x="6642" y="9574"/>
                  </a:cubicBezTo>
                  <a:cubicBezTo>
                    <a:pt x="6893" y="9474"/>
                    <a:pt x="7119" y="9349"/>
                    <a:pt x="7369" y="9223"/>
                  </a:cubicBezTo>
                  <a:cubicBezTo>
                    <a:pt x="7820" y="8973"/>
                    <a:pt x="8221" y="8647"/>
                    <a:pt x="8572" y="8271"/>
                  </a:cubicBezTo>
                  <a:cubicBezTo>
                    <a:pt x="8898" y="7895"/>
                    <a:pt x="9199" y="7469"/>
                    <a:pt x="9399" y="7018"/>
                  </a:cubicBezTo>
                  <a:cubicBezTo>
                    <a:pt x="9625" y="6542"/>
                    <a:pt x="9775" y="6015"/>
                    <a:pt x="9825" y="5489"/>
                  </a:cubicBezTo>
                  <a:cubicBezTo>
                    <a:pt x="9875" y="5238"/>
                    <a:pt x="9875" y="4963"/>
                    <a:pt x="9875" y="4712"/>
                  </a:cubicBezTo>
                  <a:cubicBezTo>
                    <a:pt x="9850" y="4411"/>
                    <a:pt x="9800" y="4136"/>
                    <a:pt x="9750" y="3860"/>
                  </a:cubicBezTo>
                  <a:cubicBezTo>
                    <a:pt x="9550" y="2857"/>
                    <a:pt x="8973" y="1930"/>
                    <a:pt x="8196" y="1253"/>
                  </a:cubicBezTo>
                  <a:cubicBezTo>
                    <a:pt x="7820" y="903"/>
                    <a:pt x="7394" y="627"/>
                    <a:pt x="6943" y="426"/>
                  </a:cubicBezTo>
                  <a:cubicBezTo>
                    <a:pt x="6517" y="226"/>
                    <a:pt x="6066" y="101"/>
                    <a:pt x="5590" y="50"/>
                  </a:cubicBezTo>
                  <a:cubicBezTo>
                    <a:pt x="5389" y="25"/>
                    <a:pt x="5164" y="0"/>
                    <a:pt x="4963" y="0"/>
                  </a:cubicBezTo>
                  <a:close/>
                </a:path>
              </a:pathLst>
            </a:custGeom>
            <a:solidFill>
              <a:srgbClr val="C83F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
            <p:cNvSpPr/>
            <p:nvPr/>
          </p:nvSpPr>
          <p:spPr>
            <a:xfrm>
              <a:off x="3336000" y="1073325"/>
              <a:ext cx="82100" cy="44150"/>
            </a:xfrm>
            <a:custGeom>
              <a:avLst/>
              <a:gdLst/>
              <a:ahLst/>
              <a:cxnLst/>
              <a:rect l="l" t="t" r="r" b="b"/>
              <a:pathLst>
                <a:path w="3284" h="1766" extrusionOk="0">
                  <a:moveTo>
                    <a:pt x="2531" y="1"/>
                  </a:moveTo>
                  <a:cubicBezTo>
                    <a:pt x="2431" y="1"/>
                    <a:pt x="2331" y="26"/>
                    <a:pt x="2231" y="26"/>
                  </a:cubicBezTo>
                  <a:cubicBezTo>
                    <a:pt x="2080" y="51"/>
                    <a:pt x="1955" y="76"/>
                    <a:pt x="1805" y="101"/>
                  </a:cubicBezTo>
                  <a:cubicBezTo>
                    <a:pt x="1654" y="126"/>
                    <a:pt x="1479" y="201"/>
                    <a:pt x="1328" y="251"/>
                  </a:cubicBezTo>
                  <a:cubicBezTo>
                    <a:pt x="1078" y="352"/>
                    <a:pt x="827" y="527"/>
                    <a:pt x="602" y="702"/>
                  </a:cubicBezTo>
                  <a:cubicBezTo>
                    <a:pt x="376" y="878"/>
                    <a:pt x="175" y="1129"/>
                    <a:pt x="50" y="1379"/>
                  </a:cubicBezTo>
                  <a:cubicBezTo>
                    <a:pt x="0" y="1504"/>
                    <a:pt x="25" y="1655"/>
                    <a:pt x="150" y="1730"/>
                  </a:cubicBezTo>
                  <a:cubicBezTo>
                    <a:pt x="191" y="1754"/>
                    <a:pt x="236" y="1765"/>
                    <a:pt x="281" y="1765"/>
                  </a:cubicBezTo>
                  <a:cubicBezTo>
                    <a:pt x="375" y="1765"/>
                    <a:pt x="467" y="1715"/>
                    <a:pt x="501" y="1630"/>
                  </a:cubicBezTo>
                  <a:cubicBezTo>
                    <a:pt x="551" y="1555"/>
                    <a:pt x="602" y="1454"/>
                    <a:pt x="677" y="1379"/>
                  </a:cubicBezTo>
                  <a:cubicBezTo>
                    <a:pt x="777" y="1254"/>
                    <a:pt x="902" y="1129"/>
                    <a:pt x="1028" y="1028"/>
                  </a:cubicBezTo>
                  <a:cubicBezTo>
                    <a:pt x="1203" y="903"/>
                    <a:pt x="1404" y="778"/>
                    <a:pt x="1604" y="702"/>
                  </a:cubicBezTo>
                  <a:cubicBezTo>
                    <a:pt x="1805" y="627"/>
                    <a:pt x="2030" y="577"/>
                    <a:pt x="2231" y="552"/>
                  </a:cubicBezTo>
                  <a:cubicBezTo>
                    <a:pt x="2331" y="540"/>
                    <a:pt x="2425" y="533"/>
                    <a:pt x="2519" y="533"/>
                  </a:cubicBezTo>
                  <a:cubicBezTo>
                    <a:pt x="2613" y="533"/>
                    <a:pt x="2707" y="540"/>
                    <a:pt x="2807" y="552"/>
                  </a:cubicBezTo>
                  <a:lnTo>
                    <a:pt x="2932" y="552"/>
                  </a:lnTo>
                  <a:cubicBezTo>
                    <a:pt x="2959" y="563"/>
                    <a:pt x="2986" y="568"/>
                    <a:pt x="3013" y="568"/>
                  </a:cubicBezTo>
                  <a:cubicBezTo>
                    <a:pt x="3115" y="568"/>
                    <a:pt x="3213" y="496"/>
                    <a:pt x="3233" y="377"/>
                  </a:cubicBezTo>
                  <a:cubicBezTo>
                    <a:pt x="3283" y="251"/>
                    <a:pt x="3208" y="101"/>
                    <a:pt x="3058" y="76"/>
                  </a:cubicBezTo>
                  <a:cubicBezTo>
                    <a:pt x="2882" y="26"/>
                    <a:pt x="2707" y="1"/>
                    <a:pt x="2531" y="1"/>
                  </a:cubicBezTo>
                  <a:close/>
                </a:path>
              </a:pathLst>
            </a:custGeom>
            <a:solidFill>
              <a:srgbClr val="C83F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67338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0"/>
        <p:cNvGrpSpPr/>
        <p:nvPr/>
      </p:nvGrpSpPr>
      <p:grpSpPr>
        <a:xfrm>
          <a:off x="0" y="0"/>
          <a:ext cx="0" cy="0"/>
          <a:chOff x="0" y="0"/>
          <a:chExt cx="0" cy="0"/>
        </a:xfrm>
      </p:grpSpPr>
      <p:sp>
        <p:nvSpPr>
          <p:cNvPr id="11" name="Google Shape;11;p2"/>
          <p:cNvSpPr/>
          <p:nvPr/>
        </p:nvSpPr>
        <p:spPr>
          <a:xfrm>
            <a:off x="722700" y="1827900"/>
            <a:ext cx="10746600" cy="32022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12" name="Google Shape;12;p2"/>
          <p:cNvSpPr txBox="1">
            <a:spLocks noGrp="1"/>
          </p:cNvSpPr>
          <p:nvPr>
            <p:ph type="ctrTitle"/>
          </p:nvPr>
        </p:nvSpPr>
        <p:spPr>
          <a:xfrm>
            <a:off x="2863575" y="2089325"/>
            <a:ext cx="6260100" cy="264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3" name="Google Shape;13;p2"/>
          <p:cNvSpPr txBox="1">
            <a:spLocks noGrp="1"/>
          </p:cNvSpPr>
          <p:nvPr>
            <p:ph type="subTitle" idx="1"/>
          </p:nvPr>
        </p:nvSpPr>
        <p:spPr>
          <a:xfrm>
            <a:off x="2965950" y="5262575"/>
            <a:ext cx="6260100"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2pPr>
            <a:lvl3pPr lvl="2"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3pPr>
            <a:lvl4pPr lvl="3"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4pPr>
            <a:lvl5pPr lvl="4"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5pPr>
            <a:lvl6pPr lvl="5"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6pPr>
            <a:lvl7pPr lvl="6"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7pPr>
            <a:lvl8pPr lvl="7"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8pPr>
            <a:lvl9pPr lvl="8" algn="ctr" rtl="0">
              <a:lnSpc>
                <a:spcPct val="100000"/>
              </a:lnSpc>
              <a:spcBef>
                <a:spcPts val="0"/>
              </a:spcBef>
              <a:spcAft>
                <a:spcPts val="0"/>
              </a:spcAft>
              <a:buClr>
                <a:schemeClr val="accent2"/>
              </a:buClr>
              <a:buSzPts val="3700"/>
              <a:buFont typeface="Playfair Display"/>
              <a:buNone/>
              <a:defRPr sz="3700" i="1">
                <a:solidFill>
                  <a:schemeClr val="accent2"/>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grpSp>
        <p:nvGrpSpPr>
          <p:cNvPr id="15" name="Google Shape;15;p2"/>
          <p:cNvGrpSpPr/>
          <p:nvPr/>
        </p:nvGrpSpPr>
        <p:grpSpPr>
          <a:xfrm>
            <a:off x="4482885" y="728898"/>
            <a:ext cx="3021480" cy="866523"/>
            <a:chOff x="3698628" y="126229"/>
            <a:chExt cx="4005143" cy="1148625"/>
          </a:xfrm>
        </p:grpSpPr>
        <p:sp>
          <p:nvSpPr>
            <p:cNvPr id="16" name="Google Shape;16;p2"/>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17" name="Google Shape;17;p2"/>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223614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18"/>
        <p:cNvGrpSpPr/>
        <p:nvPr/>
      </p:nvGrpSpPr>
      <p:grpSpPr>
        <a:xfrm>
          <a:off x="0" y="0"/>
          <a:ext cx="0" cy="0"/>
          <a:chOff x="0" y="0"/>
          <a:chExt cx="0" cy="0"/>
        </a:xfrm>
      </p:grpSpPr>
      <p:sp>
        <p:nvSpPr>
          <p:cNvPr id="19" name="Google Shape;19;p3"/>
          <p:cNvSpPr/>
          <p:nvPr/>
        </p:nvSpPr>
        <p:spPr>
          <a:xfrm>
            <a:off x="6635900" y="0"/>
            <a:ext cx="5556300" cy="68580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20" name="Google Shape;20;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21" name="Google Shape;21;p3"/>
          <p:cNvSpPr txBox="1">
            <a:spLocks noGrp="1"/>
          </p:cNvSpPr>
          <p:nvPr>
            <p:ph type="title"/>
          </p:nvPr>
        </p:nvSpPr>
        <p:spPr>
          <a:xfrm>
            <a:off x="415600" y="1355375"/>
            <a:ext cx="5664900" cy="76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dk1"/>
              </a:buClr>
              <a:buSzPts val="4800"/>
              <a:buNone/>
              <a:defRPr sz="4800">
                <a:solidFill>
                  <a:schemeClr val="dk1"/>
                </a:solidFill>
              </a:defRPr>
            </a:lvl1pPr>
            <a:lvl2pPr lvl="1" algn="ctr" rtl="0">
              <a:spcBef>
                <a:spcPts val="0"/>
              </a:spcBef>
              <a:spcAft>
                <a:spcPts val="0"/>
              </a:spcAft>
              <a:buClr>
                <a:schemeClr val="dk1"/>
              </a:buClr>
              <a:buSzPts val="4800"/>
              <a:buNone/>
              <a:defRPr sz="4800">
                <a:solidFill>
                  <a:schemeClr val="dk1"/>
                </a:solidFill>
              </a:defRPr>
            </a:lvl2pPr>
            <a:lvl3pPr lvl="2" algn="ctr" rtl="0">
              <a:spcBef>
                <a:spcPts val="0"/>
              </a:spcBef>
              <a:spcAft>
                <a:spcPts val="0"/>
              </a:spcAft>
              <a:buClr>
                <a:schemeClr val="dk1"/>
              </a:buClr>
              <a:buSzPts val="4800"/>
              <a:buNone/>
              <a:defRPr sz="4800">
                <a:solidFill>
                  <a:schemeClr val="dk1"/>
                </a:solidFill>
              </a:defRPr>
            </a:lvl3pPr>
            <a:lvl4pPr lvl="3" algn="ctr" rtl="0">
              <a:spcBef>
                <a:spcPts val="0"/>
              </a:spcBef>
              <a:spcAft>
                <a:spcPts val="0"/>
              </a:spcAft>
              <a:buClr>
                <a:schemeClr val="dk1"/>
              </a:buClr>
              <a:buSzPts val="4800"/>
              <a:buNone/>
              <a:defRPr sz="4800">
                <a:solidFill>
                  <a:schemeClr val="dk1"/>
                </a:solidFill>
              </a:defRPr>
            </a:lvl4pPr>
            <a:lvl5pPr lvl="4" algn="ctr" rtl="0">
              <a:spcBef>
                <a:spcPts val="0"/>
              </a:spcBef>
              <a:spcAft>
                <a:spcPts val="0"/>
              </a:spcAft>
              <a:buClr>
                <a:schemeClr val="dk1"/>
              </a:buClr>
              <a:buSzPts val="4800"/>
              <a:buNone/>
              <a:defRPr sz="4800">
                <a:solidFill>
                  <a:schemeClr val="dk1"/>
                </a:solidFill>
              </a:defRPr>
            </a:lvl5pPr>
            <a:lvl6pPr lvl="5" algn="ctr" rtl="0">
              <a:spcBef>
                <a:spcPts val="0"/>
              </a:spcBef>
              <a:spcAft>
                <a:spcPts val="0"/>
              </a:spcAft>
              <a:buClr>
                <a:schemeClr val="dk1"/>
              </a:buClr>
              <a:buSzPts val="4800"/>
              <a:buNone/>
              <a:defRPr sz="4800">
                <a:solidFill>
                  <a:schemeClr val="dk1"/>
                </a:solidFill>
              </a:defRPr>
            </a:lvl6pPr>
            <a:lvl7pPr lvl="6" algn="ctr" rtl="0">
              <a:spcBef>
                <a:spcPts val="0"/>
              </a:spcBef>
              <a:spcAft>
                <a:spcPts val="0"/>
              </a:spcAft>
              <a:buClr>
                <a:schemeClr val="dk1"/>
              </a:buClr>
              <a:buSzPts val="4800"/>
              <a:buNone/>
              <a:defRPr sz="4800">
                <a:solidFill>
                  <a:schemeClr val="dk1"/>
                </a:solidFill>
              </a:defRPr>
            </a:lvl7pPr>
            <a:lvl8pPr lvl="7" algn="ctr" rtl="0">
              <a:spcBef>
                <a:spcPts val="0"/>
              </a:spcBef>
              <a:spcAft>
                <a:spcPts val="0"/>
              </a:spcAft>
              <a:buClr>
                <a:schemeClr val="dk1"/>
              </a:buClr>
              <a:buSzPts val="4800"/>
              <a:buNone/>
              <a:defRPr sz="4800">
                <a:solidFill>
                  <a:schemeClr val="dk1"/>
                </a:solidFill>
              </a:defRPr>
            </a:lvl8pPr>
            <a:lvl9pPr lvl="8" algn="ctr" rtl="0">
              <a:spcBef>
                <a:spcPts val="0"/>
              </a:spcBef>
              <a:spcAft>
                <a:spcPts val="0"/>
              </a:spcAft>
              <a:buClr>
                <a:schemeClr val="dk1"/>
              </a:buClr>
              <a:buSzPts val="4800"/>
              <a:buNone/>
              <a:defRPr sz="4800">
                <a:solidFill>
                  <a:schemeClr val="dk1"/>
                </a:solidFill>
              </a:defRPr>
            </a:lvl9pPr>
          </a:lstStyle>
          <a:p>
            <a:endParaRPr/>
          </a:p>
        </p:txBody>
      </p:sp>
      <p:sp>
        <p:nvSpPr>
          <p:cNvPr id="22" name="Google Shape;22;p3"/>
          <p:cNvSpPr txBox="1">
            <a:spLocks noGrp="1"/>
          </p:cNvSpPr>
          <p:nvPr>
            <p:ph type="body" idx="1"/>
          </p:nvPr>
        </p:nvSpPr>
        <p:spPr>
          <a:xfrm>
            <a:off x="415600" y="3834975"/>
            <a:ext cx="5664900" cy="2316900"/>
          </a:xfrm>
          <a:prstGeom prst="rect">
            <a:avLst/>
          </a:prstGeom>
        </p:spPr>
        <p:txBody>
          <a:bodyPr spcFirstLastPara="1" wrap="square" lIns="121900" tIns="121900" rIns="121900" bIns="121900" anchor="ctr" anchorCtr="0">
            <a:noAutofit/>
          </a:bodyPr>
          <a:lstStyle>
            <a:lvl1pPr marL="457200" lvl="0" indent="-381000" algn="ctr" rtl="0">
              <a:lnSpc>
                <a:spcPct val="115000"/>
              </a:lnSpc>
              <a:spcBef>
                <a:spcPts val="0"/>
              </a:spcBef>
              <a:spcAft>
                <a:spcPts val="0"/>
              </a:spcAft>
              <a:buSzPts val="2400"/>
              <a:buChar char="●"/>
              <a:defRPr sz="2400"/>
            </a:lvl1pPr>
            <a:lvl2pPr marL="914400" lvl="1" indent="-381000" algn="ctr" rtl="0">
              <a:lnSpc>
                <a:spcPct val="115000"/>
              </a:lnSpc>
              <a:spcBef>
                <a:spcPts val="2100"/>
              </a:spcBef>
              <a:spcAft>
                <a:spcPts val="0"/>
              </a:spcAft>
              <a:buSzPts val="2400"/>
              <a:buChar char="○"/>
              <a:defRPr sz="2400"/>
            </a:lvl2pPr>
            <a:lvl3pPr marL="1371600" lvl="2" indent="-381000" algn="ctr" rtl="0">
              <a:lnSpc>
                <a:spcPct val="115000"/>
              </a:lnSpc>
              <a:spcBef>
                <a:spcPts val="2100"/>
              </a:spcBef>
              <a:spcAft>
                <a:spcPts val="0"/>
              </a:spcAft>
              <a:buSzPts val="2400"/>
              <a:buChar char="■"/>
              <a:defRPr sz="2400"/>
            </a:lvl3pPr>
            <a:lvl4pPr marL="1828800" lvl="3" indent="-381000" algn="ctr" rtl="0">
              <a:lnSpc>
                <a:spcPct val="115000"/>
              </a:lnSpc>
              <a:spcBef>
                <a:spcPts val="2100"/>
              </a:spcBef>
              <a:spcAft>
                <a:spcPts val="0"/>
              </a:spcAft>
              <a:buSzPts val="2400"/>
              <a:buChar char="●"/>
              <a:defRPr sz="2400"/>
            </a:lvl4pPr>
            <a:lvl5pPr marL="2286000" lvl="4" indent="-381000" algn="ctr" rtl="0">
              <a:lnSpc>
                <a:spcPct val="115000"/>
              </a:lnSpc>
              <a:spcBef>
                <a:spcPts val="2100"/>
              </a:spcBef>
              <a:spcAft>
                <a:spcPts val="0"/>
              </a:spcAft>
              <a:buSzPts val="2400"/>
              <a:buChar char="○"/>
              <a:defRPr sz="2400"/>
            </a:lvl5pPr>
            <a:lvl6pPr marL="2743200" lvl="5" indent="-381000" algn="ctr" rtl="0">
              <a:lnSpc>
                <a:spcPct val="115000"/>
              </a:lnSpc>
              <a:spcBef>
                <a:spcPts val="2100"/>
              </a:spcBef>
              <a:spcAft>
                <a:spcPts val="0"/>
              </a:spcAft>
              <a:buSzPts val="2400"/>
              <a:buChar char="■"/>
              <a:defRPr sz="2400"/>
            </a:lvl6pPr>
            <a:lvl7pPr marL="3200400" lvl="6" indent="-381000" algn="ctr" rtl="0">
              <a:lnSpc>
                <a:spcPct val="115000"/>
              </a:lnSpc>
              <a:spcBef>
                <a:spcPts val="2100"/>
              </a:spcBef>
              <a:spcAft>
                <a:spcPts val="0"/>
              </a:spcAft>
              <a:buSzPts val="2400"/>
              <a:buChar char="●"/>
              <a:defRPr sz="2400"/>
            </a:lvl7pPr>
            <a:lvl8pPr marL="3657600" lvl="7" indent="-381000" algn="ctr" rtl="0">
              <a:lnSpc>
                <a:spcPct val="115000"/>
              </a:lnSpc>
              <a:spcBef>
                <a:spcPts val="2100"/>
              </a:spcBef>
              <a:spcAft>
                <a:spcPts val="0"/>
              </a:spcAft>
              <a:buSzPts val="2400"/>
              <a:buChar char="○"/>
              <a:defRPr sz="2400"/>
            </a:lvl8pPr>
            <a:lvl9pPr marL="4114800" lvl="8" indent="-381000" algn="ctr" rtl="0">
              <a:lnSpc>
                <a:spcPct val="115000"/>
              </a:lnSpc>
              <a:spcBef>
                <a:spcPts val="2100"/>
              </a:spcBef>
              <a:spcAft>
                <a:spcPts val="2100"/>
              </a:spcAft>
              <a:buSzPts val="2400"/>
              <a:buChar char="■"/>
              <a:defRPr sz="2400"/>
            </a:lvl9pPr>
          </a:lstStyle>
          <a:p>
            <a:endParaRPr/>
          </a:p>
        </p:txBody>
      </p:sp>
      <p:sp>
        <p:nvSpPr>
          <p:cNvPr id="23" name="Google Shape;23;p3"/>
          <p:cNvSpPr txBox="1">
            <a:spLocks noGrp="1"/>
          </p:cNvSpPr>
          <p:nvPr>
            <p:ph type="subTitle" idx="2"/>
          </p:nvPr>
        </p:nvSpPr>
        <p:spPr>
          <a:xfrm>
            <a:off x="415600" y="2491075"/>
            <a:ext cx="5664900" cy="9717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None/>
              <a:defRPr sz="7200">
                <a:solidFill>
                  <a:schemeClr val="accent2"/>
                </a:solidFill>
                <a:latin typeface="Playfair Display"/>
                <a:ea typeface="Playfair Display"/>
                <a:cs typeface="Playfair Display"/>
                <a:sym typeface="Playfair Display"/>
              </a:defRPr>
            </a:lvl1pPr>
            <a:lvl2pPr lvl="1" algn="ctr" rtl="0">
              <a:spcBef>
                <a:spcPts val="0"/>
              </a:spcBef>
              <a:spcAft>
                <a:spcPts val="0"/>
              </a:spcAft>
              <a:buNone/>
              <a:defRPr/>
            </a:lvl2pPr>
            <a:lvl3pPr lvl="2" algn="ctr" rtl="0">
              <a:spcBef>
                <a:spcPts val="2100"/>
              </a:spcBef>
              <a:spcAft>
                <a:spcPts val="0"/>
              </a:spcAft>
              <a:buNone/>
              <a:defRPr/>
            </a:lvl3pPr>
            <a:lvl4pPr lvl="3" algn="ctr" rtl="0">
              <a:spcBef>
                <a:spcPts val="2100"/>
              </a:spcBef>
              <a:spcAft>
                <a:spcPts val="0"/>
              </a:spcAft>
              <a:buNone/>
              <a:defRPr/>
            </a:lvl4pPr>
            <a:lvl5pPr lvl="4" algn="ctr" rtl="0">
              <a:spcBef>
                <a:spcPts val="2100"/>
              </a:spcBef>
              <a:spcAft>
                <a:spcPts val="0"/>
              </a:spcAft>
              <a:buNone/>
              <a:defRPr/>
            </a:lvl5pPr>
            <a:lvl6pPr lvl="5" algn="ctr" rtl="0">
              <a:spcBef>
                <a:spcPts val="2100"/>
              </a:spcBef>
              <a:spcAft>
                <a:spcPts val="0"/>
              </a:spcAft>
              <a:buNone/>
              <a:defRPr/>
            </a:lvl6pPr>
            <a:lvl7pPr lvl="6" algn="ctr" rtl="0">
              <a:spcBef>
                <a:spcPts val="2100"/>
              </a:spcBef>
              <a:spcAft>
                <a:spcPts val="0"/>
              </a:spcAft>
              <a:buNone/>
              <a:defRPr/>
            </a:lvl7pPr>
            <a:lvl8pPr lvl="7" algn="ctr" rtl="0">
              <a:spcBef>
                <a:spcPts val="2100"/>
              </a:spcBef>
              <a:spcAft>
                <a:spcPts val="0"/>
              </a:spcAft>
              <a:buNone/>
              <a:defRPr/>
            </a:lvl8pPr>
            <a:lvl9pPr lvl="8" algn="ctr" rtl="0">
              <a:spcBef>
                <a:spcPts val="2100"/>
              </a:spcBef>
              <a:spcAft>
                <a:spcPts val="2100"/>
              </a:spcAft>
              <a:buNone/>
              <a:defRPr/>
            </a:lvl9pPr>
          </a:lstStyle>
          <a:p>
            <a:endParaRPr/>
          </a:p>
        </p:txBody>
      </p:sp>
      <p:grpSp>
        <p:nvGrpSpPr>
          <p:cNvPr id="24" name="Google Shape;24;p3"/>
          <p:cNvGrpSpPr/>
          <p:nvPr/>
        </p:nvGrpSpPr>
        <p:grpSpPr>
          <a:xfrm>
            <a:off x="2351698" y="358826"/>
            <a:ext cx="1792702" cy="514124"/>
            <a:chOff x="3698628" y="126229"/>
            <a:chExt cx="4005143" cy="1148625"/>
          </a:xfrm>
        </p:grpSpPr>
        <p:sp>
          <p:nvSpPr>
            <p:cNvPr id="25" name="Google Shape;25;p3"/>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26" name="Google Shape;26;p3"/>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1489231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accent1"/>
        </a:solidFill>
        <a:effectLst/>
      </p:bgPr>
    </p:bg>
    <p:spTree>
      <p:nvGrpSpPr>
        <p:cNvPr id="1" name="Shape 35"/>
        <p:cNvGrpSpPr/>
        <p:nvPr/>
      </p:nvGrpSpPr>
      <p:grpSpPr>
        <a:xfrm>
          <a:off x="0" y="0"/>
          <a:ext cx="0" cy="0"/>
          <a:chOff x="0" y="0"/>
          <a:chExt cx="0" cy="0"/>
        </a:xfrm>
      </p:grpSpPr>
      <p:sp>
        <p:nvSpPr>
          <p:cNvPr id="36" name="Google Shape;36;p5"/>
          <p:cNvSpPr txBox="1">
            <a:spLocks noGrp="1"/>
          </p:cNvSpPr>
          <p:nvPr>
            <p:ph type="body" idx="1"/>
          </p:nvPr>
        </p:nvSpPr>
        <p:spPr>
          <a:xfrm>
            <a:off x="415600" y="2766001"/>
            <a:ext cx="11360700" cy="33258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81000" algn="ctr" rtl="0">
              <a:spcBef>
                <a:spcPts val="2100"/>
              </a:spcBef>
              <a:spcAft>
                <a:spcPts val="0"/>
              </a:spcAft>
              <a:buSzPts val="2400"/>
              <a:buChar char="○"/>
              <a:defRPr sz="2400"/>
            </a:lvl2pPr>
            <a:lvl3pPr marL="1371600" lvl="2" indent="-381000" algn="ctr" rtl="0">
              <a:spcBef>
                <a:spcPts val="2100"/>
              </a:spcBef>
              <a:spcAft>
                <a:spcPts val="0"/>
              </a:spcAft>
              <a:buSzPts val="2400"/>
              <a:buChar char="■"/>
              <a:defRPr sz="2400"/>
            </a:lvl3pPr>
            <a:lvl4pPr marL="1828800" lvl="3" indent="-381000" algn="ctr" rtl="0">
              <a:spcBef>
                <a:spcPts val="2100"/>
              </a:spcBef>
              <a:spcAft>
                <a:spcPts val="0"/>
              </a:spcAft>
              <a:buSzPts val="2400"/>
              <a:buChar char="●"/>
              <a:defRPr sz="2400"/>
            </a:lvl4pPr>
            <a:lvl5pPr marL="2286000" lvl="4" indent="-381000" algn="ctr" rtl="0">
              <a:spcBef>
                <a:spcPts val="2100"/>
              </a:spcBef>
              <a:spcAft>
                <a:spcPts val="0"/>
              </a:spcAft>
              <a:buSzPts val="2400"/>
              <a:buChar char="○"/>
              <a:defRPr sz="2400"/>
            </a:lvl5pPr>
            <a:lvl6pPr marL="2743200" lvl="5" indent="-381000" algn="ctr" rtl="0">
              <a:spcBef>
                <a:spcPts val="2100"/>
              </a:spcBef>
              <a:spcAft>
                <a:spcPts val="0"/>
              </a:spcAft>
              <a:buSzPts val="2400"/>
              <a:buChar char="■"/>
              <a:defRPr sz="2400"/>
            </a:lvl6pPr>
            <a:lvl7pPr marL="3200400" lvl="6" indent="-381000" algn="ctr" rtl="0">
              <a:spcBef>
                <a:spcPts val="2100"/>
              </a:spcBef>
              <a:spcAft>
                <a:spcPts val="0"/>
              </a:spcAft>
              <a:buSzPts val="2400"/>
              <a:buChar char="●"/>
              <a:defRPr sz="2400"/>
            </a:lvl7pPr>
            <a:lvl8pPr marL="3657600" lvl="7" indent="-381000" algn="ctr" rtl="0">
              <a:spcBef>
                <a:spcPts val="2100"/>
              </a:spcBef>
              <a:spcAft>
                <a:spcPts val="0"/>
              </a:spcAft>
              <a:buSzPts val="2400"/>
              <a:buChar char="○"/>
              <a:defRPr sz="2400"/>
            </a:lvl8pPr>
            <a:lvl9pPr marL="4114800" lvl="8" indent="-381000" algn="ctr" rtl="0">
              <a:spcBef>
                <a:spcPts val="2100"/>
              </a:spcBef>
              <a:spcAft>
                <a:spcPts val="2100"/>
              </a:spcAft>
              <a:buSzPts val="2400"/>
              <a:buChar char="■"/>
              <a:defRPr sz="2400"/>
            </a:lvl9pPr>
          </a:lstStyle>
          <a:p>
            <a:endParaRPr/>
          </a:p>
        </p:txBody>
      </p:sp>
      <p:sp>
        <p:nvSpPr>
          <p:cNvPr id="37" name="Google Shape;37;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38" name="Google Shape;38;p5"/>
          <p:cNvSpPr txBox="1">
            <a:spLocks noGrp="1"/>
          </p:cNvSpPr>
          <p:nvPr>
            <p:ph type="title"/>
          </p:nvPr>
        </p:nvSpPr>
        <p:spPr>
          <a:xfrm>
            <a:off x="415600" y="1490826"/>
            <a:ext cx="11360700" cy="6390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chemeClr val="dk1"/>
              </a:buClr>
              <a:buSzPts val="4800"/>
              <a:buNone/>
              <a:defRPr sz="4800">
                <a:solidFill>
                  <a:schemeClr val="dk1"/>
                </a:solidFill>
              </a:defRPr>
            </a:lvl1pPr>
            <a:lvl2pPr lvl="1" algn="ctr" rtl="0">
              <a:spcBef>
                <a:spcPts val="0"/>
              </a:spcBef>
              <a:spcAft>
                <a:spcPts val="0"/>
              </a:spcAft>
              <a:buClr>
                <a:schemeClr val="dk1"/>
              </a:buClr>
              <a:buSzPts val="4800"/>
              <a:buNone/>
              <a:defRPr sz="4800">
                <a:solidFill>
                  <a:schemeClr val="dk1"/>
                </a:solidFill>
              </a:defRPr>
            </a:lvl2pPr>
            <a:lvl3pPr lvl="2" algn="ctr" rtl="0">
              <a:spcBef>
                <a:spcPts val="0"/>
              </a:spcBef>
              <a:spcAft>
                <a:spcPts val="0"/>
              </a:spcAft>
              <a:buClr>
                <a:schemeClr val="dk1"/>
              </a:buClr>
              <a:buSzPts val="4800"/>
              <a:buNone/>
              <a:defRPr sz="4800">
                <a:solidFill>
                  <a:schemeClr val="dk1"/>
                </a:solidFill>
              </a:defRPr>
            </a:lvl3pPr>
            <a:lvl4pPr lvl="3" algn="ctr" rtl="0">
              <a:spcBef>
                <a:spcPts val="0"/>
              </a:spcBef>
              <a:spcAft>
                <a:spcPts val="0"/>
              </a:spcAft>
              <a:buClr>
                <a:schemeClr val="dk1"/>
              </a:buClr>
              <a:buSzPts val="4800"/>
              <a:buNone/>
              <a:defRPr sz="4800">
                <a:solidFill>
                  <a:schemeClr val="dk1"/>
                </a:solidFill>
              </a:defRPr>
            </a:lvl4pPr>
            <a:lvl5pPr lvl="4" algn="ctr" rtl="0">
              <a:spcBef>
                <a:spcPts val="0"/>
              </a:spcBef>
              <a:spcAft>
                <a:spcPts val="0"/>
              </a:spcAft>
              <a:buClr>
                <a:schemeClr val="dk1"/>
              </a:buClr>
              <a:buSzPts val="4800"/>
              <a:buNone/>
              <a:defRPr sz="4800">
                <a:solidFill>
                  <a:schemeClr val="dk1"/>
                </a:solidFill>
              </a:defRPr>
            </a:lvl5pPr>
            <a:lvl6pPr lvl="5" algn="ctr" rtl="0">
              <a:spcBef>
                <a:spcPts val="0"/>
              </a:spcBef>
              <a:spcAft>
                <a:spcPts val="0"/>
              </a:spcAft>
              <a:buClr>
                <a:schemeClr val="dk1"/>
              </a:buClr>
              <a:buSzPts val="4800"/>
              <a:buNone/>
              <a:defRPr sz="4800">
                <a:solidFill>
                  <a:schemeClr val="dk1"/>
                </a:solidFill>
              </a:defRPr>
            </a:lvl6pPr>
            <a:lvl7pPr lvl="6" algn="ctr" rtl="0">
              <a:spcBef>
                <a:spcPts val="0"/>
              </a:spcBef>
              <a:spcAft>
                <a:spcPts val="0"/>
              </a:spcAft>
              <a:buClr>
                <a:schemeClr val="dk1"/>
              </a:buClr>
              <a:buSzPts val="4800"/>
              <a:buNone/>
              <a:defRPr sz="4800">
                <a:solidFill>
                  <a:schemeClr val="dk1"/>
                </a:solidFill>
              </a:defRPr>
            </a:lvl7pPr>
            <a:lvl8pPr lvl="7" algn="ctr" rtl="0">
              <a:spcBef>
                <a:spcPts val="0"/>
              </a:spcBef>
              <a:spcAft>
                <a:spcPts val="0"/>
              </a:spcAft>
              <a:buClr>
                <a:schemeClr val="dk1"/>
              </a:buClr>
              <a:buSzPts val="4800"/>
              <a:buNone/>
              <a:defRPr sz="4800">
                <a:solidFill>
                  <a:schemeClr val="dk1"/>
                </a:solidFill>
              </a:defRPr>
            </a:lvl8pPr>
            <a:lvl9pPr lvl="8" algn="ctr" rtl="0">
              <a:spcBef>
                <a:spcPts val="0"/>
              </a:spcBef>
              <a:spcAft>
                <a:spcPts val="0"/>
              </a:spcAft>
              <a:buClr>
                <a:schemeClr val="dk1"/>
              </a:buClr>
              <a:buSzPts val="4800"/>
              <a:buNone/>
              <a:defRPr sz="4800">
                <a:solidFill>
                  <a:schemeClr val="dk1"/>
                </a:solidFill>
              </a:defRPr>
            </a:lvl9pPr>
          </a:lstStyle>
          <a:p>
            <a:endParaRPr/>
          </a:p>
        </p:txBody>
      </p:sp>
      <p:grpSp>
        <p:nvGrpSpPr>
          <p:cNvPr id="39" name="Google Shape;39;p5"/>
          <p:cNvGrpSpPr/>
          <p:nvPr/>
        </p:nvGrpSpPr>
        <p:grpSpPr>
          <a:xfrm>
            <a:off x="4678934" y="285594"/>
            <a:ext cx="2834039" cy="812767"/>
            <a:chOff x="3698628" y="126229"/>
            <a:chExt cx="4005143" cy="1148625"/>
          </a:xfrm>
        </p:grpSpPr>
        <p:sp>
          <p:nvSpPr>
            <p:cNvPr id="40" name="Google Shape;40;p5"/>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41" name="Google Shape;41;p5"/>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2528837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er">
  <p:cSld name="Header">
    <p:spTree>
      <p:nvGrpSpPr>
        <p:cNvPr id="1" name="Shape 42"/>
        <p:cNvGrpSpPr/>
        <p:nvPr/>
      </p:nvGrpSpPr>
      <p:grpSpPr>
        <a:xfrm>
          <a:off x="0" y="0"/>
          <a:ext cx="0" cy="0"/>
          <a:chOff x="0" y="0"/>
          <a:chExt cx="0" cy="0"/>
        </a:xfrm>
      </p:grpSpPr>
      <p:sp>
        <p:nvSpPr>
          <p:cNvPr id="43" name="Google Shape;43;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44" name="Google Shape;44;p6"/>
          <p:cNvSpPr txBox="1">
            <a:spLocks noGrp="1"/>
          </p:cNvSpPr>
          <p:nvPr>
            <p:ph type="title"/>
          </p:nvPr>
        </p:nvSpPr>
        <p:spPr>
          <a:xfrm>
            <a:off x="415650" y="3047250"/>
            <a:ext cx="11360700" cy="76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7200"/>
              <a:buNone/>
              <a:defRPr sz="7200">
                <a:solidFill>
                  <a:schemeClr val="accent2"/>
                </a:solidFill>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endParaRPr/>
          </a:p>
        </p:txBody>
      </p:sp>
      <p:grpSp>
        <p:nvGrpSpPr>
          <p:cNvPr id="45" name="Google Shape;45;p6"/>
          <p:cNvGrpSpPr/>
          <p:nvPr/>
        </p:nvGrpSpPr>
        <p:grpSpPr>
          <a:xfrm>
            <a:off x="4827980" y="1036370"/>
            <a:ext cx="2536056" cy="727309"/>
            <a:chOff x="3698628" y="126229"/>
            <a:chExt cx="4005143" cy="1148625"/>
          </a:xfrm>
        </p:grpSpPr>
        <p:sp>
          <p:nvSpPr>
            <p:cNvPr id="46" name="Google Shape;46;p6"/>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47" name="Google Shape;47;p6"/>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3815613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body">
  <p:cSld name="Title &amp; body">
    <p:spTree>
      <p:nvGrpSpPr>
        <p:cNvPr id="1" name="Shape 48"/>
        <p:cNvGrpSpPr/>
        <p:nvPr/>
      </p:nvGrpSpPr>
      <p:grpSpPr>
        <a:xfrm>
          <a:off x="0" y="0"/>
          <a:ext cx="0" cy="0"/>
          <a:chOff x="0" y="0"/>
          <a:chExt cx="0" cy="0"/>
        </a:xfrm>
      </p:grpSpPr>
      <p:sp>
        <p:nvSpPr>
          <p:cNvPr id="49" name="Google Shape;49;p7"/>
          <p:cNvSpPr txBox="1">
            <a:spLocks noGrp="1"/>
          </p:cNvSpPr>
          <p:nvPr>
            <p:ph type="body" idx="1"/>
          </p:nvPr>
        </p:nvSpPr>
        <p:spPr>
          <a:xfrm>
            <a:off x="415600" y="2264971"/>
            <a:ext cx="11360700" cy="38268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49250" algn="ctr" rtl="0">
              <a:spcBef>
                <a:spcPts val="2100"/>
              </a:spcBef>
              <a:spcAft>
                <a:spcPts val="0"/>
              </a:spcAft>
              <a:buSzPts val="1900"/>
              <a:buChar char="○"/>
              <a:defRPr/>
            </a:lvl2pPr>
            <a:lvl3pPr marL="1371600" lvl="2" indent="-349250" algn="ctr" rtl="0">
              <a:spcBef>
                <a:spcPts val="2100"/>
              </a:spcBef>
              <a:spcAft>
                <a:spcPts val="0"/>
              </a:spcAft>
              <a:buSzPts val="1900"/>
              <a:buChar char="■"/>
              <a:defRPr/>
            </a:lvl3pPr>
            <a:lvl4pPr marL="1828800" lvl="3" indent="-349250" algn="ctr" rtl="0">
              <a:spcBef>
                <a:spcPts val="2100"/>
              </a:spcBef>
              <a:spcAft>
                <a:spcPts val="0"/>
              </a:spcAft>
              <a:buSzPts val="1900"/>
              <a:buChar char="●"/>
              <a:defRPr/>
            </a:lvl4pPr>
            <a:lvl5pPr marL="2286000" lvl="4" indent="-349250" algn="ctr" rtl="0">
              <a:spcBef>
                <a:spcPts val="2100"/>
              </a:spcBef>
              <a:spcAft>
                <a:spcPts val="0"/>
              </a:spcAft>
              <a:buSzPts val="1900"/>
              <a:buChar char="○"/>
              <a:defRPr/>
            </a:lvl5pPr>
            <a:lvl6pPr marL="2743200" lvl="5" indent="-349250" algn="ctr" rtl="0">
              <a:spcBef>
                <a:spcPts val="2100"/>
              </a:spcBef>
              <a:spcAft>
                <a:spcPts val="0"/>
              </a:spcAft>
              <a:buSzPts val="1900"/>
              <a:buChar char="■"/>
              <a:defRPr/>
            </a:lvl6pPr>
            <a:lvl7pPr marL="3200400" lvl="6" indent="-349250" algn="ctr" rtl="0">
              <a:spcBef>
                <a:spcPts val="2100"/>
              </a:spcBef>
              <a:spcAft>
                <a:spcPts val="0"/>
              </a:spcAft>
              <a:buSzPts val="1900"/>
              <a:buChar char="●"/>
              <a:defRPr/>
            </a:lvl7pPr>
            <a:lvl8pPr marL="3657600" lvl="7" indent="-349250" algn="ctr" rtl="0">
              <a:spcBef>
                <a:spcPts val="2100"/>
              </a:spcBef>
              <a:spcAft>
                <a:spcPts val="0"/>
              </a:spcAft>
              <a:buSzPts val="1900"/>
              <a:buChar char="○"/>
              <a:defRPr/>
            </a:lvl8pPr>
            <a:lvl9pPr marL="4114800" lvl="8" indent="-349250" algn="ctr" rtl="0">
              <a:spcBef>
                <a:spcPts val="2100"/>
              </a:spcBef>
              <a:spcAft>
                <a:spcPts val="2100"/>
              </a:spcAft>
              <a:buSzPts val="1900"/>
              <a:buChar char="■"/>
              <a:defRPr/>
            </a:lvl9pPr>
          </a:lstStyle>
          <a:p>
            <a:endParaRPr/>
          </a:p>
        </p:txBody>
      </p:sp>
      <p:sp>
        <p:nvSpPr>
          <p:cNvPr id="50" name="Google Shape;50;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51" name="Google Shape;51;p7"/>
          <p:cNvSpPr txBox="1">
            <a:spLocks noGrp="1"/>
          </p:cNvSpPr>
          <p:nvPr>
            <p:ph type="title"/>
          </p:nvPr>
        </p:nvSpPr>
        <p:spPr>
          <a:xfrm>
            <a:off x="415600" y="1472526"/>
            <a:ext cx="11360700" cy="6414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chemeClr val="dk1"/>
              </a:buClr>
              <a:buSzPts val="4800"/>
              <a:buNone/>
              <a:defRPr sz="4800">
                <a:solidFill>
                  <a:schemeClr val="dk1"/>
                </a:solidFill>
              </a:defRPr>
            </a:lvl1pPr>
            <a:lvl2pPr lvl="1" algn="ctr" rtl="0">
              <a:spcBef>
                <a:spcPts val="0"/>
              </a:spcBef>
              <a:spcAft>
                <a:spcPts val="0"/>
              </a:spcAft>
              <a:buClr>
                <a:schemeClr val="dk1"/>
              </a:buClr>
              <a:buSzPts val="4800"/>
              <a:buNone/>
              <a:defRPr sz="4800">
                <a:solidFill>
                  <a:schemeClr val="dk1"/>
                </a:solidFill>
              </a:defRPr>
            </a:lvl2pPr>
            <a:lvl3pPr lvl="2" algn="ctr" rtl="0">
              <a:spcBef>
                <a:spcPts val="0"/>
              </a:spcBef>
              <a:spcAft>
                <a:spcPts val="0"/>
              </a:spcAft>
              <a:buClr>
                <a:schemeClr val="dk1"/>
              </a:buClr>
              <a:buSzPts val="4800"/>
              <a:buNone/>
              <a:defRPr sz="4800">
                <a:solidFill>
                  <a:schemeClr val="dk1"/>
                </a:solidFill>
              </a:defRPr>
            </a:lvl3pPr>
            <a:lvl4pPr lvl="3" algn="ctr" rtl="0">
              <a:spcBef>
                <a:spcPts val="0"/>
              </a:spcBef>
              <a:spcAft>
                <a:spcPts val="0"/>
              </a:spcAft>
              <a:buClr>
                <a:schemeClr val="dk1"/>
              </a:buClr>
              <a:buSzPts val="4800"/>
              <a:buNone/>
              <a:defRPr sz="4800">
                <a:solidFill>
                  <a:schemeClr val="dk1"/>
                </a:solidFill>
              </a:defRPr>
            </a:lvl4pPr>
            <a:lvl5pPr lvl="4" algn="ctr" rtl="0">
              <a:spcBef>
                <a:spcPts val="0"/>
              </a:spcBef>
              <a:spcAft>
                <a:spcPts val="0"/>
              </a:spcAft>
              <a:buClr>
                <a:schemeClr val="dk1"/>
              </a:buClr>
              <a:buSzPts val="4800"/>
              <a:buNone/>
              <a:defRPr sz="4800">
                <a:solidFill>
                  <a:schemeClr val="dk1"/>
                </a:solidFill>
              </a:defRPr>
            </a:lvl5pPr>
            <a:lvl6pPr lvl="5" algn="ctr" rtl="0">
              <a:spcBef>
                <a:spcPts val="0"/>
              </a:spcBef>
              <a:spcAft>
                <a:spcPts val="0"/>
              </a:spcAft>
              <a:buClr>
                <a:schemeClr val="dk1"/>
              </a:buClr>
              <a:buSzPts val="4800"/>
              <a:buNone/>
              <a:defRPr sz="4800">
                <a:solidFill>
                  <a:schemeClr val="dk1"/>
                </a:solidFill>
              </a:defRPr>
            </a:lvl6pPr>
            <a:lvl7pPr lvl="6" algn="ctr" rtl="0">
              <a:spcBef>
                <a:spcPts val="0"/>
              </a:spcBef>
              <a:spcAft>
                <a:spcPts val="0"/>
              </a:spcAft>
              <a:buClr>
                <a:schemeClr val="dk1"/>
              </a:buClr>
              <a:buSzPts val="4800"/>
              <a:buNone/>
              <a:defRPr sz="4800">
                <a:solidFill>
                  <a:schemeClr val="dk1"/>
                </a:solidFill>
              </a:defRPr>
            </a:lvl7pPr>
            <a:lvl8pPr lvl="7" algn="ctr" rtl="0">
              <a:spcBef>
                <a:spcPts val="0"/>
              </a:spcBef>
              <a:spcAft>
                <a:spcPts val="0"/>
              </a:spcAft>
              <a:buClr>
                <a:schemeClr val="dk1"/>
              </a:buClr>
              <a:buSzPts val="4800"/>
              <a:buNone/>
              <a:defRPr sz="4800">
                <a:solidFill>
                  <a:schemeClr val="dk1"/>
                </a:solidFill>
              </a:defRPr>
            </a:lvl8pPr>
            <a:lvl9pPr lvl="8" algn="ctr" rtl="0">
              <a:spcBef>
                <a:spcPts val="0"/>
              </a:spcBef>
              <a:spcAft>
                <a:spcPts val="0"/>
              </a:spcAft>
              <a:buClr>
                <a:schemeClr val="dk1"/>
              </a:buClr>
              <a:buSzPts val="4800"/>
              <a:buNone/>
              <a:defRPr sz="4800">
                <a:solidFill>
                  <a:schemeClr val="dk1"/>
                </a:solidFill>
              </a:defRPr>
            </a:lvl9pPr>
          </a:lstStyle>
          <a:p>
            <a:endParaRPr/>
          </a:p>
        </p:txBody>
      </p:sp>
      <p:grpSp>
        <p:nvGrpSpPr>
          <p:cNvPr id="52" name="Google Shape;52;p7"/>
          <p:cNvGrpSpPr/>
          <p:nvPr/>
        </p:nvGrpSpPr>
        <p:grpSpPr>
          <a:xfrm>
            <a:off x="4827980" y="381020"/>
            <a:ext cx="2536056" cy="727309"/>
            <a:chOff x="3698628" y="126229"/>
            <a:chExt cx="4005143" cy="1148625"/>
          </a:xfrm>
        </p:grpSpPr>
        <p:sp>
          <p:nvSpPr>
            <p:cNvPr id="53" name="Google Shape;53;p7"/>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54" name="Google Shape;54;p7"/>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4271842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1"/>
        </a:solidFill>
        <a:effectLst/>
      </p:bgPr>
    </p:bg>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1400550" y="581900"/>
            <a:ext cx="9390900" cy="5454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400"/>
              <a:buNone/>
              <a:defRPr sz="6400"/>
            </a:lvl1pPr>
            <a:lvl2pPr lvl="1" algn="ctr" rtl="0">
              <a:spcBef>
                <a:spcPts val="0"/>
              </a:spcBef>
              <a:spcAft>
                <a:spcPts val="0"/>
              </a:spcAft>
              <a:buSzPts val="6400"/>
              <a:buNone/>
              <a:defRPr sz="6400"/>
            </a:lvl2pPr>
            <a:lvl3pPr lvl="2" algn="ctr" rtl="0">
              <a:spcBef>
                <a:spcPts val="0"/>
              </a:spcBef>
              <a:spcAft>
                <a:spcPts val="0"/>
              </a:spcAft>
              <a:buSzPts val="6400"/>
              <a:buNone/>
              <a:defRPr sz="6400"/>
            </a:lvl3pPr>
            <a:lvl4pPr lvl="3" algn="ctr" rtl="0">
              <a:spcBef>
                <a:spcPts val="0"/>
              </a:spcBef>
              <a:spcAft>
                <a:spcPts val="0"/>
              </a:spcAft>
              <a:buSzPts val="6400"/>
              <a:buNone/>
              <a:defRPr sz="6400"/>
            </a:lvl4pPr>
            <a:lvl5pPr lvl="4" algn="ctr" rtl="0">
              <a:spcBef>
                <a:spcPts val="0"/>
              </a:spcBef>
              <a:spcAft>
                <a:spcPts val="0"/>
              </a:spcAft>
              <a:buSzPts val="6400"/>
              <a:buNone/>
              <a:defRPr sz="6400"/>
            </a:lvl5pPr>
            <a:lvl6pPr lvl="5" algn="ctr" rtl="0">
              <a:spcBef>
                <a:spcPts val="0"/>
              </a:spcBef>
              <a:spcAft>
                <a:spcPts val="0"/>
              </a:spcAft>
              <a:buSzPts val="6400"/>
              <a:buNone/>
              <a:defRPr sz="6400"/>
            </a:lvl6pPr>
            <a:lvl7pPr lvl="6" algn="ctr" rtl="0">
              <a:spcBef>
                <a:spcPts val="0"/>
              </a:spcBef>
              <a:spcAft>
                <a:spcPts val="0"/>
              </a:spcAft>
              <a:buSzPts val="6400"/>
              <a:buNone/>
              <a:defRPr sz="6400"/>
            </a:lvl7pPr>
            <a:lvl8pPr lvl="7" algn="ctr" rtl="0">
              <a:spcBef>
                <a:spcPts val="0"/>
              </a:spcBef>
              <a:spcAft>
                <a:spcPts val="0"/>
              </a:spcAft>
              <a:buSzPts val="6400"/>
              <a:buNone/>
              <a:defRPr sz="6400"/>
            </a:lvl8pPr>
            <a:lvl9pPr lvl="8" algn="ctr" rtl="0">
              <a:spcBef>
                <a:spcPts val="0"/>
              </a:spcBef>
              <a:spcAft>
                <a:spcPts val="0"/>
              </a:spcAft>
              <a:buSzPts val="6400"/>
              <a:buNone/>
              <a:defRPr sz="6400"/>
            </a:lvl9pPr>
          </a:lstStyle>
          <a:p>
            <a:endParaRPr/>
          </a:p>
        </p:txBody>
      </p:sp>
      <p:sp>
        <p:nvSpPr>
          <p:cNvPr id="57" name="Google Shape;57;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grpSp>
        <p:nvGrpSpPr>
          <p:cNvPr id="58" name="Google Shape;58;p8"/>
          <p:cNvGrpSpPr/>
          <p:nvPr/>
        </p:nvGrpSpPr>
        <p:grpSpPr>
          <a:xfrm>
            <a:off x="4678984" y="505269"/>
            <a:ext cx="2834039" cy="812767"/>
            <a:chOff x="3698628" y="126229"/>
            <a:chExt cx="4005143" cy="1148625"/>
          </a:xfrm>
        </p:grpSpPr>
        <p:sp>
          <p:nvSpPr>
            <p:cNvPr id="59" name="Google Shape;59;p8"/>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60" name="Google Shape;60;p8"/>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lt1"/>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1833686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415600" y="2101163"/>
            <a:ext cx="11361000" cy="37584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63" name="Google Shape;63;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grpSp>
        <p:nvGrpSpPr>
          <p:cNvPr id="64" name="Google Shape;64;p9"/>
          <p:cNvGrpSpPr/>
          <p:nvPr/>
        </p:nvGrpSpPr>
        <p:grpSpPr>
          <a:xfrm>
            <a:off x="4079801" y="1187517"/>
            <a:ext cx="4032378" cy="1156435"/>
            <a:chOff x="3698628" y="126229"/>
            <a:chExt cx="4005143" cy="1148625"/>
          </a:xfrm>
        </p:grpSpPr>
        <p:sp>
          <p:nvSpPr>
            <p:cNvPr id="65" name="Google Shape;65;p9"/>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66" name="Google Shape;66;p9"/>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4099199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415613" y="4840843"/>
            <a:ext cx="11361000" cy="17877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6000" i="1"/>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69" name="Google Shape;69;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grpSp>
        <p:nvGrpSpPr>
          <p:cNvPr id="70" name="Google Shape;70;p10"/>
          <p:cNvGrpSpPr/>
          <p:nvPr/>
        </p:nvGrpSpPr>
        <p:grpSpPr>
          <a:xfrm>
            <a:off x="4079914" y="180667"/>
            <a:ext cx="4032378" cy="1156435"/>
            <a:chOff x="3698628" y="126229"/>
            <a:chExt cx="4005143" cy="1148625"/>
          </a:xfrm>
        </p:grpSpPr>
        <p:sp>
          <p:nvSpPr>
            <p:cNvPr id="71" name="Google Shape;71;p10"/>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72" name="Google Shape;72;p10"/>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spTree>
    <p:extLst>
      <p:ext uri="{BB962C8B-B14F-4D97-AF65-F5344CB8AC3E}">
        <p14:creationId xmlns:p14="http://schemas.microsoft.com/office/powerpoint/2010/main" val="883907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Image">
  <p:cSld name="CUSTOM_12_1">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415613" y="4840843"/>
            <a:ext cx="11361000" cy="17877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6000" i="1"/>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69" name="Google Shape;69;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70" name="Google Shape;70;p10"/>
          <p:cNvGrpSpPr/>
          <p:nvPr/>
        </p:nvGrpSpPr>
        <p:grpSpPr>
          <a:xfrm>
            <a:off x="4079914" y="180667"/>
            <a:ext cx="4032378" cy="1156435"/>
            <a:chOff x="3698628" y="126229"/>
            <a:chExt cx="4005143" cy="1148625"/>
          </a:xfrm>
        </p:grpSpPr>
        <p:sp>
          <p:nvSpPr>
            <p:cNvPr id="71" name="Google Shape;71;p10"/>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10"/>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2 columns">
  <p:cSld name="Title and 2 columns">
    <p:spTree>
      <p:nvGrpSpPr>
        <p:cNvPr id="1" name="Shape 73"/>
        <p:cNvGrpSpPr/>
        <p:nvPr/>
      </p:nvGrpSpPr>
      <p:grpSpPr>
        <a:xfrm>
          <a:off x="0" y="0"/>
          <a:ext cx="0" cy="0"/>
          <a:chOff x="0" y="0"/>
          <a:chExt cx="0" cy="0"/>
        </a:xfrm>
      </p:grpSpPr>
      <p:sp>
        <p:nvSpPr>
          <p:cNvPr id="74" name="Google Shape;74;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75" name="Google Shape;75;p11"/>
          <p:cNvSpPr txBox="1">
            <a:spLocks noGrp="1"/>
          </p:cNvSpPr>
          <p:nvPr>
            <p:ph type="title"/>
          </p:nvPr>
        </p:nvSpPr>
        <p:spPr>
          <a:xfrm>
            <a:off x="587350" y="593375"/>
            <a:ext cx="110172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a:p>
        </p:txBody>
      </p:sp>
      <p:sp>
        <p:nvSpPr>
          <p:cNvPr id="76" name="Google Shape;76;p11"/>
          <p:cNvSpPr txBox="1">
            <a:spLocks noGrp="1"/>
          </p:cNvSpPr>
          <p:nvPr>
            <p:ph type="body" idx="1"/>
          </p:nvPr>
        </p:nvSpPr>
        <p:spPr>
          <a:xfrm>
            <a:off x="587350" y="1750975"/>
            <a:ext cx="5248500" cy="36927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7" name="Google Shape;77;p11"/>
          <p:cNvSpPr txBox="1">
            <a:spLocks noGrp="1"/>
          </p:cNvSpPr>
          <p:nvPr>
            <p:ph type="body" idx="2"/>
          </p:nvPr>
        </p:nvSpPr>
        <p:spPr>
          <a:xfrm>
            <a:off x="6356150" y="1750975"/>
            <a:ext cx="5248500" cy="36927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grpSp>
        <p:nvGrpSpPr>
          <p:cNvPr id="78" name="Google Shape;78;p11"/>
          <p:cNvGrpSpPr/>
          <p:nvPr/>
        </p:nvGrpSpPr>
        <p:grpSpPr>
          <a:xfrm>
            <a:off x="4827980" y="5909520"/>
            <a:ext cx="2536056" cy="727309"/>
            <a:chOff x="3698628" y="126229"/>
            <a:chExt cx="4005143" cy="1148625"/>
          </a:xfrm>
        </p:grpSpPr>
        <p:sp>
          <p:nvSpPr>
            <p:cNvPr id="79" name="Google Shape;79;p11"/>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80" name="Google Shape;80;p11"/>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cxnSp>
        <p:nvCxnSpPr>
          <p:cNvPr id="81" name="Google Shape;81;p11"/>
          <p:cNvCxnSpPr/>
          <p:nvPr/>
        </p:nvCxnSpPr>
        <p:spPr>
          <a:xfrm rot="10800000" flipH="1">
            <a:off x="566400" y="6260175"/>
            <a:ext cx="4116900" cy="55500"/>
          </a:xfrm>
          <a:prstGeom prst="straightConnector1">
            <a:avLst/>
          </a:prstGeom>
          <a:noFill/>
          <a:ln w="19050" cap="flat" cmpd="sng">
            <a:solidFill>
              <a:schemeClr val="accent2"/>
            </a:solidFill>
            <a:prstDash val="solid"/>
            <a:round/>
            <a:headEnd type="none" w="med" len="med"/>
            <a:tailEnd type="none" w="med" len="med"/>
          </a:ln>
        </p:spPr>
      </p:cxnSp>
      <p:cxnSp>
        <p:nvCxnSpPr>
          <p:cNvPr id="82" name="Google Shape;82;p11"/>
          <p:cNvCxnSpPr/>
          <p:nvPr/>
        </p:nvCxnSpPr>
        <p:spPr>
          <a:xfrm rot="10800000" flipH="1">
            <a:off x="7440225" y="6245425"/>
            <a:ext cx="4116900" cy="55500"/>
          </a:xfrm>
          <a:prstGeom prst="straightConnector1">
            <a:avLst/>
          </a:prstGeom>
          <a:noFill/>
          <a:ln w="19050"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605653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94"/>
        <p:cNvGrpSpPr/>
        <p:nvPr/>
      </p:nvGrpSpPr>
      <p:grpSpPr>
        <a:xfrm>
          <a:off x="0" y="0"/>
          <a:ext cx="0" cy="0"/>
          <a:chOff x="0" y="0"/>
          <a:chExt cx="0" cy="0"/>
        </a:xfrm>
      </p:grpSpPr>
      <p:sp>
        <p:nvSpPr>
          <p:cNvPr id="95" name="Google Shape;95;p1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96" name="Google Shape;96;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a:p>
        </p:txBody>
      </p:sp>
      <p:sp>
        <p:nvSpPr>
          <p:cNvPr id="97" name="Google Shape;97;p13"/>
          <p:cNvSpPr txBox="1">
            <a:spLocks noGrp="1"/>
          </p:cNvSpPr>
          <p:nvPr>
            <p:ph type="subTitle" idx="1"/>
          </p:nvPr>
        </p:nvSpPr>
        <p:spPr>
          <a:xfrm>
            <a:off x="287475" y="6083375"/>
            <a:ext cx="7370700" cy="6591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grpSp>
        <p:nvGrpSpPr>
          <p:cNvPr id="98" name="Google Shape;98;p13"/>
          <p:cNvGrpSpPr/>
          <p:nvPr/>
        </p:nvGrpSpPr>
        <p:grpSpPr>
          <a:xfrm>
            <a:off x="1078300" y="259425"/>
            <a:ext cx="10035375" cy="483456"/>
            <a:chOff x="1117938" y="284675"/>
            <a:chExt cx="10035375" cy="483456"/>
          </a:xfrm>
        </p:grpSpPr>
        <p:grpSp>
          <p:nvGrpSpPr>
            <p:cNvPr id="99" name="Google Shape;99;p13"/>
            <p:cNvGrpSpPr/>
            <p:nvPr/>
          </p:nvGrpSpPr>
          <p:grpSpPr>
            <a:xfrm>
              <a:off x="5292743" y="284675"/>
              <a:ext cx="1685765" cy="483456"/>
              <a:chOff x="3698628" y="126229"/>
              <a:chExt cx="4005143" cy="1148625"/>
            </a:xfrm>
          </p:grpSpPr>
          <p:sp>
            <p:nvSpPr>
              <p:cNvPr id="100" name="Google Shape;100;p13"/>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101" name="Google Shape;101;p13"/>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cxnSp>
          <p:nvCxnSpPr>
            <p:cNvPr id="102" name="Google Shape;102;p13"/>
            <p:cNvCxnSpPr/>
            <p:nvPr/>
          </p:nvCxnSpPr>
          <p:spPr>
            <a:xfrm rot="10800000" flipH="1">
              <a:off x="1117938" y="518900"/>
              <a:ext cx="4174800" cy="15000"/>
            </a:xfrm>
            <a:prstGeom prst="straightConnector1">
              <a:avLst/>
            </a:prstGeom>
            <a:noFill/>
            <a:ln w="19050" cap="flat" cmpd="sng">
              <a:solidFill>
                <a:schemeClr val="accent2"/>
              </a:solidFill>
              <a:prstDash val="solid"/>
              <a:round/>
              <a:headEnd type="none" w="med" len="med"/>
              <a:tailEnd type="none" w="med" len="med"/>
            </a:ln>
          </p:spPr>
        </p:cxnSp>
        <p:cxnSp>
          <p:nvCxnSpPr>
            <p:cNvPr id="103" name="Google Shape;103;p13"/>
            <p:cNvCxnSpPr/>
            <p:nvPr/>
          </p:nvCxnSpPr>
          <p:spPr>
            <a:xfrm rot="10800000" flipH="1">
              <a:off x="6978513" y="518900"/>
              <a:ext cx="4174800" cy="15000"/>
            </a:xfrm>
            <a:prstGeom prst="straightConnector1">
              <a:avLst/>
            </a:prstGeom>
            <a:noFill/>
            <a:ln w="19050" cap="flat" cmpd="sng">
              <a:solidFill>
                <a:schemeClr val="accent2"/>
              </a:solidFill>
              <a:prstDash val="solid"/>
              <a:round/>
              <a:headEnd type="none" w="med" len="med"/>
              <a:tailEnd type="none" w="med" len="med"/>
            </a:ln>
          </p:spPr>
        </p:cxnSp>
      </p:grpSp>
    </p:spTree>
    <p:extLst>
      <p:ext uri="{BB962C8B-B14F-4D97-AF65-F5344CB8AC3E}">
        <p14:creationId xmlns:p14="http://schemas.microsoft.com/office/powerpoint/2010/main" val="50868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meline or Process">
  <p:cSld name="Timeline or Process">
    <p:spTree>
      <p:nvGrpSpPr>
        <p:cNvPr id="1" name="Shape 104"/>
        <p:cNvGrpSpPr/>
        <p:nvPr/>
      </p:nvGrpSpPr>
      <p:grpSpPr>
        <a:xfrm>
          <a:off x="0" y="0"/>
          <a:ext cx="0" cy="0"/>
          <a:chOff x="0" y="0"/>
          <a:chExt cx="0" cy="0"/>
        </a:xfrm>
      </p:grpSpPr>
      <p:sp>
        <p:nvSpPr>
          <p:cNvPr id="105" name="Google Shape;105;p14"/>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
        <p:nvSpPr>
          <p:cNvPr id="106" name="Google Shape;106;p14"/>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07" name="Google Shape;107;p14"/>
          <p:cNvSpPr txBox="1">
            <a:spLocks noGrp="1"/>
          </p:cNvSpPr>
          <p:nvPr>
            <p:ph type="subTitle" idx="2"/>
          </p:nvPr>
        </p:nvSpPr>
        <p:spPr>
          <a:xfrm>
            <a:off x="408738"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08" name="Google Shape;108;p14"/>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09" name="Google Shape;109;p14"/>
          <p:cNvSpPr txBox="1">
            <a:spLocks noGrp="1"/>
          </p:cNvSpPr>
          <p:nvPr>
            <p:ph type="subTitle" idx="4"/>
          </p:nvPr>
        </p:nvSpPr>
        <p:spPr>
          <a:xfrm>
            <a:off x="2727301"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10" name="Google Shape;110;p14"/>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11" name="Google Shape;111;p14"/>
          <p:cNvSpPr txBox="1">
            <a:spLocks noGrp="1"/>
          </p:cNvSpPr>
          <p:nvPr>
            <p:ph type="subTitle" idx="6"/>
          </p:nvPr>
        </p:nvSpPr>
        <p:spPr>
          <a:xfrm>
            <a:off x="5045864"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12" name="Google Shape;112;p14"/>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13" name="Google Shape;113;p14"/>
          <p:cNvSpPr txBox="1">
            <a:spLocks noGrp="1"/>
          </p:cNvSpPr>
          <p:nvPr>
            <p:ph type="subTitle" idx="8"/>
          </p:nvPr>
        </p:nvSpPr>
        <p:spPr>
          <a:xfrm>
            <a:off x="7364428"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14" name="Google Shape;114;p14"/>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15" name="Google Shape;115;p14"/>
          <p:cNvSpPr txBox="1">
            <a:spLocks noGrp="1"/>
          </p:cNvSpPr>
          <p:nvPr>
            <p:ph type="subTitle" idx="13"/>
          </p:nvPr>
        </p:nvSpPr>
        <p:spPr>
          <a:xfrm>
            <a:off x="9682991"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16" name="Google Shape;116;p1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a:p>
        </p:txBody>
      </p:sp>
      <p:grpSp>
        <p:nvGrpSpPr>
          <p:cNvPr id="117" name="Google Shape;117;p14"/>
          <p:cNvGrpSpPr/>
          <p:nvPr/>
        </p:nvGrpSpPr>
        <p:grpSpPr>
          <a:xfrm>
            <a:off x="5292743" y="284675"/>
            <a:ext cx="1685765" cy="483456"/>
            <a:chOff x="3698628" y="126229"/>
            <a:chExt cx="4005143" cy="1148625"/>
          </a:xfrm>
        </p:grpSpPr>
        <p:sp>
          <p:nvSpPr>
            <p:cNvPr id="118" name="Google Shape;118;p14"/>
            <p:cNvSpPr/>
            <p:nvPr/>
          </p:nvSpPr>
          <p:spPr>
            <a:xfrm>
              <a:off x="3698628"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sp>
          <p:nvSpPr>
            <p:cNvPr id="119" name="Google Shape;119;p14"/>
            <p:cNvSpPr/>
            <p:nvPr/>
          </p:nvSpPr>
          <p:spPr>
            <a:xfrm flipH="1">
              <a:off x="5701203" y="126229"/>
              <a:ext cx="2002568" cy="1148625"/>
            </a:xfrm>
            <a:custGeom>
              <a:avLst/>
              <a:gdLst/>
              <a:ahLst/>
              <a:cxnLst/>
              <a:rect l="l" t="t" r="r" b="b"/>
              <a:pathLst>
                <a:path w="5524325" h="3168620" extrusionOk="0">
                  <a:moveTo>
                    <a:pt x="1662447" y="1649677"/>
                  </a:moveTo>
                  <a:cubicBezTo>
                    <a:pt x="2470914" y="1821692"/>
                    <a:pt x="3477242" y="2720194"/>
                    <a:pt x="4125222" y="2929837"/>
                  </a:cubicBezTo>
                  <a:cubicBezTo>
                    <a:pt x="4644954" y="3092744"/>
                    <a:pt x="5203852" y="3018723"/>
                    <a:pt x="5317875" y="2497420"/>
                  </a:cubicBezTo>
                  <a:cubicBezTo>
                    <a:pt x="5250770" y="2340780"/>
                    <a:pt x="5564238" y="2318059"/>
                    <a:pt x="5314884" y="2727708"/>
                  </a:cubicBezTo>
                  <a:cubicBezTo>
                    <a:pt x="5141467" y="3020358"/>
                    <a:pt x="4909169" y="3135694"/>
                    <a:pt x="4638085" y="3163144"/>
                  </a:cubicBezTo>
                  <a:cubicBezTo>
                    <a:pt x="3651486" y="3257105"/>
                    <a:pt x="2727100" y="2114239"/>
                    <a:pt x="1631273" y="1859852"/>
                  </a:cubicBezTo>
                  <a:cubicBezTo>
                    <a:pt x="1631273" y="1781247"/>
                    <a:pt x="1635101" y="1721464"/>
                    <a:pt x="1662447" y="1649677"/>
                  </a:cubicBezTo>
                  <a:close/>
                  <a:moveTo>
                    <a:pt x="1191650" y="1588575"/>
                  </a:moveTo>
                  <a:cubicBezTo>
                    <a:pt x="1295118" y="1591915"/>
                    <a:pt x="1405737" y="1603198"/>
                    <a:pt x="1523667" y="1623531"/>
                  </a:cubicBezTo>
                  <a:cubicBezTo>
                    <a:pt x="1491166" y="1721034"/>
                    <a:pt x="1494072" y="1812037"/>
                    <a:pt x="1491488" y="1832702"/>
                  </a:cubicBezTo>
                  <a:cubicBezTo>
                    <a:pt x="1074058" y="1765372"/>
                    <a:pt x="330753" y="1855843"/>
                    <a:pt x="161046" y="2301320"/>
                  </a:cubicBezTo>
                  <a:cubicBezTo>
                    <a:pt x="-10142" y="2722152"/>
                    <a:pt x="349711" y="3126283"/>
                    <a:pt x="874033" y="2972072"/>
                  </a:cubicBezTo>
                  <a:cubicBezTo>
                    <a:pt x="924534" y="2770084"/>
                    <a:pt x="1206334" y="3010685"/>
                    <a:pt x="825765" y="3072636"/>
                  </a:cubicBezTo>
                  <a:cubicBezTo>
                    <a:pt x="-303189" y="3275849"/>
                    <a:pt x="-360360" y="1538481"/>
                    <a:pt x="1191650" y="1588575"/>
                  </a:cubicBezTo>
                  <a:close/>
                  <a:moveTo>
                    <a:pt x="3521846" y="1371116"/>
                  </a:moveTo>
                  <a:cubicBezTo>
                    <a:pt x="3410310" y="1450567"/>
                    <a:pt x="3309433" y="1521509"/>
                    <a:pt x="3216112" y="1584310"/>
                  </a:cubicBezTo>
                  <a:cubicBezTo>
                    <a:pt x="3309433" y="1647111"/>
                    <a:pt x="3410315" y="1718058"/>
                    <a:pt x="3521846" y="1797504"/>
                  </a:cubicBezTo>
                  <a:cubicBezTo>
                    <a:pt x="3685978" y="1680538"/>
                    <a:pt x="3744677" y="1637760"/>
                    <a:pt x="3822529" y="1584310"/>
                  </a:cubicBezTo>
                  <a:cubicBezTo>
                    <a:pt x="3744677" y="1530860"/>
                    <a:pt x="3685978" y="1488083"/>
                    <a:pt x="3521846" y="1371116"/>
                  </a:cubicBezTo>
                  <a:close/>
                  <a:moveTo>
                    <a:pt x="4427915" y="1330886"/>
                  </a:moveTo>
                  <a:cubicBezTo>
                    <a:pt x="4247320" y="1340148"/>
                    <a:pt x="4082870" y="1442628"/>
                    <a:pt x="3955272" y="1570225"/>
                  </a:cubicBezTo>
                  <a:cubicBezTo>
                    <a:pt x="3962595" y="1575011"/>
                    <a:pt x="3969871" y="1579703"/>
                    <a:pt x="3977091" y="1584305"/>
                  </a:cubicBezTo>
                  <a:cubicBezTo>
                    <a:pt x="3969871" y="1588908"/>
                    <a:pt x="3962600" y="1593600"/>
                    <a:pt x="3955272" y="1598385"/>
                  </a:cubicBezTo>
                  <a:cubicBezTo>
                    <a:pt x="4082870" y="1725988"/>
                    <a:pt x="4247315" y="1828463"/>
                    <a:pt x="4427915" y="1837725"/>
                  </a:cubicBezTo>
                  <a:cubicBezTo>
                    <a:pt x="4650936" y="1849165"/>
                    <a:pt x="4769211" y="1711342"/>
                    <a:pt x="4768463" y="1584310"/>
                  </a:cubicBezTo>
                  <a:cubicBezTo>
                    <a:pt x="4769211" y="1457278"/>
                    <a:pt x="4650936" y="1319455"/>
                    <a:pt x="4427915" y="1330886"/>
                  </a:cubicBezTo>
                  <a:close/>
                  <a:moveTo>
                    <a:pt x="4728630" y="870202"/>
                  </a:moveTo>
                  <a:cubicBezTo>
                    <a:pt x="4427937" y="873717"/>
                    <a:pt x="4042864" y="1001215"/>
                    <a:pt x="3597270" y="1317820"/>
                  </a:cubicBezTo>
                  <a:cubicBezTo>
                    <a:pt x="3686758" y="1382771"/>
                    <a:pt x="3776430" y="1447076"/>
                    <a:pt x="3881863" y="1519948"/>
                  </a:cubicBezTo>
                  <a:cubicBezTo>
                    <a:pt x="3988077" y="1413734"/>
                    <a:pt x="4134956" y="1306576"/>
                    <a:pt x="4282101" y="1267538"/>
                  </a:cubicBezTo>
                  <a:cubicBezTo>
                    <a:pt x="4663413" y="1158595"/>
                    <a:pt x="4860149" y="1379116"/>
                    <a:pt x="4855242" y="1584310"/>
                  </a:cubicBezTo>
                  <a:cubicBezTo>
                    <a:pt x="4860149" y="1789504"/>
                    <a:pt x="4663413" y="2010030"/>
                    <a:pt x="4282101" y="1901082"/>
                  </a:cubicBezTo>
                  <a:cubicBezTo>
                    <a:pt x="4134956" y="1862044"/>
                    <a:pt x="3988077" y="1754886"/>
                    <a:pt x="3881863" y="1648672"/>
                  </a:cubicBezTo>
                  <a:cubicBezTo>
                    <a:pt x="3776430" y="1721544"/>
                    <a:pt x="3686758" y="1785850"/>
                    <a:pt x="3597270" y="1850800"/>
                  </a:cubicBezTo>
                  <a:cubicBezTo>
                    <a:pt x="4785520" y="2695081"/>
                    <a:pt x="5543396" y="2194597"/>
                    <a:pt x="5418485" y="1584310"/>
                  </a:cubicBezTo>
                  <a:cubicBezTo>
                    <a:pt x="5496555" y="1202881"/>
                    <a:pt x="5229785" y="864343"/>
                    <a:pt x="4728630" y="870202"/>
                  </a:cubicBezTo>
                  <a:close/>
                  <a:moveTo>
                    <a:pt x="4691852" y="722205"/>
                  </a:moveTo>
                  <a:cubicBezTo>
                    <a:pt x="5258666" y="750991"/>
                    <a:pt x="5570278" y="1178666"/>
                    <a:pt x="5518816" y="1584305"/>
                  </a:cubicBezTo>
                  <a:cubicBezTo>
                    <a:pt x="5601155" y="2233327"/>
                    <a:pt x="4754025" y="2938767"/>
                    <a:pt x="3419268" y="1976501"/>
                  </a:cubicBezTo>
                  <a:cubicBezTo>
                    <a:pt x="3358065" y="2020568"/>
                    <a:pt x="3187503" y="2135759"/>
                    <a:pt x="2981824" y="2261095"/>
                  </a:cubicBezTo>
                  <a:lnTo>
                    <a:pt x="2897353" y="2209808"/>
                  </a:lnTo>
                  <a:cubicBezTo>
                    <a:pt x="2996717" y="2151362"/>
                    <a:pt x="3133763" y="2069074"/>
                    <a:pt x="3343850" y="1922200"/>
                  </a:cubicBezTo>
                  <a:cubicBezTo>
                    <a:pt x="3178905" y="1802757"/>
                    <a:pt x="3021975" y="1688019"/>
                    <a:pt x="2838917" y="1584310"/>
                  </a:cubicBezTo>
                  <a:cubicBezTo>
                    <a:pt x="3021975" y="1480601"/>
                    <a:pt x="3178905" y="1365863"/>
                    <a:pt x="3343850" y="1246411"/>
                  </a:cubicBezTo>
                  <a:cubicBezTo>
                    <a:pt x="3133763" y="1099537"/>
                    <a:pt x="2996717" y="1017254"/>
                    <a:pt x="2897353" y="958803"/>
                  </a:cubicBezTo>
                  <a:lnTo>
                    <a:pt x="2981824" y="907516"/>
                  </a:lnTo>
                  <a:cubicBezTo>
                    <a:pt x="3187503" y="1032857"/>
                    <a:pt x="3358065" y="1148043"/>
                    <a:pt x="3419268" y="1192110"/>
                  </a:cubicBezTo>
                  <a:cubicBezTo>
                    <a:pt x="3919802" y="831262"/>
                    <a:pt x="4351763" y="704934"/>
                    <a:pt x="4691852" y="722205"/>
                  </a:cubicBezTo>
                  <a:close/>
                  <a:moveTo>
                    <a:pt x="2234104" y="684099"/>
                  </a:moveTo>
                  <a:cubicBezTo>
                    <a:pt x="2377639" y="683432"/>
                    <a:pt x="2542978" y="710289"/>
                    <a:pt x="2730418" y="772769"/>
                  </a:cubicBezTo>
                  <a:lnTo>
                    <a:pt x="2638906" y="828079"/>
                  </a:lnTo>
                  <a:cubicBezTo>
                    <a:pt x="1802508" y="488670"/>
                    <a:pt x="1451094" y="1194858"/>
                    <a:pt x="1675069" y="1584310"/>
                  </a:cubicBezTo>
                  <a:cubicBezTo>
                    <a:pt x="1451094" y="1973767"/>
                    <a:pt x="1802503" y="2679950"/>
                    <a:pt x="2638906" y="2340541"/>
                  </a:cubicBezTo>
                  <a:lnTo>
                    <a:pt x="2730418" y="2395851"/>
                  </a:lnTo>
                  <a:cubicBezTo>
                    <a:pt x="1730730" y="2729078"/>
                    <a:pt x="1359727" y="2049027"/>
                    <a:pt x="1572173" y="1584310"/>
                  </a:cubicBezTo>
                  <a:cubicBezTo>
                    <a:pt x="1399564" y="1206728"/>
                    <a:pt x="1612120" y="686991"/>
                    <a:pt x="2234104" y="684099"/>
                  </a:cubicBezTo>
                  <a:close/>
                  <a:moveTo>
                    <a:pt x="614428" y="80112"/>
                  </a:moveTo>
                  <a:cubicBezTo>
                    <a:pt x="680005" y="77514"/>
                    <a:pt x="750506" y="82437"/>
                    <a:pt x="825769" y="95984"/>
                  </a:cubicBezTo>
                  <a:cubicBezTo>
                    <a:pt x="1206334" y="157940"/>
                    <a:pt x="924534" y="398541"/>
                    <a:pt x="874037" y="196548"/>
                  </a:cubicBezTo>
                  <a:cubicBezTo>
                    <a:pt x="349716" y="42337"/>
                    <a:pt x="-10137" y="446468"/>
                    <a:pt x="161046" y="867300"/>
                  </a:cubicBezTo>
                  <a:cubicBezTo>
                    <a:pt x="330753" y="1312782"/>
                    <a:pt x="1074058" y="1403248"/>
                    <a:pt x="1491493" y="1335923"/>
                  </a:cubicBezTo>
                  <a:cubicBezTo>
                    <a:pt x="1494072" y="1356587"/>
                    <a:pt x="1491171" y="1447590"/>
                    <a:pt x="1523672" y="1545094"/>
                  </a:cubicBezTo>
                  <a:cubicBezTo>
                    <a:pt x="-245284" y="1850085"/>
                    <a:pt x="-369233" y="119079"/>
                    <a:pt x="614428" y="80112"/>
                  </a:cubicBezTo>
                  <a:close/>
                  <a:moveTo>
                    <a:pt x="4453770" y="1834"/>
                  </a:moveTo>
                  <a:cubicBezTo>
                    <a:pt x="4515004" y="-1437"/>
                    <a:pt x="4576423" y="-396"/>
                    <a:pt x="4638085" y="5476"/>
                  </a:cubicBezTo>
                  <a:cubicBezTo>
                    <a:pt x="4909122" y="32926"/>
                    <a:pt x="5141467" y="148262"/>
                    <a:pt x="5314884" y="440912"/>
                  </a:cubicBezTo>
                  <a:cubicBezTo>
                    <a:pt x="5564238" y="850561"/>
                    <a:pt x="5250770" y="827841"/>
                    <a:pt x="5317875" y="671200"/>
                  </a:cubicBezTo>
                  <a:cubicBezTo>
                    <a:pt x="5203852" y="149897"/>
                    <a:pt x="4644954" y="75881"/>
                    <a:pt x="4125222" y="238783"/>
                  </a:cubicBezTo>
                  <a:cubicBezTo>
                    <a:pt x="3477242" y="448426"/>
                    <a:pt x="2470914" y="1346933"/>
                    <a:pt x="1662447" y="1518943"/>
                  </a:cubicBezTo>
                  <a:cubicBezTo>
                    <a:pt x="1635101" y="1447156"/>
                    <a:pt x="1631273" y="1387374"/>
                    <a:pt x="1631273" y="1308768"/>
                  </a:cubicBezTo>
                  <a:cubicBezTo>
                    <a:pt x="2658606" y="1070280"/>
                    <a:pt x="3535268" y="50907"/>
                    <a:pt x="4453770" y="1834"/>
                  </a:cubicBezTo>
                  <a:close/>
                </a:path>
              </a:pathLst>
            </a:custGeom>
            <a:solidFill>
              <a:schemeClr val="accent2"/>
            </a:solidFill>
            <a:ln>
              <a:noFill/>
            </a:ln>
          </p:spPr>
          <p:txBody>
            <a:bodyPr spcFirstLastPara="1" wrap="square" lIns="91425" tIns="45700" rIns="91425" bIns="45700" anchor="ctr" anchorCtr="0">
              <a:noAutofit/>
            </a:bodyPr>
            <a:lstStyle/>
            <a:p>
              <a:endParaRPr sz="1800">
                <a:latin typeface="Calibri"/>
                <a:ea typeface="Calibri"/>
                <a:cs typeface="Calibri"/>
                <a:sym typeface="Calibri"/>
              </a:endParaRPr>
            </a:p>
          </p:txBody>
        </p:sp>
      </p:grpSp>
      <p:cxnSp>
        <p:nvCxnSpPr>
          <p:cNvPr id="120" name="Google Shape;120;p14"/>
          <p:cNvCxnSpPr/>
          <p:nvPr/>
        </p:nvCxnSpPr>
        <p:spPr>
          <a:xfrm rot="10800000" flipH="1">
            <a:off x="1117938" y="518900"/>
            <a:ext cx="4174800" cy="15000"/>
          </a:xfrm>
          <a:prstGeom prst="straightConnector1">
            <a:avLst/>
          </a:prstGeom>
          <a:noFill/>
          <a:ln w="19050" cap="flat" cmpd="sng">
            <a:solidFill>
              <a:schemeClr val="accent2"/>
            </a:solidFill>
            <a:prstDash val="solid"/>
            <a:round/>
            <a:headEnd type="none" w="med" len="med"/>
            <a:tailEnd type="none" w="med" len="med"/>
          </a:ln>
        </p:spPr>
      </p:cxnSp>
      <p:cxnSp>
        <p:nvCxnSpPr>
          <p:cNvPr id="121" name="Google Shape;121;p14"/>
          <p:cNvCxnSpPr/>
          <p:nvPr/>
        </p:nvCxnSpPr>
        <p:spPr>
          <a:xfrm rot="10800000" flipH="1">
            <a:off x="6978513" y="518900"/>
            <a:ext cx="4174800" cy="15000"/>
          </a:xfrm>
          <a:prstGeom prst="straightConnector1">
            <a:avLst/>
          </a:prstGeom>
          <a:noFill/>
          <a:ln w="19050"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1106298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66943" fontAlgn="base">
              <a:spcBef>
                <a:spcPct val="0"/>
              </a:spcBef>
              <a:spcAft>
                <a:spcPct val="0"/>
              </a:spcAft>
              <a:buClrTx/>
            </a:pPr>
            <a:fld id="{32BF82D2-7A68-459D-A996-9BDDA2518FA4}" type="datetimeFigureOut">
              <a:rPr lang="zh-CN" altLang="en-US" kern="1200" smtClean="0">
                <a:solidFill>
                  <a:prstClr val="black">
                    <a:tint val="75000"/>
                  </a:prstClr>
                </a:solidFill>
                <a:latin typeface="Calibri" panose="020F0502020204030204" pitchFamily="34" charset="0"/>
                <a:ea typeface="宋体" panose="02010600030101010101" pitchFamily="2" charset="-122"/>
                <a:cs typeface="+mn-cs"/>
              </a:rPr>
              <a:pPr defTabSz="866943" fontAlgn="base">
                <a:spcBef>
                  <a:spcPct val="0"/>
                </a:spcBef>
                <a:spcAft>
                  <a:spcPct val="0"/>
                </a:spcAft>
                <a:buClrTx/>
              </a:pPr>
              <a:t>2025/12/4</a:t>
            </a:fld>
            <a:endParaRPr lang="zh-CN" altLang="en-US" kern="1200">
              <a:solidFill>
                <a:prstClr val="black">
                  <a:tint val="75000"/>
                </a:prstClr>
              </a:solidFill>
              <a:latin typeface="Calibri" panose="020F0502020204030204" pitchFamily="34" charset="0"/>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defTabSz="866943" fontAlgn="base">
              <a:spcBef>
                <a:spcPct val="0"/>
              </a:spcBef>
              <a:spcAft>
                <a:spcPct val="0"/>
              </a:spcAft>
              <a:buClrTx/>
            </a:pPr>
            <a:endParaRPr lang="zh-CN" altLang="en-US" kern="1200">
              <a:solidFill>
                <a:prstClr val="black">
                  <a:tint val="75000"/>
                </a:prstClr>
              </a:solidFill>
              <a:latin typeface="Calibri" panose="020F0502020204030204" pitchFamily="34" charset="0"/>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defTabSz="866943" fontAlgn="base">
              <a:spcBef>
                <a:spcPct val="0"/>
              </a:spcBef>
              <a:spcAft>
                <a:spcPct val="0"/>
              </a:spcAft>
              <a:buClrTx/>
            </a:pPr>
            <a:fld id="{3E01EE5D-26FB-46D5-A381-ECFB35BF1D34}" type="slidenum">
              <a:rPr lang="zh-CN" altLang="en-US" kern="1200" smtClean="0">
                <a:solidFill>
                  <a:prstClr val="black">
                    <a:tint val="75000"/>
                  </a:prstClr>
                </a:solidFill>
                <a:latin typeface="Calibri" panose="020F0502020204030204" pitchFamily="34" charset="0"/>
                <a:ea typeface="宋体" panose="02010600030101010101" pitchFamily="2" charset="-122"/>
                <a:cs typeface="+mn-cs"/>
              </a:rPr>
              <a:pPr defTabSz="866943" fontAlgn="base">
                <a:spcBef>
                  <a:spcPct val="0"/>
                </a:spcBef>
                <a:spcAft>
                  <a:spcPct val="0"/>
                </a:spcAft>
                <a:buClrTx/>
              </a:pPr>
              <a:t>‹#›</a:t>
            </a:fld>
            <a:endParaRPr lang="zh-CN" altLang="en-US" kern="1200">
              <a:solidFill>
                <a:prstClr val="black">
                  <a:tint val="75000"/>
                </a:prstClr>
              </a:solidFill>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048675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66943" fontAlgn="base">
              <a:spcBef>
                <a:spcPct val="0"/>
              </a:spcBef>
              <a:spcAft>
                <a:spcPct val="0"/>
              </a:spcAft>
              <a:buClrTx/>
              <a:defRPr/>
            </a:pPr>
            <a:endParaRPr lang="en-US" kern="1200">
              <a:solidFill>
                <a:prstClr val="black">
                  <a:tint val="75000"/>
                </a:prstClr>
              </a:solidFill>
              <a:latin typeface="Calibri" panose="020F0502020204030204" pitchFamily="34" charset="0"/>
              <a:ea typeface="宋体" panose="02010600030101010101" pitchFamily="2"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866943" fontAlgn="base">
              <a:spcBef>
                <a:spcPct val="0"/>
              </a:spcBef>
              <a:spcAft>
                <a:spcPct val="0"/>
              </a:spcAft>
              <a:buClrTx/>
              <a:defRPr/>
            </a:pPr>
            <a:endParaRPr lang="en-US" kern="1200">
              <a:solidFill>
                <a:prstClr val="black">
                  <a:tint val="75000"/>
                </a:prstClr>
              </a:solidFill>
              <a:latin typeface="Calibri" panose="020F0502020204030204" pitchFamily="34" charset="0"/>
              <a:ea typeface="宋体" panose="02010600030101010101" pitchFamily="2"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866943" fontAlgn="base">
              <a:spcBef>
                <a:spcPct val="0"/>
              </a:spcBef>
              <a:spcAft>
                <a:spcPct val="0"/>
              </a:spcAft>
              <a:buClrTx/>
              <a:defRPr/>
            </a:pPr>
            <a:fld id="{4141A5AF-348A-4F70-944B-222A74B08389}" type="slidenum">
              <a:rPr lang="en-US" kern="1200" smtClean="0">
                <a:solidFill>
                  <a:prstClr val="black">
                    <a:tint val="75000"/>
                  </a:prstClr>
                </a:solidFill>
                <a:latin typeface="Calibri" panose="020F0502020204030204" pitchFamily="34" charset="0"/>
                <a:ea typeface="宋体" panose="02010600030101010101" pitchFamily="2" charset="-122"/>
                <a:cs typeface="+mn-cs"/>
              </a:rPr>
              <a:pPr defTabSz="866943" fontAlgn="base">
                <a:spcBef>
                  <a:spcPct val="0"/>
                </a:spcBef>
                <a:spcAft>
                  <a:spcPct val="0"/>
                </a:spcAft>
                <a:buClrTx/>
                <a:defRPr/>
              </a:pPr>
              <a:t>‹#›</a:t>
            </a:fld>
            <a:endParaRPr lang="en-US" kern="1200">
              <a:solidFill>
                <a:prstClr val="black">
                  <a:tint val="75000"/>
                </a:prstClr>
              </a:solidFill>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451297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1" y="3602039"/>
            <a:ext cx="9144000" cy="1655761"/>
          </a:xfrm>
        </p:spPr>
        <p:txBody>
          <a:bodyPr/>
          <a:lstStyle>
            <a:lvl1pPr marL="0" indent="0" algn="ctr">
              <a:buNone/>
              <a:defRPr sz="2400"/>
            </a:lvl1pPr>
            <a:lvl2pPr marL="457161" indent="0" algn="ctr">
              <a:buNone/>
              <a:defRPr sz="2000"/>
            </a:lvl2pPr>
            <a:lvl3pPr marL="914320" indent="0" algn="ctr">
              <a:buNone/>
              <a:defRPr sz="1799"/>
            </a:lvl3pPr>
            <a:lvl4pPr marL="1371480" indent="0" algn="ctr">
              <a:buNone/>
              <a:defRPr sz="1599"/>
            </a:lvl4pPr>
            <a:lvl5pPr marL="1828640" indent="0" algn="ctr">
              <a:buNone/>
              <a:defRPr sz="1599"/>
            </a:lvl5pPr>
            <a:lvl6pPr marL="2285801" indent="0" algn="ctr">
              <a:buNone/>
              <a:defRPr sz="1599"/>
            </a:lvl6pPr>
            <a:lvl7pPr marL="2742960" indent="0" algn="ctr">
              <a:buNone/>
              <a:defRPr sz="1599"/>
            </a:lvl7pPr>
            <a:lvl8pPr marL="3200120" indent="0" algn="ctr">
              <a:buNone/>
              <a:defRPr sz="1599"/>
            </a:lvl8pPr>
            <a:lvl9pPr marL="3657281" indent="0" algn="ctr">
              <a:buNone/>
              <a:defRPr sz="15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866943" fontAlgn="base">
              <a:spcBef>
                <a:spcPct val="0"/>
              </a:spcBef>
              <a:spcAft>
                <a:spcPct val="0"/>
              </a:spcAft>
              <a:buClrTx/>
            </a:pPr>
            <a:fld id="{6DA36222-ACED-4B2C-A7DF-1C9B7B521FD0}" type="datetimeFigureOut">
              <a:rPr lang="en-US" kern="1200" smtClean="0">
                <a:solidFill>
                  <a:prstClr val="black">
                    <a:tint val="75000"/>
                  </a:prstClr>
                </a:solidFill>
                <a:latin typeface="Calibri" panose="020F0502020204030204" pitchFamily="34" charset="0"/>
                <a:ea typeface="宋体" panose="02010600030101010101" pitchFamily="2" charset="-122"/>
                <a:cs typeface="+mn-cs"/>
              </a:rPr>
              <a:pPr defTabSz="866943" fontAlgn="base">
                <a:spcBef>
                  <a:spcPct val="0"/>
                </a:spcBef>
                <a:spcAft>
                  <a:spcPct val="0"/>
                </a:spcAft>
                <a:buClrTx/>
              </a:pPr>
              <a:t>12/4/2025</a:t>
            </a:fld>
            <a:endParaRPr lang="en-US" kern="1200">
              <a:solidFill>
                <a:prstClr val="black">
                  <a:tint val="75000"/>
                </a:prstClr>
              </a:solidFill>
              <a:latin typeface="Calibri" panose="020F0502020204030204" pitchFamily="34" charset="0"/>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defTabSz="866943" fontAlgn="base">
              <a:spcBef>
                <a:spcPct val="0"/>
              </a:spcBef>
              <a:spcAft>
                <a:spcPct val="0"/>
              </a:spcAft>
              <a:buClrTx/>
            </a:pPr>
            <a:endParaRPr lang="en-US" kern="1200">
              <a:solidFill>
                <a:prstClr val="black">
                  <a:tint val="75000"/>
                </a:prstClr>
              </a:solidFill>
              <a:latin typeface="Calibri" panose="020F0502020204030204" pitchFamily="34" charset="0"/>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defTabSz="866943" fontAlgn="base">
              <a:spcBef>
                <a:spcPct val="0"/>
              </a:spcBef>
              <a:spcAft>
                <a:spcPct val="0"/>
              </a:spcAft>
              <a:buClrTx/>
            </a:pPr>
            <a:fld id="{E2685107-1C07-45A9-B168-1C16BACF4CAC}" type="slidenum">
              <a:rPr lang="en-US" kern="1200" smtClean="0">
                <a:solidFill>
                  <a:prstClr val="black">
                    <a:tint val="75000"/>
                  </a:prstClr>
                </a:solidFill>
                <a:latin typeface="Calibri" panose="020F0502020204030204" pitchFamily="34" charset="0"/>
                <a:ea typeface="宋体" panose="02010600030101010101" pitchFamily="2" charset="-122"/>
                <a:cs typeface="+mn-cs"/>
              </a:rPr>
              <a:pPr defTabSz="866943" fontAlgn="base">
                <a:spcBef>
                  <a:spcPct val="0"/>
                </a:spcBef>
                <a:spcAft>
                  <a:spcPct val="0"/>
                </a:spcAft>
                <a:buClrTx/>
              </a:pPr>
              <a:t>‹#›</a:t>
            </a:fld>
            <a:endParaRPr lang="en-US" kern="1200">
              <a:solidFill>
                <a:prstClr val="black">
                  <a:tint val="75000"/>
                </a:prstClr>
              </a:solidFill>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426115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1899890024"/>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a:extLst>
              <a:ext uri="{28A0092B-C50C-407E-A947-70E740481C1C}">
                <a14:useLocalDpi xmlns:a14="http://schemas.microsoft.com/office/drawing/2010/main" val="0"/>
              </a:ext>
            </a:extLst>
          </a:blip>
          <a:srcRect/>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a:extLst>
              <a:ext uri="{28A0092B-C50C-407E-A947-70E740481C1C}">
                <a14:useLocalDpi xmlns:a14="http://schemas.microsoft.com/office/drawing/2010/main" val="0"/>
              </a:ext>
            </a:extLst>
          </a:blip>
          <a:srcRect/>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158610179"/>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266279572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61840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605307"/>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610978"/>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344211"/>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3700"/>
              <a:buFont typeface="Playfair Display Medium"/>
              <a:buNone/>
              <a:defRPr sz="3700">
                <a:solidFill>
                  <a:schemeClr val="dk1"/>
                </a:solidFill>
                <a:latin typeface="Playfair Display Medium"/>
                <a:ea typeface="Playfair Display Medium"/>
                <a:cs typeface="Playfair Display Medium"/>
                <a:sym typeface="Playfair Display Medium"/>
              </a:defRPr>
            </a:lvl1pPr>
            <a:lvl2pPr lvl="1">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2pPr>
            <a:lvl3pPr lvl="2">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3pPr>
            <a:lvl4pPr lvl="3">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4pPr>
            <a:lvl5pPr lvl="4">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5pPr>
            <a:lvl6pPr lvl="5">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6pPr>
            <a:lvl7pPr lvl="6">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7pPr>
            <a:lvl8pPr lvl="7">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8pPr>
            <a:lvl9pPr lvl="8">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2"/>
              </a:buClr>
              <a:buSzPts val="2400"/>
              <a:buFont typeface="Maitree"/>
              <a:buChar char="●"/>
              <a:defRPr sz="2400">
                <a:solidFill>
                  <a:schemeClr val="dk2"/>
                </a:solidFill>
                <a:latin typeface="Maitree"/>
                <a:ea typeface="Maitree"/>
                <a:cs typeface="Maitree"/>
                <a:sym typeface="Maitree"/>
              </a:defRPr>
            </a:lvl1pPr>
            <a:lvl2pPr marL="914400" lvl="1"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2pPr>
            <a:lvl3pPr marL="1371600" lvl="2"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3pPr>
            <a:lvl4pPr marL="1828800" lvl="3"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4pPr>
            <a:lvl5pPr marL="2286000" lvl="4"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5pPr>
            <a:lvl6pPr marL="2743200" lvl="5"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6pPr>
            <a:lvl7pPr marL="3200400" lvl="6"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7pPr>
            <a:lvl8pPr marL="3657600" lvl="7"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8pPr>
            <a:lvl9pPr marL="4114800" lvl="8" indent="-349250">
              <a:lnSpc>
                <a:spcPct val="115000"/>
              </a:lnSpc>
              <a:spcBef>
                <a:spcPts val="2100"/>
              </a:spcBef>
              <a:spcAft>
                <a:spcPts val="2100"/>
              </a:spcAft>
              <a:buClr>
                <a:schemeClr val="dk2"/>
              </a:buClr>
              <a:buSzPts val="1900"/>
              <a:buFont typeface="Maitree"/>
              <a:buChar char="■"/>
              <a:defRPr sz="1900">
                <a:solidFill>
                  <a:schemeClr val="dk2"/>
                </a:solidFill>
                <a:latin typeface="Maitree"/>
                <a:ea typeface="Maitree"/>
                <a:cs typeface="Maitree"/>
                <a:sym typeface="Maitree"/>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679350" y="617307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latin typeface="Barlow Condensed"/>
                <a:ea typeface="Barlow Condensed"/>
                <a:cs typeface="Barlow Condensed"/>
                <a:sym typeface="Barlow Condensed"/>
              </a:rPr>
              <a:t>SLIDESMANIA.COM</a:t>
            </a:r>
            <a:endParaRPr>
              <a:solidFill>
                <a:schemeClr val="accent2"/>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51" r:id="rId1"/>
    <p:sldLayoutId id="214748365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3702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759" r:id="rId9"/>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3700"/>
              <a:buFont typeface="Playfair Display Medium"/>
              <a:buNone/>
              <a:defRPr sz="3700">
                <a:solidFill>
                  <a:schemeClr val="dk1"/>
                </a:solidFill>
                <a:latin typeface="Playfair Display Medium"/>
                <a:ea typeface="Playfair Display Medium"/>
                <a:cs typeface="Playfair Display Medium"/>
                <a:sym typeface="Playfair Display Medium"/>
              </a:defRPr>
            </a:lvl1pPr>
            <a:lvl2pPr lvl="1">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2pPr>
            <a:lvl3pPr lvl="2">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3pPr>
            <a:lvl4pPr lvl="3">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4pPr>
            <a:lvl5pPr lvl="4">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5pPr>
            <a:lvl6pPr lvl="5">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6pPr>
            <a:lvl7pPr lvl="6">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7pPr>
            <a:lvl8pPr lvl="7">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8pPr>
            <a:lvl9pPr lvl="8">
              <a:spcBef>
                <a:spcPts val="0"/>
              </a:spcBef>
              <a:spcAft>
                <a:spcPts val="0"/>
              </a:spcAft>
              <a:buClr>
                <a:schemeClr val="dk1"/>
              </a:buClr>
              <a:buSzPts val="3700"/>
              <a:buFont typeface="EB Garamond Medium"/>
              <a:buNone/>
              <a:defRPr sz="3700">
                <a:solidFill>
                  <a:schemeClr val="dk1"/>
                </a:solidFill>
                <a:latin typeface="EB Garamond Medium"/>
                <a:ea typeface="EB Garamond Medium"/>
                <a:cs typeface="EB Garamond Medium"/>
                <a:sym typeface="EB Garamond Medium"/>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2"/>
              </a:buClr>
              <a:buSzPts val="2400"/>
              <a:buFont typeface="Maitree"/>
              <a:buChar char="●"/>
              <a:defRPr sz="2400">
                <a:solidFill>
                  <a:schemeClr val="dk2"/>
                </a:solidFill>
                <a:latin typeface="Maitree"/>
                <a:ea typeface="Maitree"/>
                <a:cs typeface="Maitree"/>
                <a:sym typeface="Maitree"/>
              </a:defRPr>
            </a:lvl1pPr>
            <a:lvl2pPr marL="914400" lvl="1"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2pPr>
            <a:lvl3pPr marL="1371600" lvl="2"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3pPr>
            <a:lvl4pPr marL="1828800" lvl="3"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4pPr>
            <a:lvl5pPr marL="2286000" lvl="4"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5pPr>
            <a:lvl6pPr marL="2743200" lvl="5"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6pPr>
            <a:lvl7pPr marL="3200400" lvl="6"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7pPr>
            <a:lvl8pPr marL="3657600" lvl="7" indent="-349250">
              <a:lnSpc>
                <a:spcPct val="115000"/>
              </a:lnSpc>
              <a:spcBef>
                <a:spcPts val="2100"/>
              </a:spcBef>
              <a:spcAft>
                <a:spcPts val="0"/>
              </a:spcAft>
              <a:buClr>
                <a:schemeClr val="dk2"/>
              </a:buClr>
              <a:buSzPts val="1900"/>
              <a:buFont typeface="Maitree"/>
              <a:buChar char="○"/>
              <a:defRPr sz="1900">
                <a:solidFill>
                  <a:schemeClr val="dk2"/>
                </a:solidFill>
                <a:latin typeface="Maitree"/>
                <a:ea typeface="Maitree"/>
                <a:cs typeface="Maitree"/>
                <a:sym typeface="Maitree"/>
              </a:defRPr>
            </a:lvl8pPr>
            <a:lvl9pPr marL="4114800" lvl="8" indent="-349250">
              <a:lnSpc>
                <a:spcPct val="115000"/>
              </a:lnSpc>
              <a:spcBef>
                <a:spcPts val="2100"/>
              </a:spcBef>
              <a:spcAft>
                <a:spcPts val="2100"/>
              </a:spcAft>
              <a:buClr>
                <a:schemeClr val="dk2"/>
              </a:buClr>
              <a:buSzPts val="1900"/>
              <a:buFont typeface="Maitree"/>
              <a:buChar char="■"/>
              <a:defRPr sz="1900">
                <a:solidFill>
                  <a:schemeClr val="dk2"/>
                </a:solidFill>
                <a:latin typeface="Maitree"/>
                <a:ea typeface="Maitree"/>
                <a:cs typeface="Maitree"/>
                <a:sym typeface="Maitree"/>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
        <p:nvSpPr>
          <p:cNvPr id="9" name="Google Shape;9;p1"/>
          <p:cNvSpPr txBox="1"/>
          <p:nvPr/>
        </p:nvSpPr>
        <p:spPr>
          <a:xfrm rot="5400000">
            <a:off x="-679350" y="6173075"/>
            <a:ext cx="1579800" cy="373500"/>
          </a:xfrm>
          <a:prstGeom prst="rect">
            <a:avLst/>
          </a:prstGeom>
          <a:noFill/>
          <a:ln>
            <a:noFill/>
          </a:ln>
        </p:spPr>
        <p:txBody>
          <a:bodyPr spcFirstLastPara="1" wrap="square" lIns="91425" tIns="91425" rIns="91425" bIns="91425" anchor="t" anchorCtr="0">
            <a:noAutofit/>
          </a:bodyPr>
          <a:lstStyle/>
          <a:p>
            <a:r>
              <a:rPr lang="en">
                <a:solidFill>
                  <a:srgbClr val="A2C4C9"/>
                </a:solidFill>
                <a:latin typeface="Barlow Condensed"/>
                <a:ea typeface="Barlow Condensed"/>
                <a:cs typeface="Barlow Condensed"/>
                <a:sym typeface="Barlow Condensed"/>
              </a:rPr>
              <a:t>SLIDESMANIA.COM</a:t>
            </a:r>
            <a:endParaRPr>
              <a:solidFill>
                <a:srgbClr val="A2C4C9"/>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660158448"/>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866943" fontAlgn="base">
              <a:spcBef>
                <a:spcPct val="0"/>
              </a:spcBef>
              <a:spcAft>
                <a:spcPct val="0"/>
              </a:spcAft>
              <a:buClrTx/>
            </a:pPr>
            <a:fld id="{32BF82D2-7A68-459D-A996-9BDDA2518FA4}" type="datetimeFigureOut">
              <a:rPr lang="zh-CN" altLang="en-US" kern="1200" smtClean="0">
                <a:solidFill>
                  <a:prstClr val="black">
                    <a:tint val="75000"/>
                  </a:prstClr>
                </a:solidFill>
                <a:latin typeface="Calibri" panose="020F0502020204030204" pitchFamily="34" charset="0"/>
                <a:ea typeface="宋体" panose="02010600030101010101" pitchFamily="2" charset="-122"/>
                <a:cs typeface="+mn-cs"/>
              </a:rPr>
              <a:pPr defTabSz="866943" fontAlgn="base">
                <a:spcBef>
                  <a:spcPct val="0"/>
                </a:spcBef>
                <a:spcAft>
                  <a:spcPct val="0"/>
                </a:spcAft>
                <a:buClrTx/>
              </a:pPr>
              <a:t>2025/12/4</a:t>
            </a:fld>
            <a:endParaRPr lang="zh-CN" altLang="en-US" kern="1200">
              <a:solidFill>
                <a:prstClr val="black">
                  <a:tint val="75000"/>
                </a:prstClr>
              </a:solidFill>
              <a:latin typeface="Calibri" panose="020F0502020204030204" pitchFamily="34" charset="0"/>
              <a:ea typeface="宋体" panose="02010600030101010101" pitchFamily="2" charset="-122"/>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866943" fontAlgn="base">
              <a:spcBef>
                <a:spcPct val="0"/>
              </a:spcBef>
              <a:spcAft>
                <a:spcPct val="0"/>
              </a:spcAft>
              <a:buClrTx/>
            </a:pPr>
            <a:endParaRPr lang="zh-CN" altLang="en-US" kern="1200">
              <a:solidFill>
                <a:prstClr val="black">
                  <a:tint val="75000"/>
                </a:prstClr>
              </a:solidFill>
              <a:latin typeface="Calibri" panose="020F0502020204030204" pitchFamily="34" charset="0"/>
              <a:ea typeface="宋体" panose="02010600030101010101" pitchFamily="2" charset="-122"/>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866943" fontAlgn="base">
              <a:spcBef>
                <a:spcPct val="0"/>
              </a:spcBef>
              <a:spcAft>
                <a:spcPct val="0"/>
              </a:spcAft>
              <a:buClrTx/>
            </a:pPr>
            <a:fld id="{3E01EE5D-26FB-46D5-A381-ECFB35BF1D34}" type="slidenum">
              <a:rPr lang="zh-CN" altLang="en-US" kern="1200" smtClean="0">
                <a:solidFill>
                  <a:prstClr val="black">
                    <a:tint val="75000"/>
                  </a:prstClr>
                </a:solidFill>
                <a:latin typeface="Calibri" panose="020F0502020204030204" pitchFamily="34" charset="0"/>
                <a:ea typeface="宋体" panose="02010600030101010101" pitchFamily="2" charset="-122"/>
                <a:cs typeface="+mn-cs"/>
              </a:rPr>
              <a:pPr defTabSz="866943" fontAlgn="base">
                <a:spcBef>
                  <a:spcPct val="0"/>
                </a:spcBef>
                <a:spcAft>
                  <a:spcPct val="0"/>
                </a:spcAft>
                <a:buClrTx/>
              </a:pPr>
              <a:t>‹#›</a:t>
            </a:fld>
            <a:endParaRPr lang="zh-CN" altLang="en-US" kern="1200">
              <a:solidFill>
                <a:prstClr val="black">
                  <a:tint val="75000"/>
                </a:prstClr>
              </a:solidFill>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694779584"/>
      </p:ext>
    </p:extLst>
  </p:cSld>
  <p:clrMap bg1="lt1" tx1="dk1" bg2="lt2" tx2="dk2" accent1="accent1" accent2="accent2" accent3="accent3" accent4="accent4" accent5="accent5" accent6="accent6" hlink="hlink" folHlink="folHlink"/>
  <p:sldLayoutIdLst>
    <p:sldLayoutId id="2147483755" r:id="rId1"/>
    <p:sldLayoutId id="2147483757" r:id="rId2"/>
    <p:sldLayoutId id="2147483758" r:id="rId3"/>
  </p:sldLayoutIdLst>
  <p:txStyles>
    <p:titleStyle>
      <a:lvl1pPr algn="l" defTabSz="91427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70" indent="-228570" algn="l" defTabSz="9142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9" indent="-228570" algn="l" defTabSz="9142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47" indent="-228570" algn="l" defTabSz="9142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86"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125"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64"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02"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541"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81" indent="-228570" algn="l" defTabSz="91427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77" rtl="0" eaLnBrk="1" latinLnBrk="0" hangingPunct="1">
        <a:defRPr sz="1799" kern="1200">
          <a:solidFill>
            <a:schemeClr val="tx1"/>
          </a:solidFill>
          <a:latin typeface="+mn-lt"/>
          <a:ea typeface="+mn-ea"/>
          <a:cs typeface="+mn-cs"/>
        </a:defRPr>
      </a:lvl1pPr>
      <a:lvl2pPr marL="457139" algn="l" defTabSz="914277" rtl="0" eaLnBrk="1" latinLnBrk="0" hangingPunct="1">
        <a:defRPr sz="1799" kern="1200">
          <a:solidFill>
            <a:schemeClr val="tx1"/>
          </a:solidFill>
          <a:latin typeface="+mn-lt"/>
          <a:ea typeface="+mn-ea"/>
          <a:cs typeface="+mn-cs"/>
        </a:defRPr>
      </a:lvl2pPr>
      <a:lvl3pPr marL="914277" algn="l" defTabSz="914277" rtl="0" eaLnBrk="1" latinLnBrk="0" hangingPunct="1">
        <a:defRPr sz="1799" kern="1200">
          <a:solidFill>
            <a:schemeClr val="tx1"/>
          </a:solidFill>
          <a:latin typeface="+mn-lt"/>
          <a:ea typeface="+mn-ea"/>
          <a:cs typeface="+mn-cs"/>
        </a:defRPr>
      </a:lvl3pPr>
      <a:lvl4pPr marL="1371416" algn="l" defTabSz="914277" rtl="0" eaLnBrk="1" latinLnBrk="0" hangingPunct="1">
        <a:defRPr sz="1799" kern="1200">
          <a:solidFill>
            <a:schemeClr val="tx1"/>
          </a:solidFill>
          <a:latin typeface="+mn-lt"/>
          <a:ea typeface="+mn-ea"/>
          <a:cs typeface="+mn-cs"/>
        </a:defRPr>
      </a:lvl4pPr>
      <a:lvl5pPr marL="1828555" algn="l" defTabSz="914277" rtl="0" eaLnBrk="1" latinLnBrk="0" hangingPunct="1">
        <a:defRPr sz="1799" kern="1200">
          <a:solidFill>
            <a:schemeClr val="tx1"/>
          </a:solidFill>
          <a:latin typeface="+mn-lt"/>
          <a:ea typeface="+mn-ea"/>
          <a:cs typeface="+mn-cs"/>
        </a:defRPr>
      </a:lvl5pPr>
      <a:lvl6pPr marL="2285695" algn="l" defTabSz="914277" rtl="0" eaLnBrk="1" latinLnBrk="0" hangingPunct="1">
        <a:defRPr sz="1799" kern="1200">
          <a:solidFill>
            <a:schemeClr val="tx1"/>
          </a:solidFill>
          <a:latin typeface="+mn-lt"/>
          <a:ea typeface="+mn-ea"/>
          <a:cs typeface="+mn-cs"/>
        </a:defRPr>
      </a:lvl6pPr>
      <a:lvl7pPr marL="2742833" algn="l" defTabSz="914277" rtl="0" eaLnBrk="1" latinLnBrk="0" hangingPunct="1">
        <a:defRPr sz="1799" kern="1200">
          <a:solidFill>
            <a:schemeClr val="tx1"/>
          </a:solidFill>
          <a:latin typeface="+mn-lt"/>
          <a:ea typeface="+mn-ea"/>
          <a:cs typeface="+mn-cs"/>
        </a:defRPr>
      </a:lvl7pPr>
      <a:lvl8pPr marL="3199972" algn="l" defTabSz="914277" rtl="0" eaLnBrk="1" latinLnBrk="0" hangingPunct="1">
        <a:defRPr sz="1799" kern="1200">
          <a:solidFill>
            <a:schemeClr val="tx1"/>
          </a:solidFill>
          <a:latin typeface="+mn-lt"/>
          <a:ea typeface="+mn-ea"/>
          <a:cs typeface="+mn-cs"/>
        </a:defRPr>
      </a:lvl8pPr>
      <a:lvl9pPr marL="3657111" algn="l" defTabSz="914277"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notesSlide" Target="../notesSlides/notesSlide2.xml"/><Relationship Id="rId21" Type="http://schemas.openxmlformats.org/officeDocument/2006/relationships/tags" Target="../tags/tag21.xml"/><Relationship Id="rId34" Type="http://schemas.openxmlformats.org/officeDocument/2006/relationships/tags" Target="../tags/tag34.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slideLayout" Target="../slideLayouts/slideLayout6.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8" Type="http://schemas.openxmlformats.org/officeDocument/2006/relationships/tags" Target="../tags/tag8.xml"/><Relationship Id="rId3"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0" name="Picture 1809">
            <a:extLst>
              <a:ext uri="{FF2B5EF4-FFF2-40B4-BE49-F238E27FC236}">
                <a16:creationId xmlns:a16="http://schemas.microsoft.com/office/drawing/2014/main" id="{377A8D94-51C9-814F-D44D-B96EB9122FC4}"/>
              </a:ext>
            </a:extLst>
          </p:cNvPr>
          <p:cNvPicPr>
            <a:picLocks noChangeAspect="1"/>
          </p:cNvPicPr>
          <p:nvPr/>
        </p:nvPicPr>
        <p:blipFill>
          <a:blip r:embed="rId3"/>
          <a:stretch>
            <a:fillRect/>
          </a:stretch>
        </p:blipFill>
        <p:spPr>
          <a:xfrm>
            <a:off x="335" y="188"/>
            <a:ext cx="12191331" cy="6857624"/>
          </a:xfrm>
          <a:prstGeom prst="rect">
            <a:avLst/>
          </a:prstGeom>
        </p:spPr>
      </p:pic>
      <p:sp>
        <p:nvSpPr>
          <p:cNvPr id="1204" name="Google Shape;574;p42">
            <a:extLst>
              <a:ext uri="{FF2B5EF4-FFF2-40B4-BE49-F238E27FC236}">
                <a16:creationId xmlns:a16="http://schemas.microsoft.com/office/drawing/2014/main" id="{6DE26D87-C48B-7FEA-3992-4E2F81198B44}"/>
              </a:ext>
            </a:extLst>
          </p:cNvPr>
          <p:cNvSpPr/>
          <p:nvPr/>
        </p:nvSpPr>
        <p:spPr>
          <a:xfrm rot="10619326">
            <a:off x="2873736" y="-78402"/>
            <a:ext cx="9680751" cy="6857433"/>
          </a:xfrm>
          <a:custGeom>
            <a:avLst/>
            <a:gdLst/>
            <a:ahLst/>
            <a:cxnLst/>
            <a:rect l="l" t="t" r="r" b="b"/>
            <a:pathLst>
              <a:path w="21945" h="19665" extrusionOk="0">
                <a:moveTo>
                  <a:pt x="9272" y="1"/>
                </a:moveTo>
                <a:cubicBezTo>
                  <a:pt x="7085" y="1"/>
                  <a:pt x="4953" y="1214"/>
                  <a:pt x="3395" y="2660"/>
                </a:cubicBezTo>
                <a:cubicBezTo>
                  <a:pt x="723" y="5136"/>
                  <a:pt x="0" y="9185"/>
                  <a:pt x="830" y="12616"/>
                </a:cubicBezTo>
                <a:cubicBezTo>
                  <a:pt x="1081" y="13652"/>
                  <a:pt x="1494" y="14649"/>
                  <a:pt x="2059" y="15552"/>
                </a:cubicBezTo>
                <a:cubicBezTo>
                  <a:pt x="2452" y="16178"/>
                  <a:pt x="2910" y="16730"/>
                  <a:pt x="3426" y="17212"/>
                </a:cubicBezTo>
                <a:cubicBezTo>
                  <a:pt x="4663" y="18367"/>
                  <a:pt x="6240" y="19106"/>
                  <a:pt x="7900" y="19411"/>
                </a:cubicBezTo>
                <a:cubicBezTo>
                  <a:pt x="8755" y="19568"/>
                  <a:pt x="9609" y="19665"/>
                  <a:pt x="10459" y="19665"/>
                </a:cubicBezTo>
                <a:cubicBezTo>
                  <a:pt x="11298" y="19665"/>
                  <a:pt x="12135" y="19570"/>
                  <a:pt x="12966" y="19346"/>
                </a:cubicBezTo>
                <a:cubicBezTo>
                  <a:pt x="14757" y="18862"/>
                  <a:pt x="16474" y="18073"/>
                  <a:pt x="17976" y="16980"/>
                </a:cubicBezTo>
                <a:cubicBezTo>
                  <a:pt x="19776" y="15671"/>
                  <a:pt x="21112" y="14222"/>
                  <a:pt x="21562" y="11988"/>
                </a:cubicBezTo>
                <a:cubicBezTo>
                  <a:pt x="21944" y="10081"/>
                  <a:pt x="21461" y="8128"/>
                  <a:pt x="19924" y="6861"/>
                </a:cubicBezTo>
                <a:cubicBezTo>
                  <a:pt x="18963" y="6067"/>
                  <a:pt x="17745" y="5718"/>
                  <a:pt x="16561" y="5415"/>
                </a:cubicBezTo>
                <a:cubicBezTo>
                  <a:pt x="15584" y="5165"/>
                  <a:pt x="14316" y="5000"/>
                  <a:pt x="13657" y="4155"/>
                </a:cubicBezTo>
                <a:cubicBezTo>
                  <a:pt x="12824" y="3087"/>
                  <a:pt x="12975" y="1552"/>
                  <a:pt x="11836" y="719"/>
                </a:cubicBezTo>
                <a:cubicBezTo>
                  <a:pt x="11280" y="311"/>
                  <a:pt x="10595" y="113"/>
                  <a:pt x="9911" y="36"/>
                </a:cubicBezTo>
                <a:cubicBezTo>
                  <a:pt x="9698" y="12"/>
                  <a:pt x="9485" y="1"/>
                  <a:pt x="9272" y="1"/>
                </a:cubicBezTo>
                <a:close/>
              </a:path>
            </a:pathLst>
          </a:custGeom>
          <a:solidFill>
            <a:srgbClr val="FFEEB7"/>
          </a:solidFill>
          <a:ln>
            <a:noFill/>
          </a:ln>
        </p:spPr>
        <p:txBody>
          <a:bodyPr spcFirstLastPara="1" wrap="square" lIns="121893" tIns="121893" rIns="121893" bIns="121893" anchor="ctr" anchorCtr="0">
            <a:noAutofit/>
          </a:bodyPr>
          <a:lstStyle/>
          <a:p>
            <a:pPr defTabSz="866943" fontAlgn="base">
              <a:buClrTx/>
            </a:pPr>
            <a:endParaRPr sz="1707" kern="1200" dirty="0">
              <a:solidFill>
                <a:prstClr val="black"/>
              </a:solidFill>
              <a:latin typeface="Calibri" panose="020F0502020204030204" pitchFamily="34" charset="0"/>
              <a:ea typeface="宋体" panose="02010600030101010101" pitchFamily="2" charset="-122"/>
              <a:cs typeface="+mn-cs"/>
            </a:endParaRPr>
          </a:p>
        </p:txBody>
      </p:sp>
      <p:sp>
        <p:nvSpPr>
          <p:cNvPr id="1205" name="Google Shape;575;p42">
            <a:extLst>
              <a:ext uri="{FF2B5EF4-FFF2-40B4-BE49-F238E27FC236}">
                <a16:creationId xmlns:a16="http://schemas.microsoft.com/office/drawing/2014/main" id="{5BA62912-EA8E-DF02-33AC-B74FD86EA37D}"/>
              </a:ext>
            </a:extLst>
          </p:cNvPr>
          <p:cNvSpPr/>
          <p:nvPr/>
        </p:nvSpPr>
        <p:spPr>
          <a:xfrm rot="10619326">
            <a:off x="3340974" y="227021"/>
            <a:ext cx="8806133" cy="6472391"/>
          </a:xfrm>
          <a:custGeom>
            <a:avLst/>
            <a:gdLst/>
            <a:ahLst/>
            <a:cxnLst/>
            <a:rect l="l" t="t" r="r" b="b"/>
            <a:pathLst>
              <a:path w="21945" h="19665" extrusionOk="0">
                <a:moveTo>
                  <a:pt x="9272" y="1"/>
                </a:moveTo>
                <a:cubicBezTo>
                  <a:pt x="7085" y="1"/>
                  <a:pt x="4953" y="1214"/>
                  <a:pt x="3395" y="2660"/>
                </a:cubicBezTo>
                <a:cubicBezTo>
                  <a:pt x="723" y="5136"/>
                  <a:pt x="0" y="9185"/>
                  <a:pt x="830" y="12616"/>
                </a:cubicBezTo>
                <a:cubicBezTo>
                  <a:pt x="1081" y="13652"/>
                  <a:pt x="1494" y="14649"/>
                  <a:pt x="2059" y="15552"/>
                </a:cubicBezTo>
                <a:cubicBezTo>
                  <a:pt x="2452" y="16178"/>
                  <a:pt x="2910" y="16730"/>
                  <a:pt x="3426" y="17212"/>
                </a:cubicBezTo>
                <a:cubicBezTo>
                  <a:pt x="4663" y="18367"/>
                  <a:pt x="6240" y="19106"/>
                  <a:pt x="7900" y="19411"/>
                </a:cubicBezTo>
                <a:cubicBezTo>
                  <a:pt x="8755" y="19568"/>
                  <a:pt x="9609" y="19665"/>
                  <a:pt x="10459" y="19665"/>
                </a:cubicBezTo>
                <a:cubicBezTo>
                  <a:pt x="11298" y="19665"/>
                  <a:pt x="12135" y="19570"/>
                  <a:pt x="12966" y="19346"/>
                </a:cubicBezTo>
                <a:cubicBezTo>
                  <a:pt x="14757" y="18862"/>
                  <a:pt x="16474" y="18073"/>
                  <a:pt x="17976" y="16980"/>
                </a:cubicBezTo>
                <a:cubicBezTo>
                  <a:pt x="19776" y="15671"/>
                  <a:pt x="21112" y="14222"/>
                  <a:pt x="21562" y="11988"/>
                </a:cubicBezTo>
                <a:cubicBezTo>
                  <a:pt x="21944" y="10081"/>
                  <a:pt x="21461" y="8128"/>
                  <a:pt x="19924" y="6861"/>
                </a:cubicBezTo>
                <a:cubicBezTo>
                  <a:pt x="18963" y="6067"/>
                  <a:pt x="17745" y="5718"/>
                  <a:pt x="16561" y="5415"/>
                </a:cubicBezTo>
                <a:cubicBezTo>
                  <a:pt x="15584" y="5165"/>
                  <a:pt x="14316" y="5000"/>
                  <a:pt x="13657" y="4155"/>
                </a:cubicBezTo>
                <a:cubicBezTo>
                  <a:pt x="12824" y="3087"/>
                  <a:pt x="12975" y="1552"/>
                  <a:pt x="11836" y="719"/>
                </a:cubicBezTo>
                <a:cubicBezTo>
                  <a:pt x="11280" y="311"/>
                  <a:pt x="10595" y="113"/>
                  <a:pt x="9911" y="36"/>
                </a:cubicBezTo>
                <a:cubicBezTo>
                  <a:pt x="9698" y="12"/>
                  <a:pt x="9485" y="1"/>
                  <a:pt x="9272" y="1"/>
                </a:cubicBezTo>
                <a:close/>
              </a:path>
            </a:pathLst>
          </a:custGeom>
          <a:noFill/>
          <a:ln w="19050" cap="flat" cmpd="sng">
            <a:solidFill>
              <a:schemeClr val="dk1"/>
            </a:solidFill>
            <a:prstDash val="solid"/>
            <a:round/>
            <a:headEnd type="none" w="sm" len="sm"/>
            <a:tailEnd type="none" w="sm" len="sm"/>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06" name="Google Shape;577;p42">
            <a:extLst>
              <a:ext uri="{FF2B5EF4-FFF2-40B4-BE49-F238E27FC236}">
                <a16:creationId xmlns:a16="http://schemas.microsoft.com/office/drawing/2014/main" id="{26837B39-5DA3-FBF2-F6FE-2BDFDB10FA4A}"/>
              </a:ext>
            </a:extLst>
          </p:cNvPr>
          <p:cNvSpPr txBox="1">
            <a:spLocks/>
          </p:cNvSpPr>
          <p:nvPr/>
        </p:nvSpPr>
        <p:spPr>
          <a:xfrm>
            <a:off x="2844801" y="1081974"/>
            <a:ext cx="10269213" cy="4541151"/>
          </a:xfrm>
          <a:prstGeom prst="rect">
            <a:avLst/>
          </a:prstGeom>
        </p:spPr>
        <p:txBody>
          <a:bodyPr spcFirstLastPara="1" vert="horz" wrap="square" lIns="121893" tIns="121893" rIns="121893" bIns="121893" rtlCol="0" anchor="ctr" anchorCtr="0">
            <a:noAutofit/>
          </a:bodyPr>
          <a:lstStyle>
            <a:lvl1pPr algn="l" defTabSz="964326" rtl="0" eaLnBrk="1" latinLnBrk="0" hangingPunct="1">
              <a:lnSpc>
                <a:spcPct val="90000"/>
              </a:lnSpc>
              <a:spcBef>
                <a:spcPct val="0"/>
              </a:spcBef>
              <a:buNone/>
              <a:defRPr sz="4640" kern="1200">
                <a:solidFill>
                  <a:schemeClr val="tx1"/>
                </a:solidFill>
                <a:latin typeface="+mj-lt"/>
                <a:ea typeface="+mj-ea"/>
                <a:cs typeface="+mj-cs"/>
              </a:defRPr>
            </a:lvl1pPr>
          </a:lstStyle>
          <a:p>
            <a:pPr algn="ctr" defTabSz="914277">
              <a:buClr>
                <a:prstClr val="black"/>
              </a:buClr>
              <a:buSzPts val="1100"/>
            </a:pPr>
            <a:r>
              <a:rPr lang="en-US" sz="7585" dirty="0" err="1">
                <a:solidFill>
                  <a:srgbClr val="FF0000"/>
                </a:solidFill>
                <a:latin typeface="Times New Roman" panose="02020603050405020304" pitchFamily="18" charset="0"/>
                <a:cs typeface="Times New Roman" panose="02020603050405020304" pitchFamily="18" charset="0"/>
              </a:rPr>
              <a:t>Bài</a:t>
            </a:r>
            <a:r>
              <a:rPr lang="en-US" sz="7585" dirty="0">
                <a:solidFill>
                  <a:srgbClr val="FF0000"/>
                </a:solidFill>
                <a:latin typeface="Times New Roman" panose="02020603050405020304" pitchFamily="18" charset="0"/>
                <a:cs typeface="Times New Roman" panose="02020603050405020304" pitchFamily="18" charset="0"/>
              </a:rPr>
              <a:t> 4: </a:t>
            </a:r>
          </a:p>
          <a:p>
            <a:pPr algn="ctr" defTabSz="914277">
              <a:buClr>
                <a:prstClr val="black"/>
              </a:buClr>
              <a:buSzPts val="1100"/>
            </a:pPr>
            <a:r>
              <a:rPr lang="en-US" sz="7585">
                <a:solidFill>
                  <a:srgbClr val="FF0000"/>
                </a:solidFill>
                <a:latin typeface="Times New Roman" panose="02020603050405020304" pitchFamily="18" charset="0"/>
                <a:cs typeface="Times New Roman" panose="02020603050405020304" pitchFamily="18" charset="0"/>
              </a:rPr>
              <a:t>Giai </a:t>
            </a:r>
            <a:r>
              <a:rPr lang="en-US" sz="7585" dirty="0" err="1">
                <a:solidFill>
                  <a:srgbClr val="FF0000"/>
                </a:solidFill>
                <a:latin typeface="Times New Roman" panose="02020603050405020304" pitchFamily="18" charset="0"/>
                <a:cs typeface="Times New Roman" panose="02020603050405020304" pitchFamily="18" charset="0"/>
              </a:rPr>
              <a:t>điệu</a:t>
            </a:r>
            <a:r>
              <a:rPr lang="en-US" sz="7585" dirty="0">
                <a:solidFill>
                  <a:srgbClr val="FF0000"/>
                </a:solidFill>
                <a:latin typeface="Times New Roman" panose="02020603050405020304" pitchFamily="18" charset="0"/>
                <a:cs typeface="Times New Roman" panose="02020603050405020304" pitchFamily="18" charset="0"/>
              </a:rPr>
              <a:t> </a:t>
            </a:r>
            <a:r>
              <a:rPr lang="en-US" sz="7585" dirty="0" err="1">
                <a:solidFill>
                  <a:srgbClr val="FF0000"/>
                </a:solidFill>
                <a:latin typeface="Times New Roman" panose="02020603050405020304" pitchFamily="18" charset="0"/>
                <a:cs typeface="Times New Roman" panose="02020603050405020304" pitchFamily="18" charset="0"/>
              </a:rPr>
              <a:t>đất</a:t>
            </a:r>
            <a:r>
              <a:rPr lang="en-US" sz="7585" dirty="0">
                <a:solidFill>
                  <a:srgbClr val="FF0000"/>
                </a:solidFill>
                <a:latin typeface="Times New Roman" panose="02020603050405020304" pitchFamily="18" charset="0"/>
                <a:cs typeface="Times New Roman" panose="02020603050405020304" pitchFamily="18" charset="0"/>
              </a:rPr>
              <a:t> </a:t>
            </a:r>
            <a:r>
              <a:rPr lang="en-US" sz="7585" dirty="0" err="1">
                <a:solidFill>
                  <a:srgbClr val="FF0000"/>
                </a:solidFill>
                <a:latin typeface="Times New Roman" panose="02020603050405020304" pitchFamily="18" charset="0"/>
                <a:cs typeface="Times New Roman" panose="02020603050405020304" pitchFamily="18" charset="0"/>
              </a:rPr>
              <a:t>nước</a:t>
            </a:r>
            <a:endParaRPr lang="en-US" sz="7585" dirty="0">
              <a:solidFill>
                <a:srgbClr val="FF0000"/>
              </a:solidFill>
              <a:latin typeface="Times New Roman" panose="02020603050405020304" pitchFamily="18" charset="0"/>
              <a:cs typeface="Times New Roman" panose="02020603050405020304" pitchFamily="18" charset="0"/>
            </a:endParaRPr>
          </a:p>
        </p:txBody>
      </p:sp>
      <p:sp>
        <p:nvSpPr>
          <p:cNvPr id="1207" name="Google Shape;608;p42">
            <a:extLst>
              <a:ext uri="{FF2B5EF4-FFF2-40B4-BE49-F238E27FC236}">
                <a16:creationId xmlns:a16="http://schemas.microsoft.com/office/drawing/2014/main" id="{FBE267AA-2351-3D75-D4ED-87D68944D8D3}"/>
              </a:ext>
            </a:extLst>
          </p:cNvPr>
          <p:cNvSpPr/>
          <p:nvPr/>
        </p:nvSpPr>
        <p:spPr>
          <a:xfrm>
            <a:off x="9797655" y="5669528"/>
            <a:ext cx="736841" cy="691169"/>
          </a:xfrm>
          <a:custGeom>
            <a:avLst/>
            <a:gdLst/>
            <a:ahLst/>
            <a:cxnLst/>
            <a:rect l="l" t="t" r="r" b="b"/>
            <a:pathLst>
              <a:path w="3885" h="3644" extrusionOk="0">
                <a:moveTo>
                  <a:pt x="2871" y="1"/>
                </a:moveTo>
                <a:cubicBezTo>
                  <a:pt x="2773" y="1"/>
                  <a:pt x="2673" y="16"/>
                  <a:pt x="2578" y="42"/>
                </a:cubicBezTo>
                <a:cubicBezTo>
                  <a:pt x="1560" y="315"/>
                  <a:pt x="128" y="1741"/>
                  <a:pt x="12" y="2867"/>
                </a:cubicBezTo>
                <a:cubicBezTo>
                  <a:pt x="7" y="2912"/>
                  <a:pt x="5" y="2955"/>
                  <a:pt x="6" y="2996"/>
                </a:cubicBezTo>
                <a:cubicBezTo>
                  <a:pt x="1" y="3488"/>
                  <a:pt x="332" y="3643"/>
                  <a:pt x="723" y="3643"/>
                </a:cubicBezTo>
                <a:cubicBezTo>
                  <a:pt x="1037" y="3643"/>
                  <a:pt x="1390" y="3543"/>
                  <a:pt x="1639" y="3438"/>
                </a:cubicBezTo>
                <a:cubicBezTo>
                  <a:pt x="2242" y="3184"/>
                  <a:pt x="2842" y="2866"/>
                  <a:pt x="3262" y="2363"/>
                </a:cubicBezTo>
                <a:cubicBezTo>
                  <a:pt x="3680" y="1860"/>
                  <a:pt x="3884" y="1132"/>
                  <a:pt x="3619" y="532"/>
                </a:cubicBezTo>
                <a:cubicBezTo>
                  <a:pt x="3538" y="346"/>
                  <a:pt x="3409" y="175"/>
                  <a:pt x="3228" y="82"/>
                </a:cubicBezTo>
                <a:cubicBezTo>
                  <a:pt x="3118" y="25"/>
                  <a:pt x="2996" y="1"/>
                  <a:pt x="2871" y="1"/>
                </a:cubicBezTo>
                <a:close/>
              </a:path>
            </a:pathLst>
          </a:custGeom>
          <a:solidFill>
            <a:schemeClr val="accent3"/>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08" name="Google Shape;609;p42">
            <a:extLst>
              <a:ext uri="{FF2B5EF4-FFF2-40B4-BE49-F238E27FC236}">
                <a16:creationId xmlns:a16="http://schemas.microsoft.com/office/drawing/2014/main" id="{9F1FE48D-5567-8F8D-58A0-D915516E541B}"/>
              </a:ext>
            </a:extLst>
          </p:cNvPr>
          <p:cNvSpPr/>
          <p:nvPr/>
        </p:nvSpPr>
        <p:spPr>
          <a:xfrm>
            <a:off x="4968716" y="1068156"/>
            <a:ext cx="175547" cy="175541"/>
          </a:xfrm>
          <a:custGeom>
            <a:avLst/>
            <a:gdLst/>
            <a:ahLst/>
            <a:cxnLst/>
            <a:rect l="l" t="t" r="r" b="b"/>
            <a:pathLst>
              <a:path w="1454" h="1454" extrusionOk="0">
                <a:moveTo>
                  <a:pt x="727" y="195"/>
                </a:moveTo>
                <a:cubicBezTo>
                  <a:pt x="1021" y="195"/>
                  <a:pt x="1259" y="433"/>
                  <a:pt x="1259" y="727"/>
                </a:cubicBezTo>
                <a:cubicBezTo>
                  <a:pt x="1259" y="1019"/>
                  <a:pt x="1021" y="1258"/>
                  <a:pt x="727" y="1258"/>
                </a:cubicBezTo>
                <a:cubicBezTo>
                  <a:pt x="435" y="1258"/>
                  <a:pt x="196" y="1019"/>
                  <a:pt x="196" y="727"/>
                </a:cubicBezTo>
                <a:cubicBezTo>
                  <a:pt x="196" y="433"/>
                  <a:pt x="435" y="195"/>
                  <a:pt x="727" y="195"/>
                </a:cubicBezTo>
                <a:close/>
                <a:moveTo>
                  <a:pt x="727" y="1"/>
                </a:moveTo>
                <a:cubicBezTo>
                  <a:pt x="327" y="1"/>
                  <a:pt x="1" y="326"/>
                  <a:pt x="1" y="727"/>
                </a:cubicBezTo>
                <a:cubicBezTo>
                  <a:pt x="1" y="1127"/>
                  <a:pt x="327" y="1453"/>
                  <a:pt x="727" y="1453"/>
                </a:cubicBezTo>
                <a:cubicBezTo>
                  <a:pt x="1128" y="1453"/>
                  <a:pt x="1453" y="1127"/>
                  <a:pt x="1453" y="727"/>
                </a:cubicBezTo>
                <a:cubicBezTo>
                  <a:pt x="1453" y="326"/>
                  <a:pt x="1128" y="1"/>
                  <a:pt x="727" y="1"/>
                </a:cubicBezTo>
                <a:close/>
              </a:path>
            </a:pathLst>
          </a:custGeom>
          <a:solidFill>
            <a:srgbClr val="30153E"/>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09" name="Google Shape;610;p42">
            <a:extLst>
              <a:ext uri="{FF2B5EF4-FFF2-40B4-BE49-F238E27FC236}">
                <a16:creationId xmlns:a16="http://schemas.microsoft.com/office/drawing/2014/main" id="{ABB9E4DB-A3B2-BAA3-97B1-FDFDF9B452A2}"/>
              </a:ext>
            </a:extLst>
          </p:cNvPr>
          <p:cNvSpPr/>
          <p:nvPr/>
        </p:nvSpPr>
        <p:spPr>
          <a:xfrm>
            <a:off x="10534486" y="6137861"/>
            <a:ext cx="197038" cy="175299"/>
          </a:xfrm>
          <a:custGeom>
            <a:avLst/>
            <a:gdLst/>
            <a:ahLst/>
            <a:cxnLst/>
            <a:rect l="l" t="t" r="r" b="b"/>
            <a:pathLst>
              <a:path w="1632" h="1452" extrusionOk="0">
                <a:moveTo>
                  <a:pt x="816" y="192"/>
                </a:moveTo>
                <a:cubicBezTo>
                  <a:pt x="873" y="192"/>
                  <a:pt x="931" y="202"/>
                  <a:pt x="987" y="221"/>
                </a:cubicBezTo>
                <a:cubicBezTo>
                  <a:pt x="1264" y="316"/>
                  <a:pt x="1413" y="620"/>
                  <a:pt x="1319" y="897"/>
                </a:cubicBezTo>
                <a:cubicBezTo>
                  <a:pt x="1272" y="1032"/>
                  <a:pt x="1176" y="1141"/>
                  <a:pt x="1049" y="1203"/>
                </a:cubicBezTo>
                <a:cubicBezTo>
                  <a:pt x="975" y="1239"/>
                  <a:pt x="896" y="1257"/>
                  <a:pt x="815" y="1257"/>
                </a:cubicBezTo>
                <a:cubicBezTo>
                  <a:pt x="758" y="1257"/>
                  <a:pt x="700" y="1248"/>
                  <a:pt x="644" y="1229"/>
                </a:cubicBezTo>
                <a:cubicBezTo>
                  <a:pt x="365" y="1134"/>
                  <a:pt x="216" y="830"/>
                  <a:pt x="312" y="553"/>
                </a:cubicBezTo>
                <a:cubicBezTo>
                  <a:pt x="386" y="331"/>
                  <a:pt x="594" y="192"/>
                  <a:pt x="816" y="192"/>
                </a:cubicBezTo>
                <a:close/>
                <a:moveTo>
                  <a:pt x="816" y="1"/>
                </a:moveTo>
                <a:cubicBezTo>
                  <a:pt x="513" y="1"/>
                  <a:pt x="231" y="191"/>
                  <a:pt x="128" y="492"/>
                </a:cubicBezTo>
                <a:cubicBezTo>
                  <a:pt x="0" y="871"/>
                  <a:pt x="203" y="1284"/>
                  <a:pt x="581" y="1413"/>
                </a:cubicBezTo>
                <a:cubicBezTo>
                  <a:pt x="657" y="1439"/>
                  <a:pt x="737" y="1452"/>
                  <a:pt x="816" y="1452"/>
                </a:cubicBezTo>
                <a:cubicBezTo>
                  <a:pt x="926" y="1452"/>
                  <a:pt x="1034" y="1426"/>
                  <a:pt x="1136" y="1378"/>
                </a:cubicBezTo>
                <a:cubicBezTo>
                  <a:pt x="1310" y="1294"/>
                  <a:pt x="1440" y="1145"/>
                  <a:pt x="1503" y="962"/>
                </a:cubicBezTo>
                <a:cubicBezTo>
                  <a:pt x="1631" y="583"/>
                  <a:pt x="1429" y="169"/>
                  <a:pt x="1050" y="40"/>
                </a:cubicBezTo>
                <a:cubicBezTo>
                  <a:pt x="973" y="13"/>
                  <a:pt x="893" y="1"/>
                  <a:pt x="816" y="1"/>
                </a:cubicBezTo>
                <a:close/>
              </a:path>
            </a:pathLst>
          </a:custGeom>
          <a:solidFill>
            <a:srgbClr val="30153E"/>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10" name="Google Shape;611;p42">
            <a:extLst>
              <a:ext uri="{FF2B5EF4-FFF2-40B4-BE49-F238E27FC236}">
                <a16:creationId xmlns:a16="http://schemas.microsoft.com/office/drawing/2014/main" id="{7576E6FE-C63C-AB48-7C14-AA0199AA2610}"/>
              </a:ext>
            </a:extLst>
          </p:cNvPr>
          <p:cNvSpPr/>
          <p:nvPr/>
        </p:nvSpPr>
        <p:spPr>
          <a:xfrm>
            <a:off x="10731497" y="1068154"/>
            <a:ext cx="175547" cy="175541"/>
          </a:xfrm>
          <a:custGeom>
            <a:avLst/>
            <a:gdLst/>
            <a:ahLst/>
            <a:cxnLst/>
            <a:rect l="l" t="t" r="r" b="b"/>
            <a:pathLst>
              <a:path w="1454" h="1454" extrusionOk="0">
                <a:moveTo>
                  <a:pt x="727" y="196"/>
                </a:moveTo>
                <a:cubicBezTo>
                  <a:pt x="868" y="196"/>
                  <a:pt x="1002" y="250"/>
                  <a:pt x="1103" y="351"/>
                </a:cubicBezTo>
                <a:cubicBezTo>
                  <a:pt x="1202" y="451"/>
                  <a:pt x="1258" y="585"/>
                  <a:pt x="1258" y="727"/>
                </a:cubicBezTo>
                <a:cubicBezTo>
                  <a:pt x="1258" y="869"/>
                  <a:pt x="1204" y="1002"/>
                  <a:pt x="1103" y="1103"/>
                </a:cubicBezTo>
                <a:cubicBezTo>
                  <a:pt x="1003" y="1203"/>
                  <a:pt x="869" y="1259"/>
                  <a:pt x="727" y="1259"/>
                </a:cubicBezTo>
                <a:cubicBezTo>
                  <a:pt x="585" y="1259"/>
                  <a:pt x="450" y="1203"/>
                  <a:pt x="351" y="1103"/>
                </a:cubicBezTo>
                <a:cubicBezTo>
                  <a:pt x="251" y="1004"/>
                  <a:pt x="195" y="870"/>
                  <a:pt x="195" y="727"/>
                </a:cubicBezTo>
                <a:cubicBezTo>
                  <a:pt x="195" y="586"/>
                  <a:pt x="250" y="452"/>
                  <a:pt x="351" y="351"/>
                </a:cubicBezTo>
                <a:cubicBezTo>
                  <a:pt x="450" y="252"/>
                  <a:pt x="584" y="196"/>
                  <a:pt x="727" y="196"/>
                </a:cubicBezTo>
                <a:close/>
                <a:moveTo>
                  <a:pt x="727" y="1"/>
                </a:moveTo>
                <a:cubicBezTo>
                  <a:pt x="532" y="1"/>
                  <a:pt x="351" y="76"/>
                  <a:pt x="214" y="213"/>
                </a:cubicBezTo>
                <a:cubicBezTo>
                  <a:pt x="76" y="351"/>
                  <a:pt x="1" y="534"/>
                  <a:pt x="1" y="727"/>
                </a:cubicBezTo>
                <a:cubicBezTo>
                  <a:pt x="1" y="922"/>
                  <a:pt x="76" y="1103"/>
                  <a:pt x="214" y="1240"/>
                </a:cubicBezTo>
                <a:cubicBezTo>
                  <a:pt x="351" y="1378"/>
                  <a:pt x="533" y="1453"/>
                  <a:pt x="727" y="1453"/>
                </a:cubicBezTo>
                <a:cubicBezTo>
                  <a:pt x="920" y="1453"/>
                  <a:pt x="1103" y="1378"/>
                  <a:pt x="1241" y="1240"/>
                </a:cubicBezTo>
                <a:cubicBezTo>
                  <a:pt x="1378" y="1103"/>
                  <a:pt x="1453" y="921"/>
                  <a:pt x="1453" y="727"/>
                </a:cubicBezTo>
                <a:cubicBezTo>
                  <a:pt x="1453" y="533"/>
                  <a:pt x="1378" y="351"/>
                  <a:pt x="1241" y="213"/>
                </a:cubicBezTo>
                <a:cubicBezTo>
                  <a:pt x="1103" y="76"/>
                  <a:pt x="920" y="1"/>
                  <a:pt x="727" y="1"/>
                </a:cubicBezTo>
                <a:close/>
              </a:path>
            </a:pathLst>
          </a:custGeom>
          <a:solidFill>
            <a:srgbClr val="30153E"/>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11" name="Google Shape;612;p42">
            <a:extLst>
              <a:ext uri="{FF2B5EF4-FFF2-40B4-BE49-F238E27FC236}">
                <a16:creationId xmlns:a16="http://schemas.microsoft.com/office/drawing/2014/main" id="{C8D16C5E-4D23-919F-B94F-CAF59E30886F}"/>
              </a:ext>
            </a:extLst>
          </p:cNvPr>
          <p:cNvSpPr/>
          <p:nvPr/>
        </p:nvSpPr>
        <p:spPr>
          <a:xfrm>
            <a:off x="10960730" y="1449789"/>
            <a:ext cx="85842" cy="85959"/>
          </a:xfrm>
          <a:custGeom>
            <a:avLst/>
            <a:gdLst/>
            <a:ahLst/>
            <a:cxnLst/>
            <a:rect l="l" t="t" r="r" b="b"/>
            <a:pathLst>
              <a:path w="711" h="712" extrusionOk="0">
                <a:moveTo>
                  <a:pt x="355" y="1"/>
                </a:moveTo>
                <a:cubicBezTo>
                  <a:pt x="158" y="1"/>
                  <a:pt x="0" y="161"/>
                  <a:pt x="0" y="357"/>
                </a:cubicBezTo>
                <a:cubicBezTo>
                  <a:pt x="0" y="553"/>
                  <a:pt x="160" y="712"/>
                  <a:pt x="355" y="712"/>
                </a:cubicBezTo>
                <a:cubicBezTo>
                  <a:pt x="552" y="712"/>
                  <a:pt x="711" y="552"/>
                  <a:pt x="711" y="357"/>
                </a:cubicBezTo>
                <a:cubicBezTo>
                  <a:pt x="711" y="161"/>
                  <a:pt x="551" y="1"/>
                  <a:pt x="355" y="1"/>
                </a:cubicBezTo>
                <a:close/>
              </a:path>
            </a:pathLst>
          </a:custGeom>
          <a:solidFill>
            <a:srgbClr val="30153E"/>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12" name="Google Shape;613;p42">
            <a:extLst>
              <a:ext uri="{FF2B5EF4-FFF2-40B4-BE49-F238E27FC236}">
                <a16:creationId xmlns:a16="http://schemas.microsoft.com/office/drawing/2014/main" id="{39D36FBC-F1C8-57E5-3B9C-8229CEFE7232}"/>
              </a:ext>
            </a:extLst>
          </p:cNvPr>
          <p:cNvSpPr/>
          <p:nvPr/>
        </p:nvSpPr>
        <p:spPr>
          <a:xfrm>
            <a:off x="5239929" y="5070044"/>
            <a:ext cx="96345" cy="85718"/>
          </a:xfrm>
          <a:custGeom>
            <a:avLst/>
            <a:gdLst/>
            <a:ahLst/>
            <a:cxnLst/>
            <a:rect l="l" t="t" r="r" b="b"/>
            <a:pathLst>
              <a:path w="798" h="710" extrusionOk="0">
                <a:moveTo>
                  <a:pt x="399" y="0"/>
                </a:moveTo>
                <a:cubicBezTo>
                  <a:pt x="251" y="0"/>
                  <a:pt x="114" y="93"/>
                  <a:pt x="63" y="240"/>
                </a:cubicBezTo>
                <a:cubicBezTo>
                  <a:pt x="0" y="425"/>
                  <a:pt x="99" y="626"/>
                  <a:pt x="284" y="690"/>
                </a:cubicBezTo>
                <a:cubicBezTo>
                  <a:pt x="323" y="703"/>
                  <a:pt x="362" y="709"/>
                  <a:pt x="400" y="709"/>
                </a:cubicBezTo>
                <a:cubicBezTo>
                  <a:pt x="547" y="709"/>
                  <a:pt x="684" y="617"/>
                  <a:pt x="735" y="470"/>
                </a:cubicBezTo>
                <a:cubicBezTo>
                  <a:pt x="798" y="284"/>
                  <a:pt x="698" y="83"/>
                  <a:pt x="514" y="20"/>
                </a:cubicBezTo>
                <a:cubicBezTo>
                  <a:pt x="476" y="7"/>
                  <a:pt x="437" y="0"/>
                  <a:pt x="399" y="0"/>
                </a:cubicBezTo>
                <a:close/>
              </a:path>
            </a:pathLst>
          </a:custGeom>
          <a:solidFill>
            <a:srgbClr val="30153E"/>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13" name="Google Shape;614;p42">
            <a:extLst>
              <a:ext uri="{FF2B5EF4-FFF2-40B4-BE49-F238E27FC236}">
                <a16:creationId xmlns:a16="http://schemas.microsoft.com/office/drawing/2014/main" id="{4501D52C-1DF8-6626-3EB0-7D0B9A043903}"/>
              </a:ext>
            </a:extLst>
          </p:cNvPr>
          <p:cNvSpPr/>
          <p:nvPr/>
        </p:nvSpPr>
        <p:spPr>
          <a:xfrm>
            <a:off x="5336275" y="1288480"/>
            <a:ext cx="85962" cy="85959"/>
          </a:xfrm>
          <a:custGeom>
            <a:avLst/>
            <a:gdLst/>
            <a:ahLst/>
            <a:cxnLst/>
            <a:rect l="l" t="t" r="r" b="b"/>
            <a:pathLst>
              <a:path w="712" h="712" extrusionOk="0">
                <a:moveTo>
                  <a:pt x="356" y="1"/>
                </a:moveTo>
                <a:cubicBezTo>
                  <a:pt x="160" y="1"/>
                  <a:pt x="0" y="161"/>
                  <a:pt x="0" y="357"/>
                </a:cubicBezTo>
                <a:cubicBezTo>
                  <a:pt x="0" y="553"/>
                  <a:pt x="160" y="712"/>
                  <a:pt x="356" y="712"/>
                </a:cubicBezTo>
                <a:cubicBezTo>
                  <a:pt x="552" y="712"/>
                  <a:pt x="711" y="553"/>
                  <a:pt x="711" y="357"/>
                </a:cubicBezTo>
                <a:cubicBezTo>
                  <a:pt x="711" y="161"/>
                  <a:pt x="552" y="1"/>
                  <a:pt x="356" y="1"/>
                </a:cubicBezTo>
                <a:close/>
              </a:path>
            </a:pathLst>
          </a:custGeom>
          <a:solidFill>
            <a:srgbClr val="30153E"/>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14" name="Google Shape;615;p42">
            <a:extLst>
              <a:ext uri="{FF2B5EF4-FFF2-40B4-BE49-F238E27FC236}">
                <a16:creationId xmlns:a16="http://schemas.microsoft.com/office/drawing/2014/main" id="{7437E6B3-EF86-F009-CAC9-210EE0A40A25}"/>
              </a:ext>
            </a:extLst>
          </p:cNvPr>
          <p:cNvSpPr/>
          <p:nvPr/>
        </p:nvSpPr>
        <p:spPr>
          <a:xfrm rot="-424019">
            <a:off x="5453365" y="5368087"/>
            <a:ext cx="466859" cy="534864"/>
          </a:xfrm>
          <a:custGeom>
            <a:avLst/>
            <a:gdLst/>
            <a:ahLst/>
            <a:cxnLst/>
            <a:rect l="l" t="t" r="r" b="b"/>
            <a:pathLst>
              <a:path w="2492" h="2855" extrusionOk="0">
                <a:moveTo>
                  <a:pt x="1625" y="1"/>
                </a:moveTo>
                <a:cubicBezTo>
                  <a:pt x="1620" y="1"/>
                  <a:pt x="1614" y="1"/>
                  <a:pt x="1609" y="2"/>
                </a:cubicBezTo>
                <a:cubicBezTo>
                  <a:pt x="1430" y="716"/>
                  <a:pt x="1187" y="1411"/>
                  <a:pt x="882" y="2080"/>
                </a:cubicBezTo>
                <a:cubicBezTo>
                  <a:pt x="840" y="2057"/>
                  <a:pt x="792" y="2043"/>
                  <a:pt x="747" y="2031"/>
                </a:cubicBezTo>
                <a:cubicBezTo>
                  <a:pt x="649" y="2005"/>
                  <a:pt x="537" y="1980"/>
                  <a:pt x="430" y="1980"/>
                </a:cubicBezTo>
                <a:cubicBezTo>
                  <a:pt x="297" y="1980"/>
                  <a:pt x="171" y="2019"/>
                  <a:pt x="89" y="2146"/>
                </a:cubicBezTo>
                <a:cubicBezTo>
                  <a:pt x="36" y="2226"/>
                  <a:pt x="14" y="2325"/>
                  <a:pt x="6" y="2423"/>
                </a:cubicBezTo>
                <a:cubicBezTo>
                  <a:pt x="1" y="2484"/>
                  <a:pt x="3" y="2548"/>
                  <a:pt x="30" y="2604"/>
                </a:cubicBezTo>
                <a:cubicBezTo>
                  <a:pt x="37" y="2621"/>
                  <a:pt x="47" y="2638"/>
                  <a:pt x="61" y="2653"/>
                </a:cubicBezTo>
                <a:cubicBezTo>
                  <a:pt x="154" y="2773"/>
                  <a:pt x="357" y="2855"/>
                  <a:pt x="524" y="2855"/>
                </a:cubicBezTo>
                <a:cubicBezTo>
                  <a:pt x="583" y="2855"/>
                  <a:pt x="637" y="2845"/>
                  <a:pt x="680" y="2823"/>
                </a:cubicBezTo>
                <a:cubicBezTo>
                  <a:pt x="831" y="2748"/>
                  <a:pt x="897" y="2573"/>
                  <a:pt x="950" y="2413"/>
                </a:cubicBezTo>
                <a:cubicBezTo>
                  <a:pt x="973" y="2347"/>
                  <a:pt x="994" y="2273"/>
                  <a:pt x="981" y="2209"/>
                </a:cubicBezTo>
                <a:cubicBezTo>
                  <a:pt x="1183" y="1597"/>
                  <a:pt x="1407" y="991"/>
                  <a:pt x="1648" y="391"/>
                </a:cubicBezTo>
                <a:cubicBezTo>
                  <a:pt x="1717" y="452"/>
                  <a:pt x="1686" y="564"/>
                  <a:pt x="1696" y="655"/>
                </a:cubicBezTo>
                <a:cubicBezTo>
                  <a:pt x="1711" y="787"/>
                  <a:pt x="1836" y="895"/>
                  <a:pt x="1968" y="895"/>
                </a:cubicBezTo>
                <a:cubicBezTo>
                  <a:pt x="1975" y="895"/>
                  <a:pt x="1983" y="895"/>
                  <a:pt x="1990" y="894"/>
                </a:cubicBezTo>
                <a:cubicBezTo>
                  <a:pt x="2036" y="890"/>
                  <a:pt x="2084" y="874"/>
                  <a:pt x="2130" y="874"/>
                </a:cubicBezTo>
                <a:cubicBezTo>
                  <a:pt x="2146" y="874"/>
                  <a:pt x="2161" y="876"/>
                  <a:pt x="2176" y="881"/>
                </a:cubicBezTo>
                <a:cubicBezTo>
                  <a:pt x="2265" y="908"/>
                  <a:pt x="2294" y="1019"/>
                  <a:pt x="2285" y="1111"/>
                </a:cubicBezTo>
                <a:cubicBezTo>
                  <a:pt x="2276" y="1203"/>
                  <a:pt x="2241" y="1294"/>
                  <a:pt x="2256" y="1385"/>
                </a:cubicBezTo>
                <a:cubicBezTo>
                  <a:pt x="2370" y="1189"/>
                  <a:pt x="2492" y="965"/>
                  <a:pt x="2424" y="750"/>
                </a:cubicBezTo>
                <a:cubicBezTo>
                  <a:pt x="2387" y="633"/>
                  <a:pt x="2295" y="535"/>
                  <a:pt x="2180" y="494"/>
                </a:cubicBezTo>
                <a:cubicBezTo>
                  <a:pt x="2070" y="452"/>
                  <a:pt x="1933" y="456"/>
                  <a:pt x="1856" y="365"/>
                </a:cubicBezTo>
                <a:cubicBezTo>
                  <a:pt x="1805" y="305"/>
                  <a:pt x="1799" y="219"/>
                  <a:pt x="1776" y="144"/>
                </a:cubicBezTo>
                <a:cubicBezTo>
                  <a:pt x="1753" y="74"/>
                  <a:pt x="1696" y="1"/>
                  <a:pt x="1625" y="1"/>
                </a:cubicBezTo>
                <a:close/>
              </a:path>
            </a:pathLst>
          </a:custGeom>
          <a:solidFill>
            <a:schemeClr val="accent1"/>
          </a:solidFill>
          <a:ln w="1775" cap="flat" cmpd="sng">
            <a:solidFill>
              <a:schemeClr val="accent1"/>
            </a:solidFill>
            <a:prstDash val="solid"/>
            <a:miter lim="1037"/>
            <a:headEnd type="none" w="sm" len="sm"/>
            <a:tailEnd type="none" w="sm" len="sm"/>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15" name="Google Shape;616;p42">
            <a:extLst>
              <a:ext uri="{FF2B5EF4-FFF2-40B4-BE49-F238E27FC236}">
                <a16:creationId xmlns:a16="http://schemas.microsoft.com/office/drawing/2014/main" id="{C7AD1286-9AF2-723F-DFD0-6498C2F9C444}"/>
              </a:ext>
            </a:extLst>
          </p:cNvPr>
          <p:cNvSpPr/>
          <p:nvPr/>
        </p:nvSpPr>
        <p:spPr>
          <a:xfrm>
            <a:off x="11607392" y="2958420"/>
            <a:ext cx="363634" cy="802390"/>
          </a:xfrm>
          <a:custGeom>
            <a:avLst/>
            <a:gdLst/>
            <a:ahLst/>
            <a:cxnLst/>
            <a:rect l="l" t="t" r="r" b="b"/>
            <a:pathLst>
              <a:path w="1941" h="4283" extrusionOk="0">
                <a:moveTo>
                  <a:pt x="1229" y="3637"/>
                </a:moveTo>
                <a:cubicBezTo>
                  <a:pt x="1238" y="3651"/>
                  <a:pt x="1244" y="3667"/>
                  <a:pt x="1245" y="3682"/>
                </a:cubicBezTo>
                <a:lnTo>
                  <a:pt x="1222" y="3701"/>
                </a:lnTo>
                <a:cubicBezTo>
                  <a:pt x="1224" y="3680"/>
                  <a:pt x="1227" y="3658"/>
                  <a:pt x="1229" y="3637"/>
                </a:cubicBezTo>
                <a:close/>
                <a:moveTo>
                  <a:pt x="1306" y="3962"/>
                </a:moveTo>
                <a:lnTo>
                  <a:pt x="1306" y="3962"/>
                </a:lnTo>
                <a:cubicBezTo>
                  <a:pt x="1283" y="3996"/>
                  <a:pt x="1263" y="4014"/>
                  <a:pt x="1249" y="4014"/>
                </a:cubicBezTo>
                <a:cubicBezTo>
                  <a:pt x="1238" y="4014"/>
                  <a:pt x="1230" y="4004"/>
                  <a:pt x="1224" y="3985"/>
                </a:cubicBezTo>
                <a:cubicBezTo>
                  <a:pt x="1253" y="3981"/>
                  <a:pt x="1280" y="3974"/>
                  <a:pt x="1306" y="3962"/>
                </a:cubicBezTo>
                <a:close/>
                <a:moveTo>
                  <a:pt x="692" y="1"/>
                </a:moveTo>
                <a:cubicBezTo>
                  <a:pt x="502" y="106"/>
                  <a:pt x="311" y="210"/>
                  <a:pt x="123" y="315"/>
                </a:cubicBezTo>
                <a:cubicBezTo>
                  <a:pt x="88" y="333"/>
                  <a:pt x="71" y="360"/>
                  <a:pt x="64" y="389"/>
                </a:cubicBezTo>
                <a:cubicBezTo>
                  <a:pt x="23" y="422"/>
                  <a:pt x="0" y="477"/>
                  <a:pt x="34" y="536"/>
                </a:cubicBezTo>
                <a:cubicBezTo>
                  <a:pt x="356" y="1101"/>
                  <a:pt x="671" y="1667"/>
                  <a:pt x="980" y="2238"/>
                </a:cubicBezTo>
                <a:cubicBezTo>
                  <a:pt x="1104" y="2469"/>
                  <a:pt x="1230" y="2699"/>
                  <a:pt x="1351" y="2932"/>
                </a:cubicBezTo>
                <a:cubicBezTo>
                  <a:pt x="1300" y="2926"/>
                  <a:pt x="1252" y="2923"/>
                  <a:pt x="1205" y="2923"/>
                </a:cubicBezTo>
                <a:cubicBezTo>
                  <a:pt x="219" y="2923"/>
                  <a:pt x="260" y="4282"/>
                  <a:pt x="1111" y="4282"/>
                </a:cubicBezTo>
                <a:cubicBezTo>
                  <a:pt x="1212" y="4282"/>
                  <a:pt x="1325" y="4263"/>
                  <a:pt x="1450" y="4220"/>
                </a:cubicBezTo>
                <a:cubicBezTo>
                  <a:pt x="1928" y="4053"/>
                  <a:pt x="1940" y="3628"/>
                  <a:pt x="1768" y="3211"/>
                </a:cubicBezTo>
                <a:cubicBezTo>
                  <a:pt x="1488" y="2533"/>
                  <a:pt x="1103" y="1872"/>
                  <a:pt x="720" y="1223"/>
                </a:cubicBezTo>
                <a:cubicBezTo>
                  <a:pt x="882" y="1128"/>
                  <a:pt x="1047" y="1036"/>
                  <a:pt x="1213" y="945"/>
                </a:cubicBezTo>
                <a:lnTo>
                  <a:pt x="1095" y="730"/>
                </a:lnTo>
                <a:cubicBezTo>
                  <a:pt x="928" y="822"/>
                  <a:pt x="761" y="915"/>
                  <a:pt x="594" y="1011"/>
                </a:cubicBezTo>
                <a:cubicBezTo>
                  <a:pt x="492" y="839"/>
                  <a:pt x="392" y="669"/>
                  <a:pt x="295" y="499"/>
                </a:cubicBezTo>
                <a:cubicBezTo>
                  <a:pt x="466" y="406"/>
                  <a:pt x="638" y="311"/>
                  <a:pt x="809" y="217"/>
                </a:cubicBezTo>
                <a:lnTo>
                  <a:pt x="692" y="1"/>
                </a:lnTo>
                <a:close/>
              </a:path>
            </a:pathLst>
          </a:custGeom>
          <a:solidFill>
            <a:schemeClr val="accent6"/>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16" name="Google Shape;618;p42">
            <a:extLst>
              <a:ext uri="{FF2B5EF4-FFF2-40B4-BE49-F238E27FC236}">
                <a16:creationId xmlns:a16="http://schemas.microsoft.com/office/drawing/2014/main" id="{6F8E21D9-91C4-EA3B-BB1D-342EFB842364}"/>
              </a:ext>
            </a:extLst>
          </p:cNvPr>
          <p:cNvSpPr/>
          <p:nvPr/>
        </p:nvSpPr>
        <p:spPr>
          <a:xfrm rot="3064022">
            <a:off x="9930117" y="5333196"/>
            <a:ext cx="471925" cy="604640"/>
          </a:xfrm>
          <a:custGeom>
            <a:avLst/>
            <a:gdLst/>
            <a:ahLst/>
            <a:cxnLst/>
            <a:rect l="l" t="t" r="r" b="b"/>
            <a:pathLst>
              <a:path w="2987" h="3827" extrusionOk="0">
                <a:moveTo>
                  <a:pt x="1492" y="202"/>
                </a:moveTo>
                <a:cubicBezTo>
                  <a:pt x="1575" y="338"/>
                  <a:pt x="1657" y="475"/>
                  <a:pt x="1739" y="611"/>
                </a:cubicBezTo>
                <a:cubicBezTo>
                  <a:pt x="1304" y="835"/>
                  <a:pt x="880" y="1078"/>
                  <a:pt x="465" y="1334"/>
                </a:cubicBezTo>
                <a:cubicBezTo>
                  <a:pt x="384" y="1205"/>
                  <a:pt x="303" y="1079"/>
                  <a:pt x="225" y="951"/>
                </a:cubicBezTo>
                <a:cubicBezTo>
                  <a:pt x="649" y="701"/>
                  <a:pt x="1070" y="452"/>
                  <a:pt x="1492" y="202"/>
                </a:cubicBezTo>
                <a:close/>
                <a:moveTo>
                  <a:pt x="2440" y="2479"/>
                </a:moveTo>
                <a:cubicBezTo>
                  <a:pt x="2449" y="2490"/>
                  <a:pt x="2454" y="2501"/>
                  <a:pt x="2455" y="2514"/>
                </a:cubicBezTo>
                <a:cubicBezTo>
                  <a:pt x="2450" y="2519"/>
                  <a:pt x="2445" y="2524"/>
                  <a:pt x="2438" y="2528"/>
                </a:cubicBezTo>
                <a:cubicBezTo>
                  <a:pt x="2438" y="2514"/>
                  <a:pt x="2439" y="2496"/>
                  <a:pt x="2440" y="2479"/>
                </a:cubicBezTo>
                <a:close/>
                <a:moveTo>
                  <a:pt x="2508" y="2726"/>
                </a:moveTo>
                <a:lnTo>
                  <a:pt x="2508" y="2726"/>
                </a:lnTo>
                <a:cubicBezTo>
                  <a:pt x="2490" y="2754"/>
                  <a:pt x="2476" y="2767"/>
                  <a:pt x="2465" y="2767"/>
                </a:cubicBezTo>
                <a:cubicBezTo>
                  <a:pt x="2457" y="2767"/>
                  <a:pt x="2450" y="2760"/>
                  <a:pt x="2446" y="2747"/>
                </a:cubicBezTo>
                <a:cubicBezTo>
                  <a:pt x="2467" y="2742"/>
                  <a:pt x="2488" y="2735"/>
                  <a:pt x="2508" y="2726"/>
                </a:cubicBezTo>
                <a:close/>
                <a:moveTo>
                  <a:pt x="1013" y="3328"/>
                </a:moveTo>
                <a:cubicBezTo>
                  <a:pt x="1020" y="3338"/>
                  <a:pt x="1025" y="3350"/>
                  <a:pt x="1027" y="3361"/>
                </a:cubicBezTo>
                <a:cubicBezTo>
                  <a:pt x="1022" y="3366"/>
                  <a:pt x="1017" y="3372"/>
                  <a:pt x="1010" y="3377"/>
                </a:cubicBezTo>
                <a:cubicBezTo>
                  <a:pt x="1010" y="3361"/>
                  <a:pt x="1012" y="3345"/>
                  <a:pt x="1013" y="3328"/>
                </a:cubicBezTo>
                <a:close/>
                <a:moveTo>
                  <a:pt x="1080" y="3574"/>
                </a:moveTo>
                <a:cubicBezTo>
                  <a:pt x="1063" y="3601"/>
                  <a:pt x="1048" y="3615"/>
                  <a:pt x="1037" y="3615"/>
                </a:cubicBezTo>
                <a:cubicBezTo>
                  <a:pt x="1029" y="3615"/>
                  <a:pt x="1023" y="3608"/>
                  <a:pt x="1018" y="3595"/>
                </a:cubicBezTo>
                <a:cubicBezTo>
                  <a:pt x="1040" y="3589"/>
                  <a:pt x="1061" y="3583"/>
                  <a:pt x="1080" y="3574"/>
                </a:cubicBezTo>
                <a:close/>
                <a:moveTo>
                  <a:pt x="1541" y="1"/>
                </a:moveTo>
                <a:cubicBezTo>
                  <a:pt x="1520" y="1"/>
                  <a:pt x="1499" y="8"/>
                  <a:pt x="1482" y="20"/>
                </a:cubicBezTo>
                <a:cubicBezTo>
                  <a:pt x="1475" y="19"/>
                  <a:pt x="1469" y="18"/>
                  <a:pt x="1462" y="18"/>
                </a:cubicBezTo>
                <a:cubicBezTo>
                  <a:pt x="1448" y="18"/>
                  <a:pt x="1433" y="22"/>
                  <a:pt x="1418" y="31"/>
                </a:cubicBezTo>
                <a:cubicBezTo>
                  <a:pt x="976" y="292"/>
                  <a:pt x="532" y="556"/>
                  <a:pt x="89" y="818"/>
                </a:cubicBezTo>
                <a:cubicBezTo>
                  <a:pt x="63" y="832"/>
                  <a:pt x="50" y="852"/>
                  <a:pt x="46" y="875"/>
                </a:cubicBezTo>
                <a:cubicBezTo>
                  <a:pt x="15" y="902"/>
                  <a:pt x="0" y="944"/>
                  <a:pt x="27" y="989"/>
                </a:cubicBezTo>
                <a:cubicBezTo>
                  <a:pt x="287" y="1412"/>
                  <a:pt x="542" y="1837"/>
                  <a:pt x="791" y="2267"/>
                </a:cubicBezTo>
                <a:cubicBezTo>
                  <a:pt x="890" y="2440"/>
                  <a:pt x="993" y="2613"/>
                  <a:pt x="1091" y="2787"/>
                </a:cubicBezTo>
                <a:cubicBezTo>
                  <a:pt x="1061" y="2785"/>
                  <a:pt x="1033" y="2783"/>
                  <a:pt x="1006" y="2783"/>
                </a:cubicBezTo>
                <a:cubicBezTo>
                  <a:pt x="231" y="2783"/>
                  <a:pt x="280" y="3826"/>
                  <a:pt x="920" y="3826"/>
                </a:cubicBezTo>
                <a:cubicBezTo>
                  <a:pt x="1003" y="3826"/>
                  <a:pt x="1095" y="3809"/>
                  <a:pt x="1196" y="3770"/>
                </a:cubicBezTo>
                <a:cubicBezTo>
                  <a:pt x="1559" y="3630"/>
                  <a:pt x="1558" y="3305"/>
                  <a:pt x="1416" y="2990"/>
                </a:cubicBezTo>
                <a:cubicBezTo>
                  <a:pt x="1185" y="2478"/>
                  <a:pt x="875" y="1981"/>
                  <a:pt x="567" y="1495"/>
                </a:cubicBezTo>
                <a:cubicBezTo>
                  <a:pt x="982" y="1235"/>
                  <a:pt x="1404" y="996"/>
                  <a:pt x="1838" y="771"/>
                </a:cubicBezTo>
                <a:cubicBezTo>
                  <a:pt x="1966" y="986"/>
                  <a:pt x="2093" y="1202"/>
                  <a:pt x="2218" y="1417"/>
                </a:cubicBezTo>
                <a:cubicBezTo>
                  <a:pt x="2318" y="1591"/>
                  <a:pt x="2421" y="1763"/>
                  <a:pt x="2518" y="1939"/>
                </a:cubicBezTo>
                <a:cubicBezTo>
                  <a:pt x="2489" y="1936"/>
                  <a:pt x="2461" y="1935"/>
                  <a:pt x="2434" y="1935"/>
                </a:cubicBezTo>
                <a:cubicBezTo>
                  <a:pt x="1658" y="1935"/>
                  <a:pt x="1708" y="2977"/>
                  <a:pt x="2349" y="2977"/>
                </a:cubicBezTo>
                <a:cubicBezTo>
                  <a:pt x="2431" y="2977"/>
                  <a:pt x="2524" y="2959"/>
                  <a:pt x="2625" y="2920"/>
                </a:cubicBezTo>
                <a:cubicBezTo>
                  <a:pt x="2986" y="2780"/>
                  <a:pt x="2985" y="2455"/>
                  <a:pt x="2844" y="2141"/>
                </a:cubicBezTo>
                <a:cubicBezTo>
                  <a:pt x="2517" y="1415"/>
                  <a:pt x="2030" y="721"/>
                  <a:pt x="1616" y="45"/>
                </a:cubicBezTo>
                <a:cubicBezTo>
                  <a:pt x="1597" y="14"/>
                  <a:pt x="1569" y="1"/>
                  <a:pt x="1541" y="1"/>
                </a:cubicBezTo>
                <a:close/>
              </a:path>
            </a:pathLst>
          </a:custGeom>
          <a:solidFill>
            <a:schemeClr val="dk2"/>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grpSp>
        <p:nvGrpSpPr>
          <p:cNvPr id="1217" name="Google Shape;619;p42">
            <a:extLst>
              <a:ext uri="{FF2B5EF4-FFF2-40B4-BE49-F238E27FC236}">
                <a16:creationId xmlns:a16="http://schemas.microsoft.com/office/drawing/2014/main" id="{E52A71F0-1B91-4153-8CE0-E00AF248F1E1}"/>
              </a:ext>
            </a:extLst>
          </p:cNvPr>
          <p:cNvGrpSpPr/>
          <p:nvPr/>
        </p:nvGrpSpPr>
        <p:grpSpPr>
          <a:xfrm rot="-1600969">
            <a:off x="11034794" y="5617291"/>
            <a:ext cx="587524" cy="874908"/>
            <a:chOff x="2049650" y="2668550"/>
            <a:chExt cx="110075" cy="163925"/>
          </a:xfrm>
        </p:grpSpPr>
        <p:sp>
          <p:nvSpPr>
            <p:cNvPr id="1218" name="Google Shape;620;p42">
              <a:extLst>
                <a:ext uri="{FF2B5EF4-FFF2-40B4-BE49-F238E27FC236}">
                  <a16:creationId xmlns:a16="http://schemas.microsoft.com/office/drawing/2014/main" id="{C2B9A57E-081E-DB12-BD5E-844440419D3E}"/>
                </a:ext>
              </a:extLst>
            </p:cNvPr>
            <p:cNvSpPr/>
            <p:nvPr/>
          </p:nvSpPr>
          <p:spPr>
            <a:xfrm>
              <a:off x="2063625" y="2668550"/>
              <a:ext cx="29725" cy="27700"/>
            </a:xfrm>
            <a:custGeom>
              <a:avLst/>
              <a:gdLst/>
              <a:ahLst/>
              <a:cxnLst/>
              <a:rect l="l" t="t" r="r" b="b"/>
              <a:pathLst>
                <a:path w="1189" h="1108" extrusionOk="0">
                  <a:moveTo>
                    <a:pt x="126" y="0"/>
                  </a:moveTo>
                  <a:cubicBezTo>
                    <a:pt x="126" y="0"/>
                    <a:pt x="94" y="34"/>
                    <a:pt x="63" y="68"/>
                  </a:cubicBezTo>
                  <a:cubicBezTo>
                    <a:pt x="47" y="85"/>
                    <a:pt x="32" y="101"/>
                    <a:pt x="20" y="115"/>
                  </a:cubicBezTo>
                  <a:cubicBezTo>
                    <a:pt x="7" y="127"/>
                    <a:pt x="0" y="136"/>
                    <a:pt x="0" y="136"/>
                  </a:cubicBezTo>
                  <a:lnTo>
                    <a:pt x="1149" y="1107"/>
                  </a:lnTo>
                  <a:lnTo>
                    <a:pt x="1149" y="1107"/>
                  </a:lnTo>
                  <a:cubicBezTo>
                    <a:pt x="1149" y="1107"/>
                    <a:pt x="1159" y="1097"/>
                    <a:pt x="1169" y="1087"/>
                  </a:cubicBezTo>
                  <a:cubicBezTo>
                    <a:pt x="1179" y="1076"/>
                    <a:pt x="1188" y="1065"/>
                    <a:pt x="1188" y="1065"/>
                  </a:cubicBezTo>
                  <a:lnTo>
                    <a:pt x="126" y="0"/>
                  </a:lnTo>
                  <a:close/>
                  <a:moveTo>
                    <a:pt x="1149" y="1107"/>
                  </a:moveTo>
                  <a:cubicBezTo>
                    <a:pt x="1149" y="1108"/>
                    <a:pt x="1149" y="1108"/>
                    <a:pt x="1149" y="1108"/>
                  </a:cubicBezTo>
                  <a:lnTo>
                    <a:pt x="1149" y="1107"/>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19" name="Google Shape;621;p42">
              <a:extLst>
                <a:ext uri="{FF2B5EF4-FFF2-40B4-BE49-F238E27FC236}">
                  <a16:creationId xmlns:a16="http://schemas.microsoft.com/office/drawing/2014/main" id="{468E1654-AE5D-F9B3-136A-50E3D866737D}"/>
                </a:ext>
              </a:extLst>
            </p:cNvPr>
            <p:cNvSpPr/>
            <p:nvPr/>
          </p:nvSpPr>
          <p:spPr>
            <a:xfrm>
              <a:off x="2074825" y="2683100"/>
              <a:ext cx="4275" cy="4300"/>
            </a:xfrm>
            <a:custGeom>
              <a:avLst/>
              <a:gdLst/>
              <a:ahLst/>
              <a:cxnLst/>
              <a:rect l="l" t="t" r="r" b="b"/>
              <a:pathLst>
                <a:path w="171" h="172" extrusionOk="0">
                  <a:moveTo>
                    <a:pt x="78" y="1"/>
                  </a:moveTo>
                  <a:cubicBezTo>
                    <a:pt x="53" y="35"/>
                    <a:pt x="26" y="67"/>
                    <a:pt x="1" y="100"/>
                  </a:cubicBezTo>
                  <a:lnTo>
                    <a:pt x="99" y="172"/>
                  </a:lnTo>
                  <a:cubicBezTo>
                    <a:pt x="121" y="140"/>
                    <a:pt x="147" y="111"/>
                    <a:pt x="171" y="79"/>
                  </a:cubicBezTo>
                  <a:lnTo>
                    <a:pt x="78"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20" name="Google Shape;622;p42">
              <a:extLst>
                <a:ext uri="{FF2B5EF4-FFF2-40B4-BE49-F238E27FC236}">
                  <a16:creationId xmlns:a16="http://schemas.microsoft.com/office/drawing/2014/main" id="{3710167C-8F9A-DD55-31D3-E30933D56095}"/>
                </a:ext>
              </a:extLst>
            </p:cNvPr>
            <p:cNvSpPr/>
            <p:nvPr/>
          </p:nvSpPr>
          <p:spPr>
            <a:xfrm>
              <a:off x="2067825" y="2677525"/>
              <a:ext cx="4700" cy="4850"/>
            </a:xfrm>
            <a:custGeom>
              <a:avLst/>
              <a:gdLst/>
              <a:ahLst/>
              <a:cxnLst/>
              <a:rect l="l" t="t" r="r" b="b"/>
              <a:pathLst>
                <a:path w="188" h="194" extrusionOk="0">
                  <a:moveTo>
                    <a:pt x="96" y="0"/>
                  </a:moveTo>
                  <a:cubicBezTo>
                    <a:pt x="63" y="41"/>
                    <a:pt x="31" y="81"/>
                    <a:pt x="1" y="123"/>
                  </a:cubicBezTo>
                  <a:lnTo>
                    <a:pt x="99" y="193"/>
                  </a:lnTo>
                  <a:cubicBezTo>
                    <a:pt x="126" y="155"/>
                    <a:pt x="159" y="118"/>
                    <a:pt x="187" y="79"/>
                  </a:cubicBezTo>
                  <a:lnTo>
                    <a:pt x="96"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21" name="Google Shape;623;p42">
              <a:extLst>
                <a:ext uri="{FF2B5EF4-FFF2-40B4-BE49-F238E27FC236}">
                  <a16:creationId xmlns:a16="http://schemas.microsoft.com/office/drawing/2014/main" id="{3E1B8F02-564F-A1FD-3EB0-A871EF9E317F}"/>
                </a:ext>
              </a:extLst>
            </p:cNvPr>
            <p:cNvSpPr/>
            <p:nvPr/>
          </p:nvSpPr>
          <p:spPr>
            <a:xfrm>
              <a:off x="2081875" y="2688675"/>
              <a:ext cx="3850" cy="3775"/>
            </a:xfrm>
            <a:custGeom>
              <a:avLst/>
              <a:gdLst/>
              <a:ahLst/>
              <a:cxnLst/>
              <a:rect l="l" t="t" r="r" b="b"/>
              <a:pathLst>
                <a:path w="154" h="151" extrusionOk="0">
                  <a:moveTo>
                    <a:pt x="60" y="1"/>
                  </a:moveTo>
                  <a:cubicBezTo>
                    <a:pt x="40" y="27"/>
                    <a:pt x="20" y="51"/>
                    <a:pt x="1" y="78"/>
                  </a:cubicBezTo>
                  <a:lnTo>
                    <a:pt x="99" y="150"/>
                  </a:lnTo>
                  <a:cubicBezTo>
                    <a:pt x="116" y="125"/>
                    <a:pt x="136" y="103"/>
                    <a:pt x="153" y="79"/>
                  </a:cubicBezTo>
                  <a:lnTo>
                    <a:pt x="6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22" name="Google Shape;624;p42">
              <a:extLst>
                <a:ext uri="{FF2B5EF4-FFF2-40B4-BE49-F238E27FC236}">
                  <a16:creationId xmlns:a16="http://schemas.microsoft.com/office/drawing/2014/main" id="{6DD06E68-08AA-69AB-56C4-854A9603F73A}"/>
                </a:ext>
              </a:extLst>
            </p:cNvPr>
            <p:cNvSpPr/>
            <p:nvPr/>
          </p:nvSpPr>
          <p:spPr>
            <a:xfrm>
              <a:off x="2088925" y="2694275"/>
              <a:ext cx="3375" cy="3200"/>
            </a:xfrm>
            <a:custGeom>
              <a:avLst/>
              <a:gdLst/>
              <a:ahLst/>
              <a:cxnLst/>
              <a:rect l="l" t="t" r="r" b="b"/>
              <a:pathLst>
                <a:path w="135" h="128" extrusionOk="0">
                  <a:moveTo>
                    <a:pt x="42" y="1"/>
                  </a:moveTo>
                  <a:cubicBezTo>
                    <a:pt x="30" y="19"/>
                    <a:pt x="12" y="36"/>
                    <a:pt x="0" y="56"/>
                  </a:cubicBezTo>
                  <a:lnTo>
                    <a:pt x="99" y="127"/>
                  </a:lnTo>
                  <a:cubicBezTo>
                    <a:pt x="110" y="110"/>
                    <a:pt x="124" y="96"/>
                    <a:pt x="135" y="81"/>
                  </a:cubicBezTo>
                  <a:lnTo>
                    <a:pt x="4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23" name="Google Shape;625;p42">
              <a:extLst>
                <a:ext uri="{FF2B5EF4-FFF2-40B4-BE49-F238E27FC236}">
                  <a16:creationId xmlns:a16="http://schemas.microsoft.com/office/drawing/2014/main" id="{74DCD314-4F44-CFE7-481F-00661E9E30D8}"/>
                </a:ext>
              </a:extLst>
            </p:cNvPr>
            <p:cNvSpPr/>
            <p:nvPr/>
          </p:nvSpPr>
          <p:spPr>
            <a:xfrm>
              <a:off x="2060775" y="2671950"/>
              <a:ext cx="5150" cy="5450"/>
            </a:xfrm>
            <a:custGeom>
              <a:avLst/>
              <a:gdLst/>
              <a:ahLst/>
              <a:cxnLst/>
              <a:rect l="l" t="t" r="r" b="b"/>
              <a:pathLst>
                <a:path w="206" h="218" extrusionOk="0">
                  <a:moveTo>
                    <a:pt x="113" y="0"/>
                  </a:moveTo>
                  <a:cubicBezTo>
                    <a:pt x="75" y="48"/>
                    <a:pt x="36" y="95"/>
                    <a:pt x="0" y="146"/>
                  </a:cubicBezTo>
                  <a:lnTo>
                    <a:pt x="99" y="217"/>
                  </a:lnTo>
                  <a:cubicBezTo>
                    <a:pt x="134" y="170"/>
                    <a:pt x="171" y="125"/>
                    <a:pt x="206" y="79"/>
                  </a:cubicBezTo>
                  <a:lnTo>
                    <a:pt x="11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24" name="Google Shape;626;p42">
              <a:extLst>
                <a:ext uri="{FF2B5EF4-FFF2-40B4-BE49-F238E27FC236}">
                  <a16:creationId xmlns:a16="http://schemas.microsoft.com/office/drawing/2014/main" id="{21559F95-1EE2-D4BF-430B-BFF54902C540}"/>
                </a:ext>
              </a:extLst>
            </p:cNvPr>
            <p:cNvSpPr/>
            <p:nvPr/>
          </p:nvSpPr>
          <p:spPr>
            <a:xfrm>
              <a:off x="2073150" y="2685600"/>
              <a:ext cx="4250" cy="4225"/>
            </a:xfrm>
            <a:custGeom>
              <a:avLst/>
              <a:gdLst/>
              <a:ahLst/>
              <a:cxnLst/>
              <a:rect l="l" t="t" r="r" b="b"/>
              <a:pathLst>
                <a:path w="170" h="169" extrusionOk="0">
                  <a:moveTo>
                    <a:pt x="70" y="0"/>
                  </a:moveTo>
                  <a:lnTo>
                    <a:pt x="34" y="52"/>
                  </a:lnTo>
                  <a:cubicBezTo>
                    <a:pt x="23" y="70"/>
                    <a:pt x="11" y="87"/>
                    <a:pt x="0" y="106"/>
                  </a:cubicBezTo>
                  <a:lnTo>
                    <a:pt x="106" y="168"/>
                  </a:lnTo>
                  <a:cubicBezTo>
                    <a:pt x="114" y="151"/>
                    <a:pt x="127" y="134"/>
                    <a:pt x="137" y="118"/>
                  </a:cubicBezTo>
                  <a:lnTo>
                    <a:pt x="169" y="71"/>
                  </a:lnTo>
                  <a:lnTo>
                    <a:pt x="7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25" name="Google Shape;627;p42">
              <a:extLst>
                <a:ext uri="{FF2B5EF4-FFF2-40B4-BE49-F238E27FC236}">
                  <a16:creationId xmlns:a16="http://schemas.microsoft.com/office/drawing/2014/main" id="{8A27E0A1-71A6-B26D-3DCB-7FE9745453FF}"/>
                </a:ext>
              </a:extLst>
            </p:cNvPr>
            <p:cNvSpPr/>
            <p:nvPr/>
          </p:nvSpPr>
          <p:spPr>
            <a:xfrm>
              <a:off x="2065725" y="2680575"/>
              <a:ext cx="4625" cy="4775"/>
            </a:xfrm>
            <a:custGeom>
              <a:avLst/>
              <a:gdLst/>
              <a:ahLst/>
              <a:cxnLst/>
              <a:rect l="l" t="t" r="r" b="b"/>
              <a:pathLst>
                <a:path w="185" h="191" extrusionOk="0">
                  <a:moveTo>
                    <a:pt x="85" y="1"/>
                  </a:moveTo>
                  <a:lnTo>
                    <a:pt x="42" y="64"/>
                  </a:lnTo>
                  <a:cubicBezTo>
                    <a:pt x="27" y="85"/>
                    <a:pt x="14" y="107"/>
                    <a:pt x="0" y="129"/>
                  </a:cubicBezTo>
                  <a:lnTo>
                    <a:pt x="105" y="191"/>
                  </a:lnTo>
                  <a:cubicBezTo>
                    <a:pt x="118" y="170"/>
                    <a:pt x="130" y="149"/>
                    <a:pt x="145" y="131"/>
                  </a:cubicBezTo>
                  <a:lnTo>
                    <a:pt x="184" y="70"/>
                  </a:lnTo>
                  <a:lnTo>
                    <a:pt x="85"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26" name="Google Shape;628;p42">
              <a:extLst>
                <a:ext uri="{FF2B5EF4-FFF2-40B4-BE49-F238E27FC236}">
                  <a16:creationId xmlns:a16="http://schemas.microsoft.com/office/drawing/2014/main" id="{FC727086-CBCD-8405-CDEE-A7FBBFF80F87}"/>
                </a:ext>
              </a:extLst>
            </p:cNvPr>
            <p:cNvSpPr/>
            <p:nvPr/>
          </p:nvSpPr>
          <p:spPr>
            <a:xfrm>
              <a:off x="2080525" y="2690600"/>
              <a:ext cx="3875" cy="3675"/>
            </a:xfrm>
            <a:custGeom>
              <a:avLst/>
              <a:gdLst/>
              <a:ahLst/>
              <a:cxnLst/>
              <a:rect l="l" t="t" r="r" b="b"/>
              <a:pathLst>
                <a:path w="155" h="147" extrusionOk="0">
                  <a:moveTo>
                    <a:pt x="56" y="0"/>
                  </a:moveTo>
                  <a:lnTo>
                    <a:pt x="29" y="42"/>
                  </a:lnTo>
                  <a:cubicBezTo>
                    <a:pt x="19" y="56"/>
                    <a:pt x="9" y="69"/>
                    <a:pt x="1" y="84"/>
                  </a:cubicBezTo>
                  <a:lnTo>
                    <a:pt x="107" y="147"/>
                  </a:lnTo>
                  <a:cubicBezTo>
                    <a:pt x="113" y="134"/>
                    <a:pt x="122" y="121"/>
                    <a:pt x="130" y="109"/>
                  </a:cubicBezTo>
                  <a:lnTo>
                    <a:pt x="154" y="72"/>
                  </a:lnTo>
                  <a:lnTo>
                    <a:pt x="56"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27" name="Google Shape;629;p42">
              <a:extLst>
                <a:ext uri="{FF2B5EF4-FFF2-40B4-BE49-F238E27FC236}">
                  <a16:creationId xmlns:a16="http://schemas.microsoft.com/office/drawing/2014/main" id="{5A78557A-3FA5-9AC1-6DFC-A6BE20F5BD3F}"/>
                </a:ext>
              </a:extLst>
            </p:cNvPr>
            <p:cNvSpPr/>
            <p:nvPr/>
          </p:nvSpPr>
          <p:spPr>
            <a:xfrm>
              <a:off x="2087925" y="2695625"/>
              <a:ext cx="3500" cy="3100"/>
            </a:xfrm>
            <a:custGeom>
              <a:avLst/>
              <a:gdLst/>
              <a:ahLst/>
              <a:cxnLst/>
              <a:rect l="l" t="t" r="r" b="b"/>
              <a:pathLst>
                <a:path w="140" h="124" extrusionOk="0">
                  <a:moveTo>
                    <a:pt x="41" y="1"/>
                  </a:moveTo>
                  <a:lnTo>
                    <a:pt x="21" y="30"/>
                  </a:lnTo>
                  <a:cubicBezTo>
                    <a:pt x="14" y="40"/>
                    <a:pt x="6" y="49"/>
                    <a:pt x="1" y="61"/>
                  </a:cubicBezTo>
                  <a:lnTo>
                    <a:pt x="106" y="123"/>
                  </a:lnTo>
                  <a:cubicBezTo>
                    <a:pt x="112" y="115"/>
                    <a:pt x="117" y="105"/>
                    <a:pt x="123" y="97"/>
                  </a:cubicBezTo>
                  <a:cubicBezTo>
                    <a:pt x="128" y="90"/>
                    <a:pt x="134" y="81"/>
                    <a:pt x="140" y="71"/>
                  </a:cubicBezTo>
                  <a:lnTo>
                    <a:pt x="4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28" name="Google Shape;630;p42">
              <a:extLst>
                <a:ext uri="{FF2B5EF4-FFF2-40B4-BE49-F238E27FC236}">
                  <a16:creationId xmlns:a16="http://schemas.microsoft.com/office/drawing/2014/main" id="{EB9F63BD-BD18-ED33-2D5F-D00D7E562240}"/>
                </a:ext>
              </a:extLst>
            </p:cNvPr>
            <p:cNvSpPr/>
            <p:nvPr/>
          </p:nvSpPr>
          <p:spPr>
            <a:xfrm>
              <a:off x="2058350" y="2675550"/>
              <a:ext cx="4950" cy="5375"/>
            </a:xfrm>
            <a:custGeom>
              <a:avLst/>
              <a:gdLst/>
              <a:ahLst/>
              <a:cxnLst/>
              <a:rect l="l" t="t" r="r" b="b"/>
              <a:pathLst>
                <a:path w="198" h="215" extrusionOk="0">
                  <a:moveTo>
                    <a:pt x="99" y="1"/>
                  </a:moveTo>
                  <a:lnTo>
                    <a:pt x="50" y="75"/>
                  </a:lnTo>
                  <a:cubicBezTo>
                    <a:pt x="32" y="100"/>
                    <a:pt x="15" y="126"/>
                    <a:pt x="1" y="152"/>
                  </a:cubicBezTo>
                  <a:lnTo>
                    <a:pt x="107" y="214"/>
                  </a:lnTo>
                  <a:cubicBezTo>
                    <a:pt x="120" y="189"/>
                    <a:pt x="136" y="167"/>
                    <a:pt x="151" y="142"/>
                  </a:cubicBezTo>
                  <a:lnTo>
                    <a:pt x="198" y="72"/>
                  </a:lnTo>
                  <a:lnTo>
                    <a:pt x="99"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29" name="Google Shape;631;p42">
              <a:extLst>
                <a:ext uri="{FF2B5EF4-FFF2-40B4-BE49-F238E27FC236}">
                  <a16:creationId xmlns:a16="http://schemas.microsoft.com/office/drawing/2014/main" id="{6C15A4E0-E330-E26F-BA0F-A9D447645B01}"/>
                </a:ext>
              </a:extLst>
            </p:cNvPr>
            <p:cNvSpPr/>
            <p:nvPr/>
          </p:nvSpPr>
          <p:spPr>
            <a:xfrm>
              <a:off x="2071650" y="2688275"/>
              <a:ext cx="4100" cy="4125"/>
            </a:xfrm>
            <a:custGeom>
              <a:avLst/>
              <a:gdLst/>
              <a:ahLst/>
              <a:cxnLst/>
              <a:rect l="l" t="t" r="r" b="b"/>
              <a:pathLst>
                <a:path w="164" h="165" extrusionOk="0">
                  <a:moveTo>
                    <a:pt x="59" y="0"/>
                  </a:moveTo>
                  <a:lnTo>
                    <a:pt x="28" y="54"/>
                  </a:lnTo>
                  <a:lnTo>
                    <a:pt x="12" y="82"/>
                  </a:lnTo>
                  <a:lnTo>
                    <a:pt x="0" y="110"/>
                  </a:lnTo>
                  <a:lnTo>
                    <a:pt x="108" y="165"/>
                  </a:lnTo>
                  <a:lnTo>
                    <a:pt x="120" y="139"/>
                  </a:lnTo>
                  <a:lnTo>
                    <a:pt x="136" y="113"/>
                  </a:lnTo>
                  <a:lnTo>
                    <a:pt x="164" y="62"/>
                  </a:lnTo>
                  <a:lnTo>
                    <a:pt x="59"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30" name="Google Shape;632;p42">
              <a:extLst>
                <a:ext uri="{FF2B5EF4-FFF2-40B4-BE49-F238E27FC236}">
                  <a16:creationId xmlns:a16="http://schemas.microsoft.com/office/drawing/2014/main" id="{164F94B2-ACBD-255F-3846-7A6CB37ACBD4}"/>
                </a:ext>
              </a:extLst>
            </p:cNvPr>
            <p:cNvSpPr/>
            <p:nvPr/>
          </p:nvSpPr>
          <p:spPr>
            <a:xfrm>
              <a:off x="2063875" y="2683825"/>
              <a:ext cx="4500" cy="4725"/>
            </a:xfrm>
            <a:custGeom>
              <a:avLst/>
              <a:gdLst/>
              <a:ahLst/>
              <a:cxnLst/>
              <a:rect l="l" t="t" r="r" b="b"/>
              <a:pathLst>
                <a:path w="180" h="189" extrusionOk="0">
                  <a:moveTo>
                    <a:pt x="74" y="1"/>
                  </a:moveTo>
                  <a:lnTo>
                    <a:pt x="37" y="66"/>
                  </a:lnTo>
                  <a:lnTo>
                    <a:pt x="17" y="100"/>
                  </a:lnTo>
                  <a:lnTo>
                    <a:pt x="1" y="133"/>
                  </a:lnTo>
                  <a:lnTo>
                    <a:pt x="110" y="188"/>
                  </a:lnTo>
                  <a:lnTo>
                    <a:pt x="126" y="156"/>
                  </a:lnTo>
                  <a:lnTo>
                    <a:pt x="143" y="125"/>
                  </a:lnTo>
                  <a:lnTo>
                    <a:pt x="179" y="63"/>
                  </a:lnTo>
                  <a:lnTo>
                    <a:pt x="7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31" name="Google Shape;633;p42">
              <a:extLst>
                <a:ext uri="{FF2B5EF4-FFF2-40B4-BE49-F238E27FC236}">
                  <a16:creationId xmlns:a16="http://schemas.microsoft.com/office/drawing/2014/main" id="{1BB6A3E4-B4D8-1416-5EB1-2741EECA1477}"/>
                </a:ext>
              </a:extLst>
            </p:cNvPr>
            <p:cNvSpPr/>
            <p:nvPr/>
          </p:nvSpPr>
          <p:spPr>
            <a:xfrm>
              <a:off x="2079350" y="2692700"/>
              <a:ext cx="3800" cy="3550"/>
            </a:xfrm>
            <a:custGeom>
              <a:avLst/>
              <a:gdLst/>
              <a:ahLst/>
              <a:cxnLst/>
              <a:rect l="l" t="t" r="r" b="b"/>
              <a:pathLst>
                <a:path w="152" h="142" extrusionOk="0">
                  <a:moveTo>
                    <a:pt x="48" y="0"/>
                  </a:moveTo>
                  <a:lnTo>
                    <a:pt x="24" y="43"/>
                  </a:lnTo>
                  <a:lnTo>
                    <a:pt x="11" y="66"/>
                  </a:lnTo>
                  <a:lnTo>
                    <a:pt x="0" y="88"/>
                  </a:lnTo>
                  <a:lnTo>
                    <a:pt x="109" y="142"/>
                  </a:lnTo>
                  <a:lnTo>
                    <a:pt x="118" y="121"/>
                  </a:lnTo>
                  <a:lnTo>
                    <a:pt x="130" y="102"/>
                  </a:lnTo>
                  <a:lnTo>
                    <a:pt x="152" y="63"/>
                  </a:lnTo>
                  <a:lnTo>
                    <a:pt x="4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32" name="Google Shape;634;p42">
              <a:extLst>
                <a:ext uri="{FF2B5EF4-FFF2-40B4-BE49-F238E27FC236}">
                  <a16:creationId xmlns:a16="http://schemas.microsoft.com/office/drawing/2014/main" id="{6924F5A4-AE0C-A8E4-0280-3C275F554245}"/>
                </a:ext>
              </a:extLst>
            </p:cNvPr>
            <p:cNvSpPr/>
            <p:nvPr/>
          </p:nvSpPr>
          <p:spPr>
            <a:xfrm>
              <a:off x="2087075" y="2697150"/>
              <a:ext cx="3475" cy="2975"/>
            </a:xfrm>
            <a:custGeom>
              <a:avLst/>
              <a:gdLst/>
              <a:ahLst/>
              <a:cxnLst/>
              <a:rect l="l" t="t" r="r" b="b"/>
              <a:pathLst>
                <a:path w="139" h="119" extrusionOk="0">
                  <a:moveTo>
                    <a:pt x="34" y="1"/>
                  </a:moveTo>
                  <a:lnTo>
                    <a:pt x="16" y="32"/>
                  </a:lnTo>
                  <a:lnTo>
                    <a:pt x="7" y="48"/>
                  </a:lnTo>
                  <a:lnTo>
                    <a:pt x="0" y="64"/>
                  </a:lnTo>
                  <a:lnTo>
                    <a:pt x="109" y="118"/>
                  </a:lnTo>
                  <a:lnTo>
                    <a:pt x="116" y="104"/>
                  </a:lnTo>
                  <a:lnTo>
                    <a:pt x="123" y="91"/>
                  </a:lnTo>
                  <a:lnTo>
                    <a:pt x="138" y="63"/>
                  </a:lnTo>
                  <a:lnTo>
                    <a:pt x="3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33" name="Google Shape;635;p42">
              <a:extLst>
                <a:ext uri="{FF2B5EF4-FFF2-40B4-BE49-F238E27FC236}">
                  <a16:creationId xmlns:a16="http://schemas.microsoft.com/office/drawing/2014/main" id="{1E6F1B63-1159-31CA-9EFB-4AB9C55F2C53}"/>
                </a:ext>
              </a:extLst>
            </p:cNvPr>
            <p:cNvSpPr/>
            <p:nvPr/>
          </p:nvSpPr>
          <p:spPr>
            <a:xfrm>
              <a:off x="2056150" y="2679375"/>
              <a:ext cx="4800" cy="5300"/>
            </a:xfrm>
            <a:custGeom>
              <a:avLst/>
              <a:gdLst/>
              <a:ahLst/>
              <a:cxnLst/>
              <a:rect l="l" t="t" r="r" b="b"/>
              <a:pathLst>
                <a:path w="192" h="212" extrusionOk="0">
                  <a:moveTo>
                    <a:pt x="88" y="0"/>
                  </a:moveTo>
                  <a:lnTo>
                    <a:pt x="42" y="78"/>
                  </a:lnTo>
                  <a:lnTo>
                    <a:pt x="20" y="117"/>
                  </a:lnTo>
                  <a:lnTo>
                    <a:pt x="1" y="158"/>
                  </a:lnTo>
                  <a:lnTo>
                    <a:pt x="110" y="212"/>
                  </a:lnTo>
                  <a:lnTo>
                    <a:pt x="129" y="174"/>
                  </a:lnTo>
                  <a:lnTo>
                    <a:pt x="150" y="137"/>
                  </a:lnTo>
                  <a:lnTo>
                    <a:pt x="192" y="62"/>
                  </a:lnTo>
                  <a:lnTo>
                    <a:pt x="8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34" name="Google Shape;636;p42">
              <a:extLst>
                <a:ext uri="{FF2B5EF4-FFF2-40B4-BE49-F238E27FC236}">
                  <a16:creationId xmlns:a16="http://schemas.microsoft.com/office/drawing/2014/main" id="{55D9813A-C0BD-E954-DA48-01070C69EA1B}"/>
                </a:ext>
              </a:extLst>
            </p:cNvPr>
            <p:cNvSpPr/>
            <p:nvPr/>
          </p:nvSpPr>
          <p:spPr>
            <a:xfrm>
              <a:off x="2070350" y="2691025"/>
              <a:ext cx="4000" cy="4025"/>
            </a:xfrm>
            <a:custGeom>
              <a:avLst/>
              <a:gdLst/>
              <a:ahLst/>
              <a:cxnLst/>
              <a:rect l="l" t="t" r="r" b="b"/>
              <a:pathLst>
                <a:path w="160" h="161" extrusionOk="0">
                  <a:moveTo>
                    <a:pt x="52" y="0"/>
                  </a:moveTo>
                  <a:cubicBezTo>
                    <a:pt x="33" y="37"/>
                    <a:pt x="14" y="76"/>
                    <a:pt x="0" y="114"/>
                  </a:cubicBezTo>
                  <a:lnTo>
                    <a:pt x="112" y="161"/>
                  </a:lnTo>
                  <a:cubicBezTo>
                    <a:pt x="126" y="125"/>
                    <a:pt x="143" y="89"/>
                    <a:pt x="160" y="55"/>
                  </a:cubicBezTo>
                  <a:lnTo>
                    <a:pt x="52"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35" name="Google Shape;637;p42">
              <a:extLst>
                <a:ext uri="{FF2B5EF4-FFF2-40B4-BE49-F238E27FC236}">
                  <a16:creationId xmlns:a16="http://schemas.microsoft.com/office/drawing/2014/main" id="{3CD158A0-A00A-DA59-6494-63FACC24A9CF}"/>
                </a:ext>
              </a:extLst>
            </p:cNvPr>
            <p:cNvSpPr/>
            <p:nvPr/>
          </p:nvSpPr>
          <p:spPr>
            <a:xfrm>
              <a:off x="2062325" y="2687150"/>
              <a:ext cx="4300" cy="4675"/>
            </a:xfrm>
            <a:custGeom>
              <a:avLst/>
              <a:gdLst/>
              <a:ahLst/>
              <a:cxnLst/>
              <a:rect l="l" t="t" r="r" b="b"/>
              <a:pathLst>
                <a:path w="172" h="187" extrusionOk="0">
                  <a:moveTo>
                    <a:pt x="63" y="0"/>
                  </a:moveTo>
                  <a:cubicBezTo>
                    <a:pt x="41" y="46"/>
                    <a:pt x="17" y="92"/>
                    <a:pt x="1" y="139"/>
                  </a:cubicBezTo>
                  <a:lnTo>
                    <a:pt x="113" y="186"/>
                  </a:lnTo>
                  <a:cubicBezTo>
                    <a:pt x="130" y="143"/>
                    <a:pt x="152" y="99"/>
                    <a:pt x="172" y="56"/>
                  </a:cubicBezTo>
                  <a:lnTo>
                    <a:pt x="6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36" name="Google Shape;638;p42">
              <a:extLst>
                <a:ext uri="{FF2B5EF4-FFF2-40B4-BE49-F238E27FC236}">
                  <a16:creationId xmlns:a16="http://schemas.microsoft.com/office/drawing/2014/main" id="{2B7B81AA-4E05-53D6-7D8B-6568C7AD450E}"/>
                </a:ext>
              </a:extLst>
            </p:cNvPr>
            <p:cNvSpPr/>
            <p:nvPr/>
          </p:nvSpPr>
          <p:spPr>
            <a:xfrm>
              <a:off x="2078300" y="2694900"/>
              <a:ext cx="3800" cy="3475"/>
            </a:xfrm>
            <a:custGeom>
              <a:avLst/>
              <a:gdLst/>
              <a:ahLst/>
              <a:cxnLst/>
              <a:rect l="l" t="t" r="r" b="b"/>
              <a:pathLst>
                <a:path w="152" h="139" extrusionOk="0">
                  <a:moveTo>
                    <a:pt x="42" y="1"/>
                  </a:moveTo>
                  <a:cubicBezTo>
                    <a:pt x="28" y="30"/>
                    <a:pt x="12" y="59"/>
                    <a:pt x="1" y="92"/>
                  </a:cubicBezTo>
                  <a:lnTo>
                    <a:pt x="114" y="139"/>
                  </a:lnTo>
                  <a:cubicBezTo>
                    <a:pt x="124" y="110"/>
                    <a:pt x="139" y="83"/>
                    <a:pt x="151" y="56"/>
                  </a:cubicBezTo>
                  <a:lnTo>
                    <a:pt x="4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37" name="Google Shape;639;p42">
              <a:extLst>
                <a:ext uri="{FF2B5EF4-FFF2-40B4-BE49-F238E27FC236}">
                  <a16:creationId xmlns:a16="http://schemas.microsoft.com/office/drawing/2014/main" id="{78266FCF-078A-56E9-CC8B-016AEA9321BC}"/>
                </a:ext>
              </a:extLst>
            </p:cNvPr>
            <p:cNvSpPr/>
            <p:nvPr/>
          </p:nvSpPr>
          <p:spPr>
            <a:xfrm>
              <a:off x="2086300" y="2698775"/>
              <a:ext cx="3525" cy="2875"/>
            </a:xfrm>
            <a:custGeom>
              <a:avLst/>
              <a:gdLst/>
              <a:ahLst/>
              <a:cxnLst/>
              <a:rect l="l" t="t" r="r" b="b"/>
              <a:pathLst>
                <a:path w="141" h="115" extrusionOk="0">
                  <a:moveTo>
                    <a:pt x="30" y="0"/>
                  </a:moveTo>
                  <a:cubicBezTo>
                    <a:pt x="21" y="22"/>
                    <a:pt x="9" y="43"/>
                    <a:pt x="0" y="68"/>
                  </a:cubicBezTo>
                  <a:lnTo>
                    <a:pt x="112" y="114"/>
                  </a:lnTo>
                  <a:cubicBezTo>
                    <a:pt x="120" y="93"/>
                    <a:pt x="131" y="74"/>
                    <a:pt x="140" y="54"/>
                  </a:cubicBezTo>
                  <a:lnTo>
                    <a:pt x="3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38" name="Google Shape;640;p42">
              <a:extLst>
                <a:ext uri="{FF2B5EF4-FFF2-40B4-BE49-F238E27FC236}">
                  <a16:creationId xmlns:a16="http://schemas.microsoft.com/office/drawing/2014/main" id="{DFA55D83-BDAE-C99F-7E3B-5A0D6C063B8B}"/>
                </a:ext>
              </a:extLst>
            </p:cNvPr>
            <p:cNvSpPr/>
            <p:nvPr/>
          </p:nvSpPr>
          <p:spPr>
            <a:xfrm>
              <a:off x="2054325" y="2683300"/>
              <a:ext cx="4575" cy="5250"/>
            </a:xfrm>
            <a:custGeom>
              <a:avLst/>
              <a:gdLst/>
              <a:ahLst/>
              <a:cxnLst/>
              <a:rect l="l" t="t" r="r" b="b"/>
              <a:pathLst>
                <a:path w="183" h="210" extrusionOk="0">
                  <a:moveTo>
                    <a:pt x="74" y="1"/>
                  </a:moveTo>
                  <a:cubicBezTo>
                    <a:pt x="48" y="54"/>
                    <a:pt x="21" y="107"/>
                    <a:pt x="1" y="163"/>
                  </a:cubicBezTo>
                  <a:lnTo>
                    <a:pt x="114" y="209"/>
                  </a:lnTo>
                  <a:cubicBezTo>
                    <a:pt x="134" y="156"/>
                    <a:pt x="160" y="106"/>
                    <a:pt x="183" y="55"/>
                  </a:cubicBezTo>
                  <a:lnTo>
                    <a:pt x="7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39" name="Google Shape;641;p42">
              <a:extLst>
                <a:ext uri="{FF2B5EF4-FFF2-40B4-BE49-F238E27FC236}">
                  <a16:creationId xmlns:a16="http://schemas.microsoft.com/office/drawing/2014/main" id="{8D9BBFA1-3072-CD3E-E1DD-D5E7AF47F007}"/>
                </a:ext>
              </a:extLst>
            </p:cNvPr>
            <p:cNvSpPr/>
            <p:nvPr/>
          </p:nvSpPr>
          <p:spPr>
            <a:xfrm>
              <a:off x="2069225" y="2693900"/>
              <a:ext cx="3925" cy="3900"/>
            </a:xfrm>
            <a:custGeom>
              <a:avLst/>
              <a:gdLst/>
              <a:ahLst/>
              <a:cxnLst/>
              <a:rect l="l" t="t" r="r" b="b"/>
              <a:pathLst>
                <a:path w="157" h="156" extrusionOk="0">
                  <a:moveTo>
                    <a:pt x="45" y="0"/>
                  </a:moveTo>
                  <a:lnTo>
                    <a:pt x="21" y="59"/>
                  </a:lnTo>
                  <a:cubicBezTo>
                    <a:pt x="14" y="78"/>
                    <a:pt x="9" y="99"/>
                    <a:pt x="1" y="118"/>
                  </a:cubicBezTo>
                  <a:lnTo>
                    <a:pt x="116" y="156"/>
                  </a:lnTo>
                  <a:cubicBezTo>
                    <a:pt x="123" y="138"/>
                    <a:pt x="128" y="118"/>
                    <a:pt x="134" y="101"/>
                  </a:cubicBezTo>
                  <a:lnTo>
                    <a:pt x="156" y="46"/>
                  </a:lnTo>
                  <a:lnTo>
                    <a:pt x="45"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40" name="Google Shape;642;p42">
              <a:extLst>
                <a:ext uri="{FF2B5EF4-FFF2-40B4-BE49-F238E27FC236}">
                  <a16:creationId xmlns:a16="http://schemas.microsoft.com/office/drawing/2014/main" id="{8720E261-2C5B-118D-4DDB-1D63773B24A0}"/>
                </a:ext>
              </a:extLst>
            </p:cNvPr>
            <p:cNvSpPr/>
            <p:nvPr/>
          </p:nvSpPr>
          <p:spPr>
            <a:xfrm>
              <a:off x="2061025" y="2690600"/>
              <a:ext cx="4150" cy="4475"/>
            </a:xfrm>
            <a:custGeom>
              <a:avLst/>
              <a:gdLst/>
              <a:ahLst/>
              <a:cxnLst/>
              <a:rect l="l" t="t" r="r" b="b"/>
              <a:pathLst>
                <a:path w="166" h="179" extrusionOk="0">
                  <a:moveTo>
                    <a:pt x="53" y="0"/>
                  </a:moveTo>
                  <a:lnTo>
                    <a:pt x="26" y="70"/>
                  </a:lnTo>
                  <a:cubicBezTo>
                    <a:pt x="16" y="94"/>
                    <a:pt x="10" y="118"/>
                    <a:pt x="1" y="142"/>
                  </a:cubicBezTo>
                  <a:lnTo>
                    <a:pt x="116" y="179"/>
                  </a:lnTo>
                  <a:cubicBezTo>
                    <a:pt x="124" y="157"/>
                    <a:pt x="130" y="133"/>
                    <a:pt x="140" y="111"/>
                  </a:cubicBezTo>
                  <a:lnTo>
                    <a:pt x="166" y="45"/>
                  </a:lnTo>
                  <a:lnTo>
                    <a:pt x="5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41" name="Google Shape;643;p42">
              <a:extLst>
                <a:ext uri="{FF2B5EF4-FFF2-40B4-BE49-F238E27FC236}">
                  <a16:creationId xmlns:a16="http://schemas.microsoft.com/office/drawing/2014/main" id="{ED838B3A-4B3D-F823-CF35-268C963FC83B}"/>
                </a:ext>
              </a:extLst>
            </p:cNvPr>
            <p:cNvSpPr/>
            <p:nvPr/>
          </p:nvSpPr>
          <p:spPr>
            <a:xfrm>
              <a:off x="2077425" y="2697125"/>
              <a:ext cx="3700" cy="3375"/>
            </a:xfrm>
            <a:custGeom>
              <a:avLst/>
              <a:gdLst/>
              <a:ahLst/>
              <a:cxnLst/>
              <a:rect l="l" t="t" r="r" b="b"/>
              <a:pathLst>
                <a:path w="148" h="135" extrusionOk="0">
                  <a:moveTo>
                    <a:pt x="35" y="1"/>
                  </a:moveTo>
                  <a:lnTo>
                    <a:pt x="16" y="48"/>
                  </a:lnTo>
                  <a:cubicBezTo>
                    <a:pt x="10" y="65"/>
                    <a:pt x="6" y="81"/>
                    <a:pt x="0" y="97"/>
                  </a:cubicBezTo>
                  <a:lnTo>
                    <a:pt x="117" y="135"/>
                  </a:lnTo>
                  <a:cubicBezTo>
                    <a:pt x="122" y="120"/>
                    <a:pt x="125" y="105"/>
                    <a:pt x="130" y="91"/>
                  </a:cubicBezTo>
                  <a:lnTo>
                    <a:pt x="148" y="48"/>
                  </a:lnTo>
                  <a:lnTo>
                    <a:pt x="35"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42" name="Google Shape;644;p42">
              <a:extLst>
                <a:ext uri="{FF2B5EF4-FFF2-40B4-BE49-F238E27FC236}">
                  <a16:creationId xmlns:a16="http://schemas.microsoft.com/office/drawing/2014/main" id="{D137B274-0466-FE69-CD31-3C1A58E679C1}"/>
                </a:ext>
              </a:extLst>
            </p:cNvPr>
            <p:cNvSpPr/>
            <p:nvPr/>
          </p:nvSpPr>
          <p:spPr>
            <a:xfrm>
              <a:off x="2085650" y="2700425"/>
              <a:ext cx="3475" cy="2775"/>
            </a:xfrm>
            <a:custGeom>
              <a:avLst/>
              <a:gdLst/>
              <a:ahLst/>
              <a:cxnLst/>
              <a:rect l="l" t="t" r="r" b="b"/>
              <a:pathLst>
                <a:path w="139" h="111" extrusionOk="0">
                  <a:moveTo>
                    <a:pt x="26" y="1"/>
                  </a:moveTo>
                  <a:lnTo>
                    <a:pt x="12" y="35"/>
                  </a:lnTo>
                  <a:cubicBezTo>
                    <a:pt x="7" y="48"/>
                    <a:pt x="3" y="61"/>
                    <a:pt x="0" y="73"/>
                  </a:cubicBezTo>
                  <a:lnTo>
                    <a:pt x="115" y="111"/>
                  </a:lnTo>
                  <a:cubicBezTo>
                    <a:pt x="120" y="100"/>
                    <a:pt x="122" y="89"/>
                    <a:pt x="126" y="78"/>
                  </a:cubicBezTo>
                  <a:lnTo>
                    <a:pt x="138" y="47"/>
                  </a:lnTo>
                  <a:lnTo>
                    <a:pt x="26"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43" name="Google Shape;645;p42">
              <a:extLst>
                <a:ext uri="{FF2B5EF4-FFF2-40B4-BE49-F238E27FC236}">
                  <a16:creationId xmlns:a16="http://schemas.microsoft.com/office/drawing/2014/main" id="{5EF1B89A-97CB-8E1E-AAAC-AE2EABC70305}"/>
                </a:ext>
              </a:extLst>
            </p:cNvPr>
            <p:cNvSpPr/>
            <p:nvPr/>
          </p:nvSpPr>
          <p:spPr>
            <a:xfrm>
              <a:off x="2052825" y="2687300"/>
              <a:ext cx="4375" cy="5075"/>
            </a:xfrm>
            <a:custGeom>
              <a:avLst/>
              <a:gdLst/>
              <a:ahLst/>
              <a:cxnLst/>
              <a:rect l="l" t="t" r="r" b="b"/>
              <a:pathLst>
                <a:path w="175" h="203" extrusionOk="0">
                  <a:moveTo>
                    <a:pt x="61" y="1"/>
                  </a:moveTo>
                  <a:lnTo>
                    <a:pt x="29" y="83"/>
                  </a:lnTo>
                  <a:cubicBezTo>
                    <a:pt x="18" y="111"/>
                    <a:pt x="9" y="139"/>
                    <a:pt x="1" y="166"/>
                  </a:cubicBezTo>
                  <a:lnTo>
                    <a:pt x="116" y="203"/>
                  </a:lnTo>
                  <a:cubicBezTo>
                    <a:pt x="125" y="177"/>
                    <a:pt x="133" y="150"/>
                    <a:pt x="143" y="124"/>
                  </a:cubicBezTo>
                  <a:lnTo>
                    <a:pt x="174" y="48"/>
                  </a:lnTo>
                  <a:lnTo>
                    <a:pt x="6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44" name="Google Shape;646;p42">
              <a:extLst>
                <a:ext uri="{FF2B5EF4-FFF2-40B4-BE49-F238E27FC236}">
                  <a16:creationId xmlns:a16="http://schemas.microsoft.com/office/drawing/2014/main" id="{9EE2C0D4-F4F9-E0FE-7E22-67598964CBB6}"/>
                </a:ext>
              </a:extLst>
            </p:cNvPr>
            <p:cNvSpPr/>
            <p:nvPr/>
          </p:nvSpPr>
          <p:spPr>
            <a:xfrm>
              <a:off x="2068350" y="2696850"/>
              <a:ext cx="3775" cy="3775"/>
            </a:xfrm>
            <a:custGeom>
              <a:avLst/>
              <a:gdLst/>
              <a:ahLst/>
              <a:cxnLst/>
              <a:rect l="l" t="t" r="r" b="b"/>
              <a:pathLst>
                <a:path w="151" h="151" extrusionOk="0">
                  <a:moveTo>
                    <a:pt x="36" y="0"/>
                  </a:moveTo>
                  <a:lnTo>
                    <a:pt x="16" y="61"/>
                  </a:lnTo>
                  <a:cubicBezTo>
                    <a:pt x="11" y="81"/>
                    <a:pt x="5" y="100"/>
                    <a:pt x="0" y="121"/>
                  </a:cubicBezTo>
                  <a:lnTo>
                    <a:pt x="119" y="151"/>
                  </a:lnTo>
                  <a:cubicBezTo>
                    <a:pt x="124" y="131"/>
                    <a:pt x="128" y="114"/>
                    <a:pt x="133" y="94"/>
                  </a:cubicBezTo>
                  <a:lnTo>
                    <a:pt x="151" y="38"/>
                  </a:lnTo>
                  <a:lnTo>
                    <a:pt x="36"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45" name="Google Shape;647;p42">
              <a:extLst>
                <a:ext uri="{FF2B5EF4-FFF2-40B4-BE49-F238E27FC236}">
                  <a16:creationId xmlns:a16="http://schemas.microsoft.com/office/drawing/2014/main" id="{0E13CC9C-3E97-EFA1-8CF0-C744CEAFF7A8}"/>
                </a:ext>
              </a:extLst>
            </p:cNvPr>
            <p:cNvSpPr/>
            <p:nvPr/>
          </p:nvSpPr>
          <p:spPr>
            <a:xfrm>
              <a:off x="2059950" y="2694150"/>
              <a:ext cx="3975" cy="4375"/>
            </a:xfrm>
            <a:custGeom>
              <a:avLst/>
              <a:gdLst/>
              <a:ahLst/>
              <a:cxnLst/>
              <a:rect l="l" t="t" r="r" b="b"/>
              <a:pathLst>
                <a:path w="159" h="175" extrusionOk="0">
                  <a:moveTo>
                    <a:pt x="44" y="1"/>
                  </a:moveTo>
                  <a:lnTo>
                    <a:pt x="20" y="72"/>
                  </a:lnTo>
                  <a:cubicBezTo>
                    <a:pt x="14" y="96"/>
                    <a:pt x="7" y="120"/>
                    <a:pt x="0" y="145"/>
                  </a:cubicBezTo>
                  <a:lnTo>
                    <a:pt x="118" y="175"/>
                  </a:lnTo>
                  <a:cubicBezTo>
                    <a:pt x="125" y="151"/>
                    <a:pt x="130" y="129"/>
                    <a:pt x="137" y="106"/>
                  </a:cubicBezTo>
                  <a:lnTo>
                    <a:pt x="159" y="39"/>
                  </a:lnTo>
                  <a:lnTo>
                    <a:pt x="4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46" name="Google Shape;648;p42">
              <a:extLst>
                <a:ext uri="{FF2B5EF4-FFF2-40B4-BE49-F238E27FC236}">
                  <a16:creationId xmlns:a16="http://schemas.microsoft.com/office/drawing/2014/main" id="{60FD7275-CB25-2FE1-FE64-AD95ECE4A007}"/>
                </a:ext>
              </a:extLst>
            </p:cNvPr>
            <p:cNvSpPr/>
            <p:nvPr/>
          </p:nvSpPr>
          <p:spPr>
            <a:xfrm>
              <a:off x="2076725" y="2699550"/>
              <a:ext cx="3625" cy="3175"/>
            </a:xfrm>
            <a:custGeom>
              <a:avLst/>
              <a:gdLst/>
              <a:ahLst/>
              <a:cxnLst/>
              <a:rect l="l" t="t" r="r" b="b"/>
              <a:pathLst>
                <a:path w="145" h="127" extrusionOk="0">
                  <a:moveTo>
                    <a:pt x="28" y="0"/>
                  </a:moveTo>
                  <a:lnTo>
                    <a:pt x="13" y="48"/>
                  </a:lnTo>
                  <a:cubicBezTo>
                    <a:pt x="8" y="64"/>
                    <a:pt x="6" y="80"/>
                    <a:pt x="0" y="98"/>
                  </a:cubicBezTo>
                  <a:lnTo>
                    <a:pt x="119" y="127"/>
                  </a:lnTo>
                  <a:cubicBezTo>
                    <a:pt x="122" y="111"/>
                    <a:pt x="126" y="98"/>
                    <a:pt x="130" y="82"/>
                  </a:cubicBezTo>
                  <a:lnTo>
                    <a:pt x="145" y="38"/>
                  </a:lnTo>
                  <a:lnTo>
                    <a:pt x="2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47" name="Google Shape;649;p42">
              <a:extLst>
                <a:ext uri="{FF2B5EF4-FFF2-40B4-BE49-F238E27FC236}">
                  <a16:creationId xmlns:a16="http://schemas.microsoft.com/office/drawing/2014/main" id="{DCA3B82F-0C55-3078-B2D8-2CEE81330511}"/>
                </a:ext>
              </a:extLst>
            </p:cNvPr>
            <p:cNvSpPr/>
            <p:nvPr/>
          </p:nvSpPr>
          <p:spPr>
            <a:xfrm>
              <a:off x="2085125" y="2702250"/>
              <a:ext cx="3425" cy="2625"/>
            </a:xfrm>
            <a:custGeom>
              <a:avLst/>
              <a:gdLst/>
              <a:ahLst/>
              <a:cxnLst/>
              <a:rect l="l" t="t" r="r" b="b"/>
              <a:pathLst>
                <a:path w="137" h="105" extrusionOk="0">
                  <a:moveTo>
                    <a:pt x="21" y="0"/>
                  </a:moveTo>
                  <a:lnTo>
                    <a:pt x="9" y="37"/>
                  </a:lnTo>
                  <a:cubicBezTo>
                    <a:pt x="6" y="49"/>
                    <a:pt x="3" y="63"/>
                    <a:pt x="1" y="74"/>
                  </a:cubicBezTo>
                  <a:lnTo>
                    <a:pt x="118" y="104"/>
                  </a:lnTo>
                  <a:cubicBezTo>
                    <a:pt x="121" y="92"/>
                    <a:pt x="123" y="80"/>
                    <a:pt x="126" y="70"/>
                  </a:cubicBezTo>
                  <a:lnTo>
                    <a:pt x="136" y="38"/>
                  </a:lnTo>
                  <a:lnTo>
                    <a:pt x="21"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48" name="Google Shape;650;p42">
              <a:extLst>
                <a:ext uri="{FF2B5EF4-FFF2-40B4-BE49-F238E27FC236}">
                  <a16:creationId xmlns:a16="http://schemas.microsoft.com/office/drawing/2014/main" id="{BF69147B-D9AA-CF6F-9289-4668D7F84214}"/>
                </a:ext>
              </a:extLst>
            </p:cNvPr>
            <p:cNvSpPr/>
            <p:nvPr/>
          </p:nvSpPr>
          <p:spPr>
            <a:xfrm>
              <a:off x="2051625" y="2691475"/>
              <a:ext cx="4100" cy="4950"/>
            </a:xfrm>
            <a:custGeom>
              <a:avLst/>
              <a:gdLst/>
              <a:ahLst/>
              <a:cxnLst/>
              <a:rect l="l" t="t" r="r" b="b"/>
              <a:pathLst>
                <a:path w="164" h="198" extrusionOk="0">
                  <a:moveTo>
                    <a:pt x="48" y="1"/>
                  </a:moveTo>
                  <a:lnTo>
                    <a:pt x="22" y="84"/>
                  </a:lnTo>
                  <a:cubicBezTo>
                    <a:pt x="15" y="111"/>
                    <a:pt x="8" y="139"/>
                    <a:pt x="0" y="168"/>
                  </a:cubicBezTo>
                  <a:lnTo>
                    <a:pt x="118" y="198"/>
                  </a:lnTo>
                  <a:cubicBezTo>
                    <a:pt x="125" y="170"/>
                    <a:pt x="131" y="144"/>
                    <a:pt x="139" y="117"/>
                  </a:cubicBezTo>
                  <a:lnTo>
                    <a:pt x="164" y="38"/>
                  </a:lnTo>
                  <a:lnTo>
                    <a:pt x="48"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49" name="Google Shape;651;p42">
              <a:extLst>
                <a:ext uri="{FF2B5EF4-FFF2-40B4-BE49-F238E27FC236}">
                  <a16:creationId xmlns:a16="http://schemas.microsoft.com/office/drawing/2014/main" id="{1EBDC9AE-DC46-24C5-F5FB-7EFE5D526476}"/>
                </a:ext>
              </a:extLst>
            </p:cNvPr>
            <p:cNvSpPr/>
            <p:nvPr/>
          </p:nvSpPr>
          <p:spPr>
            <a:xfrm>
              <a:off x="2067700" y="2699850"/>
              <a:ext cx="3625" cy="3650"/>
            </a:xfrm>
            <a:custGeom>
              <a:avLst/>
              <a:gdLst/>
              <a:ahLst/>
              <a:cxnLst/>
              <a:rect l="l" t="t" r="r" b="b"/>
              <a:pathLst>
                <a:path w="145" h="146" extrusionOk="0">
                  <a:moveTo>
                    <a:pt x="26" y="1"/>
                  </a:moveTo>
                  <a:lnTo>
                    <a:pt x="11" y="62"/>
                  </a:lnTo>
                  <a:lnTo>
                    <a:pt x="0" y="123"/>
                  </a:lnTo>
                  <a:lnTo>
                    <a:pt x="120" y="145"/>
                  </a:lnTo>
                  <a:lnTo>
                    <a:pt x="130" y="88"/>
                  </a:lnTo>
                  <a:lnTo>
                    <a:pt x="145" y="31"/>
                  </a:lnTo>
                  <a:lnTo>
                    <a:pt x="26"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50" name="Google Shape;652;p42">
              <a:extLst>
                <a:ext uri="{FF2B5EF4-FFF2-40B4-BE49-F238E27FC236}">
                  <a16:creationId xmlns:a16="http://schemas.microsoft.com/office/drawing/2014/main" id="{1FBDF5E9-5E4E-A838-56C5-7D3976901203}"/>
                </a:ext>
              </a:extLst>
            </p:cNvPr>
            <p:cNvSpPr/>
            <p:nvPr/>
          </p:nvSpPr>
          <p:spPr>
            <a:xfrm>
              <a:off x="2059225" y="2697725"/>
              <a:ext cx="3750" cy="4225"/>
            </a:xfrm>
            <a:custGeom>
              <a:avLst/>
              <a:gdLst/>
              <a:ahLst/>
              <a:cxnLst/>
              <a:rect l="l" t="t" r="r" b="b"/>
              <a:pathLst>
                <a:path w="150" h="169" extrusionOk="0">
                  <a:moveTo>
                    <a:pt x="31" y="1"/>
                  </a:moveTo>
                  <a:lnTo>
                    <a:pt x="12" y="73"/>
                  </a:lnTo>
                  <a:lnTo>
                    <a:pt x="0" y="147"/>
                  </a:lnTo>
                  <a:lnTo>
                    <a:pt x="119" y="169"/>
                  </a:lnTo>
                  <a:lnTo>
                    <a:pt x="132" y="99"/>
                  </a:lnTo>
                  <a:lnTo>
                    <a:pt x="149" y="31"/>
                  </a:lnTo>
                  <a:lnTo>
                    <a:pt x="3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51" name="Google Shape;653;p42">
              <a:extLst>
                <a:ext uri="{FF2B5EF4-FFF2-40B4-BE49-F238E27FC236}">
                  <a16:creationId xmlns:a16="http://schemas.microsoft.com/office/drawing/2014/main" id="{F78224E2-748E-C77B-D4C3-6C8339E59E72}"/>
                </a:ext>
              </a:extLst>
            </p:cNvPr>
            <p:cNvSpPr/>
            <p:nvPr/>
          </p:nvSpPr>
          <p:spPr>
            <a:xfrm>
              <a:off x="2076200" y="2701975"/>
              <a:ext cx="3500" cy="3075"/>
            </a:xfrm>
            <a:custGeom>
              <a:avLst/>
              <a:gdLst/>
              <a:ahLst/>
              <a:cxnLst/>
              <a:rect l="l" t="t" r="r" b="b"/>
              <a:pathLst>
                <a:path w="140" h="123" extrusionOk="0">
                  <a:moveTo>
                    <a:pt x="21" y="1"/>
                  </a:moveTo>
                  <a:lnTo>
                    <a:pt x="10" y="50"/>
                  </a:lnTo>
                  <a:lnTo>
                    <a:pt x="1" y="100"/>
                  </a:lnTo>
                  <a:lnTo>
                    <a:pt x="120" y="122"/>
                  </a:lnTo>
                  <a:lnTo>
                    <a:pt x="129" y="76"/>
                  </a:lnTo>
                  <a:lnTo>
                    <a:pt x="140" y="30"/>
                  </a:lnTo>
                  <a:lnTo>
                    <a:pt x="2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52" name="Google Shape;654;p42">
              <a:extLst>
                <a:ext uri="{FF2B5EF4-FFF2-40B4-BE49-F238E27FC236}">
                  <a16:creationId xmlns:a16="http://schemas.microsoft.com/office/drawing/2014/main" id="{0180D4EC-120A-D061-188A-B79C17F157EC}"/>
                </a:ext>
              </a:extLst>
            </p:cNvPr>
            <p:cNvSpPr/>
            <p:nvPr/>
          </p:nvSpPr>
          <p:spPr>
            <a:xfrm>
              <a:off x="2084675" y="2704075"/>
              <a:ext cx="3400" cy="2500"/>
            </a:xfrm>
            <a:custGeom>
              <a:avLst/>
              <a:gdLst/>
              <a:ahLst/>
              <a:cxnLst/>
              <a:rect l="l" t="t" r="r" b="b"/>
              <a:pathLst>
                <a:path w="136" h="100" extrusionOk="0">
                  <a:moveTo>
                    <a:pt x="19" y="1"/>
                  </a:moveTo>
                  <a:lnTo>
                    <a:pt x="8" y="38"/>
                  </a:lnTo>
                  <a:lnTo>
                    <a:pt x="1" y="78"/>
                  </a:lnTo>
                  <a:lnTo>
                    <a:pt x="120" y="99"/>
                  </a:lnTo>
                  <a:lnTo>
                    <a:pt x="127" y="64"/>
                  </a:lnTo>
                  <a:lnTo>
                    <a:pt x="136" y="31"/>
                  </a:lnTo>
                  <a:lnTo>
                    <a:pt x="19"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53" name="Google Shape;655;p42">
              <a:extLst>
                <a:ext uri="{FF2B5EF4-FFF2-40B4-BE49-F238E27FC236}">
                  <a16:creationId xmlns:a16="http://schemas.microsoft.com/office/drawing/2014/main" id="{B566DEB3-1234-9415-9ECE-9333435D6D49}"/>
                </a:ext>
              </a:extLst>
            </p:cNvPr>
            <p:cNvSpPr/>
            <p:nvPr/>
          </p:nvSpPr>
          <p:spPr>
            <a:xfrm>
              <a:off x="2050675" y="2695625"/>
              <a:ext cx="3925" cy="4775"/>
            </a:xfrm>
            <a:custGeom>
              <a:avLst/>
              <a:gdLst/>
              <a:ahLst/>
              <a:cxnLst/>
              <a:rect l="l" t="t" r="r" b="b"/>
              <a:pathLst>
                <a:path w="157" h="191" extrusionOk="0">
                  <a:moveTo>
                    <a:pt x="38" y="1"/>
                  </a:moveTo>
                  <a:lnTo>
                    <a:pt x="17" y="85"/>
                  </a:lnTo>
                  <a:lnTo>
                    <a:pt x="1" y="169"/>
                  </a:lnTo>
                  <a:lnTo>
                    <a:pt x="121" y="191"/>
                  </a:lnTo>
                  <a:lnTo>
                    <a:pt x="137" y="111"/>
                  </a:lnTo>
                  <a:lnTo>
                    <a:pt x="156" y="30"/>
                  </a:lnTo>
                  <a:lnTo>
                    <a:pt x="38"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54" name="Google Shape;656;p42">
              <a:extLst>
                <a:ext uri="{FF2B5EF4-FFF2-40B4-BE49-F238E27FC236}">
                  <a16:creationId xmlns:a16="http://schemas.microsoft.com/office/drawing/2014/main" id="{218011A7-7962-F1D1-C084-CE435197E601}"/>
                </a:ext>
              </a:extLst>
            </p:cNvPr>
            <p:cNvSpPr/>
            <p:nvPr/>
          </p:nvSpPr>
          <p:spPr>
            <a:xfrm>
              <a:off x="2067250" y="2702925"/>
              <a:ext cx="3450" cy="3500"/>
            </a:xfrm>
            <a:custGeom>
              <a:avLst/>
              <a:gdLst/>
              <a:ahLst/>
              <a:cxnLst/>
              <a:rect l="l" t="t" r="r" b="b"/>
              <a:pathLst>
                <a:path w="138" h="140" extrusionOk="0">
                  <a:moveTo>
                    <a:pt x="18" y="0"/>
                  </a:moveTo>
                  <a:cubicBezTo>
                    <a:pt x="14" y="21"/>
                    <a:pt x="11" y="42"/>
                    <a:pt x="8" y="62"/>
                  </a:cubicBezTo>
                  <a:lnTo>
                    <a:pt x="1" y="125"/>
                  </a:lnTo>
                  <a:lnTo>
                    <a:pt x="121" y="139"/>
                  </a:lnTo>
                  <a:lnTo>
                    <a:pt x="127" y="80"/>
                  </a:lnTo>
                  <a:cubicBezTo>
                    <a:pt x="130" y="61"/>
                    <a:pt x="135" y="42"/>
                    <a:pt x="138" y="22"/>
                  </a:cubicBezTo>
                  <a:lnTo>
                    <a:pt x="1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55" name="Google Shape;657;p42">
              <a:extLst>
                <a:ext uri="{FF2B5EF4-FFF2-40B4-BE49-F238E27FC236}">
                  <a16:creationId xmlns:a16="http://schemas.microsoft.com/office/drawing/2014/main" id="{261A1376-E488-7CE5-C401-A80C36AF561A}"/>
                </a:ext>
              </a:extLst>
            </p:cNvPr>
            <p:cNvSpPr/>
            <p:nvPr/>
          </p:nvSpPr>
          <p:spPr>
            <a:xfrm>
              <a:off x="2058675" y="2701400"/>
              <a:ext cx="3550" cy="4050"/>
            </a:xfrm>
            <a:custGeom>
              <a:avLst/>
              <a:gdLst/>
              <a:ahLst/>
              <a:cxnLst/>
              <a:rect l="l" t="t" r="r" b="b"/>
              <a:pathLst>
                <a:path w="142" h="162" extrusionOk="0">
                  <a:moveTo>
                    <a:pt x="22" y="0"/>
                  </a:moveTo>
                  <a:cubicBezTo>
                    <a:pt x="18" y="25"/>
                    <a:pt x="13" y="50"/>
                    <a:pt x="9" y="74"/>
                  </a:cubicBezTo>
                  <a:lnTo>
                    <a:pt x="0" y="148"/>
                  </a:lnTo>
                  <a:lnTo>
                    <a:pt x="121" y="162"/>
                  </a:lnTo>
                  <a:lnTo>
                    <a:pt x="130" y="92"/>
                  </a:lnTo>
                  <a:cubicBezTo>
                    <a:pt x="132" y="69"/>
                    <a:pt x="137" y="46"/>
                    <a:pt x="141" y="24"/>
                  </a:cubicBezTo>
                  <a:lnTo>
                    <a:pt x="22"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56" name="Google Shape;658;p42">
              <a:extLst>
                <a:ext uri="{FF2B5EF4-FFF2-40B4-BE49-F238E27FC236}">
                  <a16:creationId xmlns:a16="http://schemas.microsoft.com/office/drawing/2014/main" id="{96908A60-985C-7C3E-7D89-37A0EF497F64}"/>
                </a:ext>
              </a:extLst>
            </p:cNvPr>
            <p:cNvSpPr/>
            <p:nvPr/>
          </p:nvSpPr>
          <p:spPr>
            <a:xfrm>
              <a:off x="2075825" y="2704475"/>
              <a:ext cx="3350" cy="2900"/>
            </a:xfrm>
            <a:custGeom>
              <a:avLst/>
              <a:gdLst/>
              <a:ahLst/>
              <a:cxnLst/>
              <a:rect l="l" t="t" r="r" b="b"/>
              <a:pathLst>
                <a:path w="134" h="116" extrusionOk="0">
                  <a:moveTo>
                    <a:pt x="15" y="0"/>
                  </a:moveTo>
                  <a:cubicBezTo>
                    <a:pt x="11" y="17"/>
                    <a:pt x="7" y="34"/>
                    <a:pt x="5" y="51"/>
                  </a:cubicBezTo>
                  <a:lnTo>
                    <a:pt x="0" y="101"/>
                  </a:lnTo>
                  <a:lnTo>
                    <a:pt x="120" y="116"/>
                  </a:lnTo>
                  <a:lnTo>
                    <a:pt x="126" y="69"/>
                  </a:lnTo>
                  <a:cubicBezTo>
                    <a:pt x="127" y="53"/>
                    <a:pt x="131" y="38"/>
                    <a:pt x="134" y="22"/>
                  </a:cubicBezTo>
                  <a:lnTo>
                    <a:pt x="15"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57" name="Google Shape;659;p42">
              <a:extLst>
                <a:ext uri="{FF2B5EF4-FFF2-40B4-BE49-F238E27FC236}">
                  <a16:creationId xmlns:a16="http://schemas.microsoft.com/office/drawing/2014/main" id="{CFC16EE3-8EBF-8791-1521-C32134E823E8}"/>
                </a:ext>
              </a:extLst>
            </p:cNvPr>
            <p:cNvSpPr/>
            <p:nvPr/>
          </p:nvSpPr>
          <p:spPr>
            <a:xfrm>
              <a:off x="2084400" y="2706025"/>
              <a:ext cx="3300" cy="2350"/>
            </a:xfrm>
            <a:custGeom>
              <a:avLst/>
              <a:gdLst/>
              <a:ahLst/>
              <a:cxnLst/>
              <a:rect l="l" t="t" r="r" b="b"/>
              <a:pathLst>
                <a:path w="132" h="94" extrusionOk="0">
                  <a:moveTo>
                    <a:pt x="12" y="1"/>
                  </a:moveTo>
                  <a:cubicBezTo>
                    <a:pt x="10" y="13"/>
                    <a:pt x="7" y="27"/>
                    <a:pt x="6" y="39"/>
                  </a:cubicBezTo>
                  <a:lnTo>
                    <a:pt x="1" y="79"/>
                  </a:lnTo>
                  <a:lnTo>
                    <a:pt x="121" y="93"/>
                  </a:lnTo>
                  <a:lnTo>
                    <a:pt x="125" y="58"/>
                  </a:lnTo>
                  <a:cubicBezTo>
                    <a:pt x="126" y="46"/>
                    <a:pt x="129" y="34"/>
                    <a:pt x="131" y="23"/>
                  </a:cubicBezTo>
                  <a:lnTo>
                    <a:pt x="1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58" name="Google Shape;660;p42">
              <a:extLst>
                <a:ext uri="{FF2B5EF4-FFF2-40B4-BE49-F238E27FC236}">
                  <a16:creationId xmlns:a16="http://schemas.microsoft.com/office/drawing/2014/main" id="{ED8880EF-4983-7485-BC94-7C509FCB64D4}"/>
                </a:ext>
              </a:extLst>
            </p:cNvPr>
            <p:cNvSpPr/>
            <p:nvPr/>
          </p:nvSpPr>
          <p:spPr>
            <a:xfrm>
              <a:off x="2050100" y="2699825"/>
              <a:ext cx="3625" cy="4650"/>
            </a:xfrm>
            <a:custGeom>
              <a:avLst/>
              <a:gdLst/>
              <a:ahLst/>
              <a:cxnLst/>
              <a:rect l="l" t="t" r="r" b="b"/>
              <a:pathLst>
                <a:path w="145" h="186" extrusionOk="0">
                  <a:moveTo>
                    <a:pt x="25" y="1"/>
                  </a:moveTo>
                  <a:cubicBezTo>
                    <a:pt x="20" y="30"/>
                    <a:pt x="14" y="58"/>
                    <a:pt x="11" y="85"/>
                  </a:cubicBezTo>
                  <a:lnTo>
                    <a:pt x="1" y="171"/>
                  </a:lnTo>
                  <a:lnTo>
                    <a:pt x="121" y="185"/>
                  </a:lnTo>
                  <a:lnTo>
                    <a:pt x="132" y="105"/>
                  </a:lnTo>
                  <a:cubicBezTo>
                    <a:pt x="134" y="77"/>
                    <a:pt x="139" y="51"/>
                    <a:pt x="144" y="23"/>
                  </a:cubicBezTo>
                  <a:lnTo>
                    <a:pt x="25"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59" name="Google Shape;661;p42">
              <a:extLst>
                <a:ext uri="{FF2B5EF4-FFF2-40B4-BE49-F238E27FC236}">
                  <a16:creationId xmlns:a16="http://schemas.microsoft.com/office/drawing/2014/main" id="{4440A65D-8ADD-CDFA-D7B0-4C34FFADB414}"/>
                </a:ext>
              </a:extLst>
            </p:cNvPr>
            <p:cNvSpPr/>
            <p:nvPr/>
          </p:nvSpPr>
          <p:spPr>
            <a:xfrm>
              <a:off x="2066950" y="2706025"/>
              <a:ext cx="3300" cy="3275"/>
            </a:xfrm>
            <a:custGeom>
              <a:avLst/>
              <a:gdLst/>
              <a:ahLst/>
              <a:cxnLst/>
              <a:rect l="l" t="t" r="r" b="b"/>
              <a:pathLst>
                <a:path w="132" h="131" extrusionOk="0">
                  <a:moveTo>
                    <a:pt x="11" y="1"/>
                  </a:moveTo>
                  <a:cubicBezTo>
                    <a:pt x="4" y="42"/>
                    <a:pt x="3" y="84"/>
                    <a:pt x="0" y="125"/>
                  </a:cubicBezTo>
                  <a:lnTo>
                    <a:pt x="123" y="130"/>
                  </a:lnTo>
                  <a:cubicBezTo>
                    <a:pt x="125" y="91"/>
                    <a:pt x="127" y="53"/>
                    <a:pt x="132" y="13"/>
                  </a:cubicBezTo>
                  <a:lnTo>
                    <a:pt x="1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60" name="Google Shape;662;p42">
              <a:extLst>
                <a:ext uri="{FF2B5EF4-FFF2-40B4-BE49-F238E27FC236}">
                  <a16:creationId xmlns:a16="http://schemas.microsoft.com/office/drawing/2014/main" id="{29794384-FC03-CA4F-DFA4-6531B947D446}"/>
                </a:ext>
              </a:extLst>
            </p:cNvPr>
            <p:cNvSpPr/>
            <p:nvPr/>
          </p:nvSpPr>
          <p:spPr>
            <a:xfrm>
              <a:off x="2058350" y="2705050"/>
              <a:ext cx="3375" cy="3850"/>
            </a:xfrm>
            <a:custGeom>
              <a:avLst/>
              <a:gdLst/>
              <a:ahLst/>
              <a:cxnLst/>
              <a:rect l="l" t="t" r="r" b="b"/>
              <a:pathLst>
                <a:path w="135" h="154" extrusionOk="0">
                  <a:moveTo>
                    <a:pt x="13" y="0"/>
                  </a:moveTo>
                  <a:cubicBezTo>
                    <a:pt x="6" y="50"/>
                    <a:pt x="4" y="99"/>
                    <a:pt x="1" y="149"/>
                  </a:cubicBezTo>
                  <a:lnTo>
                    <a:pt x="123" y="154"/>
                  </a:lnTo>
                  <a:cubicBezTo>
                    <a:pt x="125" y="107"/>
                    <a:pt x="128" y="60"/>
                    <a:pt x="135" y="14"/>
                  </a:cubicBezTo>
                  <a:lnTo>
                    <a:pt x="1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61" name="Google Shape;663;p42">
              <a:extLst>
                <a:ext uri="{FF2B5EF4-FFF2-40B4-BE49-F238E27FC236}">
                  <a16:creationId xmlns:a16="http://schemas.microsoft.com/office/drawing/2014/main" id="{28E328E8-BA3F-1E94-6FEE-2DA7F4324C73}"/>
                </a:ext>
              </a:extLst>
            </p:cNvPr>
            <p:cNvSpPr/>
            <p:nvPr/>
          </p:nvSpPr>
          <p:spPr>
            <a:xfrm>
              <a:off x="2075600" y="2706975"/>
              <a:ext cx="3275" cy="2750"/>
            </a:xfrm>
            <a:custGeom>
              <a:avLst/>
              <a:gdLst/>
              <a:ahLst/>
              <a:cxnLst/>
              <a:rect l="l" t="t" r="r" b="b"/>
              <a:pathLst>
                <a:path w="131" h="110" extrusionOk="0">
                  <a:moveTo>
                    <a:pt x="10" y="0"/>
                  </a:moveTo>
                  <a:cubicBezTo>
                    <a:pt x="4" y="35"/>
                    <a:pt x="2" y="71"/>
                    <a:pt x="1" y="104"/>
                  </a:cubicBezTo>
                  <a:lnTo>
                    <a:pt x="123" y="109"/>
                  </a:lnTo>
                  <a:cubicBezTo>
                    <a:pt x="124" y="78"/>
                    <a:pt x="125" y="46"/>
                    <a:pt x="130" y="15"/>
                  </a:cubicBezTo>
                  <a:lnTo>
                    <a:pt x="1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62" name="Google Shape;664;p42">
              <a:extLst>
                <a:ext uri="{FF2B5EF4-FFF2-40B4-BE49-F238E27FC236}">
                  <a16:creationId xmlns:a16="http://schemas.microsoft.com/office/drawing/2014/main" id="{1F775F66-A34D-8F44-6D7D-407113C51521}"/>
                </a:ext>
              </a:extLst>
            </p:cNvPr>
            <p:cNvSpPr/>
            <p:nvPr/>
          </p:nvSpPr>
          <p:spPr>
            <a:xfrm>
              <a:off x="2084250" y="2707975"/>
              <a:ext cx="3175" cy="2150"/>
            </a:xfrm>
            <a:custGeom>
              <a:avLst/>
              <a:gdLst/>
              <a:ahLst/>
              <a:cxnLst/>
              <a:rect l="l" t="t" r="r" b="b"/>
              <a:pathLst>
                <a:path w="127" h="86" extrusionOk="0">
                  <a:moveTo>
                    <a:pt x="7" y="1"/>
                  </a:moveTo>
                  <a:cubicBezTo>
                    <a:pt x="1" y="26"/>
                    <a:pt x="1" y="53"/>
                    <a:pt x="0" y="80"/>
                  </a:cubicBezTo>
                  <a:lnTo>
                    <a:pt x="122" y="86"/>
                  </a:lnTo>
                  <a:cubicBezTo>
                    <a:pt x="124" y="62"/>
                    <a:pt x="124" y="38"/>
                    <a:pt x="127" y="15"/>
                  </a:cubicBezTo>
                  <a:lnTo>
                    <a:pt x="7"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63" name="Google Shape;665;p42">
              <a:extLst>
                <a:ext uri="{FF2B5EF4-FFF2-40B4-BE49-F238E27FC236}">
                  <a16:creationId xmlns:a16="http://schemas.microsoft.com/office/drawing/2014/main" id="{1E35ACE3-53D6-EADA-5985-5F0EDB464523}"/>
                </a:ext>
              </a:extLst>
            </p:cNvPr>
            <p:cNvSpPr/>
            <p:nvPr/>
          </p:nvSpPr>
          <p:spPr>
            <a:xfrm>
              <a:off x="2049750" y="2704075"/>
              <a:ext cx="3400" cy="4425"/>
            </a:xfrm>
            <a:custGeom>
              <a:avLst/>
              <a:gdLst/>
              <a:ahLst/>
              <a:cxnLst/>
              <a:rect l="l" t="t" r="r" b="b"/>
              <a:pathLst>
                <a:path w="136" h="177" extrusionOk="0">
                  <a:moveTo>
                    <a:pt x="14" y="1"/>
                  </a:moveTo>
                  <a:cubicBezTo>
                    <a:pt x="7" y="58"/>
                    <a:pt x="3" y="115"/>
                    <a:pt x="0" y="171"/>
                  </a:cubicBezTo>
                  <a:lnTo>
                    <a:pt x="122" y="176"/>
                  </a:lnTo>
                  <a:cubicBezTo>
                    <a:pt x="125" y="122"/>
                    <a:pt x="127" y="68"/>
                    <a:pt x="135" y="15"/>
                  </a:cubicBezTo>
                  <a:lnTo>
                    <a:pt x="1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64" name="Google Shape;666;p42">
              <a:extLst>
                <a:ext uri="{FF2B5EF4-FFF2-40B4-BE49-F238E27FC236}">
                  <a16:creationId xmlns:a16="http://schemas.microsoft.com/office/drawing/2014/main" id="{938A3C87-CD4C-F45C-E11F-F242DB7ECC4F}"/>
                </a:ext>
              </a:extLst>
            </p:cNvPr>
            <p:cNvSpPr/>
            <p:nvPr/>
          </p:nvSpPr>
          <p:spPr>
            <a:xfrm>
              <a:off x="2066900" y="2709175"/>
              <a:ext cx="3150" cy="3150"/>
            </a:xfrm>
            <a:custGeom>
              <a:avLst/>
              <a:gdLst/>
              <a:ahLst/>
              <a:cxnLst/>
              <a:rect l="l" t="t" r="r" b="b"/>
              <a:pathLst>
                <a:path w="126" h="126" extrusionOk="0">
                  <a:moveTo>
                    <a:pt x="4" y="0"/>
                  </a:moveTo>
                  <a:cubicBezTo>
                    <a:pt x="0" y="42"/>
                    <a:pt x="3" y="83"/>
                    <a:pt x="3" y="126"/>
                  </a:cubicBezTo>
                  <a:lnTo>
                    <a:pt x="125" y="124"/>
                  </a:lnTo>
                  <a:cubicBezTo>
                    <a:pt x="125" y="84"/>
                    <a:pt x="124" y="46"/>
                    <a:pt x="126" y="5"/>
                  </a:cubicBezTo>
                  <a:lnTo>
                    <a:pt x="4"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65" name="Google Shape;667;p42">
              <a:extLst>
                <a:ext uri="{FF2B5EF4-FFF2-40B4-BE49-F238E27FC236}">
                  <a16:creationId xmlns:a16="http://schemas.microsoft.com/office/drawing/2014/main" id="{E0AE6B9D-78AE-9AD0-3355-3433CA1E9218}"/>
                </a:ext>
              </a:extLst>
            </p:cNvPr>
            <p:cNvSpPr/>
            <p:nvPr/>
          </p:nvSpPr>
          <p:spPr>
            <a:xfrm>
              <a:off x="2058275" y="2708750"/>
              <a:ext cx="3175" cy="3725"/>
            </a:xfrm>
            <a:custGeom>
              <a:avLst/>
              <a:gdLst/>
              <a:ahLst/>
              <a:cxnLst/>
              <a:rect l="l" t="t" r="r" b="b"/>
              <a:pathLst>
                <a:path w="127" h="149" extrusionOk="0">
                  <a:moveTo>
                    <a:pt x="4" y="1"/>
                  </a:moveTo>
                  <a:cubicBezTo>
                    <a:pt x="1" y="49"/>
                    <a:pt x="2" y="99"/>
                    <a:pt x="2" y="148"/>
                  </a:cubicBezTo>
                  <a:lnTo>
                    <a:pt x="123" y="146"/>
                  </a:lnTo>
                  <a:cubicBezTo>
                    <a:pt x="123" y="99"/>
                    <a:pt x="122" y="53"/>
                    <a:pt x="126" y="6"/>
                  </a:cubicBezTo>
                  <a:lnTo>
                    <a:pt x="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66" name="Google Shape;668;p42">
              <a:extLst>
                <a:ext uri="{FF2B5EF4-FFF2-40B4-BE49-F238E27FC236}">
                  <a16:creationId xmlns:a16="http://schemas.microsoft.com/office/drawing/2014/main" id="{59002355-AA9F-79BF-3F4D-6E12AF3B8783}"/>
                </a:ext>
              </a:extLst>
            </p:cNvPr>
            <p:cNvSpPr/>
            <p:nvPr/>
          </p:nvSpPr>
          <p:spPr>
            <a:xfrm>
              <a:off x="2075525" y="2709550"/>
              <a:ext cx="3175" cy="2600"/>
            </a:xfrm>
            <a:custGeom>
              <a:avLst/>
              <a:gdLst/>
              <a:ahLst/>
              <a:cxnLst/>
              <a:rect l="l" t="t" r="r" b="b"/>
              <a:pathLst>
                <a:path w="127" h="104" extrusionOk="0">
                  <a:moveTo>
                    <a:pt x="4" y="1"/>
                  </a:moveTo>
                  <a:cubicBezTo>
                    <a:pt x="1" y="35"/>
                    <a:pt x="3" y="69"/>
                    <a:pt x="3" y="104"/>
                  </a:cubicBezTo>
                  <a:lnTo>
                    <a:pt x="125" y="100"/>
                  </a:lnTo>
                  <a:cubicBezTo>
                    <a:pt x="125" y="69"/>
                    <a:pt x="123" y="37"/>
                    <a:pt x="126" y="6"/>
                  </a:cubicBezTo>
                  <a:lnTo>
                    <a:pt x="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67" name="Google Shape;669;p42">
              <a:extLst>
                <a:ext uri="{FF2B5EF4-FFF2-40B4-BE49-F238E27FC236}">
                  <a16:creationId xmlns:a16="http://schemas.microsoft.com/office/drawing/2014/main" id="{04D65649-91D4-8DE4-A6BD-E732A6034371}"/>
                </a:ext>
              </a:extLst>
            </p:cNvPr>
            <p:cNvSpPr/>
            <p:nvPr/>
          </p:nvSpPr>
          <p:spPr>
            <a:xfrm>
              <a:off x="2084175" y="2709950"/>
              <a:ext cx="3125" cy="2050"/>
            </a:xfrm>
            <a:custGeom>
              <a:avLst/>
              <a:gdLst/>
              <a:ahLst/>
              <a:cxnLst/>
              <a:rect l="l" t="t" r="r" b="b"/>
              <a:pathLst>
                <a:path w="125" h="82" extrusionOk="0">
                  <a:moveTo>
                    <a:pt x="3" y="0"/>
                  </a:moveTo>
                  <a:cubicBezTo>
                    <a:pt x="0" y="27"/>
                    <a:pt x="2" y="55"/>
                    <a:pt x="2" y="81"/>
                  </a:cubicBezTo>
                  <a:lnTo>
                    <a:pt x="124" y="78"/>
                  </a:lnTo>
                  <a:cubicBezTo>
                    <a:pt x="124" y="53"/>
                    <a:pt x="123" y="31"/>
                    <a:pt x="125" y="6"/>
                  </a:cubicBezTo>
                  <a:lnTo>
                    <a:pt x="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68" name="Google Shape;670;p42">
              <a:extLst>
                <a:ext uri="{FF2B5EF4-FFF2-40B4-BE49-F238E27FC236}">
                  <a16:creationId xmlns:a16="http://schemas.microsoft.com/office/drawing/2014/main" id="{C9AB08C6-5853-B20A-1533-31A271A658EC}"/>
                </a:ext>
              </a:extLst>
            </p:cNvPr>
            <p:cNvSpPr/>
            <p:nvPr/>
          </p:nvSpPr>
          <p:spPr>
            <a:xfrm>
              <a:off x="2049650" y="2708375"/>
              <a:ext cx="3150" cy="4300"/>
            </a:xfrm>
            <a:custGeom>
              <a:avLst/>
              <a:gdLst/>
              <a:ahLst/>
              <a:cxnLst/>
              <a:rect l="l" t="t" r="r" b="b"/>
              <a:pathLst>
                <a:path w="126" h="172" extrusionOk="0">
                  <a:moveTo>
                    <a:pt x="4" y="0"/>
                  </a:moveTo>
                  <a:cubicBezTo>
                    <a:pt x="0" y="57"/>
                    <a:pt x="1" y="114"/>
                    <a:pt x="1" y="171"/>
                  </a:cubicBezTo>
                  <a:lnTo>
                    <a:pt x="124" y="168"/>
                  </a:lnTo>
                  <a:cubicBezTo>
                    <a:pt x="124" y="114"/>
                    <a:pt x="121" y="59"/>
                    <a:pt x="126" y="5"/>
                  </a:cubicBezTo>
                  <a:lnTo>
                    <a:pt x="4"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69" name="Google Shape;671;p42">
              <a:extLst>
                <a:ext uri="{FF2B5EF4-FFF2-40B4-BE49-F238E27FC236}">
                  <a16:creationId xmlns:a16="http://schemas.microsoft.com/office/drawing/2014/main" id="{DADD8137-F5A9-7D30-E83E-49F3CF76E048}"/>
                </a:ext>
              </a:extLst>
            </p:cNvPr>
            <p:cNvSpPr/>
            <p:nvPr/>
          </p:nvSpPr>
          <p:spPr>
            <a:xfrm>
              <a:off x="2066925" y="2712250"/>
              <a:ext cx="3225" cy="3200"/>
            </a:xfrm>
            <a:custGeom>
              <a:avLst/>
              <a:gdLst/>
              <a:ahLst/>
              <a:cxnLst/>
              <a:rect l="l" t="t" r="r" b="b"/>
              <a:pathLst>
                <a:path w="129" h="128" extrusionOk="0">
                  <a:moveTo>
                    <a:pt x="123" y="1"/>
                  </a:moveTo>
                  <a:lnTo>
                    <a:pt x="0" y="2"/>
                  </a:lnTo>
                  <a:lnTo>
                    <a:pt x="0" y="33"/>
                  </a:lnTo>
                  <a:lnTo>
                    <a:pt x="3" y="65"/>
                  </a:lnTo>
                  <a:lnTo>
                    <a:pt x="7" y="127"/>
                  </a:lnTo>
                  <a:lnTo>
                    <a:pt x="129" y="117"/>
                  </a:lnTo>
                  <a:lnTo>
                    <a:pt x="125" y="59"/>
                  </a:lnTo>
                  <a:lnTo>
                    <a:pt x="123" y="29"/>
                  </a:lnTo>
                  <a:lnTo>
                    <a:pt x="12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70" name="Google Shape;672;p42">
              <a:extLst>
                <a:ext uri="{FF2B5EF4-FFF2-40B4-BE49-F238E27FC236}">
                  <a16:creationId xmlns:a16="http://schemas.microsoft.com/office/drawing/2014/main" id="{0E4E88F7-3448-D529-45A1-D9AB59A4C196}"/>
                </a:ext>
              </a:extLst>
            </p:cNvPr>
            <p:cNvSpPr/>
            <p:nvPr/>
          </p:nvSpPr>
          <p:spPr>
            <a:xfrm>
              <a:off x="2058300" y="2712375"/>
              <a:ext cx="3250" cy="3800"/>
            </a:xfrm>
            <a:custGeom>
              <a:avLst/>
              <a:gdLst/>
              <a:ahLst/>
              <a:cxnLst/>
              <a:rect l="l" t="t" r="r" b="b"/>
              <a:pathLst>
                <a:path w="130" h="152" extrusionOk="0">
                  <a:moveTo>
                    <a:pt x="122" y="1"/>
                  </a:moveTo>
                  <a:lnTo>
                    <a:pt x="1" y="3"/>
                  </a:lnTo>
                  <a:lnTo>
                    <a:pt x="1" y="41"/>
                  </a:lnTo>
                  <a:lnTo>
                    <a:pt x="3" y="78"/>
                  </a:lnTo>
                  <a:lnTo>
                    <a:pt x="8" y="151"/>
                  </a:lnTo>
                  <a:lnTo>
                    <a:pt x="129" y="141"/>
                  </a:lnTo>
                  <a:lnTo>
                    <a:pt x="125" y="70"/>
                  </a:lnTo>
                  <a:lnTo>
                    <a:pt x="122" y="36"/>
                  </a:lnTo>
                  <a:lnTo>
                    <a:pt x="12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71" name="Google Shape;673;p42">
              <a:extLst>
                <a:ext uri="{FF2B5EF4-FFF2-40B4-BE49-F238E27FC236}">
                  <a16:creationId xmlns:a16="http://schemas.microsoft.com/office/drawing/2014/main" id="{6D956987-74A7-835B-0323-A20C1A4AB27F}"/>
                </a:ext>
              </a:extLst>
            </p:cNvPr>
            <p:cNvSpPr/>
            <p:nvPr/>
          </p:nvSpPr>
          <p:spPr>
            <a:xfrm>
              <a:off x="2075575" y="2712100"/>
              <a:ext cx="3175" cy="2650"/>
            </a:xfrm>
            <a:custGeom>
              <a:avLst/>
              <a:gdLst/>
              <a:ahLst/>
              <a:cxnLst/>
              <a:rect l="l" t="t" r="r" b="b"/>
              <a:pathLst>
                <a:path w="127" h="106" extrusionOk="0">
                  <a:moveTo>
                    <a:pt x="123" y="1"/>
                  </a:moveTo>
                  <a:lnTo>
                    <a:pt x="1" y="2"/>
                  </a:lnTo>
                  <a:lnTo>
                    <a:pt x="1" y="28"/>
                  </a:lnTo>
                  <a:lnTo>
                    <a:pt x="2" y="53"/>
                  </a:lnTo>
                  <a:lnTo>
                    <a:pt x="6" y="105"/>
                  </a:lnTo>
                  <a:lnTo>
                    <a:pt x="126" y="95"/>
                  </a:lnTo>
                  <a:lnTo>
                    <a:pt x="124" y="47"/>
                  </a:lnTo>
                  <a:lnTo>
                    <a:pt x="121" y="23"/>
                  </a:lnTo>
                  <a:lnTo>
                    <a:pt x="12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72" name="Google Shape;674;p42">
              <a:extLst>
                <a:ext uri="{FF2B5EF4-FFF2-40B4-BE49-F238E27FC236}">
                  <a16:creationId xmlns:a16="http://schemas.microsoft.com/office/drawing/2014/main" id="{9B664A20-68BF-18EF-EC9D-7FAEDB150E87}"/>
                </a:ext>
              </a:extLst>
            </p:cNvPr>
            <p:cNvSpPr/>
            <p:nvPr/>
          </p:nvSpPr>
          <p:spPr>
            <a:xfrm>
              <a:off x="2084225" y="2711925"/>
              <a:ext cx="3150" cy="2075"/>
            </a:xfrm>
            <a:custGeom>
              <a:avLst/>
              <a:gdLst/>
              <a:ahLst/>
              <a:cxnLst/>
              <a:rect l="l" t="t" r="r" b="b"/>
              <a:pathLst>
                <a:path w="126" h="83" extrusionOk="0">
                  <a:moveTo>
                    <a:pt x="122" y="0"/>
                  </a:moveTo>
                  <a:lnTo>
                    <a:pt x="0" y="2"/>
                  </a:lnTo>
                  <a:lnTo>
                    <a:pt x="0" y="23"/>
                  </a:lnTo>
                  <a:lnTo>
                    <a:pt x="1" y="42"/>
                  </a:lnTo>
                  <a:lnTo>
                    <a:pt x="3" y="82"/>
                  </a:lnTo>
                  <a:lnTo>
                    <a:pt x="126" y="72"/>
                  </a:lnTo>
                  <a:lnTo>
                    <a:pt x="123" y="37"/>
                  </a:lnTo>
                  <a:lnTo>
                    <a:pt x="122" y="19"/>
                  </a:lnTo>
                  <a:lnTo>
                    <a:pt x="122"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73" name="Google Shape;675;p42">
              <a:extLst>
                <a:ext uri="{FF2B5EF4-FFF2-40B4-BE49-F238E27FC236}">
                  <a16:creationId xmlns:a16="http://schemas.microsoft.com/office/drawing/2014/main" id="{E45458DE-574B-AB41-E430-247D3DD71123}"/>
                </a:ext>
              </a:extLst>
            </p:cNvPr>
            <p:cNvSpPr/>
            <p:nvPr/>
          </p:nvSpPr>
          <p:spPr>
            <a:xfrm>
              <a:off x="2049675" y="2712550"/>
              <a:ext cx="3250" cy="4375"/>
            </a:xfrm>
            <a:custGeom>
              <a:avLst/>
              <a:gdLst/>
              <a:ahLst/>
              <a:cxnLst/>
              <a:rect l="l" t="t" r="r" b="b"/>
              <a:pathLst>
                <a:path w="130" h="175" extrusionOk="0">
                  <a:moveTo>
                    <a:pt x="123" y="0"/>
                  </a:moveTo>
                  <a:lnTo>
                    <a:pt x="0" y="3"/>
                  </a:lnTo>
                  <a:lnTo>
                    <a:pt x="0" y="46"/>
                  </a:lnTo>
                  <a:lnTo>
                    <a:pt x="3" y="88"/>
                  </a:lnTo>
                  <a:lnTo>
                    <a:pt x="9" y="174"/>
                  </a:lnTo>
                  <a:lnTo>
                    <a:pt x="130" y="164"/>
                  </a:lnTo>
                  <a:lnTo>
                    <a:pt x="125" y="82"/>
                  </a:lnTo>
                  <a:lnTo>
                    <a:pt x="123" y="42"/>
                  </a:lnTo>
                  <a:lnTo>
                    <a:pt x="12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74" name="Google Shape;676;p42">
              <a:extLst>
                <a:ext uri="{FF2B5EF4-FFF2-40B4-BE49-F238E27FC236}">
                  <a16:creationId xmlns:a16="http://schemas.microsoft.com/office/drawing/2014/main" id="{A98CB3E9-8A54-72BA-3C06-F023D438DE87}"/>
                </a:ext>
              </a:extLst>
            </p:cNvPr>
            <p:cNvSpPr/>
            <p:nvPr/>
          </p:nvSpPr>
          <p:spPr>
            <a:xfrm>
              <a:off x="2067100" y="2715150"/>
              <a:ext cx="3400" cy="3400"/>
            </a:xfrm>
            <a:custGeom>
              <a:avLst/>
              <a:gdLst/>
              <a:ahLst/>
              <a:cxnLst/>
              <a:rect l="l" t="t" r="r" b="b"/>
              <a:pathLst>
                <a:path w="136" h="136" extrusionOk="0">
                  <a:moveTo>
                    <a:pt x="121" y="1"/>
                  </a:moveTo>
                  <a:lnTo>
                    <a:pt x="0" y="11"/>
                  </a:lnTo>
                  <a:cubicBezTo>
                    <a:pt x="1" y="32"/>
                    <a:pt x="4" y="53"/>
                    <a:pt x="7" y="74"/>
                  </a:cubicBezTo>
                  <a:lnTo>
                    <a:pt x="14" y="136"/>
                  </a:lnTo>
                  <a:lnTo>
                    <a:pt x="135" y="118"/>
                  </a:lnTo>
                  <a:lnTo>
                    <a:pt x="127" y="60"/>
                  </a:lnTo>
                  <a:cubicBezTo>
                    <a:pt x="125" y="40"/>
                    <a:pt x="122" y="21"/>
                    <a:pt x="121"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75" name="Google Shape;677;p42">
              <a:extLst>
                <a:ext uri="{FF2B5EF4-FFF2-40B4-BE49-F238E27FC236}">
                  <a16:creationId xmlns:a16="http://schemas.microsoft.com/office/drawing/2014/main" id="{46A198E2-88E8-A00F-9B2F-A2C6B9A6D56C}"/>
                </a:ext>
              </a:extLst>
            </p:cNvPr>
            <p:cNvSpPr/>
            <p:nvPr/>
          </p:nvSpPr>
          <p:spPr>
            <a:xfrm>
              <a:off x="2058475" y="2715900"/>
              <a:ext cx="3475" cy="3950"/>
            </a:xfrm>
            <a:custGeom>
              <a:avLst/>
              <a:gdLst/>
              <a:ahLst/>
              <a:cxnLst/>
              <a:rect l="l" t="t" r="r" b="b"/>
              <a:pathLst>
                <a:path w="139" h="158" extrusionOk="0">
                  <a:moveTo>
                    <a:pt x="122" y="0"/>
                  </a:moveTo>
                  <a:lnTo>
                    <a:pt x="1" y="10"/>
                  </a:lnTo>
                  <a:cubicBezTo>
                    <a:pt x="3" y="35"/>
                    <a:pt x="5" y="59"/>
                    <a:pt x="9" y="84"/>
                  </a:cubicBezTo>
                  <a:lnTo>
                    <a:pt x="19" y="158"/>
                  </a:lnTo>
                  <a:lnTo>
                    <a:pt x="139" y="140"/>
                  </a:lnTo>
                  <a:lnTo>
                    <a:pt x="130" y="70"/>
                  </a:lnTo>
                  <a:cubicBezTo>
                    <a:pt x="128" y="47"/>
                    <a:pt x="123" y="23"/>
                    <a:pt x="122"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76" name="Google Shape;678;p42">
              <a:extLst>
                <a:ext uri="{FF2B5EF4-FFF2-40B4-BE49-F238E27FC236}">
                  <a16:creationId xmlns:a16="http://schemas.microsoft.com/office/drawing/2014/main" id="{8F7A4488-4F03-D6F6-40B8-B246B8987F97}"/>
                </a:ext>
              </a:extLst>
            </p:cNvPr>
            <p:cNvSpPr/>
            <p:nvPr/>
          </p:nvSpPr>
          <p:spPr>
            <a:xfrm>
              <a:off x="2075675" y="2714450"/>
              <a:ext cx="3375" cy="2800"/>
            </a:xfrm>
            <a:custGeom>
              <a:avLst/>
              <a:gdLst/>
              <a:ahLst/>
              <a:cxnLst/>
              <a:rect l="l" t="t" r="r" b="b"/>
              <a:pathLst>
                <a:path w="135" h="112" extrusionOk="0">
                  <a:moveTo>
                    <a:pt x="122" y="1"/>
                  </a:moveTo>
                  <a:lnTo>
                    <a:pt x="1" y="11"/>
                  </a:lnTo>
                  <a:cubicBezTo>
                    <a:pt x="1" y="28"/>
                    <a:pt x="3" y="45"/>
                    <a:pt x="6" y="62"/>
                  </a:cubicBezTo>
                  <a:lnTo>
                    <a:pt x="13" y="112"/>
                  </a:lnTo>
                  <a:lnTo>
                    <a:pt x="135" y="94"/>
                  </a:lnTo>
                  <a:lnTo>
                    <a:pt x="127" y="48"/>
                  </a:lnTo>
                  <a:cubicBezTo>
                    <a:pt x="125" y="32"/>
                    <a:pt x="124" y="17"/>
                    <a:pt x="122"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77" name="Google Shape;679;p42">
              <a:extLst>
                <a:ext uri="{FF2B5EF4-FFF2-40B4-BE49-F238E27FC236}">
                  <a16:creationId xmlns:a16="http://schemas.microsoft.com/office/drawing/2014/main" id="{708E1D81-FA98-F390-3F62-7062E49D3DDD}"/>
                </a:ext>
              </a:extLst>
            </p:cNvPr>
            <p:cNvSpPr/>
            <p:nvPr/>
          </p:nvSpPr>
          <p:spPr>
            <a:xfrm>
              <a:off x="2084300" y="2713700"/>
              <a:ext cx="3275" cy="2275"/>
            </a:xfrm>
            <a:custGeom>
              <a:avLst/>
              <a:gdLst/>
              <a:ahLst/>
              <a:cxnLst/>
              <a:rect l="l" t="t" r="r" b="b"/>
              <a:pathLst>
                <a:path w="131" h="91" extrusionOk="0">
                  <a:moveTo>
                    <a:pt x="123" y="1"/>
                  </a:moveTo>
                  <a:lnTo>
                    <a:pt x="0" y="11"/>
                  </a:lnTo>
                  <a:cubicBezTo>
                    <a:pt x="0" y="25"/>
                    <a:pt x="3" y="38"/>
                    <a:pt x="5" y="52"/>
                  </a:cubicBezTo>
                  <a:lnTo>
                    <a:pt x="10" y="90"/>
                  </a:lnTo>
                  <a:lnTo>
                    <a:pt x="130" y="72"/>
                  </a:lnTo>
                  <a:lnTo>
                    <a:pt x="127" y="37"/>
                  </a:lnTo>
                  <a:cubicBezTo>
                    <a:pt x="125" y="26"/>
                    <a:pt x="123" y="14"/>
                    <a:pt x="12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78" name="Google Shape;680;p42">
              <a:extLst>
                <a:ext uri="{FF2B5EF4-FFF2-40B4-BE49-F238E27FC236}">
                  <a16:creationId xmlns:a16="http://schemas.microsoft.com/office/drawing/2014/main" id="{F6E3D091-F93D-514C-7019-8F03784859FF}"/>
                </a:ext>
              </a:extLst>
            </p:cNvPr>
            <p:cNvSpPr/>
            <p:nvPr/>
          </p:nvSpPr>
          <p:spPr>
            <a:xfrm>
              <a:off x="2049875" y="2716650"/>
              <a:ext cx="3550" cy="4500"/>
            </a:xfrm>
            <a:custGeom>
              <a:avLst/>
              <a:gdLst/>
              <a:ahLst/>
              <a:cxnLst/>
              <a:rect l="l" t="t" r="r" b="b"/>
              <a:pathLst>
                <a:path w="142" h="180" extrusionOk="0">
                  <a:moveTo>
                    <a:pt x="122" y="0"/>
                  </a:moveTo>
                  <a:lnTo>
                    <a:pt x="1" y="10"/>
                  </a:lnTo>
                  <a:cubicBezTo>
                    <a:pt x="2" y="38"/>
                    <a:pt x="6" y="68"/>
                    <a:pt x="9" y="96"/>
                  </a:cubicBezTo>
                  <a:lnTo>
                    <a:pt x="21" y="180"/>
                  </a:lnTo>
                  <a:lnTo>
                    <a:pt x="142" y="162"/>
                  </a:lnTo>
                  <a:lnTo>
                    <a:pt x="131" y="81"/>
                  </a:lnTo>
                  <a:cubicBezTo>
                    <a:pt x="127" y="53"/>
                    <a:pt x="123" y="27"/>
                    <a:pt x="122"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79" name="Google Shape;681;p42">
              <a:extLst>
                <a:ext uri="{FF2B5EF4-FFF2-40B4-BE49-F238E27FC236}">
                  <a16:creationId xmlns:a16="http://schemas.microsoft.com/office/drawing/2014/main" id="{FC85D21B-21BE-9F33-B229-0489EBEEBB57}"/>
                </a:ext>
              </a:extLst>
            </p:cNvPr>
            <p:cNvSpPr/>
            <p:nvPr/>
          </p:nvSpPr>
          <p:spPr>
            <a:xfrm>
              <a:off x="2067425" y="2718100"/>
              <a:ext cx="3625" cy="3550"/>
            </a:xfrm>
            <a:custGeom>
              <a:avLst/>
              <a:gdLst/>
              <a:ahLst/>
              <a:cxnLst/>
              <a:rect l="l" t="t" r="r" b="b"/>
              <a:pathLst>
                <a:path w="145" h="142" extrusionOk="0">
                  <a:moveTo>
                    <a:pt x="123" y="0"/>
                  </a:moveTo>
                  <a:lnTo>
                    <a:pt x="1" y="18"/>
                  </a:lnTo>
                  <a:cubicBezTo>
                    <a:pt x="6" y="59"/>
                    <a:pt x="17" y="100"/>
                    <a:pt x="25" y="141"/>
                  </a:cubicBezTo>
                  <a:lnTo>
                    <a:pt x="144" y="115"/>
                  </a:lnTo>
                  <a:cubicBezTo>
                    <a:pt x="138" y="77"/>
                    <a:pt x="129" y="39"/>
                    <a:pt x="12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80" name="Google Shape;682;p42">
              <a:extLst>
                <a:ext uri="{FF2B5EF4-FFF2-40B4-BE49-F238E27FC236}">
                  <a16:creationId xmlns:a16="http://schemas.microsoft.com/office/drawing/2014/main" id="{A4FA3927-F659-BBDD-F260-6D7FCA45A94B}"/>
                </a:ext>
              </a:extLst>
            </p:cNvPr>
            <p:cNvSpPr/>
            <p:nvPr/>
          </p:nvSpPr>
          <p:spPr>
            <a:xfrm>
              <a:off x="2058925" y="2719400"/>
              <a:ext cx="3675" cy="4150"/>
            </a:xfrm>
            <a:custGeom>
              <a:avLst/>
              <a:gdLst/>
              <a:ahLst/>
              <a:cxnLst/>
              <a:rect l="l" t="t" r="r" b="b"/>
              <a:pathLst>
                <a:path w="147" h="166" extrusionOk="0">
                  <a:moveTo>
                    <a:pt x="121" y="0"/>
                  </a:moveTo>
                  <a:lnTo>
                    <a:pt x="1" y="18"/>
                  </a:lnTo>
                  <a:cubicBezTo>
                    <a:pt x="7" y="68"/>
                    <a:pt x="18" y="115"/>
                    <a:pt x="28" y="165"/>
                  </a:cubicBezTo>
                  <a:lnTo>
                    <a:pt x="147" y="139"/>
                  </a:lnTo>
                  <a:cubicBezTo>
                    <a:pt x="138" y="92"/>
                    <a:pt x="127" y="47"/>
                    <a:pt x="121"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81" name="Google Shape;683;p42">
              <a:extLst>
                <a:ext uri="{FF2B5EF4-FFF2-40B4-BE49-F238E27FC236}">
                  <a16:creationId xmlns:a16="http://schemas.microsoft.com/office/drawing/2014/main" id="{05E77F90-AF2D-7465-AB55-41C380B66944}"/>
                </a:ext>
              </a:extLst>
            </p:cNvPr>
            <p:cNvSpPr/>
            <p:nvPr/>
          </p:nvSpPr>
          <p:spPr>
            <a:xfrm>
              <a:off x="2076000" y="2716825"/>
              <a:ext cx="3475" cy="2975"/>
            </a:xfrm>
            <a:custGeom>
              <a:avLst/>
              <a:gdLst/>
              <a:ahLst/>
              <a:cxnLst/>
              <a:rect l="l" t="t" r="r" b="b"/>
              <a:pathLst>
                <a:path w="139" h="119" extrusionOk="0">
                  <a:moveTo>
                    <a:pt x="121" y="0"/>
                  </a:moveTo>
                  <a:lnTo>
                    <a:pt x="0" y="18"/>
                  </a:lnTo>
                  <a:cubicBezTo>
                    <a:pt x="4" y="51"/>
                    <a:pt x="12" y="84"/>
                    <a:pt x="19" y="119"/>
                  </a:cubicBezTo>
                  <a:lnTo>
                    <a:pt x="138" y="93"/>
                  </a:lnTo>
                  <a:cubicBezTo>
                    <a:pt x="133" y="62"/>
                    <a:pt x="125" y="31"/>
                    <a:pt x="121"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82" name="Google Shape;684;p42">
              <a:extLst>
                <a:ext uri="{FF2B5EF4-FFF2-40B4-BE49-F238E27FC236}">
                  <a16:creationId xmlns:a16="http://schemas.microsoft.com/office/drawing/2014/main" id="{C7F2E37A-A4F2-0161-8BFE-9D20D3486E3A}"/>
                </a:ext>
              </a:extLst>
            </p:cNvPr>
            <p:cNvSpPr/>
            <p:nvPr/>
          </p:nvSpPr>
          <p:spPr>
            <a:xfrm>
              <a:off x="2084525" y="2715525"/>
              <a:ext cx="3375" cy="2425"/>
            </a:xfrm>
            <a:custGeom>
              <a:avLst/>
              <a:gdLst/>
              <a:ahLst/>
              <a:cxnLst/>
              <a:rect l="l" t="t" r="r" b="b"/>
              <a:pathLst>
                <a:path w="135" h="97" extrusionOk="0">
                  <a:moveTo>
                    <a:pt x="121" y="0"/>
                  </a:moveTo>
                  <a:lnTo>
                    <a:pt x="1" y="19"/>
                  </a:lnTo>
                  <a:cubicBezTo>
                    <a:pt x="5" y="45"/>
                    <a:pt x="11" y="69"/>
                    <a:pt x="15" y="97"/>
                  </a:cubicBezTo>
                  <a:lnTo>
                    <a:pt x="135" y="71"/>
                  </a:lnTo>
                  <a:cubicBezTo>
                    <a:pt x="130" y="47"/>
                    <a:pt x="124" y="24"/>
                    <a:pt x="121"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83" name="Google Shape;685;p42">
              <a:extLst>
                <a:ext uri="{FF2B5EF4-FFF2-40B4-BE49-F238E27FC236}">
                  <a16:creationId xmlns:a16="http://schemas.microsoft.com/office/drawing/2014/main" id="{E93EC895-3848-6AC9-778A-B2F5CC5A44BC}"/>
                </a:ext>
              </a:extLst>
            </p:cNvPr>
            <p:cNvSpPr/>
            <p:nvPr/>
          </p:nvSpPr>
          <p:spPr>
            <a:xfrm>
              <a:off x="2050400" y="2720675"/>
              <a:ext cx="3775" cy="4700"/>
            </a:xfrm>
            <a:custGeom>
              <a:avLst/>
              <a:gdLst/>
              <a:ahLst/>
              <a:cxnLst/>
              <a:rect l="l" t="t" r="r" b="b"/>
              <a:pathLst>
                <a:path w="151" h="188" extrusionOk="0">
                  <a:moveTo>
                    <a:pt x="121" y="1"/>
                  </a:moveTo>
                  <a:lnTo>
                    <a:pt x="0" y="19"/>
                  </a:lnTo>
                  <a:cubicBezTo>
                    <a:pt x="8" y="76"/>
                    <a:pt x="21" y="132"/>
                    <a:pt x="31" y="188"/>
                  </a:cubicBezTo>
                  <a:lnTo>
                    <a:pt x="151" y="162"/>
                  </a:lnTo>
                  <a:cubicBezTo>
                    <a:pt x="140" y="107"/>
                    <a:pt x="127" y="54"/>
                    <a:pt x="121"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84" name="Google Shape;686;p42">
              <a:extLst>
                <a:ext uri="{FF2B5EF4-FFF2-40B4-BE49-F238E27FC236}">
                  <a16:creationId xmlns:a16="http://schemas.microsoft.com/office/drawing/2014/main" id="{69EC4738-4E84-CE93-C459-BAADDBF00E7A}"/>
                </a:ext>
              </a:extLst>
            </p:cNvPr>
            <p:cNvSpPr/>
            <p:nvPr/>
          </p:nvSpPr>
          <p:spPr>
            <a:xfrm>
              <a:off x="2068025" y="2720975"/>
              <a:ext cx="3725" cy="3725"/>
            </a:xfrm>
            <a:custGeom>
              <a:avLst/>
              <a:gdLst/>
              <a:ahLst/>
              <a:cxnLst/>
              <a:rect l="l" t="t" r="r" b="b"/>
              <a:pathLst>
                <a:path w="149" h="149" extrusionOk="0">
                  <a:moveTo>
                    <a:pt x="120" y="0"/>
                  </a:moveTo>
                  <a:lnTo>
                    <a:pt x="1" y="26"/>
                  </a:lnTo>
                  <a:cubicBezTo>
                    <a:pt x="9" y="68"/>
                    <a:pt x="22" y="108"/>
                    <a:pt x="32" y="149"/>
                  </a:cubicBezTo>
                  <a:lnTo>
                    <a:pt x="148" y="115"/>
                  </a:lnTo>
                  <a:cubicBezTo>
                    <a:pt x="140" y="77"/>
                    <a:pt x="127" y="40"/>
                    <a:pt x="120"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85" name="Google Shape;687;p42">
              <a:extLst>
                <a:ext uri="{FF2B5EF4-FFF2-40B4-BE49-F238E27FC236}">
                  <a16:creationId xmlns:a16="http://schemas.microsoft.com/office/drawing/2014/main" id="{D9BDF56E-BB13-EBDD-2A3F-05BF11C762C6}"/>
                </a:ext>
              </a:extLst>
            </p:cNvPr>
            <p:cNvSpPr/>
            <p:nvPr/>
          </p:nvSpPr>
          <p:spPr>
            <a:xfrm>
              <a:off x="2059600" y="2722900"/>
              <a:ext cx="3850" cy="4275"/>
            </a:xfrm>
            <a:custGeom>
              <a:avLst/>
              <a:gdLst/>
              <a:ahLst/>
              <a:cxnLst/>
              <a:rect l="l" t="t" r="r" b="b"/>
              <a:pathLst>
                <a:path w="154" h="171" extrusionOk="0">
                  <a:moveTo>
                    <a:pt x="119" y="0"/>
                  </a:moveTo>
                  <a:lnTo>
                    <a:pt x="1" y="25"/>
                  </a:lnTo>
                  <a:cubicBezTo>
                    <a:pt x="11" y="73"/>
                    <a:pt x="26" y="121"/>
                    <a:pt x="37" y="170"/>
                  </a:cubicBezTo>
                  <a:lnTo>
                    <a:pt x="153" y="136"/>
                  </a:lnTo>
                  <a:cubicBezTo>
                    <a:pt x="142" y="90"/>
                    <a:pt x="129" y="45"/>
                    <a:pt x="11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86" name="Google Shape;688;p42">
              <a:extLst>
                <a:ext uri="{FF2B5EF4-FFF2-40B4-BE49-F238E27FC236}">
                  <a16:creationId xmlns:a16="http://schemas.microsoft.com/office/drawing/2014/main" id="{D9D00B4D-DAEA-4D2B-33CF-00024BE8C362}"/>
                </a:ext>
              </a:extLst>
            </p:cNvPr>
            <p:cNvSpPr/>
            <p:nvPr/>
          </p:nvSpPr>
          <p:spPr>
            <a:xfrm>
              <a:off x="2076425" y="2719125"/>
              <a:ext cx="3600" cy="3150"/>
            </a:xfrm>
            <a:custGeom>
              <a:avLst/>
              <a:gdLst/>
              <a:ahLst/>
              <a:cxnLst/>
              <a:rect l="l" t="t" r="r" b="b"/>
              <a:pathLst>
                <a:path w="144" h="126" extrusionOk="0">
                  <a:moveTo>
                    <a:pt x="119" y="1"/>
                  </a:moveTo>
                  <a:lnTo>
                    <a:pt x="1" y="27"/>
                  </a:lnTo>
                  <a:cubicBezTo>
                    <a:pt x="9" y="60"/>
                    <a:pt x="19" y="93"/>
                    <a:pt x="27" y="125"/>
                  </a:cubicBezTo>
                  <a:lnTo>
                    <a:pt x="143" y="91"/>
                  </a:lnTo>
                  <a:cubicBezTo>
                    <a:pt x="136" y="62"/>
                    <a:pt x="127" y="32"/>
                    <a:pt x="119"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87" name="Google Shape;689;p42">
              <a:extLst>
                <a:ext uri="{FF2B5EF4-FFF2-40B4-BE49-F238E27FC236}">
                  <a16:creationId xmlns:a16="http://schemas.microsoft.com/office/drawing/2014/main" id="{153E49CC-A196-CFE1-D244-53DE9AF7C1A0}"/>
                </a:ext>
              </a:extLst>
            </p:cNvPr>
            <p:cNvSpPr/>
            <p:nvPr/>
          </p:nvSpPr>
          <p:spPr>
            <a:xfrm>
              <a:off x="2084900" y="2717300"/>
              <a:ext cx="3425" cy="2525"/>
            </a:xfrm>
            <a:custGeom>
              <a:avLst/>
              <a:gdLst/>
              <a:ahLst/>
              <a:cxnLst/>
              <a:rect l="l" t="t" r="r" b="b"/>
              <a:pathLst>
                <a:path w="137" h="101" extrusionOk="0">
                  <a:moveTo>
                    <a:pt x="120" y="0"/>
                  </a:moveTo>
                  <a:lnTo>
                    <a:pt x="0" y="26"/>
                  </a:lnTo>
                  <a:cubicBezTo>
                    <a:pt x="5" y="50"/>
                    <a:pt x="13" y="76"/>
                    <a:pt x="19" y="101"/>
                  </a:cubicBezTo>
                  <a:lnTo>
                    <a:pt x="136" y="67"/>
                  </a:lnTo>
                  <a:cubicBezTo>
                    <a:pt x="131" y="44"/>
                    <a:pt x="125" y="22"/>
                    <a:pt x="120"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88" name="Google Shape;690;p42">
              <a:extLst>
                <a:ext uri="{FF2B5EF4-FFF2-40B4-BE49-F238E27FC236}">
                  <a16:creationId xmlns:a16="http://schemas.microsoft.com/office/drawing/2014/main" id="{26E09760-7A22-3DBA-AFCA-9100EB8AD7BF}"/>
                </a:ext>
              </a:extLst>
            </p:cNvPr>
            <p:cNvSpPr/>
            <p:nvPr/>
          </p:nvSpPr>
          <p:spPr>
            <a:xfrm>
              <a:off x="2051150" y="2724700"/>
              <a:ext cx="4000" cy="4850"/>
            </a:xfrm>
            <a:custGeom>
              <a:avLst/>
              <a:gdLst/>
              <a:ahLst/>
              <a:cxnLst/>
              <a:rect l="l" t="t" r="r" b="b"/>
              <a:pathLst>
                <a:path w="160" h="194" extrusionOk="0">
                  <a:moveTo>
                    <a:pt x="120" y="1"/>
                  </a:moveTo>
                  <a:lnTo>
                    <a:pt x="0" y="27"/>
                  </a:lnTo>
                  <a:cubicBezTo>
                    <a:pt x="13" y="83"/>
                    <a:pt x="28" y="138"/>
                    <a:pt x="43" y="194"/>
                  </a:cubicBezTo>
                  <a:lnTo>
                    <a:pt x="159" y="161"/>
                  </a:lnTo>
                  <a:cubicBezTo>
                    <a:pt x="147" y="107"/>
                    <a:pt x="132" y="54"/>
                    <a:pt x="120"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89" name="Google Shape;691;p42">
              <a:extLst>
                <a:ext uri="{FF2B5EF4-FFF2-40B4-BE49-F238E27FC236}">
                  <a16:creationId xmlns:a16="http://schemas.microsoft.com/office/drawing/2014/main" id="{3CE749BA-ECF7-284B-BDD2-FFF8F1E160ED}"/>
                </a:ext>
              </a:extLst>
            </p:cNvPr>
            <p:cNvSpPr/>
            <p:nvPr/>
          </p:nvSpPr>
          <p:spPr>
            <a:xfrm>
              <a:off x="2068800" y="2723825"/>
              <a:ext cx="3850" cy="3875"/>
            </a:xfrm>
            <a:custGeom>
              <a:avLst/>
              <a:gdLst/>
              <a:ahLst/>
              <a:cxnLst/>
              <a:rect l="l" t="t" r="r" b="b"/>
              <a:pathLst>
                <a:path w="154" h="155" extrusionOk="0">
                  <a:moveTo>
                    <a:pt x="117" y="1"/>
                  </a:moveTo>
                  <a:lnTo>
                    <a:pt x="1" y="35"/>
                  </a:lnTo>
                  <a:cubicBezTo>
                    <a:pt x="13" y="74"/>
                    <a:pt x="27" y="114"/>
                    <a:pt x="39" y="154"/>
                  </a:cubicBezTo>
                  <a:lnTo>
                    <a:pt x="153" y="113"/>
                  </a:lnTo>
                  <a:lnTo>
                    <a:pt x="117"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90" name="Google Shape;692;p42">
              <a:extLst>
                <a:ext uri="{FF2B5EF4-FFF2-40B4-BE49-F238E27FC236}">
                  <a16:creationId xmlns:a16="http://schemas.microsoft.com/office/drawing/2014/main" id="{AD666E0C-76C2-8276-0911-A0F0E2CDDC23}"/>
                </a:ext>
              </a:extLst>
            </p:cNvPr>
            <p:cNvSpPr/>
            <p:nvPr/>
          </p:nvSpPr>
          <p:spPr>
            <a:xfrm>
              <a:off x="2060500" y="2726275"/>
              <a:ext cx="4025" cy="4350"/>
            </a:xfrm>
            <a:custGeom>
              <a:avLst/>
              <a:gdLst/>
              <a:ahLst/>
              <a:cxnLst/>
              <a:rect l="l" t="t" r="r" b="b"/>
              <a:pathLst>
                <a:path w="161" h="174" extrusionOk="0">
                  <a:moveTo>
                    <a:pt x="117" y="0"/>
                  </a:moveTo>
                  <a:lnTo>
                    <a:pt x="1" y="33"/>
                  </a:lnTo>
                  <a:cubicBezTo>
                    <a:pt x="15" y="80"/>
                    <a:pt x="31" y="127"/>
                    <a:pt x="47" y="173"/>
                  </a:cubicBezTo>
                  <a:lnTo>
                    <a:pt x="161" y="132"/>
                  </a:lnTo>
                  <a:cubicBezTo>
                    <a:pt x="146" y="88"/>
                    <a:pt x="131" y="44"/>
                    <a:pt x="117"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91" name="Google Shape;693;p42">
              <a:extLst>
                <a:ext uri="{FF2B5EF4-FFF2-40B4-BE49-F238E27FC236}">
                  <a16:creationId xmlns:a16="http://schemas.microsoft.com/office/drawing/2014/main" id="{81B743E9-2513-CB3D-629C-60B01E75B1BA}"/>
                </a:ext>
              </a:extLst>
            </p:cNvPr>
            <p:cNvSpPr/>
            <p:nvPr/>
          </p:nvSpPr>
          <p:spPr>
            <a:xfrm>
              <a:off x="2077075" y="2721375"/>
              <a:ext cx="3725" cy="3350"/>
            </a:xfrm>
            <a:custGeom>
              <a:avLst/>
              <a:gdLst/>
              <a:ahLst/>
              <a:cxnLst/>
              <a:rect l="l" t="t" r="r" b="b"/>
              <a:pathLst>
                <a:path w="149" h="134" extrusionOk="0">
                  <a:moveTo>
                    <a:pt x="118" y="1"/>
                  </a:moveTo>
                  <a:lnTo>
                    <a:pt x="1" y="35"/>
                  </a:lnTo>
                  <a:lnTo>
                    <a:pt x="33" y="134"/>
                  </a:lnTo>
                  <a:lnTo>
                    <a:pt x="148" y="92"/>
                  </a:lnTo>
                  <a:lnTo>
                    <a:pt x="118"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92" name="Google Shape;694;p42">
              <a:extLst>
                <a:ext uri="{FF2B5EF4-FFF2-40B4-BE49-F238E27FC236}">
                  <a16:creationId xmlns:a16="http://schemas.microsoft.com/office/drawing/2014/main" id="{D2BD7435-784B-38F0-5AFE-048DC84ED208}"/>
                </a:ext>
              </a:extLst>
            </p:cNvPr>
            <p:cNvSpPr/>
            <p:nvPr/>
          </p:nvSpPr>
          <p:spPr>
            <a:xfrm>
              <a:off x="2085350" y="2718975"/>
              <a:ext cx="3550" cy="2800"/>
            </a:xfrm>
            <a:custGeom>
              <a:avLst/>
              <a:gdLst/>
              <a:ahLst/>
              <a:cxnLst/>
              <a:rect l="l" t="t" r="r" b="b"/>
              <a:pathLst>
                <a:path w="142" h="112" extrusionOk="0">
                  <a:moveTo>
                    <a:pt x="118" y="0"/>
                  </a:moveTo>
                  <a:lnTo>
                    <a:pt x="1" y="34"/>
                  </a:lnTo>
                  <a:lnTo>
                    <a:pt x="27" y="112"/>
                  </a:lnTo>
                  <a:lnTo>
                    <a:pt x="142" y="70"/>
                  </a:lnTo>
                  <a:lnTo>
                    <a:pt x="11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93" name="Google Shape;695;p42">
              <a:extLst>
                <a:ext uri="{FF2B5EF4-FFF2-40B4-BE49-F238E27FC236}">
                  <a16:creationId xmlns:a16="http://schemas.microsoft.com/office/drawing/2014/main" id="{4E77368A-57C6-0BDB-4300-1BF122D92A8F}"/>
                </a:ext>
              </a:extLst>
            </p:cNvPr>
            <p:cNvSpPr/>
            <p:nvPr/>
          </p:nvSpPr>
          <p:spPr>
            <a:xfrm>
              <a:off x="2052225" y="2728700"/>
              <a:ext cx="4200" cy="4875"/>
            </a:xfrm>
            <a:custGeom>
              <a:avLst/>
              <a:gdLst/>
              <a:ahLst/>
              <a:cxnLst/>
              <a:rect l="l" t="t" r="r" b="b"/>
              <a:pathLst>
                <a:path w="168" h="195" extrusionOk="0">
                  <a:moveTo>
                    <a:pt x="118" y="1"/>
                  </a:moveTo>
                  <a:lnTo>
                    <a:pt x="1" y="34"/>
                  </a:lnTo>
                  <a:cubicBezTo>
                    <a:pt x="18" y="89"/>
                    <a:pt x="35" y="142"/>
                    <a:pt x="54" y="195"/>
                  </a:cubicBezTo>
                  <a:lnTo>
                    <a:pt x="168" y="153"/>
                  </a:lnTo>
                  <a:cubicBezTo>
                    <a:pt x="150" y="102"/>
                    <a:pt x="133" y="50"/>
                    <a:pt x="118"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94" name="Google Shape;696;p42">
              <a:extLst>
                <a:ext uri="{FF2B5EF4-FFF2-40B4-BE49-F238E27FC236}">
                  <a16:creationId xmlns:a16="http://schemas.microsoft.com/office/drawing/2014/main" id="{15219B03-58B5-2FE3-9ED0-D3FBC7CDB989}"/>
                </a:ext>
              </a:extLst>
            </p:cNvPr>
            <p:cNvSpPr/>
            <p:nvPr/>
          </p:nvSpPr>
          <p:spPr>
            <a:xfrm>
              <a:off x="2069775" y="2726650"/>
              <a:ext cx="4000" cy="3950"/>
            </a:xfrm>
            <a:custGeom>
              <a:avLst/>
              <a:gdLst/>
              <a:ahLst/>
              <a:cxnLst/>
              <a:rect l="l" t="t" r="r" b="b"/>
              <a:pathLst>
                <a:path w="160" h="158" extrusionOk="0">
                  <a:moveTo>
                    <a:pt x="114" y="1"/>
                  </a:moveTo>
                  <a:lnTo>
                    <a:pt x="0" y="41"/>
                  </a:lnTo>
                  <a:cubicBezTo>
                    <a:pt x="16" y="79"/>
                    <a:pt x="30" y="119"/>
                    <a:pt x="47" y="157"/>
                  </a:cubicBezTo>
                  <a:lnTo>
                    <a:pt x="159" y="110"/>
                  </a:lnTo>
                  <a:cubicBezTo>
                    <a:pt x="144" y="73"/>
                    <a:pt x="130" y="37"/>
                    <a:pt x="114"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95" name="Google Shape;697;p42">
              <a:extLst>
                <a:ext uri="{FF2B5EF4-FFF2-40B4-BE49-F238E27FC236}">
                  <a16:creationId xmlns:a16="http://schemas.microsoft.com/office/drawing/2014/main" id="{1C762E45-DEE0-4B12-6AFB-455F545B441F}"/>
                </a:ext>
              </a:extLst>
            </p:cNvPr>
            <p:cNvSpPr/>
            <p:nvPr/>
          </p:nvSpPr>
          <p:spPr>
            <a:xfrm>
              <a:off x="2061675" y="2729600"/>
              <a:ext cx="4175" cy="4450"/>
            </a:xfrm>
            <a:custGeom>
              <a:avLst/>
              <a:gdLst/>
              <a:ahLst/>
              <a:cxnLst/>
              <a:rect l="l" t="t" r="r" b="b"/>
              <a:pathLst>
                <a:path w="167" h="178" extrusionOk="0">
                  <a:moveTo>
                    <a:pt x="115" y="1"/>
                  </a:moveTo>
                  <a:lnTo>
                    <a:pt x="1" y="40"/>
                  </a:lnTo>
                  <a:cubicBezTo>
                    <a:pt x="18" y="86"/>
                    <a:pt x="35" y="132"/>
                    <a:pt x="55" y="177"/>
                  </a:cubicBezTo>
                  <a:lnTo>
                    <a:pt x="167" y="128"/>
                  </a:lnTo>
                  <a:cubicBezTo>
                    <a:pt x="148" y="86"/>
                    <a:pt x="131" y="43"/>
                    <a:pt x="115"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96" name="Google Shape;698;p42">
              <a:extLst>
                <a:ext uri="{FF2B5EF4-FFF2-40B4-BE49-F238E27FC236}">
                  <a16:creationId xmlns:a16="http://schemas.microsoft.com/office/drawing/2014/main" id="{1C82948D-5BFA-6B15-C018-1AD2CD9A95B9}"/>
                </a:ext>
              </a:extLst>
            </p:cNvPr>
            <p:cNvSpPr/>
            <p:nvPr/>
          </p:nvSpPr>
          <p:spPr>
            <a:xfrm>
              <a:off x="2077900" y="2723700"/>
              <a:ext cx="3775" cy="3475"/>
            </a:xfrm>
            <a:custGeom>
              <a:avLst/>
              <a:gdLst/>
              <a:ahLst/>
              <a:cxnLst/>
              <a:rect l="l" t="t" r="r" b="b"/>
              <a:pathLst>
                <a:path w="151" h="139" extrusionOk="0">
                  <a:moveTo>
                    <a:pt x="114" y="0"/>
                  </a:moveTo>
                  <a:lnTo>
                    <a:pt x="0" y="42"/>
                  </a:lnTo>
                  <a:cubicBezTo>
                    <a:pt x="13" y="73"/>
                    <a:pt x="26" y="105"/>
                    <a:pt x="38" y="138"/>
                  </a:cubicBezTo>
                  <a:lnTo>
                    <a:pt x="151" y="90"/>
                  </a:lnTo>
                  <a:cubicBezTo>
                    <a:pt x="137" y="60"/>
                    <a:pt x="127" y="30"/>
                    <a:pt x="114"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97" name="Google Shape;699;p42">
              <a:extLst>
                <a:ext uri="{FF2B5EF4-FFF2-40B4-BE49-F238E27FC236}">
                  <a16:creationId xmlns:a16="http://schemas.microsoft.com/office/drawing/2014/main" id="{A3158F5E-B4B4-B4D8-619A-4386C90F218A}"/>
                </a:ext>
              </a:extLst>
            </p:cNvPr>
            <p:cNvSpPr/>
            <p:nvPr/>
          </p:nvSpPr>
          <p:spPr>
            <a:xfrm>
              <a:off x="2085975" y="2720750"/>
              <a:ext cx="3600" cy="2975"/>
            </a:xfrm>
            <a:custGeom>
              <a:avLst/>
              <a:gdLst/>
              <a:ahLst/>
              <a:cxnLst/>
              <a:rect l="l" t="t" r="r" b="b"/>
              <a:pathLst>
                <a:path w="144" h="119" extrusionOk="0">
                  <a:moveTo>
                    <a:pt x="115" y="0"/>
                  </a:moveTo>
                  <a:lnTo>
                    <a:pt x="1" y="42"/>
                  </a:lnTo>
                  <a:cubicBezTo>
                    <a:pt x="13" y="66"/>
                    <a:pt x="22" y="92"/>
                    <a:pt x="32" y="118"/>
                  </a:cubicBezTo>
                  <a:lnTo>
                    <a:pt x="144" y="71"/>
                  </a:lnTo>
                  <a:cubicBezTo>
                    <a:pt x="134" y="47"/>
                    <a:pt x="125" y="24"/>
                    <a:pt x="115"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98" name="Google Shape;700;p42">
              <a:extLst>
                <a:ext uri="{FF2B5EF4-FFF2-40B4-BE49-F238E27FC236}">
                  <a16:creationId xmlns:a16="http://schemas.microsoft.com/office/drawing/2014/main" id="{05EA14FD-8F94-BDE5-4D81-E1771F75A9D2}"/>
                </a:ext>
              </a:extLst>
            </p:cNvPr>
            <p:cNvSpPr/>
            <p:nvPr/>
          </p:nvSpPr>
          <p:spPr>
            <a:xfrm>
              <a:off x="2053550" y="2732525"/>
              <a:ext cx="4400" cy="4950"/>
            </a:xfrm>
            <a:custGeom>
              <a:avLst/>
              <a:gdLst/>
              <a:ahLst/>
              <a:cxnLst/>
              <a:rect l="l" t="t" r="r" b="b"/>
              <a:pathLst>
                <a:path w="176" h="198" extrusionOk="0">
                  <a:moveTo>
                    <a:pt x="115" y="0"/>
                  </a:moveTo>
                  <a:lnTo>
                    <a:pt x="1" y="42"/>
                  </a:lnTo>
                  <a:cubicBezTo>
                    <a:pt x="22" y="93"/>
                    <a:pt x="41" y="145"/>
                    <a:pt x="63" y="197"/>
                  </a:cubicBezTo>
                  <a:lnTo>
                    <a:pt x="175" y="149"/>
                  </a:lnTo>
                  <a:cubicBezTo>
                    <a:pt x="153" y="100"/>
                    <a:pt x="135" y="50"/>
                    <a:pt x="115"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299" name="Google Shape;701;p42">
              <a:extLst>
                <a:ext uri="{FF2B5EF4-FFF2-40B4-BE49-F238E27FC236}">
                  <a16:creationId xmlns:a16="http://schemas.microsoft.com/office/drawing/2014/main" id="{62532210-CDCA-3D8E-C6B6-19CD36B655B8}"/>
                </a:ext>
              </a:extLst>
            </p:cNvPr>
            <p:cNvSpPr/>
            <p:nvPr/>
          </p:nvSpPr>
          <p:spPr>
            <a:xfrm>
              <a:off x="2070950" y="2729375"/>
              <a:ext cx="4050" cy="4050"/>
            </a:xfrm>
            <a:custGeom>
              <a:avLst/>
              <a:gdLst/>
              <a:ahLst/>
              <a:cxnLst/>
              <a:rect l="l" t="t" r="r" b="b"/>
              <a:pathLst>
                <a:path w="162" h="162" extrusionOk="0">
                  <a:moveTo>
                    <a:pt x="112" y="1"/>
                  </a:moveTo>
                  <a:lnTo>
                    <a:pt x="0" y="48"/>
                  </a:lnTo>
                  <a:cubicBezTo>
                    <a:pt x="19" y="86"/>
                    <a:pt x="34" y="125"/>
                    <a:pt x="53" y="161"/>
                  </a:cubicBezTo>
                  <a:lnTo>
                    <a:pt x="162" y="106"/>
                  </a:lnTo>
                  <a:cubicBezTo>
                    <a:pt x="144" y="72"/>
                    <a:pt x="129" y="36"/>
                    <a:pt x="112"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00" name="Google Shape;702;p42">
              <a:extLst>
                <a:ext uri="{FF2B5EF4-FFF2-40B4-BE49-F238E27FC236}">
                  <a16:creationId xmlns:a16="http://schemas.microsoft.com/office/drawing/2014/main" id="{D2A2183E-A981-4E42-7D53-B10147515204}"/>
                </a:ext>
              </a:extLst>
            </p:cNvPr>
            <p:cNvSpPr/>
            <p:nvPr/>
          </p:nvSpPr>
          <p:spPr>
            <a:xfrm>
              <a:off x="2063000" y="2732800"/>
              <a:ext cx="4300" cy="4550"/>
            </a:xfrm>
            <a:custGeom>
              <a:avLst/>
              <a:gdLst/>
              <a:ahLst/>
              <a:cxnLst/>
              <a:rect l="l" t="t" r="r" b="b"/>
              <a:pathLst>
                <a:path w="172" h="182" extrusionOk="0">
                  <a:moveTo>
                    <a:pt x="114" y="0"/>
                  </a:moveTo>
                  <a:lnTo>
                    <a:pt x="1" y="49"/>
                  </a:lnTo>
                  <a:cubicBezTo>
                    <a:pt x="21" y="93"/>
                    <a:pt x="41" y="138"/>
                    <a:pt x="63" y="181"/>
                  </a:cubicBezTo>
                  <a:lnTo>
                    <a:pt x="172" y="127"/>
                  </a:lnTo>
                  <a:cubicBezTo>
                    <a:pt x="151" y="87"/>
                    <a:pt x="133" y="44"/>
                    <a:pt x="114"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01" name="Google Shape;703;p42">
              <a:extLst>
                <a:ext uri="{FF2B5EF4-FFF2-40B4-BE49-F238E27FC236}">
                  <a16:creationId xmlns:a16="http://schemas.microsoft.com/office/drawing/2014/main" id="{0AF36F15-5A5C-73FF-28A3-302E473FC15D}"/>
                </a:ext>
              </a:extLst>
            </p:cNvPr>
            <p:cNvSpPr/>
            <p:nvPr/>
          </p:nvSpPr>
          <p:spPr>
            <a:xfrm>
              <a:off x="2078850" y="2725925"/>
              <a:ext cx="3875" cy="3600"/>
            </a:xfrm>
            <a:custGeom>
              <a:avLst/>
              <a:gdLst/>
              <a:ahLst/>
              <a:cxnLst/>
              <a:rect l="l" t="t" r="r" b="b"/>
              <a:pathLst>
                <a:path w="155" h="144" extrusionOk="0">
                  <a:moveTo>
                    <a:pt x="113" y="1"/>
                  </a:moveTo>
                  <a:lnTo>
                    <a:pt x="0" y="49"/>
                  </a:lnTo>
                  <a:cubicBezTo>
                    <a:pt x="16" y="80"/>
                    <a:pt x="30" y="113"/>
                    <a:pt x="45" y="144"/>
                  </a:cubicBezTo>
                  <a:lnTo>
                    <a:pt x="154" y="89"/>
                  </a:lnTo>
                  <a:cubicBezTo>
                    <a:pt x="138" y="61"/>
                    <a:pt x="127" y="31"/>
                    <a:pt x="11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02" name="Google Shape;704;p42">
              <a:extLst>
                <a:ext uri="{FF2B5EF4-FFF2-40B4-BE49-F238E27FC236}">
                  <a16:creationId xmlns:a16="http://schemas.microsoft.com/office/drawing/2014/main" id="{245547B2-0C6F-429F-F6C8-68C7F771C54F}"/>
                </a:ext>
              </a:extLst>
            </p:cNvPr>
            <p:cNvSpPr/>
            <p:nvPr/>
          </p:nvSpPr>
          <p:spPr>
            <a:xfrm>
              <a:off x="2086800" y="2722475"/>
              <a:ext cx="3625" cy="3150"/>
            </a:xfrm>
            <a:custGeom>
              <a:avLst/>
              <a:gdLst/>
              <a:ahLst/>
              <a:cxnLst/>
              <a:rect l="l" t="t" r="r" b="b"/>
              <a:pathLst>
                <a:path w="145" h="126" extrusionOk="0">
                  <a:moveTo>
                    <a:pt x="112" y="1"/>
                  </a:moveTo>
                  <a:lnTo>
                    <a:pt x="1" y="48"/>
                  </a:lnTo>
                  <a:cubicBezTo>
                    <a:pt x="12" y="74"/>
                    <a:pt x="23" y="100"/>
                    <a:pt x="35" y="125"/>
                  </a:cubicBezTo>
                  <a:lnTo>
                    <a:pt x="144" y="70"/>
                  </a:lnTo>
                  <a:cubicBezTo>
                    <a:pt x="133" y="47"/>
                    <a:pt x="123" y="23"/>
                    <a:pt x="112"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03" name="Google Shape;705;p42">
              <a:extLst>
                <a:ext uri="{FF2B5EF4-FFF2-40B4-BE49-F238E27FC236}">
                  <a16:creationId xmlns:a16="http://schemas.microsoft.com/office/drawing/2014/main" id="{F4AC7737-A8AA-B0CC-326D-09E091267219}"/>
                </a:ext>
              </a:extLst>
            </p:cNvPr>
            <p:cNvSpPr/>
            <p:nvPr/>
          </p:nvSpPr>
          <p:spPr>
            <a:xfrm>
              <a:off x="2055100" y="2736225"/>
              <a:ext cx="4525" cy="4975"/>
            </a:xfrm>
            <a:custGeom>
              <a:avLst/>
              <a:gdLst/>
              <a:ahLst/>
              <a:cxnLst/>
              <a:rect l="l" t="t" r="r" b="b"/>
              <a:pathLst>
                <a:path w="181" h="199" extrusionOk="0">
                  <a:moveTo>
                    <a:pt x="112" y="0"/>
                  </a:moveTo>
                  <a:lnTo>
                    <a:pt x="0" y="48"/>
                  </a:lnTo>
                  <a:cubicBezTo>
                    <a:pt x="24" y="99"/>
                    <a:pt x="46" y="149"/>
                    <a:pt x="72" y="199"/>
                  </a:cubicBezTo>
                  <a:lnTo>
                    <a:pt x="181" y="144"/>
                  </a:lnTo>
                  <a:cubicBezTo>
                    <a:pt x="156" y="97"/>
                    <a:pt x="135" y="48"/>
                    <a:pt x="112"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04" name="Google Shape;706;p42">
              <a:extLst>
                <a:ext uri="{FF2B5EF4-FFF2-40B4-BE49-F238E27FC236}">
                  <a16:creationId xmlns:a16="http://schemas.microsoft.com/office/drawing/2014/main" id="{F9818AEB-4ABA-F480-448C-306F017220A3}"/>
                </a:ext>
              </a:extLst>
            </p:cNvPr>
            <p:cNvSpPr/>
            <p:nvPr/>
          </p:nvSpPr>
          <p:spPr>
            <a:xfrm>
              <a:off x="2072275" y="2732025"/>
              <a:ext cx="4125" cy="4150"/>
            </a:xfrm>
            <a:custGeom>
              <a:avLst/>
              <a:gdLst/>
              <a:ahLst/>
              <a:cxnLst/>
              <a:rect l="l" t="t" r="r" b="b"/>
              <a:pathLst>
                <a:path w="165" h="166" extrusionOk="0">
                  <a:moveTo>
                    <a:pt x="108" y="0"/>
                  </a:moveTo>
                  <a:lnTo>
                    <a:pt x="1" y="55"/>
                  </a:lnTo>
                  <a:cubicBezTo>
                    <a:pt x="20" y="92"/>
                    <a:pt x="38" y="129"/>
                    <a:pt x="60" y="165"/>
                  </a:cubicBezTo>
                  <a:lnTo>
                    <a:pt x="165" y="104"/>
                  </a:lnTo>
                  <a:cubicBezTo>
                    <a:pt x="144" y="71"/>
                    <a:pt x="128" y="36"/>
                    <a:pt x="108"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05" name="Google Shape;707;p42">
              <a:extLst>
                <a:ext uri="{FF2B5EF4-FFF2-40B4-BE49-F238E27FC236}">
                  <a16:creationId xmlns:a16="http://schemas.microsoft.com/office/drawing/2014/main" id="{26D9CFE9-5EB3-1EF3-E696-29EFA05B4F9E}"/>
                </a:ext>
              </a:extLst>
            </p:cNvPr>
            <p:cNvSpPr/>
            <p:nvPr/>
          </p:nvSpPr>
          <p:spPr>
            <a:xfrm>
              <a:off x="2064550" y="2735925"/>
              <a:ext cx="4400" cy="4550"/>
            </a:xfrm>
            <a:custGeom>
              <a:avLst/>
              <a:gdLst/>
              <a:ahLst/>
              <a:cxnLst/>
              <a:rect l="l" t="t" r="r" b="b"/>
              <a:pathLst>
                <a:path w="176" h="182" extrusionOk="0">
                  <a:moveTo>
                    <a:pt x="109" y="0"/>
                  </a:moveTo>
                  <a:lnTo>
                    <a:pt x="1" y="55"/>
                  </a:lnTo>
                  <a:cubicBezTo>
                    <a:pt x="25" y="98"/>
                    <a:pt x="45" y="142"/>
                    <a:pt x="69" y="182"/>
                  </a:cubicBezTo>
                  <a:lnTo>
                    <a:pt x="175" y="121"/>
                  </a:lnTo>
                  <a:cubicBezTo>
                    <a:pt x="150" y="82"/>
                    <a:pt x="130" y="40"/>
                    <a:pt x="10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06" name="Google Shape;708;p42">
              <a:extLst>
                <a:ext uri="{FF2B5EF4-FFF2-40B4-BE49-F238E27FC236}">
                  <a16:creationId xmlns:a16="http://schemas.microsoft.com/office/drawing/2014/main" id="{4CE2C920-D39C-D742-652B-4542EEEE5D7D}"/>
                </a:ext>
              </a:extLst>
            </p:cNvPr>
            <p:cNvSpPr/>
            <p:nvPr/>
          </p:nvSpPr>
          <p:spPr>
            <a:xfrm>
              <a:off x="2079975" y="2728125"/>
              <a:ext cx="3900" cy="3725"/>
            </a:xfrm>
            <a:custGeom>
              <a:avLst/>
              <a:gdLst/>
              <a:ahLst/>
              <a:cxnLst/>
              <a:rect l="l" t="t" r="r" b="b"/>
              <a:pathLst>
                <a:path w="156" h="149" extrusionOk="0">
                  <a:moveTo>
                    <a:pt x="109" y="1"/>
                  </a:moveTo>
                  <a:lnTo>
                    <a:pt x="0" y="56"/>
                  </a:lnTo>
                  <a:cubicBezTo>
                    <a:pt x="18" y="86"/>
                    <a:pt x="32" y="118"/>
                    <a:pt x="51" y="148"/>
                  </a:cubicBezTo>
                  <a:lnTo>
                    <a:pt x="156" y="87"/>
                  </a:lnTo>
                  <a:cubicBezTo>
                    <a:pt x="137" y="60"/>
                    <a:pt x="125" y="30"/>
                    <a:pt x="109"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07" name="Google Shape;709;p42">
              <a:extLst>
                <a:ext uri="{FF2B5EF4-FFF2-40B4-BE49-F238E27FC236}">
                  <a16:creationId xmlns:a16="http://schemas.microsoft.com/office/drawing/2014/main" id="{6C503CA7-BD2E-B971-6DAC-8577235716EE}"/>
                </a:ext>
              </a:extLst>
            </p:cNvPr>
            <p:cNvSpPr/>
            <p:nvPr/>
          </p:nvSpPr>
          <p:spPr>
            <a:xfrm>
              <a:off x="2087675" y="2724225"/>
              <a:ext cx="3700" cy="3250"/>
            </a:xfrm>
            <a:custGeom>
              <a:avLst/>
              <a:gdLst/>
              <a:ahLst/>
              <a:cxnLst/>
              <a:rect l="l" t="t" r="r" b="b"/>
              <a:pathLst>
                <a:path w="148" h="130" extrusionOk="0">
                  <a:moveTo>
                    <a:pt x="109" y="0"/>
                  </a:moveTo>
                  <a:lnTo>
                    <a:pt x="0" y="55"/>
                  </a:lnTo>
                  <a:cubicBezTo>
                    <a:pt x="15" y="79"/>
                    <a:pt x="26" y="105"/>
                    <a:pt x="42" y="130"/>
                  </a:cubicBezTo>
                  <a:lnTo>
                    <a:pt x="148" y="69"/>
                  </a:lnTo>
                  <a:cubicBezTo>
                    <a:pt x="139" y="57"/>
                    <a:pt x="134" y="47"/>
                    <a:pt x="128" y="35"/>
                  </a:cubicBezTo>
                  <a:lnTo>
                    <a:pt x="109"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08" name="Google Shape;710;p42">
              <a:extLst>
                <a:ext uri="{FF2B5EF4-FFF2-40B4-BE49-F238E27FC236}">
                  <a16:creationId xmlns:a16="http://schemas.microsoft.com/office/drawing/2014/main" id="{2DD9CA81-0C69-26E0-3B04-0689738BCBED}"/>
                </a:ext>
              </a:extLst>
            </p:cNvPr>
            <p:cNvSpPr/>
            <p:nvPr/>
          </p:nvSpPr>
          <p:spPr>
            <a:xfrm>
              <a:off x="2056875" y="2739800"/>
              <a:ext cx="4625" cy="5025"/>
            </a:xfrm>
            <a:custGeom>
              <a:avLst/>
              <a:gdLst/>
              <a:ahLst/>
              <a:cxnLst/>
              <a:rect l="l" t="t" r="r" b="b"/>
              <a:pathLst>
                <a:path w="185" h="201" extrusionOk="0">
                  <a:moveTo>
                    <a:pt x="110" y="1"/>
                  </a:moveTo>
                  <a:lnTo>
                    <a:pt x="1" y="56"/>
                  </a:lnTo>
                  <a:cubicBezTo>
                    <a:pt x="27" y="103"/>
                    <a:pt x="50" y="154"/>
                    <a:pt x="80" y="201"/>
                  </a:cubicBezTo>
                  <a:lnTo>
                    <a:pt x="184" y="140"/>
                  </a:lnTo>
                  <a:cubicBezTo>
                    <a:pt x="157" y="96"/>
                    <a:pt x="135" y="47"/>
                    <a:pt x="110"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09" name="Google Shape;711;p42">
              <a:extLst>
                <a:ext uri="{FF2B5EF4-FFF2-40B4-BE49-F238E27FC236}">
                  <a16:creationId xmlns:a16="http://schemas.microsoft.com/office/drawing/2014/main" id="{3ECC2EC6-B809-1FAE-D702-5570B7CA5B89}"/>
                </a:ext>
              </a:extLst>
            </p:cNvPr>
            <p:cNvSpPr/>
            <p:nvPr/>
          </p:nvSpPr>
          <p:spPr>
            <a:xfrm>
              <a:off x="2073775" y="2734625"/>
              <a:ext cx="4200" cy="4225"/>
            </a:xfrm>
            <a:custGeom>
              <a:avLst/>
              <a:gdLst/>
              <a:ahLst/>
              <a:cxnLst/>
              <a:rect l="l" t="t" r="r" b="b"/>
              <a:pathLst>
                <a:path w="168" h="169" extrusionOk="0">
                  <a:moveTo>
                    <a:pt x="105" y="0"/>
                  </a:moveTo>
                  <a:lnTo>
                    <a:pt x="0" y="61"/>
                  </a:lnTo>
                  <a:cubicBezTo>
                    <a:pt x="22" y="97"/>
                    <a:pt x="42" y="134"/>
                    <a:pt x="67" y="168"/>
                  </a:cubicBezTo>
                  <a:lnTo>
                    <a:pt x="167" y="101"/>
                  </a:lnTo>
                  <a:cubicBezTo>
                    <a:pt x="144" y="68"/>
                    <a:pt x="126" y="33"/>
                    <a:pt x="105"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10" name="Google Shape;712;p42">
              <a:extLst>
                <a:ext uri="{FF2B5EF4-FFF2-40B4-BE49-F238E27FC236}">
                  <a16:creationId xmlns:a16="http://schemas.microsoft.com/office/drawing/2014/main" id="{E9E00A8D-1E9D-9B09-7C03-67DB9518E694}"/>
                </a:ext>
              </a:extLst>
            </p:cNvPr>
            <p:cNvSpPr/>
            <p:nvPr/>
          </p:nvSpPr>
          <p:spPr>
            <a:xfrm>
              <a:off x="2066325" y="2738900"/>
              <a:ext cx="4475" cy="4625"/>
            </a:xfrm>
            <a:custGeom>
              <a:avLst/>
              <a:gdLst/>
              <a:ahLst/>
              <a:cxnLst/>
              <a:rect l="l" t="t" r="r" b="b"/>
              <a:pathLst>
                <a:path w="179" h="185" extrusionOk="0">
                  <a:moveTo>
                    <a:pt x="106" y="0"/>
                  </a:moveTo>
                  <a:lnTo>
                    <a:pt x="0" y="63"/>
                  </a:lnTo>
                  <a:cubicBezTo>
                    <a:pt x="24" y="104"/>
                    <a:pt x="48" y="146"/>
                    <a:pt x="76" y="185"/>
                  </a:cubicBezTo>
                  <a:lnTo>
                    <a:pt x="179" y="118"/>
                  </a:lnTo>
                  <a:cubicBezTo>
                    <a:pt x="153" y="80"/>
                    <a:pt x="131" y="40"/>
                    <a:pt x="106"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11" name="Google Shape;713;p42">
              <a:extLst>
                <a:ext uri="{FF2B5EF4-FFF2-40B4-BE49-F238E27FC236}">
                  <a16:creationId xmlns:a16="http://schemas.microsoft.com/office/drawing/2014/main" id="{7233E7BB-144C-F27A-9F30-3E3B282E06E6}"/>
                </a:ext>
              </a:extLst>
            </p:cNvPr>
            <p:cNvSpPr/>
            <p:nvPr/>
          </p:nvSpPr>
          <p:spPr>
            <a:xfrm>
              <a:off x="2081225" y="2730250"/>
              <a:ext cx="3950" cy="3825"/>
            </a:xfrm>
            <a:custGeom>
              <a:avLst/>
              <a:gdLst/>
              <a:ahLst/>
              <a:cxnLst/>
              <a:rect l="l" t="t" r="r" b="b"/>
              <a:pathLst>
                <a:path w="158" h="153" extrusionOk="0">
                  <a:moveTo>
                    <a:pt x="106" y="1"/>
                  </a:moveTo>
                  <a:lnTo>
                    <a:pt x="1" y="61"/>
                  </a:lnTo>
                  <a:cubicBezTo>
                    <a:pt x="20" y="92"/>
                    <a:pt x="35" y="123"/>
                    <a:pt x="56" y="152"/>
                  </a:cubicBezTo>
                  <a:lnTo>
                    <a:pt x="158" y="85"/>
                  </a:lnTo>
                  <a:cubicBezTo>
                    <a:pt x="138" y="58"/>
                    <a:pt x="122" y="29"/>
                    <a:pt x="106"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12" name="Google Shape;714;p42">
              <a:extLst>
                <a:ext uri="{FF2B5EF4-FFF2-40B4-BE49-F238E27FC236}">
                  <a16:creationId xmlns:a16="http://schemas.microsoft.com/office/drawing/2014/main" id="{1C678F4A-0B97-9C36-32AA-D52DFB5B4C8E}"/>
                </a:ext>
              </a:extLst>
            </p:cNvPr>
            <p:cNvSpPr/>
            <p:nvPr/>
          </p:nvSpPr>
          <p:spPr>
            <a:xfrm>
              <a:off x="2088700" y="2725925"/>
              <a:ext cx="3725" cy="3400"/>
            </a:xfrm>
            <a:custGeom>
              <a:avLst/>
              <a:gdLst/>
              <a:ahLst/>
              <a:cxnLst/>
              <a:rect l="l" t="t" r="r" b="b"/>
              <a:pathLst>
                <a:path w="149" h="136" extrusionOk="0">
                  <a:moveTo>
                    <a:pt x="107" y="1"/>
                  </a:moveTo>
                  <a:lnTo>
                    <a:pt x="1" y="62"/>
                  </a:lnTo>
                  <a:cubicBezTo>
                    <a:pt x="15" y="87"/>
                    <a:pt x="29" y="112"/>
                    <a:pt x="46" y="135"/>
                  </a:cubicBezTo>
                  <a:lnTo>
                    <a:pt x="148" y="68"/>
                  </a:lnTo>
                  <a:cubicBezTo>
                    <a:pt x="133" y="46"/>
                    <a:pt x="120" y="23"/>
                    <a:pt x="107"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13" name="Google Shape;715;p42">
              <a:extLst>
                <a:ext uri="{FF2B5EF4-FFF2-40B4-BE49-F238E27FC236}">
                  <a16:creationId xmlns:a16="http://schemas.microsoft.com/office/drawing/2014/main" id="{55E34F14-2F8C-F5F6-CD17-C16B097BB5D0}"/>
                </a:ext>
              </a:extLst>
            </p:cNvPr>
            <p:cNvSpPr/>
            <p:nvPr/>
          </p:nvSpPr>
          <p:spPr>
            <a:xfrm>
              <a:off x="2058850" y="2743275"/>
              <a:ext cx="4700" cy="5000"/>
            </a:xfrm>
            <a:custGeom>
              <a:avLst/>
              <a:gdLst/>
              <a:ahLst/>
              <a:cxnLst/>
              <a:rect l="l" t="t" r="r" b="b"/>
              <a:pathLst>
                <a:path w="188" h="200" extrusionOk="0">
                  <a:moveTo>
                    <a:pt x="105" y="1"/>
                  </a:moveTo>
                  <a:lnTo>
                    <a:pt x="1" y="62"/>
                  </a:lnTo>
                  <a:cubicBezTo>
                    <a:pt x="30" y="109"/>
                    <a:pt x="57" y="156"/>
                    <a:pt x="87" y="200"/>
                  </a:cubicBezTo>
                  <a:lnTo>
                    <a:pt x="187" y="133"/>
                  </a:lnTo>
                  <a:cubicBezTo>
                    <a:pt x="157" y="92"/>
                    <a:pt x="133" y="45"/>
                    <a:pt x="105"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14" name="Google Shape;716;p42">
              <a:extLst>
                <a:ext uri="{FF2B5EF4-FFF2-40B4-BE49-F238E27FC236}">
                  <a16:creationId xmlns:a16="http://schemas.microsoft.com/office/drawing/2014/main" id="{5A9159DA-18D7-6896-6990-54D27EF41783}"/>
                </a:ext>
              </a:extLst>
            </p:cNvPr>
            <p:cNvSpPr/>
            <p:nvPr/>
          </p:nvSpPr>
          <p:spPr>
            <a:xfrm>
              <a:off x="2075425" y="2737075"/>
              <a:ext cx="4275" cy="4275"/>
            </a:xfrm>
            <a:custGeom>
              <a:avLst/>
              <a:gdLst/>
              <a:ahLst/>
              <a:cxnLst/>
              <a:rect l="l" t="t" r="r" b="b"/>
              <a:pathLst>
                <a:path w="171" h="171" extrusionOk="0">
                  <a:moveTo>
                    <a:pt x="103" y="1"/>
                  </a:moveTo>
                  <a:lnTo>
                    <a:pt x="1" y="68"/>
                  </a:lnTo>
                  <a:cubicBezTo>
                    <a:pt x="23" y="103"/>
                    <a:pt x="46" y="139"/>
                    <a:pt x="72" y="171"/>
                  </a:cubicBezTo>
                  <a:lnTo>
                    <a:pt x="171" y="98"/>
                  </a:lnTo>
                  <a:cubicBezTo>
                    <a:pt x="146" y="67"/>
                    <a:pt x="125" y="33"/>
                    <a:pt x="10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15" name="Google Shape;717;p42">
              <a:extLst>
                <a:ext uri="{FF2B5EF4-FFF2-40B4-BE49-F238E27FC236}">
                  <a16:creationId xmlns:a16="http://schemas.microsoft.com/office/drawing/2014/main" id="{E9DCF5A8-7F3C-0796-7610-E447A98F0615}"/>
                </a:ext>
              </a:extLst>
            </p:cNvPr>
            <p:cNvSpPr/>
            <p:nvPr/>
          </p:nvSpPr>
          <p:spPr>
            <a:xfrm>
              <a:off x="2068200" y="2741850"/>
              <a:ext cx="4525" cy="4675"/>
            </a:xfrm>
            <a:custGeom>
              <a:avLst/>
              <a:gdLst/>
              <a:ahLst/>
              <a:cxnLst/>
              <a:rect l="l" t="t" r="r" b="b"/>
              <a:pathLst>
                <a:path w="181" h="187" extrusionOk="0">
                  <a:moveTo>
                    <a:pt x="103" y="1"/>
                  </a:moveTo>
                  <a:lnTo>
                    <a:pt x="0" y="68"/>
                  </a:lnTo>
                  <a:cubicBezTo>
                    <a:pt x="27" y="109"/>
                    <a:pt x="53" y="149"/>
                    <a:pt x="82" y="186"/>
                  </a:cubicBezTo>
                  <a:lnTo>
                    <a:pt x="181" y="114"/>
                  </a:lnTo>
                  <a:cubicBezTo>
                    <a:pt x="152" y="77"/>
                    <a:pt x="128" y="40"/>
                    <a:pt x="10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16" name="Google Shape;718;p42">
              <a:extLst>
                <a:ext uri="{FF2B5EF4-FFF2-40B4-BE49-F238E27FC236}">
                  <a16:creationId xmlns:a16="http://schemas.microsoft.com/office/drawing/2014/main" id="{01F099F0-224D-4F72-CFB1-4506897E27DD}"/>
                </a:ext>
              </a:extLst>
            </p:cNvPr>
            <p:cNvSpPr/>
            <p:nvPr/>
          </p:nvSpPr>
          <p:spPr>
            <a:xfrm>
              <a:off x="2082625" y="2732350"/>
              <a:ext cx="4000" cy="3900"/>
            </a:xfrm>
            <a:custGeom>
              <a:avLst/>
              <a:gdLst/>
              <a:ahLst/>
              <a:cxnLst/>
              <a:rect l="l" t="t" r="r" b="b"/>
              <a:pathLst>
                <a:path w="160" h="156" extrusionOk="0">
                  <a:moveTo>
                    <a:pt x="103" y="1"/>
                  </a:moveTo>
                  <a:lnTo>
                    <a:pt x="1" y="68"/>
                  </a:lnTo>
                  <a:cubicBezTo>
                    <a:pt x="21" y="98"/>
                    <a:pt x="39" y="127"/>
                    <a:pt x="61" y="155"/>
                  </a:cubicBezTo>
                  <a:lnTo>
                    <a:pt x="160" y="83"/>
                  </a:lnTo>
                  <a:cubicBezTo>
                    <a:pt x="139" y="57"/>
                    <a:pt x="121" y="28"/>
                    <a:pt x="10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17" name="Google Shape;719;p42">
              <a:extLst>
                <a:ext uri="{FF2B5EF4-FFF2-40B4-BE49-F238E27FC236}">
                  <a16:creationId xmlns:a16="http://schemas.microsoft.com/office/drawing/2014/main" id="{BDA0ACCA-5D91-D308-4AB4-BDE0B0940923}"/>
                </a:ext>
              </a:extLst>
            </p:cNvPr>
            <p:cNvSpPr/>
            <p:nvPr/>
          </p:nvSpPr>
          <p:spPr>
            <a:xfrm>
              <a:off x="2089850" y="2727600"/>
              <a:ext cx="3725" cy="3525"/>
            </a:xfrm>
            <a:custGeom>
              <a:avLst/>
              <a:gdLst/>
              <a:ahLst/>
              <a:cxnLst/>
              <a:rect l="l" t="t" r="r" b="b"/>
              <a:pathLst>
                <a:path w="149" h="141" extrusionOk="0">
                  <a:moveTo>
                    <a:pt x="102" y="1"/>
                  </a:moveTo>
                  <a:lnTo>
                    <a:pt x="0" y="68"/>
                  </a:lnTo>
                  <a:cubicBezTo>
                    <a:pt x="16" y="92"/>
                    <a:pt x="32" y="117"/>
                    <a:pt x="50" y="140"/>
                  </a:cubicBezTo>
                  <a:lnTo>
                    <a:pt x="149" y="67"/>
                  </a:lnTo>
                  <a:cubicBezTo>
                    <a:pt x="131" y="47"/>
                    <a:pt x="118" y="24"/>
                    <a:pt x="102"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18" name="Google Shape;720;p42">
              <a:extLst>
                <a:ext uri="{FF2B5EF4-FFF2-40B4-BE49-F238E27FC236}">
                  <a16:creationId xmlns:a16="http://schemas.microsoft.com/office/drawing/2014/main" id="{955D738C-32D9-0BCD-5413-14A9463604D7}"/>
                </a:ext>
              </a:extLst>
            </p:cNvPr>
            <p:cNvSpPr/>
            <p:nvPr/>
          </p:nvSpPr>
          <p:spPr>
            <a:xfrm>
              <a:off x="2061000" y="2746625"/>
              <a:ext cx="4800" cy="5000"/>
            </a:xfrm>
            <a:custGeom>
              <a:avLst/>
              <a:gdLst/>
              <a:ahLst/>
              <a:cxnLst/>
              <a:rect l="l" t="t" r="r" b="b"/>
              <a:pathLst>
                <a:path w="192" h="200" extrusionOk="0">
                  <a:moveTo>
                    <a:pt x="101" y="1"/>
                  </a:moveTo>
                  <a:lnTo>
                    <a:pt x="1" y="68"/>
                  </a:lnTo>
                  <a:cubicBezTo>
                    <a:pt x="30" y="114"/>
                    <a:pt x="60" y="158"/>
                    <a:pt x="93" y="200"/>
                  </a:cubicBezTo>
                  <a:lnTo>
                    <a:pt x="192" y="127"/>
                  </a:lnTo>
                  <a:cubicBezTo>
                    <a:pt x="159" y="86"/>
                    <a:pt x="131" y="43"/>
                    <a:pt x="101"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19" name="Google Shape;721;p42">
              <a:extLst>
                <a:ext uri="{FF2B5EF4-FFF2-40B4-BE49-F238E27FC236}">
                  <a16:creationId xmlns:a16="http://schemas.microsoft.com/office/drawing/2014/main" id="{3C0A2554-4674-76E6-B5A3-9B7A11E3EA8C}"/>
                </a:ext>
              </a:extLst>
            </p:cNvPr>
            <p:cNvSpPr/>
            <p:nvPr/>
          </p:nvSpPr>
          <p:spPr>
            <a:xfrm>
              <a:off x="2077225" y="2739525"/>
              <a:ext cx="4300" cy="4300"/>
            </a:xfrm>
            <a:custGeom>
              <a:avLst/>
              <a:gdLst/>
              <a:ahLst/>
              <a:cxnLst/>
              <a:rect l="l" t="t" r="r" b="b"/>
              <a:pathLst>
                <a:path w="172" h="172" extrusionOk="0">
                  <a:moveTo>
                    <a:pt x="99" y="0"/>
                  </a:moveTo>
                  <a:lnTo>
                    <a:pt x="0" y="73"/>
                  </a:lnTo>
                  <a:cubicBezTo>
                    <a:pt x="24" y="107"/>
                    <a:pt x="49" y="140"/>
                    <a:pt x="76" y="171"/>
                  </a:cubicBezTo>
                  <a:lnTo>
                    <a:pt x="171" y="94"/>
                  </a:lnTo>
                  <a:cubicBezTo>
                    <a:pt x="145" y="64"/>
                    <a:pt x="121" y="32"/>
                    <a:pt x="9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20" name="Google Shape;722;p42">
              <a:extLst>
                <a:ext uri="{FF2B5EF4-FFF2-40B4-BE49-F238E27FC236}">
                  <a16:creationId xmlns:a16="http://schemas.microsoft.com/office/drawing/2014/main" id="{B3C005A3-2734-C27A-CBCA-D5A718FC5213}"/>
                </a:ext>
              </a:extLst>
            </p:cNvPr>
            <p:cNvSpPr/>
            <p:nvPr/>
          </p:nvSpPr>
          <p:spPr>
            <a:xfrm>
              <a:off x="2070275" y="2744675"/>
              <a:ext cx="4575" cy="4675"/>
            </a:xfrm>
            <a:custGeom>
              <a:avLst/>
              <a:gdLst/>
              <a:ahLst/>
              <a:cxnLst/>
              <a:rect l="l" t="t" r="r" b="b"/>
              <a:pathLst>
                <a:path w="183" h="187" extrusionOk="0">
                  <a:moveTo>
                    <a:pt x="99" y="1"/>
                  </a:moveTo>
                  <a:lnTo>
                    <a:pt x="0" y="73"/>
                  </a:lnTo>
                  <a:cubicBezTo>
                    <a:pt x="28" y="112"/>
                    <a:pt x="57" y="150"/>
                    <a:pt x="88" y="186"/>
                  </a:cubicBezTo>
                  <a:lnTo>
                    <a:pt x="183" y="109"/>
                  </a:lnTo>
                  <a:cubicBezTo>
                    <a:pt x="154" y="73"/>
                    <a:pt x="126" y="37"/>
                    <a:pt x="99"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21" name="Google Shape;723;p42">
              <a:extLst>
                <a:ext uri="{FF2B5EF4-FFF2-40B4-BE49-F238E27FC236}">
                  <a16:creationId xmlns:a16="http://schemas.microsoft.com/office/drawing/2014/main" id="{1E922CC0-52EA-A004-AC1D-4EB1EC9460A5}"/>
                </a:ext>
              </a:extLst>
            </p:cNvPr>
            <p:cNvSpPr/>
            <p:nvPr/>
          </p:nvSpPr>
          <p:spPr>
            <a:xfrm>
              <a:off x="2084150" y="2734400"/>
              <a:ext cx="4025" cy="3950"/>
            </a:xfrm>
            <a:custGeom>
              <a:avLst/>
              <a:gdLst/>
              <a:ahLst/>
              <a:cxnLst/>
              <a:rect l="l" t="t" r="r" b="b"/>
              <a:pathLst>
                <a:path w="161" h="158" extrusionOk="0">
                  <a:moveTo>
                    <a:pt x="99" y="1"/>
                  </a:moveTo>
                  <a:lnTo>
                    <a:pt x="0" y="73"/>
                  </a:lnTo>
                  <a:cubicBezTo>
                    <a:pt x="21" y="101"/>
                    <a:pt x="43" y="131"/>
                    <a:pt x="67" y="157"/>
                  </a:cubicBezTo>
                  <a:lnTo>
                    <a:pt x="161" y="80"/>
                  </a:lnTo>
                  <a:cubicBezTo>
                    <a:pt x="139" y="54"/>
                    <a:pt x="119" y="28"/>
                    <a:pt x="99"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22" name="Google Shape;724;p42">
              <a:extLst>
                <a:ext uri="{FF2B5EF4-FFF2-40B4-BE49-F238E27FC236}">
                  <a16:creationId xmlns:a16="http://schemas.microsoft.com/office/drawing/2014/main" id="{FC54AD65-4CBD-7A16-0399-1376AA882D68}"/>
                </a:ext>
              </a:extLst>
            </p:cNvPr>
            <p:cNvSpPr/>
            <p:nvPr/>
          </p:nvSpPr>
          <p:spPr>
            <a:xfrm>
              <a:off x="2091100" y="2729275"/>
              <a:ext cx="3725" cy="3600"/>
            </a:xfrm>
            <a:custGeom>
              <a:avLst/>
              <a:gdLst/>
              <a:ahLst/>
              <a:cxnLst/>
              <a:rect l="l" t="t" r="r" b="b"/>
              <a:pathLst>
                <a:path w="149" h="144" extrusionOk="0">
                  <a:moveTo>
                    <a:pt x="99" y="0"/>
                  </a:moveTo>
                  <a:lnTo>
                    <a:pt x="0" y="73"/>
                  </a:lnTo>
                  <a:cubicBezTo>
                    <a:pt x="18" y="97"/>
                    <a:pt x="34" y="120"/>
                    <a:pt x="54" y="144"/>
                  </a:cubicBezTo>
                  <a:lnTo>
                    <a:pt x="149" y="66"/>
                  </a:lnTo>
                  <a:cubicBezTo>
                    <a:pt x="131" y="45"/>
                    <a:pt x="115" y="22"/>
                    <a:pt x="9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23" name="Google Shape;725;p42">
              <a:extLst>
                <a:ext uri="{FF2B5EF4-FFF2-40B4-BE49-F238E27FC236}">
                  <a16:creationId xmlns:a16="http://schemas.microsoft.com/office/drawing/2014/main" id="{1BFE22EF-9B82-8403-96D4-56FAAE0EB5EE}"/>
                </a:ext>
              </a:extLst>
            </p:cNvPr>
            <p:cNvSpPr/>
            <p:nvPr/>
          </p:nvSpPr>
          <p:spPr>
            <a:xfrm>
              <a:off x="2063275" y="2749800"/>
              <a:ext cx="4875" cy="5025"/>
            </a:xfrm>
            <a:custGeom>
              <a:avLst/>
              <a:gdLst/>
              <a:ahLst/>
              <a:cxnLst/>
              <a:rect l="l" t="t" r="r" b="b"/>
              <a:pathLst>
                <a:path w="195" h="201" extrusionOk="0">
                  <a:moveTo>
                    <a:pt x="100" y="0"/>
                  </a:moveTo>
                  <a:lnTo>
                    <a:pt x="1" y="73"/>
                  </a:lnTo>
                  <a:cubicBezTo>
                    <a:pt x="34" y="116"/>
                    <a:pt x="66" y="160"/>
                    <a:pt x="100" y="200"/>
                  </a:cubicBezTo>
                  <a:lnTo>
                    <a:pt x="195" y="123"/>
                  </a:lnTo>
                  <a:cubicBezTo>
                    <a:pt x="162" y="83"/>
                    <a:pt x="131" y="42"/>
                    <a:pt x="100"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24" name="Google Shape;726;p42">
              <a:extLst>
                <a:ext uri="{FF2B5EF4-FFF2-40B4-BE49-F238E27FC236}">
                  <a16:creationId xmlns:a16="http://schemas.microsoft.com/office/drawing/2014/main" id="{C39A4345-4FBC-BB2D-F5FA-49A0600225AB}"/>
                </a:ext>
              </a:extLst>
            </p:cNvPr>
            <p:cNvSpPr/>
            <p:nvPr/>
          </p:nvSpPr>
          <p:spPr>
            <a:xfrm>
              <a:off x="2079100" y="2741850"/>
              <a:ext cx="4325" cy="4325"/>
            </a:xfrm>
            <a:custGeom>
              <a:avLst/>
              <a:gdLst/>
              <a:ahLst/>
              <a:cxnLst/>
              <a:rect l="l" t="t" r="r" b="b"/>
              <a:pathLst>
                <a:path w="173" h="173" extrusionOk="0">
                  <a:moveTo>
                    <a:pt x="95" y="1"/>
                  </a:moveTo>
                  <a:lnTo>
                    <a:pt x="1" y="78"/>
                  </a:lnTo>
                  <a:lnTo>
                    <a:pt x="41" y="126"/>
                  </a:lnTo>
                  <a:lnTo>
                    <a:pt x="83" y="173"/>
                  </a:lnTo>
                  <a:lnTo>
                    <a:pt x="172" y="90"/>
                  </a:lnTo>
                  <a:lnTo>
                    <a:pt x="134" y="47"/>
                  </a:lnTo>
                  <a:lnTo>
                    <a:pt x="95"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25" name="Google Shape;727;p42">
              <a:extLst>
                <a:ext uri="{FF2B5EF4-FFF2-40B4-BE49-F238E27FC236}">
                  <a16:creationId xmlns:a16="http://schemas.microsoft.com/office/drawing/2014/main" id="{0B312992-27BE-350E-D3EE-D687BEFD3DC3}"/>
                </a:ext>
              </a:extLst>
            </p:cNvPr>
            <p:cNvSpPr/>
            <p:nvPr/>
          </p:nvSpPr>
          <p:spPr>
            <a:xfrm>
              <a:off x="2072450" y="2747375"/>
              <a:ext cx="4575" cy="4625"/>
            </a:xfrm>
            <a:custGeom>
              <a:avLst/>
              <a:gdLst/>
              <a:ahLst/>
              <a:cxnLst/>
              <a:rect l="l" t="t" r="r" b="b"/>
              <a:pathLst>
                <a:path w="183" h="185" extrusionOk="0">
                  <a:moveTo>
                    <a:pt x="94" y="1"/>
                  </a:moveTo>
                  <a:lnTo>
                    <a:pt x="0" y="76"/>
                  </a:lnTo>
                  <a:lnTo>
                    <a:pt x="46" y="131"/>
                  </a:lnTo>
                  <a:cubicBezTo>
                    <a:pt x="61" y="149"/>
                    <a:pt x="77" y="166"/>
                    <a:pt x="94" y="184"/>
                  </a:cubicBezTo>
                  <a:lnTo>
                    <a:pt x="183" y="102"/>
                  </a:lnTo>
                  <a:cubicBezTo>
                    <a:pt x="167" y="86"/>
                    <a:pt x="152" y="69"/>
                    <a:pt x="137" y="52"/>
                  </a:cubicBezTo>
                  <a:lnTo>
                    <a:pt x="9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26" name="Google Shape;728;p42">
              <a:extLst>
                <a:ext uri="{FF2B5EF4-FFF2-40B4-BE49-F238E27FC236}">
                  <a16:creationId xmlns:a16="http://schemas.microsoft.com/office/drawing/2014/main" id="{3B81CD25-B4C0-0989-DAFE-8DD10E50BAB8}"/>
                </a:ext>
              </a:extLst>
            </p:cNvPr>
            <p:cNvSpPr/>
            <p:nvPr/>
          </p:nvSpPr>
          <p:spPr>
            <a:xfrm>
              <a:off x="2085800" y="2736375"/>
              <a:ext cx="4025" cy="3975"/>
            </a:xfrm>
            <a:custGeom>
              <a:avLst/>
              <a:gdLst/>
              <a:ahLst/>
              <a:cxnLst/>
              <a:rect l="l" t="t" r="r" b="b"/>
              <a:pathLst>
                <a:path w="161" h="159" extrusionOk="0">
                  <a:moveTo>
                    <a:pt x="94" y="1"/>
                  </a:moveTo>
                  <a:lnTo>
                    <a:pt x="1" y="78"/>
                  </a:lnTo>
                  <a:lnTo>
                    <a:pt x="34" y="120"/>
                  </a:lnTo>
                  <a:lnTo>
                    <a:pt x="70" y="158"/>
                  </a:lnTo>
                  <a:lnTo>
                    <a:pt x="160" y="77"/>
                  </a:lnTo>
                  <a:lnTo>
                    <a:pt x="126" y="39"/>
                  </a:lnTo>
                  <a:lnTo>
                    <a:pt x="9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27" name="Google Shape;729;p42">
              <a:extLst>
                <a:ext uri="{FF2B5EF4-FFF2-40B4-BE49-F238E27FC236}">
                  <a16:creationId xmlns:a16="http://schemas.microsoft.com/office/drawing/2014/main" id="{4F26FBA8-AB63-CA08-338F-79B157E6FFEA}"/>
                </a:ext>
              </a:extLst>
            </p:cNvPr>
            <p:cNvSpPr/>
            <p:nvPr/>
          </p:nvSpPr>
          <p:spPr>
            <a:xfrm>
              <a:off x="2092450" y="2730900"/>
              <a:ext cx="3750" cy="3675"/>
            </a:xfrm>
            <a:custGeom>
              <a:avLst/>
              <a:gdLst/>
              <a:ahLst/>
              <a:cxnLst/>
              <a:rect l="l" t="t" r="r" b="b"/>
              <a:pathLst>
                <a:path w="150" h="147" extrusionOk="0">
                  <a:moveTo>
                    <a:pt x="95" y="1"/>
                  </a:moveTo>
                  <a:lnTo>
                    <a:pt x="0" y="79"/>
                  </a:lnTo>
                  <a:lnTo>
                    <a:pt x="29" y="112"/>
                  </a:lnTo>
                  <a:lnTo>
                    <a:pt x="58" y="146"/>
                  </a:lnTo>
                  <a:lnTo>
                    <a:pt x="150" y="63"/>
                  </a:lnTo>
                  <a:lnTo>
                    <a:pt x="121" y="33"/>
                  </a:lnTo>
                  <a:lnTo>
                    <a:pt x="95"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28" name="Google Shape;730;p42">
              <a:extLst>
                <a:ext uri="{FF2B5EF4-FFF2-40B4-BE49-F238E27FC236}">
                  <a16:creationId xmlns:a16="http://schemas.microsoft.com/office/drawing/2014/main" id="{D70E007D-3726-32AD-01AF-1D5887010444}"/>
                </a:ext>
              </a:extLst>
            </p:cNvPr>
            <p:cNvSpPr/>
            <p:nvPr/>
          </p:nvSpPr>
          <p:spPr>
            <a:xfrm>
              <a:off x="2065750" y="2752850"/>
              <a:ext cx="4900" cy="4975"/>
            </a:xfrm>
            <a:custGeom>
              <a:avLst/>
              <a:gdLst/>
              <a:ahLst/>
              <a:cxnLst/>
              <a:rect l="l" t="t" r="r" b="b"/>
              <a:pathLst>
                <a:path w="196" h="199" extrusionOk="0">
                  <a:moveTo>
                    <a:pt x="96" y="1"/>
                  </a:moveTo>
                  <a:lnTo>
                    <a:pt x="1" y="78"/>
                  </a:lnTo>
                  <a:lnTo>
                    <a:pt x="52" y="140"/>
                  </a:lnTo>
                  <a:cubicBezTo>
                    <a:pt x="70" y="158"/>
                    <a:pt x="88" y="178"/>
                    <a:pt x="105" y="199"/>
                  </a:cubicBezTo>
                  <a:lnTo>
                    <a:pt x="196" y="117"/>
                  </a:lnTo>
                  <a:cubicBezTo>
                    <a:pt x="178" y="98"/>
                    <a:pt x="160" y="79"/>
                    <a:pt x="144" y="60"/>
                  </a:cubicBezTo>
                  <a:lnTo>
                    <a:pt x="96"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29" name="Google Shape;731;p42">
              <a:extLst>
                <a:ext uri="{FF2B5EF4-FFF2-40B4-BE49-F238E27FC236}">
                  <a16:creationId xmlns:a16="http://schemas.microsoft.com/office/drawing/2014/main" id="{98762A50-D3B4-6276-F8FF-408C965AD871}"/>
                </a:ext>
              </a:extLst>
            </p:cNvPr>
            <p:cNvSpPr/>
            <p:nvPr/>
          </p:nvSpPr>
          <p:spPr>
            <a:xfrm>
              <a:off x="2081150" y="2744075"/>
              <a:ext cx="4350" cy="4375"/>
            </a:xfrm>
            <a:custGeom>
              <a:avLst/>
              <a:gdLst/>
              <a:ahLst/>
              <a:cxnLst/>
              <a:rect l="l" t="t" r="r" b="b"/>
              <a:pathLst>
                <a:path w="174" h="175" extrusionOk="0">
                  <a:moveTo>
                    <a:pt x="90" y="1"/>
                  </a:moveTo>
                  <a:lnTo>
                    <a:pt x="1" y="84"/>
                  </a:lnTo>
                  <a:lnTo>
                    <a:pt x="42" y="129"/>
                  </a:lnTo>
                  <a:lnTo>
                    <a:pt x="87" y="174"/>
                  </a:lnTo>
                  <a:lnTo>
                    <a:pt x="173" y="87"/>
                  </a:lnTo>
                  <a:lnTo>
                    <a:pt x="131" y="45"/>
                  </a:lnTo>
                  <a:lnTo>
                    <a:pt x="9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30" name="Google Shape;732;p42">
              <a:extLst>
                <a:ext uri="{FF2B5EF4-FFF2-40B4-BE49-F238E27FC236}">
                  <a16:creationId xmlns:a16="http://schemas.microsoft.com/office/drawing/2014/main" id="{5DA91460-EEC1-86A7-56DC-F2F95B934311}"/>
                </a:ext>
              </a:extLst>
            </p:cNvPr>
            <p:cNvSpPr/>
            <p:nvPr/>
          </p:nvSpPr>
          <p:spPr>
            <a:xfrm>
              <a:off x="2074775" y="2749925"/>
              <a:ext cx="4625" cy="4625"/>
            </a:xfrm>
            <a:custGeom>
              <a:avLst/>
              <a:gdLst/>
              <a:ahLst/>
              <a:cxnLst/>
              <a:rect l="l" t="t" r="r" b="b"/>
              <a:pathLst>
                <a:path w="185" h="185" extrusionOk="0">
                  <a:moveTo>
                    <a:pt x="91" y="0"/>
                  </a:moveTo>
                  <a:lnTo>
                    <a:pt x="1" y="82"/>
                  </a:lnTo>
                  <a:lnTo>
                    <a:pt x="48" y="134"/>
                  </a:lnTo>
                  <a:lnTo>
                    <a:pt x="99" y="185"/>
                  </a:lnTo>
                  <a:lnTo>
                    <a:pt x="184" y="98"/>
                  </a:lnTo>
                  <a:lnTo>
                    <a:pt x="136" y="50"/>
                  </a:lnTo>
                  <a:lnTo>
                    <a:pt x="91"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31" name="Google Shape;733;p42">
              <a:extLst>
                <a:ext uri="{FF2B5EF4-FFF2-40B4-BE49-F238E27FC236}">
                  <a16:creationId xmlns:a16="http://schemas.microsoft.com/office/drawing/2014/main" id="{A6E4BA12-03AC-385C-BCC6-26AAFF86287D}"/>
                </a:ext>
              </a:extLst>
            </p:cNvPr>
            <p:cNvSpPr/>
            <p:nvPr/>
          </p:nvSpPr>
          <p:spPr>
            <a:xfrm>
              <a:off x="2087550" y="2738300"/>
              <a:ext cx="4000" cy="4000"/>
            </a:xfrm>
            <a:custGeom>
              <a:avLst/>
              <a:gdLst/>
              <a:ahLst/>
              <a:cxnLst/>
              <a:rect l="l" t="t" r="r" b="b"/>
              <a:pathLst>
                <a:path w="160" h="160" extrusionOk="0">
                  <a:moveTo>
                    <a:pt x="90" y="0"/>
                  </a:moveTo>
                  <a:lnTo>
                    <a:pt x="0" y="81"/>
                  </a:lnTo>
                  <a:lnTo>
                    <a:pt x="36" y="122"/>
                  </a:lnTo>
                  <a:lnTo>
                    <a:pt x="75" y="159"/>
                  </a:lnTo>
                  <a:lnTo>
                    <a:pt x="160" y="73"/>
                  </a:lnTo>
                  <a:lnTo>
                    <a:pt x="124" y="38"/>
                  </a:lnTo>
                  <a:lnTo>
                    <a:pt x="9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32" name="Google Shape;734;p42">
              <a:extLst>
                <a:ext uri="{FF2B5EF4-FFF2-40B4-BE49-F238E27FC236}">
                  <a16:creationId xmlns:a16="http://schemas.microsoft.com/office/drawing/2014/main" id="{4D5DACB4-3775-8429-247B-48AD70186798}"/>
                </a:ext>
              </a:extLst>
            </p:cNvPr>
            <p:cNvSpPr/>
            <p:nvPr/>
          </p:nvSpPr>
          <p:spPr>
            <a:xfrm>
              <a:off x="2093900" y="2732475"/>
              <a:ext cx="3750" cy="3700"/>
            </a:xfrm>
            <a:custGeom>
              <a:avLst/>
              <a:gdLst/>
              <a:ahLst/>
              <a:cxnLst/>
              <a:rect l="l" t="t" r="r" b="b"/>
              <a:pathLst>
                <a:path w="150" h="148" extrusionOk="0">
                  <a:moveTo>
                    <a:pt x="92" y="0"/>
                  </a:moveTo>
                  <a:lnTo>
                    <a:pt x="0" y="83"/>
                  </a:lnTo>
                  <a:lnTo>
                    <a:pt x="31" y="115"/>
                  </a:lnTo>
                  <a:lnTo>
                    <a:pt x="65" y="147"/>
                  </a:lnTo>
                  <a:lnTo>
                    <a:pt x="150" y="60"/>
                  </a:lnTo>
                  <a:lnTo>
                    <a:pt x="120" y="31"/>
                  </a:lnTo>
                  <a:lnTo>
                    <a:pt x="92"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33" name="Google Shape;735;p42">
              <a:extLst>
                <a:ext uri="{FF2B5EF4-FFF2-40B4-BE49-F238E27FC236}">
                  <a16:creationId xmlns:a16="http://schemas.microsoft.com/office/drawing/2014/main" id="{46B98910-C02D-7A4A-A701-A176AFDA5A2F}"/>
                </a:ext>
              </a:extLst>
            </p:cNvPr>
            <p:cNvSpPr/>
            <p:nvPr/>
          </p:nvSpPr>
          <p:spPr>
            <a:xfrm>
              <a:off x="2068400" y="2755725"/>
              <a:ext cx="4900" cy="4950"/>
            </a:xfrm>
            <a:custGeom>
              <a:avLst/>
              <a:gdLst/>
              <a:ahLst/>
              <a:cxnLst/>
              <a:rect l="l" t="t" r="r" b="b"/>
              <a:pathLst>
                <a:path w="196" h="198" extrusionOk="0">
                  <a:moveTo>
                    <a:pt x="91" y="1"/>
                  </a:moveTo>
                  <a:lnTo>
                    <a:pt x="0" y="84"/>
                  </a:lnTo>
                  <a:lnTo>
                    <a:pt x="54" y="142"/>
                  </a:lnTo>
                  <a:lnTo>
                    <a:pt x="110" y="198"/>
                  </a:lnTo>
                  <a:lnTo>
                    <a:pt x="195" y="111"/>
                  </a:lnTo>
                  <a:lnTo>
                    <a:pt x="142" y="58"/>
                  </a:lnTo>
                  <a:lnTo>
                    <a:pt x="9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34" name="Google Shape;736;p42">
              <a:extLst>
                <a:ext uri="{FF2B5EF4-FFF2-40B4-BE49-F238E27FC236}">
                  <a16:creationId xmlns:a16="http://schemas.microsoft.com/office/drawing/2014/main" id="{1CE3B297-C570-E3F6-E437-3A987108E6AA}"/>
                </a:ext>
              </a:extLst>
            </p:cNvPr>
            <p:cNvSpPr/>
            <p:nvPr/>
          </p:nvSpPr>
          <p:spPr>
            <a:xfrm>
              <a:off x="2083300" y="2746225"/>
              <a:ext cx="4325" cy="4350"/>
            </a:xfrm>
            <a:custGeom>
              <a:avLst/>
              <a:gdLst/>
              <a:ahLst/>
              <a:cxnLst/>
              <a:rect l="l" t="t" r="r" b="b"/>
              <a:pathLst>
                <a:path w="173" h="174" extrusionOk="0">
                  <a:moveTo>
                    <a:pt x="85" y="1"/>
                  </a:moveTo>
                  <a:lnTo>
                    <a:pt x="1" y="88"/>
                  </a:lnTo>
                  <a:cubicBezTo>
                    <a:pt x="14" y="102"/>
                    <a:pt x="29" y="117"/>
                    <a:pt x="45" y="132"/>
                  </a:cubicBezTo>
                  <a:lnTo>
                    <a:pt x="90" y="173"/>
                  </a:lnTo>
                  <a:lnTo>
                    <a:pt x="172" y="82"/>
                  </a:lnTo>
                  <a:lnTo>
                    <a:pt x="128" y="42"/>
                  </a:lnTo>
                  <a:cubicBezTo>
                    <a:pt x="113" y="29"/>
                    <a:pt x="99" y="14"/>
                    <a:pt x="85"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35" name="Google Shape;737;p42">
              <a:extLst>
                <a:ext uri="{FF2B5EF4-FFF2-40B4-BE49-F238E27FC236}">
                  <a16:creationId xmlns:a16="http://schemas.microsoft.com/office/drawing/2014/main" id="{A90BC727-45D6-B055-3C1D-6D30600E19D6}"/>
                </a:ext>
              </a:extLst>
            </p:cNvPr>
            <p:cNvSpPr/>
            <p:nvPr/>
          </p:nvSpPr>
          <p:spPr>
            <a:xfrm>
              <a:off x="2077250" y="2752350"/>
              <a:ext cx="4600" cy="4650"/>
            </a:xfrm>
            <a:custGeom>
              <a:avLst/>
              <a:gdLst/>
              <a:ahLst/>
              <a:cxnLst/>
              <a:rect l="l" t="t" r="r" b="b"/>
              <a:pathLst>
                <a:path w="184" h="186" extrusionOk="0">
                  <a:moveTo>
                    <a:pt x="85" y="1"/>
                  </a:moveTo>
                  <a:lnTo>
                    <a:pt x="0" y="88"/>
                  </a:lnTo>
                  <a:cubicBezTo>
                    <a:pt x="17" y="105"/>
                    <a:pt x="33" y="121"/>
                    <a:pt x="51" y="137"/>
                  </a:cubicBezTo>
                  <a:lnTo>
                    <a:pt x="103" y="185"/>
                  </a:lnTo>
                  <a:lnTo>
                    <a:pt x="184" y="94"/>
                  </a:lnTo>
                  <a:lnTo>
                    <a:pt x="134" y="49"/>
                  </a:lnTo>
                  <a:cubicBezTo>
                    <a:pt x="116" y="33"/>
                    <a:pt x="101" y="17"/>
                    <a:pt x="85"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36" name="Google Shape;738;p42">
              <a:extLst>
                <a:ext uri="{FF2B5EF4-FFF2-40B4-BE49-F238E27FC236}">
                  <a16:creationId xmlns:a16="http://schemas.microsoft.com/office/drawing/2014/main" id="{09B0C875-730B-B686-89BF-E9802BBF300F}"/>
                </a:ext>
              </a:extLst>
            </p:cNvPr>
            <p:cNvSpPr/>
            <p:nvPr/>
          </p:nvSpPr>
          <p:spPr>
            <a:xfrm>
              <a:off x="2089400" y="2740125"/>
              <a:ext cx="4000" cy="4025"/>
            </a:xfrm>
            <a:custGeom>
              <a:avLst/>
              <a:gdLst/>
              <a:ahLst/>
              <a:cxnLst/>
              <a:rect l="l" t="t" r="r" b="b"/>
              <a:pathLst>
                <a:path w="160" h="161" extrusionOk="0">
                  <a:moveTo>
                    <a:pt x="86" y="0"/>
                  </a:moveTo>
                  <a:lnTo>
                    <a:pt x="1" y="86"/>
                  </a:lnTo>
                  <a:cubicBezTo>
                    <a:pt x="13" y="100"/>
                    <a:pt x="25" y="112"/>
                    <a:pt x="39" y="124"/>
                  </a:cubicBezTo>
                  <a:lnTo>
                    <a:pt x="79" y="161"/>
                  </a:lnTo>
                  <a:lnTo>
                    <a:pt x="159" y="70"/>
                  </a:lnTo>
                  <a:lnTo>
                    <a:pt x="122" y="36"/>
                  </a:lnTo>
                  <a:cubicBezTo>
                    <a:pt x="110" y="24"/>
                    <a:pt x="97" y="13"/>
                    <a:pt x="86"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37" name="Google Shape;739;p42">
              <a:extLst>
                <a:ext uri="{FF2B5EF4-FFF2-40B4-BE49-F238E27FC236}">
                  <a16:creationId xmlns:a16="http://schemas.microsoft.com/office/drawing/2014/main" id="{D72F1E51-4585-3712-9D2F-3B5711278DA9}"/>
                </a:ext>
              </a:extLst>
            </p:cNvPr>
            <p:cNvSpPr/>
            <p:nvPr/>
          </p:nvSpPr>
          <p:spPr>
            <a:xfrm>
              <a:off x="2095525" y="2733975"/>
              <a:ext cx="3675" cy="3750"/>
            </a:xfrm>
            <a:custGeom>
              <a:avLst/>
              <a:gdLst/>
              <a:ahLst/>
              <a:cxnLst/>
              <a:rect l="l" t="t" r="r" b="b"/>
              <a:pathLst>
                <a:path w="147" h="150" extrusionOk="0">
                  <a:moveTo>
                    <a:pt x="86" y="0"/>
                  </a:moveTo>
                  <a:lnTo>
                    <a:pt x="1" y="87"/>
                  </a:lnTo>
                  <a:cubicBezTo>
                    <a:pt x="11" y="98"/>
                    <a:pt x="21" y="109"/>
                    <a:pt x="33" y="120"/>
                  </a:cubicBezTo>
                  <a:lnTo>
                    <a:pt x="65" y="150"/>
                  </a:lnTo>
                  <a:lnTo>
                    <a:pt x="147" y="59"/>
                  </a:lnTo>
                  <a:lnTo>
                    <a:pt x="116" y="30"/>
                  </a:lnTo>
                  <a:cubicBezTo>
                    <a:pt x="105" y="21"/>
                    <a:pt x="96" y="11"/>
                    <a:pt x="86"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38" name="Google Shape;740;p42">
              <a:extLst>
                <a:ext uri="{FF2B5EF4-FFF2-40B4-BE49-F238E27FC236}">
                  <a16:creationId xmlns:a16="http://schemas.microsoft.com/office/drawing/2014/main" id="{07DCDE5C-9462-660E-6AE6-4B6EEE24AB7B}"/>
                </a:ext>
              </a:extLst>
            </p:cNvPr>
            <p:cNvSpPr/>
            <p:nvPr/>
          </p:nvSpPr>
          <p:spPr>
            <a:xfrm>
              <a:off x="2071150" y="2758475"/>
              <a:ext cx="4950" cy="4925"/>
            </a:xfrm>
            <a:custGeom>
              <a:avLst/>
              <a:gdLst/>
              <a:ahLst/>
              <a:cxnLst/>
              <a:rect l="l" t="t" r="r" b="b"/>
              <a:pathLst>
                <a:path w="198" h="197" extrusionOk="0">
                  <a:moveTo>
                    <a:pt x="85" y="1"/>
                  </a:moveTo>
                  <a:lnTo>
                    <a:pt x="0" y="88"/>
                  </a:lnTo>
                  <a:cubicBezTo>
                    <a:pt x="18" y="107"/>
                    <a:pt x="38" y="125"/>
                    <a:pt x="57" y="144"/>
                  </a:cubicBezTo>
                  <a:lnTo>
                    <a:pt x="115" y="197"/>
                  </a:lnTo>
                  <a:lnTo>
                    <a:pt x="197" y="107"/>
                  </a:lnTo>
                  <a:lnTo>
                    <a:pt x="141" y="56"/>
                  </a:lnTo>
                  <a:cubicBezTo>
                    <a:pt x="122" y="37"/>
                    <a:pt x="104" y="19"/>
                    <a:pt x="85"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39" name="Google Shape;741;p42">
              <a:extLst>
                <a:ext uri="{FF2B5EF4-FFF2-40B4-BE49-F238E27FC236}">
                  <a16:creationId xmlns:a16="http://schemas.microsoft.com/office/drawing/2014/main" id="{DB46FE6B-D5DE-AB19-320C-C757332B5842}"/>
                </a:ext>
              </a:extLst>
            </p:cNvPr>
            <p:cNvSpPr/>
            <p:nvPr/>
          </p:nvSpPr>
          <p:spPr>
            <a:xfrm>
              <a:off x="2085575" y="2748275"/>
              <a:ext cx="4325" cy="4350"/>
            </a:xfrm>
            <a:custGeom>
              <a:avLst/>
              <a:gdLst/>
              <a:ahLst/>
              <a:cxnLst/>
              <a:rect l="l" t="t" r="r" b="b"/>
              <a:pathLst>
                <a:path w="173" h="174" extrusionOk="0">
                  <a:moveTo>
                    <a:pt x="83" y="1"/>
                  </a:moveTo>
                  <a:lnTo>
                    <a:pt x="0" y="91"/>
                  </a:lnTo>
                  <a:cubicBezTo>
                    <a:pt x="30" y="120"/>
                    <a:pt x="62" y="146"/>
                    <a:pt x="95" y="173"/>
                  </a:cubicBezTo>
                  <a:lnTo>
                    <a:pt x="172" y="79"/>
                  </a:lnTo>
                  <a:cubicBezTo>
                    <a:pt x="143" y="53"/>
                    <a:pt x="112" y="28"/>
                    <a:pt x="8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40" name="Google Shape;742;p42">
              <a:extLst>
                <a:ext uri="{FF2B5EF4-FFF2-40B4-BE49-F238E27FC236}">
                  <a16:creationId xmlns:a16="http://schemas.microsoft.com/office/drawing/2014/main" id="{1BFD08CC-67A4-480C-C01B-4CDEA67B7AA5}"/>
                </a:ext>
              </a:extLst>
            </p:cNvPr>
            <p:cNvSpPr/>
            <p:nvPr/>
          </p:nvSpPr>
          <p:spPr>
            <a:xfrm>
              <a:off x="2079800" y="2754700"/>
              <a:ext cx="4625" cy="4575"/>
            </a:xfrm>
            <a:custGeom>
              <a:avLst/>
              <a:gdLst/>
              <a:ahLst/>
              <a:cxnLst/>
              <a:rect l="l" t="t" r="r" b="b"/>
              <a:pathLst>
                <a:path w="185" h="183" extrusionOk="0">
                  <a:moveTo>
                    <a:pt x="82" y="0"/>
                  </a:moveTo>
                  <a:lnTo>
                    <a:pt x="1" y="91"/>
                  </a:lnTo>
                  <a:cubicBezTo>
                    <a:pt x="34" y="124"/>
                    <a:pt x="70" y="154"/>
                    <a:pt x="107" y="183"/>
                  </a:cubicBezTo>
                  <a:lnTo>
                    <a:pt x="185" y="88"/>
                  </a:lnTo>
                  <a:cubicBezTo>
                    <a:pt x="149" y="60"/>
                    <a:pt x="114" y="31"/>
                    <a:pt x="82"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41" name="Google Shape;743;p42">
              <a:extLst>
                <a:ext uri="{FF2B5EF4-FFF2-40B4-BE49-F238E27FC236}">
                  <a16:creationId xmlns:a16="http://schemas.microsoft.com/office/drawing/2014/main" id="{9306D071-F6B3-DEE2-F357-861810B71356}"/>
                </a:ext>
              </a:extLst>
            </p:cNvPr>
            <p:cNvSpPr/>
            <p:nvPr/>
          </p:nvSpPr>
          <p:spPr>
            <a:xfrm>
              <a:off x="2091350" y="2741850"/>
              <a:ext cx="4000" cy="4050"/>
            </a:xfrm>
            <a:custGeom>
              <a:avLst/>
              <a:gdLst/>
              <a:ahLst/>
              <a:cxnLst/>
              <a:rect l="l" t="t" r="r" b="b"/>
              <a:pathLst>
                <a:path w="160" h="162" extrusionOk="0">
                  <a:moveTo>
                    <a:pt x="81" y="1"/>
                  </a:moveTo>
                  <a:lnTo>
                    <a:pt x="1" y="91"/>
                  </a:lnTo>
                  <a:cubicBezTo>
                    <a:pt x="27" y="116"/>
                    <a:pt x="55" y="140"/>
                    <a:pt x="81" y="161"/>
                  </a:cubicBezTo>
                  <a:lnTo>
                    <a:pt x="159" y="67"/>
                  </a:lnTo>
                  <a:cubicBezTo>
                    <a:pt x="133" y="45"/>
                    <a:pt x="106" y="23"/>
                    <a:pt x="81"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42" name="Google Shape;744;p42">
              <a:extLst>
                <a:ext uri="{FF2B5EF4-FFF2-40B4-BE49-F238E27FC236}">
                  <a16:creationId xmlns:a16="http://schemas.microsoft.com/office/drawing/2014/main" id="{2FBA2E8F-1430-90F4-342A-DEAC0989B5A9}"/>
                </a:ext>
              </a:extLst>
            </p:cNvPr>
            <p:cNvSpPr/>
            <p:nvPr/>
          </p:nvSpPr>
          <p:spPr>
            <a:xfrm>
              <a:off x="2097125" y="2735450"/>
              <a:ext cx="3725" cy="3775"/>
            </a:xfrm>
            <a:custGeom>
              <a:avLst/>
              <a:gdLst/>
              <a:ahLst/>
              <a:cxnLst/>
              <a:rect l="l" t="t" r="r" b="b"/>
              <a:pathLst>
                <a:path w="149" h="151" extrusionOk="0">
                  <a:moveTo>
                    <a:pt x="83" y="0"/>
                  </a:moveTo>
                  <a:lnTo>
                    <a:pt x="1" y="91"/>
                  </a:lnTo>
                  <a:cubicBezTo>
                    <a:pt x="24" y="112"/>
                    <a:pt x="47" y="131"/>
                    <a:pt x="70" y="151"/>
                  </a:cubicBezTo>
                  <a:lnTo>
                    <a:pt x="148" y="55"/>
                  </a:lnTo>
                  <a:cubicBezTo>
                    <a:pt x="125" y="38"/>
                    <a:pt x="104" y="19"/>
                    <a:pt x="8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43" name="Google Shape;745;p42">
              <a:extLst>
                <a:ext uri="{FF2B5EF4-FFF2-40B4-BE49-F238E27FC236}">
                  <a16:creationId xmlns:a16="http://schemas.microsoft.com/office/drawing/2014/main" id="{A75E3D19-30A1-004C-0871-91EB11D3A3CD}"/>
                </a:ext>
              </a:extLst>
            </p:cNvPr>
            <p:cNvSpPr/>
            <p:nvPr/>
          </p:nvSpPr>
          <p:spPr>
            <a:xfrm>
              <a:off x="2074000" y="2761125"/>
              <a:ext cx="4950" cy="4850"/>
            </a:xfrm>
            <a:custGeom>
              <a:avLst/>
              <a:gdLst/>
              <a:ahLst/>
              <a:cxnLst/>
              <a:rect l="l" t="t" r="r" b="b"/>
              <a:pathLst>
                <a:path w="198" h="194" extrusionOk="0">
                  <a:moveTo>
                    <a:pt x="82" y="1"/>
                  </a:moveTo>
                  <a:lnTo>
                    <a:pt x="0" y="91"/>
                  </a:lnTo>
                  <a:cubicBezTo>
                    <a:pt x="39" y="127"/>
                    <a:pt x="79" y="159"/>
                    <a:pt x="120" y="193"/>
                  </a:cubicBezTo>
                  <a:lnTo>
                    <a:pt x="198" y="98"/>
                  </a:lnTo>
                  <a:cubicBezTo>
                    <a:pt x="158" y="66"/>
                    <a:pt x="120" y="34"/>
                    <a:pt x="82"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44" name="Google Shape;746;p42">
              <a:extLst>
                <a:ext uri="{FF2B5EF4-FFF2-40B4-BE49-F238E27FC236}">
                  <a16:creationId xmlns:a16="http://schemas.microsoft.com/office/drawing/2014/main" id="{A802D220-1CE6-F926-A104-2B41AB755A93}"/>
                </a:ext>
              </a:extLst>
            </p:cNvPr>
            <p:cNvSpPr/>
            <p:nvPr/>
          </p:nvSpPr>
          <p:spPr>
            <a:xfrm>
              <a:off x="2087925" y="2750200"/>
              <a:ext cx="4300" cy="4275"/>
            </a:xfrm>
            <a:custGeom>
              <a:avLst/>
              <a:gdLst/>
              <a:ahLst/>
              <a:cxnLst/>
              <a:rect l="l" t="t" r="r" b="b"/>
              <a:pathLst>
                <a:path w="172" h="171" extrusionOk="0">
                  <a:moveTo>
                    <a:pt x="78" y="1"/>
                  </a:moveTo>
                  <a:lnTo>
                    <a:pt x="1" y="95"/>
                  </a:lnTo>
                  <a:cubicBezTo>
                    <a:pt x="32" y="122"/>
                    <a:pt x="66" y="147"/>
                    <a:pt x="99" y="171"/>
                  </a:cubicBezTo>
                  <a:lnTo>
                    <a:pt x="172" y="74"/>
                  </a:lnTo>
                  <a:cubicBezTo>
                    <a:pt x="141" y="49"/>
                    <a:pt x="109" y="27"/>
                    <a:pt x="78"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45" name="Google Shape;747;p42">
              <a:extLst>
                <a:ext uri="{FF2B5EF4-FFF2-40B4-BE49-F238E27FC236}">
                  <a16:creationId xmlns:a16="http://schemas.microsoft.com/office/drawing/2014/main" id="{0AF2251A-278D-C120-318A-51051F8C22C8}"/>
                </a:ext>
              </a:extLst>
            </p:cNvPr>
            <p:cNvSpPr/>
            <p:nvPr/>
          </p:nvSpPr>
          <p:spPr>
            <a:xfrm>
              <a:off x="2082450" y="2756925"/>
              <a:ext cx="4600" cy="4525"/>
            </a:xfrm>
            <a:custGeom>
              <a:avLst/>
              <a:gdLst/>
              <a:ahLst/>
              <a:cxnLst/>
              <a:rect l="l" t="t" r="r" b="b"/>
              <a:pathLst>
                <a:path w="184" h="181" extrusionOk="0">
                  <a:moveTo>
                    <a:pt x="77" y="0"/>
                  </a:moveTo>
                  <a:lnTo>
                    <a:pt x="1" y="94"/>
                  </a:lnTo>
                  <a:cubicBezTo>
                    <a:pt x="36" y="125"/>
                    <a:pt x="74" y="153"/>
                    <a:pt x="111" y="181"/>
                  </a:cubicBezTo>
                  <a:lnTo>
                    <a:pt x="183" y="83"/>
                  </a:lnTo>
                  <a:cubicBezTo>
                    <a:pt x="149" y="56"/>
                    <a:pt x="111" y="31"/>
                    <a:pt x="77"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46" name="Google Shape;748;p42">
              <a:extLst>
                <a:ext uri="{FF2B5EF4-FFF2-40B4-BE49-F238E27FC236}">
                  <a16:creationId xmlns:a16="http://schemas.microsoft.com/office/drawing/2014/main" id="{DEF1E4DF-F552-8577-1F05-EAF38344C65A}"/>
                </a:ext>
              </a:extLst>
            </p:cNvPr>
            <p:cNvSpPr/>
            <p:nvPr/>
          </p:nvSpPr>
          <p:spPr>
            <a:xfrm>
              <a:off x="2093375" y="2743550"/>
              <a:ext cx="4000" cy="4025"/>
            </a:xfrm>
            <a:custGeom>
              <a:avLst/>
              <a:gdLst/>
              <a:ahLst/>
              <a:cxnLst/>
              <a:rect l="l" t="t" r="r" b="b"/>
              <a:pathLst>
                <a:path w="160" h="161" extrusionOk="0">
                  <a:moveTo>
                    <a:pt x="78" y="0"/>
                  </a:moveTo>
                  <a:lnTo>
                    <a:pt x="0" y="94"/>
                  </a:lnTo>
                  <a:cubicBezTo>
                    <a:pt x="29" y="118"/>
                    <a:pt x="58" y="139"/>
                    <a:pt x="87" y="161"/>
                  </a:cubicBezTo>
                  <a:lnTo>
                    <a:pt x="159" y="63"/>
                  </a:lnTo>
                  <a:cubicBezTo>
                    <a:pt x="132" y="43"/>
                    <a:pt x="103" y="24"/>
                    <a:pt x="78"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47" name="Google Shape;749;p42">
              <a:extLst>
                <a:ext uri="{FF2B5EF4-FFF2-40B4-BE49-F238E27FC236}">
                  <a16:creationId xmlns:a16="http://schemas.microsoft.com/office/drawing/2014/main" id="{6D583DDD-36BA-36DE-1BBC-626033FA4D85}"/>
                </a:ext>
              </a:extLst>
            </p:cNvPr>
            <p:cNvSpPr/>
            <p:nvPr/>
          </p:nvSpPr>
          <p:spPr>
            <a:xfrm>
              <a:off x="2098875" y="2736875"/>
              <a:ext cx="3650" cy="3775"/>
            </a:xfrm>
            <a:custGeom>
              <a:avLst/>
              <a:gdLst/>
              <a:ahLst/>
              <a:cxnLst/>
              <a:rect l="l" t="t" r="r" b="b"/>
              <a:pathLst>
                <a:path w="146" h="151" extrusionOk="0">
                  <a:moveTo>
                    <a:pt x="78" y="0"/>
                  </a:moveTo>
                  <a:lnTo>
                    <a:pt x="0" y="95"/>
                  </a:lnTo>
                  <a:cubicBezTo>
                    <a:pt x="23" y="115"/>
                    <a:pt x="48" y="131"/>
                    <a:pt x="73" y="151"/>
                  </a:cubicBezTo>
                  <a:lnTo>
                    <a:pt x="146" y="53"/>
                  </a:lnTo>
                  <a:cubicBezTo>
                    <a:pt x="122" y="35"/>
                    <a:pt x="99" y="19"/>
                    <a:pt x="78"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48" name="Google Shape;750;p42">
              <a:extLst>
                <a:ext uri="{FF2B5EF4-FFF2-40B4-BE49-F238E27FC236}">
                  <a16:creationId xmlns:a16="http://schemas.microsoft.com/office/drawing/2014/main" id="{B9B979FD-1189-DECE-BAED-3481A6D952FC}"/>
                </a:ext>
              </a:extLst>
            </p:cNvPr>
            <p:cNvSpPr/>
            <p:nvPr/>
          </p:nvSpPr>
          <p:spPr>
            <a:xfrm>
              <a:off x="2076975" y="2763600"/>
              <a:ext cx="4925" cy="4750"/>
            </a:xfrm>
            <a:custGeom>
              <a:avLst/>
              <a:gdLst/>
              <a:ahLst/>
              <a:cxnLst/>
              <a:rect l="l" t="t" r="r" b="b"/>
              <a:pathLst>
                <a:path w="197" h="190" extrusionOk="0">
                  <a:moveTo>
                    <a:pt x="79" y="0"/>
                  </a:moveTo>
                  <a:lnTo>
                    <a:pt x="1" y="94"/>
                  </a:lnTo>
                  <a:cubicBezTo>
                    <a:pt x="41" y="128"/>
                    <a:pt x="83" y="159"/>
                    <a:pt x="124" y="190"/>
                  </a:cubicBezTo>
                  <a:lnTo>
                    <a:pt x="197" y="93"/>
                  </a:lnTo>
                  <a:cubicBezTo>
                    <a:pt x="157" y="62"/>
                    <a:pt x="116" y="32"/>
                    <a:pt x="7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49" name="Google Shape;751;p42">
              <a:extLst>
                <a:ext uri="{FF2B5EF4-FFF2-40B4-BE49-F238E27FC236}">
                  <a16:creationId xmlns:a16="http://schemas.microsoft.com/office/drawing/2014/main" id="{2ABDBEAA-9DA7-60D4-1237-25FE9D4CA354}"/>
                </a:ext>
              </a:extLst>
            </p:cNvPr>
            <p:cNvSpPr/>
            <p:nvPr/>
          </p:nvSpPr>
          <p:spPr>
            <a:xfrm>
              <a:off x="2090375" y="2752000"/>
              <a:ext cx="4275" cy="4275"/>
            </a:xfrm>
            <a:custGeom>
              <a:avLst/>
              <a:gdLst/>
              <a:ahLst/>
              <a:cxnLst/>
              <a:rect l="l" t="t" r="r" b="b"/>
              <a:pathLst>
                <a:path w="171" h="171" extrusionOk="0">
                  <a:moveTo>
                    <a:pt x="73" y="0"/>
                  </a:moveTo>
                  <a:lnTo>
                    <a:pt x="0" y="99"/>
                  </a:lnTo>
                  <a:cubicBezTo>
                    <a:pt x="32" y="125"/>
                    <a:pt x="68" y="148"/>
                    <a:pt x="102" y="170"/>
                  </a:cubicBezTo>
                  <a:lnTo>
                    <a:pt x="170" y="70"/>
                  </a:lnTo>
                  <a:cubicBezTo>
                    <a:pt x="138" y="46"/>
                    <a:pt x="104" y="25"/>
                    <a:pt x="7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50" name="Google Shape;752;p42">
              <a:extLst>
                <a:ext uri="{FF2B5EF4-FFF2-40B4-BE49-F238E27FC236}">
                  <a16:creationId xmlns:a16="http://schemas.microsoft.com/office/drawing/2014/main" id="{363B4375-0303-E43D-6D60-8B17A50CD89B}"/>
                </a:ext>
              </a:extLst>
            </p:cNvPr>
            <p:cNvSpPr/>
            <p:nvPr/>
          </p:nvSpPr>
          <p:spPr>
            <a:xfrm>
              <a:off x="2085200" y="2758975"/>
              <a:ext cx="4625" cy="4500"/>
            </a:xfrm>
            <a:custGeom>
              <a:avLst/>
              <a:gdLst/>
              <a:ahLst/>
              <a:cxnLst/>
              <a:rect l="l" t="t" r="r" b="b"/>
              <a:pathLst>
                <a:path w="185" h="180" extrusionOk="0">
                  <a:moveTo>
                    <a:pt x="73" y="0"/>
                  </a:moveTo>
                  <a:lnTo>
                    <a:pt x="1" y="98"/>
                  </a:lnTo>
                  <a:cubicBezTo>
                    <a:pt x="37" y="126"/>
                    <a:pt x="77" y="152"/>
                    <a:pt x="115" y="180"/>
                  </a:cubicBezTo>
                  <a:lnTo>
                    <a:pt x="184" y="78"/>
                  </a:lnTo>
                  <a:cubicBezTo>
                    <a:pt x="148" y="52"/>
                    <a:pt x="110" y="27"/>
                    <a:pt x="7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51" name="Google Shape;753;p42">
              <a:extLst>
                <a:ext uri="{FF2B5EF4-FFF2-40B4-BE49-F238E27FC236}">
                  <a16:creationId xmlns:a16="http://schemas.microsoft.com/office/drawing/2014/main" id="{A1E9FC71-7991-9441-DF17-35358D997D3D}"/>
                </a:ext>
              </a:extLst>
            </p:cNvPr>
            <p:cNvSpPr/>
            <p:nvPr/>
          </p:nvSpPr>
          <p:spPr>
            <a:xfrm>
              <a:off x="2095525" y="2745100"/>
              <a:ext cx="3950" cy="4050"/>
            </a:xfrm>
            <a:custGeom>
              <a:avLst/>
              <a:gdLst/>
              <a:ahLst/>
              <a:cxnLst/>
              <a:rect l="l" t="t" r="r" b="b"/>
              <a:pathLst>
                <a:path w="158" h="162" extrusionOk="0">
                  <a:moveTo>
                    <a:pt x="73" y="0"/>
                  </a:moveTo>
                  <a:lnTo>
                    <a:pt x="1" y="98"/>
                  </a:lnTo>
                  <a:cubicBezTo>
                    <a:pt x="29" y="121"/>
                    <a:pt x="60" y="140"/>
                    <a:pt x="89" y="161"/>
                  </a:cubicBezTo>
                  <a:lnTo>
                    <a:pt x="157" y="60"/>
                  </a:lnTo>
                  <a:cubicBezTo>
                    <a:pt x="130" y="41"/>
                    <a:pt x="100" y="22"/>
                    <a:pt x="7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52" name="Google Shape;754;p42">
              <a:extLst>
                <a:ext uri="{FF2B5EF4-FFF2-40B4-BE49-F238E27FC236}">
                  <a16:creationId xmlns:a16="http://schemas.microsoft.com/office/drawing/2014/main" id="{817F11AE-19B1-2334-FF9D-577DDF89BC70}"/>
                </a:ext>
              </a:extLst>
            </p:cNvPr>
            <p:cNvSpPr/>
            <p:nvPr/>
          </p:nvSpPr>
          <p:spPr>
            <a:xfrm>
              <a:off x="2100700" y="2738175"/>
              <a:ext cx="3600" cy="3800"/>
            </a:xfrm>
            <a:custGeom>
              <a:avLst/>
              <a:gdLst/>
              <a:ahLst/>
              <a:cxnLst/>
              <a:rect l="l" t="t" r="r" b="b"/>
              <a:pathLst>
                <a:path w="144" h="152" extrusionOk="0">
                  <a:moveTo>
                    <a:pt x="73" y="0"/>
                  </a:moveTo>
                  <a:lnTo>
                    <a:pt x="0" y="97"/>
                  </a:lnTo>
                  <a:cubicBezTo>
                    <a:pt x="24" y="118"/>
                    <a:pt x="50" y="133"/>
                    <a:pt x="75" y="152"/>
                  </a:cubicBezTo>
                  <a:lnTo>
                    <a:pt x="143" y="50"/>
                  </a:lnTo>
                  <a:cubicBezTo>
                    <a:pt x="120" y="33"/>
                    <a:pt x="96" y="18"/>
                    <a:pt x="7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53" name="Google Shape;755;p42">
              <a:extLst>
                <a:ext uri="{FF2B5EF4-FFF2-40B4-BE49-F238E27FC236}">
                  <a16:creationId xmlns:a16="http://schemas.microsoft.com/office/drawing/2014/main" id="{E3D41D63-336F-20F4-065D-FD114B9928BD}"/>
                </a:ext>
              </a:extLst>
            </p:cNvPr>
            <p:cNvSpPr/>
            <p:nvPr/>
          </p:nvSpPr>
          <p:spPr>
            <a:xfrm>
              <a:off x="2080100" y="2765875"/>
              <a:ext cx="4925" cy="4750"/>
            </a:xfrm>
            <a:custGeom>
              <a:avLst/>
              <a:gdLst/>
              <a:ahLst/>
              <a:cxnLst/>
              <a:rect l="l" t="t" r="r" b="b"/>
              <a:pathLst>
                <a:path w="197" h="190" extrusionOk="0">
                  <a:moveTo>
                    <a:pt x="73" y="0"/>
                  </a:moveTo>
                  <a:lnTo>
                    <a:pt x="0" y="98"/>
                  </a:lnTo>
                  <a:cubicBezTo>
                    <a:pt x="42" y="130"/>
                    <a:pt x="84" y="159"/>
                    <a:pt x="127" y="189"/>
                  </a:cubicBezTo>
                  <a:lnTo>
                    <a:pt x="196" y="88"/>
                  </a:lnTo>
                  <a:cubicBezTo>
                    <a:pt x="155" y="60"/>
                    <a:pt x="111" y="32"/>
                    <a:pt x="7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54" name="Google Shape;756;p42">
              <a:extLst>
                <a:ext uri="{FF2B5EF4-FFF2-40B4-BE49-F238E27FC236}">
                  <a16:creationId xmlns:a16="http://schemas.microsoft.com/office/drawing/2014/main" id="{73441F64-398C-276C-3DA3-7C77E9EEEF23}"/>
                </a:ext>
              </a:extLst>
            </p:cNvPr>
            <p:cNvSpPr/>
            <p:nvPr/>
          </p:nvSpPr>
          <p:spPr>
            <a:xfrm>
              <a:off x="2092900" y="2753775"/>
              <a:ext cx="4225" cy="4200"/>
            </a:xfrm>
            <a:custGeom>
              <a:avLst/>
              <a:gdLst/>
              <a:ahLst/>
              <a:cxnLst/>
              <a:rect l="l" t="t" r="r" b="b"/>
              <a:pathLst>
                <a:path w="169" h="168" extrusionOk="0">
                  <a:moveTo>
                    <a:pt x="69" y="1"/>
                  </a:moveTo>
                  <a:lnTo>
                    <a:pt x="1" y="100"/>
                  </a:lnTo>
                  <a:cubicBezTo>
                    <a:pt x="34" y="124"/>
                    <a:pt x="70" y="145"/>
                    <a:pt x="106" y="168"/>
                  </a:cubicBezTo>
                  <a:lnTo>
                    <a:pt x="169" y="64"/>
                  </a:lnTo>
                  <a:cubicBezTo>
                    <a:pt x="136" y="42"/>
                    <a:pt x="101" y="23"/>
                    <a:pt x="69"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55" name="Google Shape;757;p42">
              <a:extLst>
                <a:ext uri="{FF2B5EF4-FFF2-40B4-BE49-F238E27FC236}">
                  <a16:creationId xmlns:a16="http://schemas.microsoft.com/office/drawing/2014/main" id="{B6A5EF6B-DFA6-AB86-BCDB-6236ECF956B4}"/>
                </a:ext>
              </a:extLst>
            </p:cNvPr>
            <p:cNvSpPr/>
            <p:nvPr/>
          </p:nvSpPr>
          <p:spPr>
            <a:xfrm>
              <a:off x="2088100" y="2760925"/>
              <a:ext cx="4575" cy="4425"/>
            </a:xfrm>
            <a:custGeom>
              <a:avLst/>
              <a:gdLst/>
              <a:ahLst/>
              <a:cxnLst/>
              <a:rect l="l" t="t" r="r" b="b"/>
              <a:pathLst>
                <a:path w="183" h="177" extrusionOk="0">
                  <a:moveTo>
                    <a:pt x="69" y="0"/>
                  </a:moveTo>
                  <a:lnTo>
                    <a:pt x="1" y="102"/>
                  </a:lnTo>
                  <a:cubicBezTo>
                    <a:pt x="39" y="129"/>
                    <a:pt x="80" y="152"/>
                    <a:pt x="118" y="177"/>
                  </a:cubicBezTo>
                  <a:lnTo>
                    <a:pt x="182" y="73"/>
                  </a:lnTo>
                  <a:cubicBezTo>
                    <a:pt x="144" y="48"/>
                    <a:pt x="106" y="26"/>
                    <a:pt x="6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56" name="Google Shape;758;p42">
              <a:extLst>
                <a:ext uri="{FF2B5EF4-FFF2-40B4-BE49-F238E27FC236}">
                  <a16:creationId xmlns:a16="http://schemas.microsoft.com/office/drawing/2014/main" id="{0FE48983-2126-3901-82C5-2FC9CCEB2D75}"/>
                </a:ext>
              </a:extLst>
            </p:cNvPr>
            <p:cNvSpPr/>
            <p:nvPr/>
          </p:nvSpPr>
          <p:spPr>
            <a:xfrm>
              <a:off x="2097725" y="2746600"/>
              <a:ext cx="3925" cy="4000"/>
            </a:xfrm>
            <a:custGeom>
              <a:avLst/>
              <a:gdLst/>
              <a:ahLst/>
              <a:cxnLst/>
              <a:rect l="l" t="t" r="r" b="b"/>
              <a:pathLst>
                <a:path w="157" h="160" extrusionOk="0">
                  <a:moveTo>
                    <a:pt x="69" y="0"/>
                  </a:moveTo>
                  <a:lnTo>
                    <a:pt x="1" y="101"/>
                  </a:lnTo>
                  <a:cubicBezTo>
                    <a:pt x="31" y="122"/>
                    <a:pt x="62" y="141"/>
                    <a:pt x="93" y="159"/>
                  </a:cubicBezTo>
                  <a:lnTo>
                    <a:pt x="156" y="55"/>
                  </a:lnTo>
                  <a:cubicBezTo>
                    <a:pt x="127" y="38"/>
                    <a:pt x="98" y="19"/>
                    <a:pt x="6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57" name="Google Shape;759;p42">
              <a:extLst>
                <a:ext uri="{FF2B5EF4-FFF2-40B4-BE49-F238E27FC236}">
                  <a16:creationId xmlns:a16="http://schemas.microsoft.com/office/drawing/2014/main" id="{6073B025-03AB-23B4-1AD2-1FB8EF096C8D}"/>
                </a:ext>
              </a:extLst>
            </p:cNvPr>
            <p:cNvSpPr/>
            <p:nvPr/>
          </p:nvSpPr>
          <p:spPr>
            <a:xfrm>
              <a:off x="2102550" y="2739475"/>
              <a:ext cx="3550" cy="3775"/>
            </a:xfrm>
            <a:custGeom>
              <a:avLst/>
              <a:gdLst/>
              <a:ahLst/>
              <a:cxnLst/>
              <a:rect l="l" t="t" r="r" b="b"/>
              <a:pathLst>
                <a:path w="142" h="151" extrusionOk="0">
                  <a:moveTo>
                    <a:pt x="69" y="0"/>
                  </a:moveTo>
                  <a:lnTo>
                    <a:pt x="1" y="101"/>
                  </a:lnTo>
                  <a:cubicBezTo>
                    <a:pt x="27" y="117"/>
                    <a:pt x="53" y="133"/>
                    <a:pt x="79" y="151"/>
                  </a:cubicBezTo>
                  <a:lnTo>
                    <a:pt x="142" y="47"/>
                  </a:lnTo>
                  <a:cubicBezTo>
                    <a:pt x="118" y="31"/>
                    <a:pt x="93" y="17"/>
                    <a:pt x="6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58" name="Google Shape;760;p42">
              <a:extLst>
                <a:ext uri="{FF2B5EF4-FFF2-40B4-BE49-F238E27FC236}">
                  <a16:creationId xmlns:a16="http://schemas.microsoft.com/office/drawing/2014/main" id="{FC62F4EC-E6A4-5113-8E84-3BA485FCDED6}"/>
                </a:ext>
              </a:extLst>
            </p:cNvPr>
            <p:cNvSpPr/>
            <p:nvPr/>
          </p:nvSpPr>
          <p:spPr>
            <a:xfrm>
              <a:off x="2083225" y="2768075"/>
              <a:ext cx="4900" cy="4675"/>
            </a:xfrm>
            <a:custGeom>
              <a:avLst/>
              <a:gdLst/>
              <a:ahLst/>
              <a:cxnLst/>
              <a:rect l="l" t="t" r="r" b="b"/>
              <a:pathLst>
                <a:path w="196" h="187" extrusionOk="0">
                  <a:moveTo>
                    <a:pt x="69" y="1"/>
                  </a:moveTo>
                  <a:lnTo>
                    <a:pt x="1" y="102"/>
                  </a:lnTo>
                  <a:cubicBezTo>
                    <a:pt x="43" y="132"/>
                    <a:pt x="88" y="158"/>
                    <a:pt x="132" y="186"/>
                  </a:cubicBezTo>
                  <a:lnTo>
                    <a:pt x="196" y="83"/>
                  </a:lnTo>
                  <a:cubicBezTo>
                    <a:pt x="154" y="55"/>
                    <a:pt x="111" y="30"/>
                    <a:pt x="69"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59" name="Google Shape;761;p42">
              <a:extLst>
                <a:ext uri="{FF2B5EF4-FFF2-40B4-BE49-F238E27FC236}">
                  <a16:creationId xmlns:a16="http://schemas.microsoft.com/office/drawing/2014/main" id="{FB5C9B8C-07BD-0C39-0C10-A68A86289803}"/>
                </a:ext>
              </a:extLst>
            </p:cNvPr>
            <p:cNvSpPr/>
            <p:nvPr/>
          </p:nvSpPr>
          <p:spPr>
            <a:xfrm>
              <a:off x="2095525" y="2755375"/>
              <a:ext cx="4175" cy="4175"/>
            </a:xfrm>
            <a:custGeom>
              <a:avLst/>
              <a:gdLst/>
              <a:ahLst/>
              <a:cxnLst/>
              <a:rect l="l" t="t" r="r" b="b"/>
              <a:pathLst>
                <a:path w="167" h="167" extrusionOk="0">
                  <a:moveTo>
                    <a:pt x="64" y="0"/>
                  </a:moveTo>
                  <a:lnTo>
                    <a:pt x="1" y="104"/>
                  </a:lnTo>
                  <a:cubicBezTo>
                    <a:pt x="36" y="127"/>
                    <a:pt x="72" y="145"/>
                    <a:pt x="109" y="166"/>
                  </a:cubicBezTo>
                  <a:lnTo>
                    <a:pt x="167" y="60"/>
                  </a:lnTo>
                  <a:cubicBezTo>
                    <a:pt x="132" y="41"/>
                    <a:pt x="98" y="21"/>
                    <a:pt x="64"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60" name="Google Shape;762;p42">
              <a:extLst>
                <a:ext uri="{FF2B5EF4-FFF2-40B4-BE49-F238E27FC236}">
                  <a16:creationId xmlns:a16="http://schemas.microsoft.com/office/drawing/2014/main" id="{3E8393C7-0120-8292-3EB4-1C60EDE0819C}"/>
                </a:ext>
              </a:extLst>
            </p:cNvPr>
            <p:cNvSpPr/>
            <p:nvPr/>
          </p:nvSpPr>
          <p:spPr>
            <a:xfrm>
              <a:off x="2091050" y="2762725"/>
              <a:ext cx="4500" cy="4375"/>
            </a:xfrm>
            <a:custGeom>
              <a:avLst/>
              <a:gdLst/>
              <a:ahLst/>
              <a:cxnLst/>
              <a:rect l="l" t="t" r="r" b="b"/>
              <a:pathLst>
                <a:path w="180" h="175" extrusionOk="0">
                  <a:moveTo>
                    <a:pt x="62" y="1"/>
                  </a:moveTo>
                  <a:lnTo>
                    <a:pt x="0" y="105"/>
                  </a:lnTo>
                  <a:cubicBezTo>
                    <a:pt x="41" y="129"/>
                    <a:pt x="81" y="151"/>
                    <a:pt x="122" y="174"/>
                  </a:cubicBezTo>
                  <a:lnTo>
                    <a:pt x="180" y="68"/>
                  </a:lnTo>
                  <a:cubicBezTo>
                    <a:pt x="140" y="46"/>
                    <a:pt x="102" y="25"/>
                    <a:pt x="62"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61" name="Google Shape;763;p42">
              <a:extLst>
                <a:ext uri="{FF2B5EF4-FFF2-40B4-BE49-F238E27FC236}">
                  <a16:creationId xmlns:a16="http://schemas.microsoft.com/office/drawing/2014/main" id="{CE922CE9-4F86-3447-58D4-8A57D7FB0A44}"/>
                </a:ext>
              </a:extLst>
            </p:cNvPr>
            <p:cNvSpPr/>
            <p:nvPr/>
          </p:nvSpPr>
          <p:spPr>
            <a:xfrm>
              <a:off x="2100000" y="2747975"/>
              <a:ext cx="3850" cy="4000"/>
            </a:xfrm>
            <a:custGeom>
              <a:avLst/>
              <a:gdLst/>
              <a:ahLst/>
              <a:cxnLst/>
              <a:rect l="l" t="t" r="r" b="b"/>
              <a:pathLst>
                <a:path w="154" h="160" extrusionOk="0">
                  <a:moveTo>
                    <a:pt x="64" y="0"/>
                  </a:moveTo>
                  <a:lnTo>
                    <a:pt x="0" y="104"/>
                  </a:lnTo>
                  <a:cubicBezTo>
                    <a:pt x="31" y="124"/>
                    <a:pt x="64" y="141"/>
                    <a:pt x="96" y="159"/>
                  </a:cubicBezTo>
                  <a:lnTo>
                    <a:pt x="154" y="52"/>
                  </a:lnTo>
                  <a:cubicBezTo>
                    <a:pt x="124" y="36"/>
                    <a:pt x="93" y="19"/>
                    <a:pt x="64"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62" name="Google Shape;764;p42">
              <a:extLst>
                <a:ext uri="{FF2B5EF4-FFF2-40B4-BE49-F238E27FC236}">
                  <a16:creationId xmlns:a16="http://schemas.microsoft.com/office/drawing/2014/main" id="{483E5B28-13A2-6C75-A7AA-571AD5528042}"/>
                </a:ext>
              </a:extLst>
            </p:cNvPr>
            <p:cNvSpPr/>
            <p:nvPr/>
          </p:nvSpPr>
          <p:spPr>
            <a:xfrm>
              <a:off x="2104500" y="2740625"/>
              <a:ext cx="3500" cy="3800"/>
            </a:xfrm>
            <a:custGeom>
              <a:avLst/>
              <a:gdLst/>
              <a:ahLst/>
              <a:cxnLst/>
              <a:rect l="l" t="t" r="r" b="b"/>
              <a:pathLst>
                <a:path w="140" h="152" extrusionOk="0">
                  <a:moveTo>
                    <a:pt x="64" y="1"/>
                  </a:moveTo>
                  <a:lnTo>
                    <a:pt x="1" y="105"/>
                  </a:lnTo>
                  <a:cubicBezTo>
                    <a:pt x="28" y="121"/>
                    <a:pt x="56" y="136"/>
                    <a:pt x="82" y="151"/>
                  </a:cubicBezTo>
                  <a:lnTo>
                    <a:pt x="140" y="44"/>
                  </a:lnTo>
                  <a:cubicBezTo>
                    <a:pt x="115" y="30"/>
                    <a:pt x="89" y="16"/>
                    <a:pt x="64"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63" name="Google Shape;765;p42">
              <a:extLst>
                <a:ext uri="{FF2B5EF4-FFF2-40B4-BE49-F238E27FC236}">
                  <a16:creationId xmlns:a16="http://schemas.microsoft.com/office/drawing/2014/main" id="{DB35D5BD-D55C-CCC4-381A-659EE8AA2EAF}"/>
                </a:ext>
              </a:extLst>
            </p:cNvPr>
            <p:cNvSpPr/>
            <p:nvPr/>
          </p:nvSpPr>
          <p:spPr>
            <a:xfrm>
              <a:off x="2086550" y="2770100"/>
              <a:ext cx="4850" cy="4575"/>
            </a:xfrm>
            <a:custGeom>
              <a:avLst/>
              <a:gdLst/>
              <a:ahLst/>
              <a:cxnLst/>
              <a:rect l="l" t="t" r="r" b="b"/>
              <a:pathLst>
                <a:path w="194" h="183" extrusionOk="0">
                  <a:moveTo>
                    <a:pt x="64" y="0"/>
                  </a:moveTo>
                  <a:lnTo>
                    <a:pt x="1" y="104"/>
                  </a:lnTo>
                  <a:cubicBezTo>
                    <a:pt x="44" y="131"/>
                    <a:pt x="90" y="156"/>
                    <a:pt x="136" y="182"/>
                  </a:cubicBezTo>
                  <a:lnTo>
                    <a:pt x="194" y="75"/>
                  </a:lnTo>
                  <a:cubicBezTo>
                    <a:pt x="151" y="51"/>
                    <a:pt x="106" y="27"/>
                    <a:pt x="64"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64" name="Google Shape;766;p42">
              <a:extLst>
                <a:ext uri="{FF2B5EF4-FFF2-40B4-BE49-F238E27FC236}">
                  <a16:creationId xmlns:a16="http://schemas.microsoft.com/office/drawing/2014/main" id="{FF0CA219-995B-68C4-8944-BAA504FC55EE}"/>
                </a:ext>
              </a:extLst>
            </p:cNvPr>
            <p:cNvSpPr/>
            <p:nvPr/>
          </p:nvSpPr>
          <p:spPr>
            <a:xfrm>
              <a:off x="2098225" y="2756850"/>
              <a:ext cx="4100" cy="4125"/>
            </a:xfrm>
            <a:custGeom>
              <a:avLst/>
              <a:gdLst/>
              <a:ahLst/>
              <a:cxnLst/>
              <a:rect l="l" t="t" r="r" b="b"/>
              <a:pathLst>
                <a:path w="164" h="165" extrusionOk="0">
                  <a:moveTo>
                    <a:pt x="59" y="0"/>
                  </a:moveTo>
                  <a:lnTo>
                    <a:pt x="1" y="107"/>
                  </a:lnTo>
                  <a:cubicBezTo>
                    <a:pt x="37" y="127"/>
                    <a:pt x="73" y="147"/>
                    <a:pt x="109" y="164"/>
                  </a:cubicBezTo>
                  <a:lnTo>
                    <a:pt x="163" y="55"/>
                  </a:lnTo>
                  <a:cubicBezTo>
                    <a:pt x="128" y="38"/>
                    <a:pt x="92" y="19"/>
                    <a:pt x="5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65" name="Google Shape;767;p42">
              <a:extLst>
                <a:ext uri="{FF2B5EF4-FFF2-40B4-BE49-F238E27FC236}">
                  <a16:creationId xmlns:a16="http://schemas.microsoft.com/office/drawing/2014/main" id="{B3303CB8-D447-B510-6228-0BCACE363943}"/>
                </a:ext>
              </a:extLst>
            </p:cNvPr>
            <p:cNvSpPr/>
            <p:nvPr/>
          </p:nvSpPr>
          <p:spPr>
            <a:xfrm>
              <a:off x="2094075" y="2764425"/>
              <a:ext cx="4375" cy="4275"/>
            </a:xfrm>
            <a:custGeom>
              <a:avLst/>
              <a:gdLst/>
              <a:ahLst/>
              <a:cxnLst/>
              <a:rect l="l" t="t" r="r" b="b"/>
              <a:pathLst>
                <a:path w="175" h="171" extrusionOk="0">
                  <a:moveTo>
                    <a:pt x="59" y="0"/>
                  </a:moveTo>
                  <a:lnTo>
                    <a:pt x="1" y="107"/>
                  </a:lnTo>
                  <a:cubicBezTo>
                    <a:pt x="40" y="129"/>
                    <a:pt x="80" y="150"/>
                    <a:pt x="121" y="170"/>
                  </a:cubicBezTo>
                  <a:lnTo>
                    <a:pt x="175" y="61"/>
                  </a:lnTo>
                  <a:cubicBezTo>
                    <a:pt x="136" y="41"/>
                    <a:pt x="97" y="21"/>
                    <a:pt x="5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66" name="Google Shape;768;p42">
              <a:extLst>
                <a:ext uri="{FF2B5EF4-FFF2-40B4-BE49-F238E27FC236}">
                  <a16:creationId xmlns:a16="http://schemas.microsoft.com/office/drawing/2014/main" id="{1AF8948F-ACE1-2592-13D5-441B0CCA1E64}"/>
                </a:ext>
              </a:extLst>
            </p:cNvPr>
            <p:cNvSpPr/>
            <p:nvPr/>
          </p:nvSpPr>
          <p:spPr>
            <a:xfrm>
              <a:off x="2102350" y="2749275"/>
              <a:ext cx="3875" cy="4000"/>
            </a:xfrm>
            <a:custGeom>
              <a:avLst/>
              <a:gdLst/>
              <a:ahLst/>
              <a:cxnLst/>
              <a:rect l="l" t="t" r="r" b="b"/>
              <a:pathLst>
                <a:path w="155" h="160" extrusionOk="0">
                  <a:moveTo>
                    <a:pt x="60" y="0"/>
                  </a:moveTo>
                  <a:lnTo>
                    <a:pt x="0" y="107"/>
                  </a:lnTo>
                  <a:cubicBezTo>
                    <a:pt x="34" y="125"/>
                    <a:pt x="67" y="142"/>
                    <a:pt x="100" y="159"/>
                  </a:cubicBezTo>
                  <a:lnTo>
                    <a:pt x="154" y="50"/>
                  </a:lnTo>
                  <a:cubicBezTo>
                    <a:pt x="123" y="34"/>
                    <a:pt x="91" y="18"/>
                    <a:pt x="60"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67" name="Google Shape;769;p42">
              <a:extLst>
                <a:ext uri="{FF2B5EF4-FFF2-40B4-BE49-F238E27FC236}">
                  <a16:creationId xmlns:a16="http://schemas.microsoft.com/office/drawing/2014/main" id="{F984EAF3-45CF-3273-AD1F-5D942A273684}"/>
                </a:ext>
              </a:extLst>
            </p:cNvPr>
            <p:cNvSpPr/>
            <p:nvPr/>
          </p:nvSpPr>
          <p:spPr>
            <a:xfrm>
              <a:off x="2106500" y="2741700"/>
              <a:ext cx="3600" cy="3825"/>
            </a:xfrm>
            <a:custGeom>
              <a:avLst/>
              <a:gdLst/>
              <a:ahLst/>
              <a:cxnLst/>
              <a:rect l="l" t="t" r="r" b="b"/>
              <a:pathLst>
                <a:path w="144" h="153" extrusionOk="0">
                  <a:moveTo>
                    <a:pt x="60" y="0"/>
                  </a:moveTo>
                  <a:lnTo>
                    <a:pt x="0" y="106"/>
                  </a:lnTo>
                  <a:cubicBezTo>
                    <a:pt x="30" y="124"/>
                    <a:pt x="60" y="137"/>
                    <a:pt x="90" y="153"/>
                  </a:cubicBezTo>
                  <a:lnTo>
                    <a:pt x="144" y="44"/>
                  </a:lnTo>
                  <a:cubicBezTo>
                    <a:pt x="117" y="30"/>
                    <a:pt x="87" y="15"/>
                    <a:pt x="60"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68" name="Google Shape;770;p42">
              <a:extLst>
                <a:ext uri="{FF2B5EF4-FFF2-40B4-BE49-F238E27FC236}">
                  <a16:creationId xmlns:a16="http://schemas.microsoft.com/office/drawing/2014/main" id="{65B157C3-2BAD-82C1-12E9-143FDF1022B9}"/>
                </a:ext>
              </a:extLst>
            </p:cNvPr>
            <p:cNvSpPr/>
            <p:nvPr/>
          </p:nvSpPr>
          <p:spPr>
            <a:xfrm>
              <a:off x="2089925" y="2771975"/>
              <a:ext cx="4650" cy="4400"/>
            </a:xfrm>
            <a:custGeom>
              <a:avLst/>
              <a:gdLst/>
              <a:ahLst/>
              <a:cxnLst/>
              <a:rect l="l" t="t" r="r" b="b"/>
              <a:pathLst>
                <a:path w="186" h="176" extrusionOk="0">
                  <a:moveTo>
                    <a:pt x="59" y="0"/>
                  </a:moveTo>
                  <a:lnTo>
                    <a:pt x="1" y="107"/>
                  </a:lnTo>
                  <a:cubicBezTo>
                    <a:pt x="44" y="131"/>
                    <a:pt x="87" y="154"/>
                    <a:pt x="131" y="176"/>
                  </a:cubicBezTo>
                  <a:lnTo>
                    <a:pt x="185" y="67"/>
                  </a:lnTo>
                  <a:cubicBezTo>
                    <a:pt x="144" y="46"/>
                    <a:pt x="101" y="25"/>
                    <a:pt x="5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69" name="Google Shape;771;p42">
              <a:extLst>
                <a:ext uri="{FF2B5EF4-FFF2-40B4-BE49-F238E27FC236}">
                  <a16:creationId xmlns:a16="http://schemas.microsoft.com/office/drawing/2014/main" id="{046A06BB-0012-8FD1-6B8B-80DA2B3C624F}"/>
                </a:ext>
              </a:extLst>
            </p:cNvPr>
            <p:cNvSpPr/>
            <p:nvPr/>
          </p:nvSpPr>
          <p:spPr>
            <a:xfrm>
              <a:off x="2100950" y="2758225"/>
              <a:ext cx="4100" cy="4125"/>
            </a:xfrm>
            <a:custGeom>
              <a:avLst/>
              <a:gdLst/>
              <a:ahLst/>
              <a:cxnLst/>
              <a:rect l="l" t="t" r="r" b="b"/>
              <a:pathLst>
                <a:path w="164" h="165" extrusionOk="0">
                  <a:moveTo>
                    <a:pt x="55" y="0"/>
                  </a:moveTo>
                  <a:lnTo>
                    <a:pt x="0" y="109"/>
                  </a:lnTo>
                  <a:lnTo>
                    <a:pt x="111" y="164"/>
                  </a:lnTo>
                  <a:lnTo>
                    <a:pt x="163" y="54"/>
                  </a:lnTo>
                  <a:lnTo>
                    <a:pt x="55"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70" name="Google Shape;772;p42">
              <a:extLst>
                <a:ext uri="{FF2B5EF4-FFF2-40B4-BE49-F238E27FC236}">
                  <a16:creationId xmlns:a16="http://schemas.microsoft.com/office/drawing/2014/main" id="{C859193A-ECAD-4013-01F2-384A8EF164AB}"/>
                </a:ext>
              </a:extLst>
            </p:cNvPr>
            <p:cNvSpPr/>
            <p:nvPr/>
          </p:nvSpPr>
          <p:spPr>
            <a:xfrm>
              <a:off x="2097075" y="2765950"/>
              <a:ext cx="4300" cy="4200"/>
            </a:xfrm>
            <a:custGeom>
              <a:avLst/>
              <a:gdLst/>
              <a:ahLst/>
              <a:cxnLst/>
              <a:rect l="l" t="t" r="r" b="b"/>
              <a:pathLst>
                <a:path w="172" h="168" extrusionOk="0">
                  <a:moveTo>
                    <a:pt x="55" y="0"/>
                  </a:moveTo>
                  <a:lnTo>
                    <a:pt x="1" y="109"/>
                  </a:lnTo>
                  <a:lnTo>
                    <a:pt x="119" y="168"/>
                  </a:lnTo>
                  <a:lnTo>
                    <a:pt x="171" y="58"/>
                  </a:lnTo>
                  <a:lnTo>
                    <a:pt x="55"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71" name="Google Shape;773;p42">
              <a:extLst>
                <a:ext uri="{FF2B5EF4-FFF2-40B4-BE49-F238E27FC236}">
                  <a16:creationId xmlns:a16="http://schemas.microsoft.com/office/drawing/2014/main" id="{66F0A574-7E3C-6B9E-490D-406C71E1ACD1}"/>
                </a:ext>
              </a:extLst>
            </p:cNvPr>
            <p:cNvSpPr/>
            <p:nvPr/>
          </p:nvSpPr>
          <p:spPr>
            <a:xfrm>
              <a:off x="2104850" y="2750525"/>
              <a:ext cx="3850" cy="4000"/>
            </a:xfrm>
            <a:custGeom>
              <a:avLst/>
              <a:gdLst/>
              <a:ahLst/>
              <a:cxnLst/>
              <a:rect l="l" t="t" r="r" b="b"/>
              <a:pathLst>
                <a:path w="154" h="160" extrusionOk="0">
                  <a:moveTo>
                    <a:pt x="54" y="0"/>
                  </a:moveTo>
                  <a:lnTo>
                    <a:pt x="0" y="109"/>
                  </a:lnTo>
                  <a:lnTo>
                    <a:pt x="102" y="160"/>
                  </a:lnTo>
                  <a:lnTo>
                    <a:pt x="154" y="49"/>
                  </a:lnTo>
                  <a:lnTo>
                    <a:pt x="54"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72" name="Google Shape;774;p42">
              <a:extLst>
                <a:ext uri="{FF2B5EF4-FFF2-40B4-BE49-F238E27FC236}">
                  <a16:creationId xmlns:a16="http://schemas.microsoft.com/office/drawing/2014/main" id="{2A7ACDE9-F2E4-8E33-5938-692DF4B107CA}"/>
                </a:ext>
              </a:extLst>
            </p:cNvPr>
            <p:cNvSpPr/>
            <p:nvPr/>
          </p:nvSpPr>
          <p:spPr>
            <a:xfrm>
              <a:off x="2108725" y="2742775"/>
              <a:ext cx="3700" cy="3925"/>
            </a:xfrm>
            <a:custGeom>
              <a:avLst/>
              <a:gdLst/>
              <a:ahLst/>
              <a:cxnLst/>
              <a:rect l="l" t="t" r="r" b="b"/>
              <a:pathLst>
                <a:path w="148" h="157" extrusionOk="0">
                  <a:moveTo>
                    <a:pt x="55" y="1"/>
                  </a:moveTo>
                  <a:lnTo>
                    <a:pt x="1" y="110"/>
                  </a:lnTo>
                  <a:lnTo>
                    <a:pt x="95" y="157"/>
                  </a:lnTo>
                  <a:lnTo>
                    <a:pt x="147" y="47"/>
                  </a:lnTo>
                  <a:lnTo>
                    <a:pt x="55"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73" name="Google Shape;775;p42">
              <a:extLst>
                <a:ext uri="{FF2B5EF4-FFF2-40B4-BE49-F238E27FC236}">
                  <a16:creationId xmlns:a16="http://schemas.microsoft.com/office/drawing/2014/main" id="{F3256DD2-A07E-9C69-F71D-FA6F8E3A3220}"/>
                </a:ext>
              </a:extLst>
            </p:cNvPr>
            <p:cNvSpPr/>
            <p:nvPr/>
          </p:nvSpPr>
          <p:spPr>
            <a:xfrm>
              <a:off x="2093200" y="2773650"/>
              <a:ext cx="4475" cy="4275"/>
            </a:xfrm>
            <a:custGeom>
              <a:avLst/>
              <a:gdLst/>
              <a:ahLst/>
              <a:cxnLst/>
              <a:rect l="l" t="t" r="r" b="b"/>
              <a:pathLst>
                <a:path w="179" h="171" extrusionOk="0">
                  <a:moveTo>
                    <a:pt x="56" y="1"/>
                  </a:moveTo>
                  <a:lnTo>
                    <a:pt x="0" y="110"/>
                  </a:lnTo>
                  <a:lnTo>
                    <a:pt x="127" y="171"/>
                  </a:lnTo>
                  <a:lnTo>
                    <a:pt x="179" y="61"/>
                  </a:lnTo>
                  <a:lnTo>
                    <a:pt x="56"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74" name="Google Shape;776;p42">
              <a:extLst>
                <a:ext uri="{FF2B5EF4-FFF2-40B4-BE49-F238E27FC236}">
                  <a16:creationId xmlns:a16="http://schemas.microsoft.com/office/drawing/2014/main" id="{F75B1891-911D-F042-6EA4-A0F5C180262D}"/>
                </a:ext>
              </a:extLst>
            </p:cNvPr>
            <p:cNvSpPr/>
            <p:nvPr/>
          </p:nvSpPr>
          <p:spPr>
            <a:xfrm>
              <a:off x="2103725" y="2759575"/>
              <a:ext cx="4050" cy="4050"/>
            </a:xfrm>
            <a:custGeom>
              <a:avLst/>
              <a:gdLst/>
              <a:ahLst/>
              <a:cxnLst/>
              <a:rect l="l" t="t" r="r" b="b"/>
              <a:pathLst>
                <a:path w="162" h="162" extrusionOk="0">
                  <a:moveTo>
                    <a:pt x="52" y="0"/>
                  </a:moveTo>
                  <a:lnTo>
                    <a:pt x="0" y="110"/>
                  </a:lnTo>
                  <a:lnTo>
                    <a:pt x="113" y="161"/>
                  </a:lnTo>
                  <a:lnTo>
                    <a:pt x="161" y="50"/>
                  </a:lnTo>
                  <a:lnTo>
                    <a:pt x="52"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75" name="Google Shape;777;p42">
              <a:extLst>
                <a:ext uri="{FF2B5EF4-FFF2-40B4-BE49-F238E27FC236}">
                  <a16:creationId xmlns:a16="http://schemas.microsoft.com/office/drawing/2014/main" id="{2EA26D20-C328-D88F-2501-24531A8BBE24}"/>
                </a:ext>
              </a:extLst>
            </p:cNvPr>
            <p:cNvSpPr/>
            <p:nvPr/>
          </p:nvSpPr>
          <p:spPr>
            <a:xfrm>
              <a:off x="2100050" y="2767375"/>
              <a:ext cx="4175" cy="4100"/>
            </a:xfrm>
            <a:custGeom>
              <a:avLst/>
              <a:gdLst/>
              <a:ahLst/>
              <a:cxnLst/>
              <a:rect l="l" t="t" r="r" b="b"/>
              <a:pathLst>
                <a:path w="167" h="164" extrusionOk="0">
                  <a:moveTo>
                    <a:pt x="52" y="1"/>
                  </a:moveTo>
                  <a:lnTo>
                    <a:pt x="0" y="111"/>
                  </a:lnTo>
                  <a:lnTo>
                    <a:pt x="116" y="163"/>
                  </a:lnTo>
                  <a:lnTo>
                    <a:pt x="166" y="52"/>
                  </a:lnTo>
                  <a:lnTo>
                    <a:pt x="5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76" name="Google Shape;778;p42">
              <a:extLst>
                <a:ext uri="{FF2B5EF4-FFF2-40B4-BE49-F238E27FC236}">
                  <a16:creationId xmlns:a16="http://schemas.microsoft.com/office/drawing/2014/main" id="{2FC2C25A-2D1E-4D7F-EF85-527B303D4611}"/>
                </a:ext>
              </a:extLst>
            </p:cNvPr>
            <p:cNvSpPr/>
            <p:nvPr/>
          </p:nvSpPr>
          <p:spPr>
            <a:xfrm>
              <a:off x="2107375" y="2751725"/>
              <a:ext cx="3975" cy="4025"/>
            </a:xfrm>
            <a:custGeom>
              <a:avLst/>
              <a:gdLst/>
              <a:ahLst/>
              <a:cxnLst/>
              <a:rect l="l" t="t" r="r" b="b"/>
              <a:pathLst>
                <a:path w="159" h="161" extrusionOk="0">
                  <a:moveTo>
                    <a:pt x="53" y="1"/>
                  </a:moveTo>
                  <a:lnTo>
                    <a:pt x="1" y="112"/>
                  </a:lnTo>
                  <a:lnTo>
                    <a:pt x="108" y="161"/>
                  </a:lnTo>
                  <a:lnTo>
                    <a:pt x="158" y="50"/>
                  </a:lnTo>
                  <a:lnTo>
                    <a:pt x="5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77" name="Google Shape;779;p42">
              <a:extLst>
                <a:ext uri="{FF2B5EF4-FFF2-40B4-BE49-F238E27FC236}">
                  <a16:creationId xmlns:a16="http://schemas.microsoft.com/office/drawing/2014/main" id="{D4104DC9-2E16-B852-D258-E12A629E1DB9}"/>
                </a:ext>
              </a:extLst>
            </p:cNvPr>
            <p:cNvSpPr/>
            <p:nvPr/>
          </p:nvSpPr>
          <p:spPr>
            <a:xfrm>
              <a:off x="2111100" y="2743925"/>
              <a:ext cx="3800" cy="3950"/>
            </a:xfrm>
            <a:custGeom>
              <a:avLst/>
              <a:gdLst/>
              <a:ahLst/>
              <a:cxnLst/>
              <a:rect l="l" t="t" r="r" b="b"/>
              <a:pathLst>
                <a:path w="152" h="158" extrusionOk="0">
                  <a:moveTo>
                    <a:pt x="52" y="1"/>
                  </a:moveTo>
                  <a:lnTo>
                    <a:pt x="0" y="111"/>
                  </a:lnTo>
                  <a:lnTo>
                    <a:pt x="101" y="157"/>
                  </a:lnTo>
                  <a:lnTo>
                    <a:pt x="152" y="46"/>
                  </a:lnTo>
                  <a:lnTo>
                    <a:pt x="5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78" name="Google Shape;780;p42">
              <a:extLst>
                <a:ext uri="{FF2B5EF4-FFF2-40B4-BE49-F238E27FC236}">
                  <a16:creationId xmlns:a16="http://schemas.microsoft.com/office/drawing/2014/main" id="{11ED94C1-F706-F22F-6175-139A93845CF0}"/>
                </a:ext>
              </a:extLst>
            </p:cNvPr>
            <p:cNvSpPr/>
            <p:nvPr/>
          </p:nvSpPr>
          <p:spPr>
            <a:xfrm>
              <a:off x="2096350" y="2775150"/>
              <a:ext cx="4325" cy="4175"/>
            </a:xfrm>
            <a:custGeom>
              <a:avLst/>
              <a:gdLst/>
              <a:ahLst/>
              <a:cxnLst/>
              <a:rect l="l" t="t" r="r" b="b"/>
              <a:pathLst>
                <a:path w="173" h="167" extrusionOk="0">
                  <a:moveTo>
                    <a:pt x="53" y="1"/>
                  </a:moveTo>
                  <a:lnTo>
                    <a:pt x="1" y="111"/>
                  </a:lnTo>
                  <a:lnTo>
                    <a:pt x="122" y="167"/>
                  </a:lnTo>
                  <a:lnTo>
                    <a:pt x="172" y="57"/>
                  </a:lnTo>
                  <a:lnTo>
                    <a:pt x="5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79" name="Google Shape;781;p42">
              <a:extLst>
                <a:ext uri="{FF2B5EF4-FFF2-40B4-BE49-F238E27FC236}">
                  <a16:creationId xmlns:a16="http://schemas.microsoft.com/office/drawing/2014/main" id="{A62FFF38-27FF-487D-D5BC-C2CB88EC18CB}"/>
                </a:ext>
              </a:extLst>
            </p:cNvPr>
            <p:cNvSpPr/>
            <p:nvPr/>
          </p:nvSpPr>
          <p:spPr>
            <a:xfrm>
              <a:off x="2106525" y="2760825"/>
              <a:ext cx="4050" cy="4025"/>
            </a:xfrm>
            <a:custGeom>
              <a:avLst/>
              <a:gdLst/>
              <a:ahLst/>
              <a:cxnLst/>
              <a:rect l="l" t="t" r="r" b="b"/>
              <a:pathLst>
                <a:path w="162" h="161" extrusionOk="0">
                  <a:moveTo>
                    <a:pt x="49" y="0"/>
                  </a:moveTo>
                  <a:lnTo>
                    <a:pt x="1" y="111"/>
                  </a:lnTo>
                  <a:lnTo>
                    <a:pt x="111" y="161"/>
                  </a:lnTo>
                  <a:lnTo>
                    <a:pt x="161" y="50"/>
                  </a:lnTo>
                  <a:lnTo>
                    <a:pt x="49"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80" name="Google Shape;782;p42">
              <a:extLst>
                <a:ext uri="{FF2B5EF4-FFF2-40B4-BE49-F238E27FC236}">
                  <a16:creationId xmlns:a16="http://schemas.microsoft.com/office/drawing/2014/main" id="{AC6163CF-5573-970C-30CC-4A4AC0B2120F}"/>
                </a:ext>
              </a:extLst>
            </p:cNvPr>
            <p:cNvSpPr/>
            <p:nvPr/>
          </p:nvSpPr>
          <p:spPr>
            <a:xfrm>
              <a:off x="2102950" y="2768675"/>
              <a:ext cx="4075" cy="4075"/>
            </a:xfrm>
            <a:custGeom>
              <a:avLst/>
              <a:gdLst/>
              <a:ahLst/>
              <a:cxnLst/>
              <a:rect l="l" t="t" r="r" b="b"/>
              <a:pathLst>
                <a:path w="163" h="163" extrusionOk="0">
                  <a:moveTo>
                    <a:pt x="50" y="0"/>
                  </a:moveTo>
                  <a:lnTo>
                    <a:pt x="0" y="111"/>
                  </a:lnTo>
                  <a:lnTo>
                    <a:pt x="113" y="162"/>
                  </a:lnTo>
                  <a:lnTo>
                    <a:pt x="162" y="51"/>
                  </a:lnTo>
                  <a:lnTo>
                    <a:pt x="5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81" name="Google Shape;783;p42">
              <a:extLst>
                <a:ext uri="{FF2B5EF4-FFF2-40B4-BE49-F238E27FC236}">
                  <a16:creationId xmlns:a16="http://schemas.microsoft.com/office/drawing/2014/main" id="{317BA3B3-43D7-499A-2D82-4104D617C6A9}"/>
                </a:ext>
              </a:extLst>
            </p:cNvPr>
            <p:cNvSpPr/>
            <p:nvPr/>
          </p:nvSpPr>
          <p:spPr>
            <a:xfrm>
              <a:off x="2110050" y="2752950"/>
              <a:ext cx="4025" cy="4000"/>
            </a:xfrm>
            <a:custGeom>
              <a:avLst/>
              <a:gdLst/>
              <a:ahLst/>
              <a:cxnLst/>
              <a:rect l="l" t="t" r="r" b="b"/>
              <a:pathLst>
                <a:path w="161" h="160" extrusionOk="0">
                  <a:moveTo>
                    <a:pt x="51" y="1"/>
                  </a:moveTo>
                  <a:lnTo>
                    <a:pt x="1" y="112"/>
                  </a:lnTo>
                  <a:lnTo>
                    <a:pt x="111" y="159"/>
                  </a:lnTo>
                  <a:lnTo>
                    <a:pt x="160" y="49"/>
                  </a:lnTo>
                  <a:lnTo>
                    <a:pt x="5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82" name="Google Shape;784;p42">
              <a:extLst>
                <a:ext uri="{FF2B5EF4-FFF2-40B4-BE49-F238E27FC236}">
                  <a16:creationId xmlns:a16="http://schemas.microsoft.com/office/drawing/2014/main" id="{192BCDCD-8E0F-E074-7681-E19304C5F71B}"/>
                </a:ext>
              </a:extLst>
            </p:cNvPr>
            <p:cNvSpPr/>
            <p:nvPr/>
          </p:nvSpPr>
          <p:spPr>
            <a:xfrm>
              <a:off x="2113600" y="2745075"/>
              <a:ext cx="4000" cy="4025"/>
            </a:xfrm>
            <a:custGeom>
              <a:avLst/>
              <a:gdLst/>
              <a:ahLst/>
              <a:cxnLst/>
              <a:rect l="l" t="t" r="r" b="b"/>
              <a:pathLst>
                <a:path w="160" h="161" extrusionOk="0">
                  <a:moveTo>
                    <a:pt x="52" y="0"/>
                  </a:moveTo>
                  <a:lnTo>
                    <a:pt x="1" y="111"/>
                  </a:lnTo>
                  <a:lnTo>
                    <a:pt x="109" y="160"/>
                  </a:lnTo>
                  <a:lnTo>
                    <a:pt x="160" y="48"/>
                  </a:lnTo>
                  <a:lnTo>
                    <a:pt x="52"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83" name="Google Shape;785;p42">
              <a:extLst>
                <a:ext uri="{FF2B5EF4-FFF2-40B4-BE49-F238E27FC236}">
                  <a16:creationId xmlns:a16="http://schemas.microsoft.com/office/drawing/2014/main" id="{391593D3-A3E7-7D90-07C0-306549C23FFD}"/>
                </a:ext>
              </a:extLst>
            </p:cNvPr>
            <p:cNvSpPr/>
            <p:nvPr/>
          </p:nvSpPr>
          <p:spPr>
            <a:xfrm>
              <a:off x="2099400" y="2776550"/>
              <a:ext cx="4125" cy="4075"/>
            </a:xfrm>
            <a:custGeom>
              <a:avLst/>
              <a:gdLst/>
              <a:ahLst/>
              <a:cxnLst/>
              <a:rect l="l" t="t" r="r" b="b"/>
              <a:pathLst>
                <a:path w="165" h="163" extrusionOk="0">
                  <a:moveTo>
                    <a:pt x="50" y="1"/>
                  </a:moveTo>
                  <a:lnTo>
                    <a:pt x="0" y="111"/>
                  </a:lnTo>
                  <a:lnTo>
                    <a:pt x="114" y="163"/>
                  </a:lnTo>
                  <a:lnTo>
                    <a:pt x="164" y="51"/>
                  </a:lnTo>
                  <a:lnTo>
                    <a:pt x="5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84" name="Google Shape;786;p42">
              <a:extLst>
                <a:ext uri="{FF2B5EF4-FFF2-40B4-BE49-F238E27FC236}">
                  <a16:creationId xmlns:a16="http://schemas.microsoft.com/office/drawing/2014/main" id="{E2326C11-BCC1-81B2-81B8-CAB8CDF8F78C}"/>
                </a:ext>
              </a:extLst>
            </p:cNvPr>
            <p:cNvSpPr/>
            <p:nvPr/>
          </p:nvSpPr>
          <p:spPr>
            <a:xfrm>
              <a:off x="2109275" y="2762050"/>
              <a:ext cx="4050" cy="4050"/>
            </a:xfrm>
            <a:custGeom>
              <a:avLst/>
              <a:gdLst/>
              <a:ahLst/>
              <a:cxnLst/>
              <a:rect l="l" t="t" r="r" b="b"/>
              <a:pathLst>
                <a:path w="162" h="162" extrusionOk="0">
                  <a:moveTo>
                    <a:pt x="51" y="1"/>
                  </a:moveTo>
                  <a:lnTo>
                    <a:pt x="1" y="112"/>
                  </a:lnTo>
                  <a:lnTo>
                    <a:pt x="112" y="162"/>
                  </a:lnTo>
                  <a:lnTo>
                    <a:pt x="161" y="50"/>
                  </a:lnTo>
                  <a:lnTo>
                    <a:pt x="5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85" name="Google Shape;787;p42">
              <a:extLst>
                <a:ext uri="{FF2B5EF4-FFF2-40B4-BE49-F238E27FC236}">
                  <a16:creationId xmlns:a16="http://schemas.microsoft.com/office/drawing/2014/main" id="{034D8EFB-5FF2-49A3-39AA-8F6759F95973}"/>
                </a:ext>
              </a:extLst>
            </p:cNvPr>
            <p:cNvSpPr/>
            <p:nvPr/>
          </p:nvSpPr>
          <p:spPr>
            <a:xfrm>
              <a:off x="2105775" y="2769950"/>
              <a:ext cx="4025" cy="4050"/>
            </a:xfrm>
            <a:custGeom>
              <a:avLst/>
              <a:gdLst/>
              <a:ahLst/>
              <a:cxnLst/>
              <a:rect l="l" t="t" r="r" b="b"/>
              <a:pathLst>
                <a:path w="161" h="162" extrusionOk="0">
                  <a:moveTo>
                    <a:pt x="49" y="0"/>
                  </a:moveTo>
                  <a:lnTo>
                    <a:pt x="0" y="111"/>
                  </a:lnTo>
                  <a:lnTo>
                    <a:pt x="110" y="161"/>
                  </a:lnTo>
                  <a:lnTo>
                    <a:pt x="160" y="49"/>
                  </a:lnTo>
                  <a:lnTo>
                    <a:pt x="49"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86" name="Google Shape;788;p42">
              <a:extLst>
                <a:ext uri="{FF2B5EF4-FFF2-40B4-BE49-F238E27FC236}">
                  <a16:creationId xmlns:a16="http://schemas.microsoft.com/office/drawing/2014/main" id="{C73A34DE-FDCB-05C8-6D35-28931340610C}"/>
                </a:ext>
              </a:extLst>
            </p:cNvPr>
            <p:cNvSpPr/>
            <p:nvPr/>
          </p:nvSpPr>
          <p:spPr>
            <a:xfrm>
              <a:off x="2112800" y="2754175"/>
              <a:ext cx="4075" cy="4050"/>
            </a:xfrm>
            <a:custGeom>
              <a:avLst/>
              <a:gdLst/>
              <a:ahLst/>
              <a:cxnLst/>
              <a:rect l="l" t="t" r="r" b="b"/>
              <a:pathLst>
                <a:path w="163" h="162" extrusionOk="0">
                  <a:moveTo>
                    <a:pt x="50" y="0"/>
                  </a:moveTo>
                  <a:lnTo>
                    <a:pt x="1" y="110"/>
                  </a:lnTo>
                  <a:lnTo>
                    <a:pt x="113" y="161"/>
                  </a:lnTo>
                  <a:lnTo>
                    <a:pt x="162" y="50"/>
                  </a:lnTo>
                  <a:lnTo>
                    <a:pt x="5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87" name="Google Shape;789;p42">
              <a:extLst>
                <a:ext uri="{FF2B5EF4-FFF2-40B4-BE49-F238E27FC236}">
                  <a16:creationId xmlns:a16="http://schemas.microsoft.com/office/drawing/2014/main" id="{6B48C698-D6D0-9779-2B4D-7DC91709778C}"/>
                </a:ext>
              </a:extLst>
            </p:cNvPr>
            <p:cNvSpPr/>
            <p:nvPr/>
          </p:nvSpPr>
          <p:spPr>
            <a:xfrm>
              <a:off x="2116300" y="2746250"/>
              <a:ext cx="4125" cy="4075"/>
            </a:xfrm>
            <a:custGeom>
              <a:avLst/>
              <a:gdLst/>
              <a:ahLst/>
              <a:cxnLst/>
              <a:rect l="l" t="t" r="r" b="b"/>
              <a:pathLst>
                <a:path w="165" h="163" extrusionOk="0">
                  <a:moveTo>
                    <a:pt x="52" y="1"/>
                  </a:moveTo>
                  <a:lnTo>
                    <a:pt x="1" y="113"/>
                  </a:lnTo>
                  <a:lnTo>
                    <a:pt x="114" y="163"/>
                  </a:lnTo>
                  <a:lnTo>
                    <a:pt x="165" y="52"/>
                  </a:lnTo>
                  <a:lnTo>
                    <a:pt x="5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88" name="Google Shape;790;p42">
              <a:extLst>
                <a:ext uri="{FF2B5EF4-FFF2-40B4-BE49-F238E27FC236}">
                  <a16:creationId xmlns:a16="http://schemas.microsoft.com/office/drawing/2014/main" id="{17EEE647-2EC1-28DE-2D56-3AC659BD7FAC}"/>
                </a:ext>
              </a:extLst>
            </p:cNvPr>
            <p:cNvSpPr/>
            <p:nvPr/>
          </p:nvSpPr>
          <p:spPr>
            <a:xfrm>
              <a:off x="2102250" y="2777800"/>
              <a:ext cx="4000" cy="4050"/>
            </a:xfrm>
            <a:custGeom>
              <a:avLst/>
              <a:gdLst/>
              <a:ahLst/>
              <a:cxnLst/>
              <a:rect l="l" t="t" r="r" b="b"/>
              <a:pathLst>
                <a:path w="160" h="162" extrusionOk="0">
                  <a:moveTo>
                    <a:pt x="50" y="1"/>
                  </a:moveTo>
                  <a:lnTo>
                    <a:pt x="0" y="113"/>
                  </a:lnTo>
                  <a:lnTo>
                    <a:pt x="109" y="161"/>
                  </a:lnTo>
                  <a:lnTo>
                    <a:pt x="159" y="50"/>
                  </a:lnTo>
                  <a:lnTo>
                    <a:pt x="5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89" name="Google Shape;791;p42">
              <a:extLst>
                <a:ext uri="{FF2B5EF4-FFF2-40B4-BE49-F238E27FC236}">
                  <a16:creationId xmlns:a16="http://schemas.microsoft.com/office/drawing/2014/main" id="{0FBEDE80-5894-BDDE-570F-A600868646DC}"/>
                </a:ext>
              </a:extLst>
            </p:cNvPr>
            <p:cNvSpPr/>
            <p:nvPr/>
          </p:nvSpPr>
          <p:spPr>
            <a:xfrm>
              <a:off x="2112050" y="2763325"/>
              <a:ext cx="4100" cy="4050"/>
            </a:xfrm>
            <a:custGeom>
              <a:avLst/>
              <a:gdLst/>
              <a:ahLst/>
              <a:cxnLst/>
              <a:rect l="l" t="t" r="r" b="b"/>
              <a:pathLst>
                <a:path w="164" h="162" extrusionOk="0">
                  <a:moveTo>
                    <a:pt x="51" y="1"/>
                  </a:moveTo>
                  <a:lnTo>
                    <a:pt x="1" y="111"/>
                  </a:lnTo>
                  <a:cubicBezTo>
                    <a:pt x="37" y="127"/>
                    <a:pt x="75" y="143"/>
                    <a:pt x="112" y="162"/>
                  </a:cubicBezTo>
                  <a:lnTo>
                    <a:pt x="163" y="50"/>
                  </a:lnTo>
                  <a:cubicBezTo>
                    <a:pt x="125" y="33"/>
                    <a:pt x="89" y="17"/>
                    <a:pt x="51"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90" name="Google Shape;792;p42">
              <a:extLst>
                <a:ext uri="{FF2B5EF4-FFF2-40B4-BE49-F238E27FC236}">
                  <a16:creationId xmlns:a16="http://schemas.microsoft.com/office/drawing/2014/main" id="{BE652690-4B9C-33E1-FB31-702D427A4EE0}"/>
                </a:ext>
              </a:extLst>
            </p:cNvPr>
            <p:cNvSpPr/>
            <p:nvPr/>
          </p:nvSpPr>
          <p:spPr>
            <a:xfrm>
              <a:off x="2108525" y="2771175"/>
              <a:ext cx="4000" cy="4000"/>
            </a:xfrm>
            <a:custGeom>
              <a:avLst/>
              <a:gdLst/>
              <a:ahLst/>
              <a:cxnLst/>
              <a:rect l="l" t="t" r="r" b="b"/>
              <a:pathLst>
                <a:path w="160" h="160" extrusionOk="0">
                  <a:moveTo>
                    <a:pt x="51" y="0"/>
                  </a:moveTo>
                  <a:lnTo>
                    <a:pt x="0" y="112"/>
                  </a:lnTo>
                  <a:cubicBezTo>
                    <a:pt x="36" y="128"/>
                    <a:pt x="73" y="144"/>
                    <a:pt x="107" y="160"/>
                  </a:cubicBezTo>
                  <a:lnTo>
                    <a:pt x="159" y="50"/>
                  </a:lnTo>
                  <a:cubicBezTo>
                    <a:pt x="124" y="32"/>
                    <a:pt x="88" y="17"/>
                    <a:pt x="51"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91" name="Google Shape;793;p42">
              <a:extLst>
                <a:ext uri="{FF2B5EF4-FFF2-40B4-BE49-F238E27FC236}">
                  <a16:creationId xmlns:a16="http://schemas.microsoft.com/office/drawing/2014/main" id="{7D175C2F-E88B-1EC7-63BF-46818EDE53EC}"/>
                </a:ext>
              </a:extLst>
            </p:cNvPr>
            <p:cNvSpPr/>
            <p:nvPr/>
          </p:nvSpPr>
          <p:spPr>
            <a:xfrm>
              <a:off x="2115575" y="2755450"/>
              <a:ext cx="4200" cy="4075"/>
            </a:xfrm>
            <a:custGeom>
              <a:avLst/>
              <a:gdLst/>
              <a:ahLst/>
              <a:cxnLst/>
              <a:rect l="l" t="t" r="r" b="b"/>
              <a:pathLst>
                <a:path w="168" h="163" extrusionOk="0">
                  <a:moveTo>
                    <a:pt x="51" y="0"/>
                  </a:moveTo>
                  <a:lnTo>
                    <a:pt x="1" y="111"/>
                  </a:lnTo>
                  <a:cubicBezTo>
                    <a:pt x="39" y="127"/>
                    <a:pt x="76" y="144"/>
                    <a:pt x="116" y="162"/>
                  </a:cubicBezTo>
                  <a:lnTo>
                    <a:pt x="168" y="52"/>
                  </a:lnTo>
                  <a:cubicBezTo>
                    <a:pt x="128" y="33"/>
                    <a:pt x="91" y="17"/>
                    <a:pt x="51"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92" name="Google Shape;794;p42">
              <a:extLst>
                <a:ext uri="{FF2B5EF4-FFF2-40B4-BE49-F238E27FC236}">
                  <a16:creationId xmlns:a16="http://schemas.microsoft.com/office/drawing/2014/main" id="{BC02D523-4D48-96D0-3464-24ECF96C875F}"/>
                </a:ext>
              </a:extLst>
            </p:cNvPr>
            <p:cNvSpPr/>
            <p:nvPr/>
          </p:nvSpPr>
          <p:spPr>
            <a:xfrm>
              <a:off x="2119150" y="2747525"/>
              <a:ext cx="4250" cy="4150"/>
            </a:xfrm>
            <a:custGeom>
              <a:avLst/>
              <a:gdLst/>
              <a:ahLst/>
              <a:cxnLst/>
              <a:rect l="l" t="t" r="r" b="b"/>
              <a:pathLst>
                <a:path w="170" h="166" extrusionOk="0">
                  <a:moveTo>
                    <a:pt x="52" y="1"/>
                  </a:moveTo>
                  <a:lnTo>
                    <a:pt x="1" y="112"/>
                  </a:lnTo>
                  <a:cubicBezTo>
                    <a:pt x="40" y="131"/>
                    <a:pt x="77" y="146"/>
                    <a:pt x="118" y="166"/>
                  </a:cubicBezTo>
                  <a:lnTo>
                    <a:pt x="170" y="55"/>
                  </a:lnTo>
                  <a:lnTo>
                    <a:pt x="110" y="28"/>
                  </a:lnTo>
                  <a:lnTo>
                    <a:pt x="5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93" name="Google Shape;795;p42">
              <a:extLst>
                <a:ext uri="{FF2B5EF4-FFF2-40B4-BE49-F238E27FC236}">
                  <a16:creationId xmlns:a16="http://schemas.microsoft.com/office/drawing/2014/main" id="{60C232F0-8B46-D29A-A0A6-11655B9980CB}"/>
                </a:ext>
              </a:extLst>
            </p:cNvPr>
            <p:cNvSpPr/>
            <p:nvPr/>
          </p:nvSpPr>
          <p:spPr>
            <a:xfrm>
              <a:off x="2104975" y="2779050"/>
              <a:ext cx="3850" cy="3975"/>
            </a:xfrm>
            <a:custGeom>
              <a:avLst/>
              <a:gdLst/>
              <a:ahLst/>
              <a:cxnLst/>
              <a:rect l="l" t="t" r="r" b="b"/>
              <a:pathLst>
                <a:path w="154" h="159" extrusionOk="0">
                  <a:moveTo>
                    <a:pt x="50" y="0"/>
                  </a:moveTo>
                  <a:lnTo>
                    <a:pt x="0" y="111"/>
                  </a:lnTo>
                  <a:lnTo>
                    <a:pt x="52" y="135"/>
                  </a:lnTo>
                  <a:cubicBezTo>
                    <a:pt x="69" y="143"/>
                    <a:pt x="86" y="151"/>
                    <a:pt x="102" y="158"/>
                  </a:cubicBezTo>
                  <a:lnTo>
                    <a:pt x="154" y="48"/>
                  </a:lnTo>
                  <a:cubicBezTo>
                    <a:pt x="122" y="32"/>
                    <a:pt x="84" y="16"/>
                    <a:pt x="50"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94" name="Google Shape;796;p42">
              <a:extLst>
                <a:ext uri="{FF2B5EF4-FFF2-40B4-BE49-F238E27FC236}">
                  <a16:creationId xmlns:a16="http://schemas.microsoft.com/office/drawing/2014/main" id="{4D534E97-073A-4693-DEEA-E544F33DAE98}"/>
                </a:ext>
              </a:extLst>
            </p:cNvPr>
            <p:cNvSpPr/>
            <p:nvPr/>
          </p:nvSpPr>
          <p:spPr>
            <a:xfrm>
              <a:off x="2114775" y="2764550"/>
              <a:ext cx="4100" cy="4075"/>
            </a:xfrm>
            <a:custGeom>
              <a:avLst/>
              <a:gdLst/>
              <a:ahLst/>
              <a:cxnLst/>
              <a:rect l="l" t="t" r="r" b="b"/>
              <a:pathLst>
                <a:path w="164" h="163" extrusionOk="0">
                  <a:moveTo>
                    <a:pt x="52" y="0"/>
                  </a:moveTo>
                  <a:lnTo>
                    <a:pt x="0" y="110"/>
                  </a:lnTo>
                  <a:cubicBezTo>
                    <a:pt x="37" y="128"/>
                    <a:pt x="73" y="145"/>
                    <a:pt x="109" y="162"/>
                  </a:cubicBezTo>
                  <a:lnTo>
                    <a:pt x="163" y="53"/>
                  </a:lnTo>
                  <a:cubicBezTo>
                    <a:pt x="127" y="36"/>
                    <a:pt x="89" y="19"/>
                    <a:pt x="52"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95" name="Google Shape;797;p42">
              <a:extLst>
                <a:ext uri="{FF2B5EF4-FFF2-40B4-BE49-F238E27FC236}">
                  <a16:creationId xmlns:a16="http://schemas.microsoft.com/office/drawing/2014/main" id="{8AA0522D-BC63-07D2-58E4-2DE99D748158}"/>
                </a:ext>
              </a:extLst>
            </p:cNvPr>
            <p:cNvSpPr/>
            <p:nvPr/>
          </p:nvSpPr>
          <p:spPr>
            <a:xfrm>
              <a:off x="2111150" y="2772400"/>
              <a:ext cx="3875" cy="3975"/>
            </a:xfrm>
            <a:custGeom>
              <a:avLst/>
              <a:gdLst/>
              <a:ahLst/>
              <a:cxnLst/>
              <a:rect l="l" t="t" r="r" b="b"/>
              <a:pathLst>
                <a:path w="155" h="159" extrusionOk="0">
                  <a:moveTo>
                    <a:pt x="51" y="1"/>
                  </a:moveTo>
                  <a:lnTo>
                    <a:pt x="0" y="111"/>
                  </a:lnTo>
                  <a:cubicBezTo>
                    <a:pt x="34" y="126"/>
                    <a:pt x="71" y="143"/>
                    <a:pt x="102" y="159"/>
                  </a:cubicBezTo>
                  <a:lnTo>
                    <a:pt x="155" y="50"/>
                  </a:lnTo>
                  <a:cubicBezTo>
                    <a:pt x="122" y="33"/>
                    <a:pt x="85" y="16"/>
                    <a:pt x="51"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96" name="Google Shape;798;p42">
              <a:extLst>
                <a:ext uri="{FF2B5EF4-FFF2-40B4-BE49-F238E27FC236}">
                  <a16:creationId xmlns:a16="http://schemas.microsoft.com/office/drawing/2014/main" id="{10D678CD-73D9-AC86-40E1-559B7B248C70}"/>
                </a:ext>
              </a:extLst>
            </p:cNvPr>
            <p:cNvSpPr/>
            <p:nvPr/>
          </p:nvSpPr>
          <p:spPr>
            <a:xfrm>
              <a:off x="2118400" y="2756750"/>
              <a:ext cx="4275" cy="4150"/>
            </a:xfrm>
            <a:custGeom>
              <a:avLst/>
              <a:gdLst/>
              <a:ahLst/>
              <a:cxnLst/>
              <a:rect l="l" t="t" r="r" b="b"/>
              <a:pathLst>
                <a:path w="171" h="166" extrusionOk="0">
                  <a:moveTo>
                    <a:pt x="53" y="0"/>
                  </a:moveTo>
                  <a:lnTo>
                    <a:pt x="1" y="110"/>
                  </a:lnTo>
                  <a:cubicBezTo>
                    <a:pt x="40" y="129"/>
                    <a:pt x="79" y="145"/>
                    <a:pt x="118" y="165"/>
                  </a:cubicBezTo>
                  <a:lnTo>
                    <a:pt x="171" y="56"/>
                  </a:lnTo>
                  <a:cubicBezTo>
                    <a:pt x="130" y="35"/>
                    <a:pt x="93" y="18"/>
                    <a:pt x="5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97" name="Google Shape;799;p42">
              <a:extLst>
                <a:ext uri="{FF2B5EF4-FFF2-40B4-BE49-F238E27FC236}">
                  <a16:creationId xmlns:a16="http://schemas.microsoft.com/office/drawing/2014/main" id="{E6BD2702-0162-5E5B-345B-B53DCFBC3646}"/>
                </a:ext>
              </a:extLst>
            </p:cNvPr>
            <p:cNvSpPr/>
            <p:nvPr/>
          </p:nvSpPr>
          <p:spPr>
            <a:xfrm>
              <a:off x="2122025" y="2748875"/>
              <a:ext cx="4450" cy="4250"/>
            </a:xfrm>
            <a:custGeom>
              <a:avLst/>
              <a:gdLst/>
              <a:ahLst/>
              <a:cxnLst/>
              <a:rect l="l" t="t" r="r" b="b"/>
              <a:pathLst>
                <a:path w="178" h="170" extrusionOk="0">
                  <a:moveTo>
                    <a:pt x="53" y="1"/>
                  </a:moveTo>
                  <a:lnTo>
                    <a:pt x="1" y="112"/>
                  </a:lnTo>
                  <a:cubicBezTo>
                    <a:pt x="42" y="130"/>
                    <a:pt x="82" y="149"/>
                    <a:pt x="124" y="170"/>
                  </a:cubicBezTo>
                  <a:lnTo>
                    <a:pt x="177" y="61"/>
                  </a:lnTo>
                  <a:cubicBezTo>
                    <a:pt x="134" y="39"/>
                    <a:pt x="94" y="20"/>
                    <a:pt x="5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98" name="Google Shape;800;p42">
              <a:extLst>
                <a:ext uri="{FF2B5EF4-FFF2-40B4-BE49-F238E27FC236}">
                  <a16:creationId xmlns:a16="http://schemas.microsoft.com/office/drawing/2014/main" id="{91CEBBEA-4B39-3173-F4BF-1AE509D026DE}"/>
                </a:ext>
              </a:extLst>
            </p:cNvPr>
            <p:cNvSpPr/>
            <p:nvPr/>
          </p:nvSpPr>
          <p:spPr>
            <a:xfrm>
              <a:off x="2107500" y="2780225"/>
              <a:ext cx="3750" cy="3900"/>
            </a:xfrm>
            <a:custGeom>
              <a:avLst/>
              <a:gdLst/>
              <a:ahLst/>
              <a:cxnLst/>
              <a:rect l="l" t="t" r="r" b="b"/>
              <a:pathLst>
                <a:path w="150" h="156" extrusionOk="0">
                  <a:moveTo>
                    <a:pt x="53" y="0"/>
                  </a:moveTo>
                  <a:lnTo>
                    <a:pt x="1" y="110"/>
                  </a:lnTo>
                  <a:cubicBezTo>
                    <a:pt x="32" y="126"/>
                    <a:pt x="67" y="141"/>
                    <a:pt x="96" y="156"/>
                  </a:cubicBezTo>
                  <a:lnTo>
                    <a:pt x="149" y="47"/>
                  </a:lnTo>
                  <a:cubicBezTo>
                    <a:pt x="120" y="31"/>
                    <a:pt x="86" y="16"/>
                    <a:pt x="5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399" name="Google Shape;801;p42">
              <a:extLst>
                <a:ext uri="{FF2B5EF4-FFF2-40B4-BE49-F238E27FC236}">
                  <a16:creationId xmlns:a16="http://schemas.microsoft.com/office/drawing/2014/main" id="{9E4D9670-3EB7-1542-EE7A-63AD1D96AC89}"/>
                </a:ext>
              </a:extLst>
            </p:cNvPr>
            <p:cNvSpPr/>
            <p:nvPr/>
          </p:nvSpPr>
          <p:spPr>
            <a:xfrm>
              <a:off x="2117500" y="2765875"/>
              <a:ext cx="4125" cy="4125"/>
            </a:xfrm>
            <a:custGeom>
              <a:avLst/>
              <a:gdLst/>
              <a:ahLst/>
              <a:cxnLst/>
              <a:rect l="l" t="t" r="r" b="b"/>
              <a:pathLst>
                <a:path w="165" h="165" extrusionOk="0">
                  <a:moveTo>
                    <a:pt x="54" y="0"/>
                  </a:moveTo>
                  <a:lnTo>
                    <a:pt x="0" y="109"/>
                  </a:lnTo>
                  <a:cubicBezTo>
                    <a:pt x="37" y="128"/>
                    <a:pt x="72" y="145"/>
                    <a:pt x="107" y="164"/>
                  </a:cubicBezTo>
                  <a:lnTo>
                    <a:pt x="164" y="56"/>
                  </a:lnTo>
                  <a:cubicBezTo>
                    <a:pt x="128" y="37"/>
                    <a:pt x="92" y="19"/>
                    <a:pt x="54"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00" name="Google Shape;802;p42">
              <a:extLst>
                <a:ext uri="{FF2B5EF4-FFF2-40B4-BE49-F238E27FC236}">
                  <a16:creationId xmlns:a16="http://schemas.microsoft.com/office/drawing/2014/main" id="{C6A2E29A-5824-8203-A8EF-285893F354D7}"/>
                </a:ext>
              </a:extLst>
            </p:cNvPr>
            <p:cNvSpPr/>
            <p:nvPr/>
          </p:nvSpPr>
          <p:spPr>
            <a:xfrm>
              <a:off x="2113700" y="2773625"/>
              <a:ext cx="3900" cy="4000"/>
            </a:xfrm>
            <a:custGeom>
              <a:avLst/>
              <a:gdLst/>
              <a:ahLst/>
              <a:cxnLst/>
              <a:rect l="l" t="t" r="r" b="b"/>
              <a:pathLst>
                <a:path w="156" h="160" extrusionOk="0">
                  <a:moveTo>
                    <a:pt x="56" y="1"/>
                  </a:moveTo>
                  <a:lnTo>
                    <a:pt x="1" y="110"/>
                  </a:lnTo>
                  <a:cubicBezTo>
                    <a:pt x="33" y="126"/>
                    <a:pt x="67" y="142"/>
                    <a:pt x="98" y="159"/>
                  </a:cubicBezTo>
                  <a:lnTo>
                    <a:pt x="156" y="51"/>
                  </a:lnTo>
                  <a:cubicBezTo>
                    <a:pt x="123" y="33"/>
                    <a:pt x="89" y="17"/>
                    <a:pt x="56"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01" name="Google Shape;803;p42">
              <a:extLst>
                <a:ext uri="{FF2B5EF4-FFF2-40B4-BE49-F238E27FC236}">
                  <a16:creationId xmlns:a16="http://schemas.microsoft.com/office/drawing/2014/main" id="{4F50D1AC-59DD-FEF8-AA72-D85152C11650}"/>
                </a:ext>
              </a:extLst>
            </p:cNvPr>
            <p:cNvSpPr/>
            <p:nvPr/>
          </p:nvSpPr>
          <p:spPr>
            <a:xfrm>
              <a:off x="2121325" y="2758150"/>
              <a:ext cx="4350" cy="4225"/>
            </a:xfrm>
            <a:custGeom>
              <a:avLst/>
              <a:gdLst/>
              <a:ahLst/>
              <a:cxnLst/>
              <a:rect l="l" t="t" r="r" b="b"/>
              <a:pathLst>
                <a:path w="174" h="169" extrusionOk="0">
                  <a:moveTo>
                    <a:pt x="54" y="0"/>
                  </a:moveTo>
                  <a:lnTo>
                    <a:pt x="1" y="109"/>
                  </a:lnTo>
                  <a:cubicBezTo>
                    <a:pt x="38" y="128"/>
                    <a:pt x="78" y="146"/>
                    <a:pt x="116" y="168"/>
                  </a:cubicBezTo>
                  <a:lnTo>
                    <a:pt x="173" y="60"/>
                  </a:lnTo>
                  <a:cubicBezTo>
                    <a:pt x="133" y="39"/>
                    <a:pt x="93" y="19"/>
                    <a:pt x="54"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02" name="Google Shape;804;p42">
              <a:extLst>
                <a:ext uri="{FF2B5EF4-FFF2-40B4-BE49-F238E27FC236}">
                  <a16:creationId xmlns:a16="http://schemas.microsoft.com/office/drawing/2014/main" id="{4928045A-EB1E-65A3-57D9-D99F914EB096}"/>
                </a:ext>
              </a:extLst>
            </p:cNvPr>
            <p:cNvSpPr/>
            <p:nvPr/>
          </p:nvSpPr>
          <p:spPr>
            <a:xfrm>
              <a:off x="2125125" y="2750375"/>
              <a:ext cx="4600" cy="4375"/>
            </a:xfrm>
            <a:custGeom>
              <a:avLst/>
              <a:gdLst/>
              <a:ahLst/>
              <a:cxnLst/>
              <a:rect l="l" t="t" r="r" b="b"/>
              <a:pathLst>
                <a:path w="184" h="175" extrusionOk="0">
                  <a:moveTo>
                    <a:pt x="53" y="1"/>
                  </a:moveTo>
                  <a:lnTo>
                    <a:pt x="0" y="110"/>
                  </a:lnTo>
                  <a:cubicBezTo>
                    <a:pt x="42" y="131"/>
                    <a:pt x="83" y="150"/>
                    <a:pt x="126" y="174"/>
                  </a:cubicBezTo>
                  <a:lnTo>
                    <a:pt x="183" y="67"/>
                  </a:lnTo>
                  <a:cubicBezTo>
                    <a:pt x="138" y="42"/>
                    <a:pt x="97" y="23"/>
                    <a:pt x="5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03" name="Google Shape;805;p42">
              <a:extLst>
                <a:ext uri="{FF2B5EF4-FFF2-40B4-BE49-F238E27FC236}">
                  <a16:creationId xmlns:a16="http://schemas.microsoft.com/office/drawing/2014/main" id="{55A84540-9955-AF3A-B1BC-B6A73E74BDAB}"/>
                </a:ext>
              </a:extLst>
            </p:cNvPr>
            <p:cNvSpPr/>
            <p:nvPr/>
          </p:nvSpPr>
          <p:spPr>
            <a:xfrm>
              <a:off x="2109925" y="2781375"/>
              <a:ext cx="3625" cy="3850"/>
            </a:xfrm>
            <a:custGeom>
              <a:avLst/>
              <a:gdLst/>
              <a:ahLst/>
              <a:cxnLst/>
              <a:rect l="l" t="t" r="r" b="b"/>
              <a:pathLst>
                <a:path w="145" h="154" extrusionOk="0">
                  <a:moveTo>
                    <a:pt x="53" y="1"/>
                  </a:moveTo>
                  <a:lnTo>
                    <a:pt x="0" y="110"/>
                  </a:lnTo>
                  <a:cubicBezTo>
                    <a:pt x="31" y="124"/>
                    <a:pt x="62" y="140"/>
                    <a:pt x="88" y="153"/>
                  </a:cubicBezTo>
                  <a:lnTo>
                    <a:pt x="145" y="45"/>
                  </a:lnTo>
                  <a:cubicBezTo>
                    <a:pt x="116" y="32"/>
                    <a:pt x="83" y="16"/>
                    <a:pt x="5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04" name="Google Shape;806;p42">
              <a:extLst>
                <a:ext uri="{FF2B5EF4-FFF2-40B4-BE49-F238E27FC236}">
                  <a16:creationId xmlns:a16="http://schemas.microsoft.com/office/drawing/2014/main" id="{ED84A2E5-14ED-61FF-3185-03C635D985DB}"/>
                </a:ext>
              </a:extLst>
            </p:cNvPr>
            <p:cNvSpPr/>
            <p:nvPr/>
          </p:nvSpPr>
          <p:spPr>
            <a:xfrm>
              <a:off x="2120175" y="2767275"/>
              <a:ext cx="4175" cy="4175"/>
            </a:xfrm>
            <a:custGeom>
              <a:avLst/>
              <a:gdLst/>
              <a:ahLst/>
              <a:cxnLst/>
              <a:rect l="l" t="t" r="r" b="b"/>
              <a:pathLst>
                <a:path w="167" h="167" extrusionOk="0">
                  <a:moveTo>
                    <a:pt x="57" y="0"/>
                  </a:moveTo>
                  <a:lnTo>
                    <a:pt x="0" y="108"/>
                  </a:lnTo>
                  <a:cubicBezTo>
                    <a:pt x="36" y="126"/>
                    <a:pt x="70" y="146"/>
                    <a:pt x="104" y="166"/>
                  </a:cubicBezTo>
                  <a:lnTo>
                    <a:pt x="166" y="62"/>
                  </a:lnTo>
                  <a:cubicBezTo>
                    <a:pt x="131" y="40"/>
                    <a:pt x="95" y="20"/>
                    <a:pt x="57"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05" name="Google Shape;807;p42">
              <a:extLst>
                <a:ext uri="{FF2B5EF4-FFF2-40B4-BE49-F238E27FC236}">
                  <a16:creationId xmlns:a16="http://schemas.microsoft.com/office/drawing/2014/main" id="{E6805A29-8C7C-F29D-B7F0-74F1795BBFB1}"/>
                </a:ext>
              </a:extLst>
            </p:cNvPr>
            <p:cNvSpPr/>
            <p:nvPr/>
          </p:nvSpPr>
          <p:spPr>
            <a:xfrm>
              <a:off x="2116125" y="2774900"/>
              <a:ext cx="3825" cy="3975"/>
            </a:xfrm>
            <a:custGeom>
              <a:avLst/>
              <a:gdLst/>
              <a:ahLst/>
              <a:cxnLst/>
              <a:rect l="l" t="t" r="r" b="b"/>
              <a:pathLst>
                <a:path w="153" h="159" extrusionOk="0">
                  <a:moveTo>
                    <a:pt x="57" y="0"/>
                  </a:moveTo>
                  <a:lnTo>
                    <a:pt x="0" y="108"/>
                  </a:lnTo>
                  <a:cubicBezTo>
                    <a:pt x="32" y="125"/>
                    <a:pt x="63" y="142"/>
                    <a:pt x="91" y="158"/>
                  </a:cubicBezTo>
                  <a:lnTo>
                    <a:pt x="153" y="53"/>
                  </a:lnTo>
                  <a:cubicBezTo>
                    <a:pt x="123" y="36"/>
                    <a:pt x="91" y="17"/>
                    <a:pt x="57"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06" name="Google Shape;808;p42">
              <a:extLst>
                <a:ext uri="{FF2B5EF4-FFF2-40B4-BE49-F238E27FC236}">
                  <a16:creationId xmlns:a16="http://schemas.microsoft.com/office/drawing/2014/main" id="{3FF1F9B5-7EAE-5E2C-913D-DD4899D93660}"/>
                </a:ext>
              </a:extLst>
            </p:cNvPr>
            <p:cNvSpPr/>
            <p:nvPr/>
          </p:nvSpPr>
          <p:spPr>
            <a:xfrm>
              <a:off x="2124225" y="2759650"/>
              <a:ext cx="4500" cy="4350"/>
            </a:xfrm>
            <a:custGeom>
              <a:avLst/>
              <a:gdLst/>
              <a:ahLst/>
              <a:cxnLst/>
              <a:rect l="l" t="t" r="r" b="b"/>
              <a:pathLst>
                <a:path w="180" h="174" extrusionOk="0">
                  <a:moveTo>
                    <a:pt x="57" y="0"/>
                  </a:moveTo>
                  <a:lnTo>
                    <a:pt x="0" y="108"/>
                  </a:lnTo>
                  <a:cubicBezTo>
                    <a:pt x="40" y="129"/>
                    <a:pt x="78" y="150"/>
                    <a:pt x="117" y="174"/>
                  </a:cubicBezTo>
                  <a:lnTo>
                    <a:pt x="180" y="68"/>
                  </a:lnTo>
                  <a:cubicBezTo>
                    <a:pt x="139" y="44"/>
                    <a:pt x="99" y="21"/>
                    <a:pt x="57"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07" name="Google Shape;809;p42">
              <a:extLst>
                <a:ext uri="{FF2B5EF4-FFF2-40B4-BE49-F238E27FC236}">
                  <a16:creationId xmlns:a16="http://schemas.microsoft.com/office/drawing/2014/main" id="{28FDCFB7-940C-4300-76A5-964CFAA9E250}"/>
                </a:ext>
              </a:extLst>
            </p:cNvPr>
            <p:cNvSpPr/>
            <p:nvPr/>
          </p:nvSpPr>
          <p:spPr>
            <a:xfrm>
              <a:off x="2128325" y="2752075"/>
              <a:ext cx="4750" cy="4475"/>
            </a:xfrm>
            <a:custGeom>
              <a:avLst/>
              <a:gdLst/>
              <a:ahLst/>
              <a:cxnLst/>
              <a:rect l="l" t="t" r="r" b="b"/>
              <a:pathLst>
                <a:path w="190" h="179" extrusionOk="0">
                  <a:moveTo>
                    <a:pt x="57" y="0"/>
                  </a:moveTo>
                  <a:lnTo>
                    <a:pt x="0" y="108"/>
                  </a:lnTo>
                  <a:lnTo>
                    <a:pt x="63" y="143"/>
                  </a:lnTo>
                  <a:cubicBezTo>
                    <a:pt x="84" y="152"/>
                    <a:pt x="106" y="166"/>
                    <a:pt x="128" y="179"/>
                  </a:cubicBezTo>
                  <a:lnTo>
                    <a:pt x="190" y="74"/>
                  </a:lnTo>
                  <a:cubicBezTo>
                    <a:pt x="168" y="62"/>
                    <a:pt x="145" y="47"/>
                    <a:pt x="123" y="36"/>
                  </a:cubicBezTo>
                  <a:lnTo>
                    <a:pt x="57"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08" name="Google Shape;810;p42">
              <a:extLst>
                <a:ext uri="{FF2B5EF4-FFF2-40B4-BE49-F238E27FC236}">
                  <a16:creationId xmlns:a16="http://schemas.microsoft.com/office/drawing/2014/main" id="{AC9AA846-6C3F-21BF-D4CA-5B125EAC7A45}"/>
                </a:ext>
              </a:extLst>
            </p:cNvPr>
            <p:cNvSpPr/>
            <p:nvPr/>
          </p:nvSpPr>
          <p:spPr>
            <a:xfrm>
              <a:off x="2112050" y="2782550"/>
              <a:ext cx="3525" cy="3800"/>
            </a:xfrm>
            <a:custGeom>
              <a:avLst/>
              <a:gdLst/>
              <a:ahLst/>
              <a:cxnLst/>
              <a:rect l="l" t="t" r="r" b="b"/>
              <a:pathLst>
                <a:path w="141" h="152" extrusionOk="0">
                  <a:moveTo>
                    <a:pt x="58" y="1"/>
                  </a:moveTo>
                  <a:lnTo>
                    <a:pt x="1" y="108"/>
                  </a:lnTo>
                  <a:lnTo>
                    <a:pt x="41" y="130"/>
                  </a:lnTo>
                  <a:cubicBezTo>
                    <a:pt x="56" y="137"/>
                    <a:pt x="66" y="145"/>
                    <a:pt x="78" y="152"/>
                  </a:cubicBezTo>
                  <a:lnTo>
                    <a:pt x="141" y="47"/>
                  </a:lnTo>
                  <a:cubicBezTo>
                    <a:pt x="128" y="39"/>
                    <a:pt x="117" y="32"/>
                    <a:pt x="101" y="23"/>
                  </a:cubicBezTo>
                  <a:lnTo>
                    <a:pt x="58"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09" name="Google Shape;811;p42">
              <a:extLst>
                <a:ext uri="{FF2B5EF4-FFF2-40B4-BE49-F238E27FC236}">
                  <a16:creationId xmlns:a16="http://schemas.microsoft.com/office/drawing/2014/main" id="{5B3C0DB3-00BD-2197-EEE0-ABC64EBD1BD9}"/>
                </a:ext>
              </a:extLst>
            </p:cNvPr>
            <p:cNvSpPr/>
            <p:nvPr/>
          </p:nvSpPr>
          <p:spPr>
            <a:xfrm>
              <a:off x="2122775" y="2768800"/>
              <a:ext cx="4225" cy="4200"/>
            </a:xfrm>
            <a:custGeom>
              <a:avLst/>
              <a:gdLst/>
              <a:ahLst/>
              <a:cxnLst/>
              <a:rect l="l" t="t" r="r" b="b"/>
              <a:pathLst>
                <a:path w="169" h="168" extrusionOk="0">
                  <a:moveTo>
                    <a:pt x="62" y="1"/>
                  </a:moveTo>
                  <a:lnTo>
                    <a:pt x="0" y="105"/>
                  </a:lnTo>
                  <a:lnTo>
                    <a:pt x="52" y="135"/>
                  </a:lnTo>
                  <a:lnTo>
                    <a:pt x="101" y="168"/>
                  </a:lnTo>
                  <a:lnTo>
                    <a:pt x="168" y="67"/>
                  </a:lnTo>
                  <a:lnTo>
                    <a:pt x="115" y="32"/>
                  </a:lnTo>
                  <a:lnTo>
                    <a:pt x="6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10" name="Google Shape;812;p42">
              <a:extLst>
                <a:ext uri="{FF2B5EF4-FFF2-40B4-BE49-F238E27FC236}">
                  <a16:creationId xmlns:a16="http://schemas.microsoft.com/office/drawing/2014/main" id="{A3FF9021-4283-4F28-B08E-334210B87AA6}"/>
                </a:ext>
              </a:extLst>
            </p:cNvPr>
            <p:cNvSpPr/>
            <p:nvPr/>
          </p:nvSpPr>
          <p:spPr>
            <a:xfrm>
              <a:off x="2118375" y="2776250"/>
              <a:ext cx="3825" cy="3975"/>
            </a:xfrm>
            <a:custGeom>
              <a:avLst/>
              <a:gdLst/>
              <a:ahLst/>
              <a:cxnLst/>
              <a:rect l="l" t="t" r="r" b="b"/>
              <a:pathLst>
                <a:path w="153" h="159" extrusionOk="0">
                  <a:moveTo>
                    <a:pt x="63" y="0"/>
                  </a:moveTo>
                  <a:lnTo>
                    <a:pt x="1" y="106"/>
                  </a:lnTo>
                  <a:lnTo>
                    <a:pt x="45" y="130"/>
                  </a:lnTo>
                  <a:lnTo>
                    <a:pt x="85" y="158"/>
                  </a:lnTo>
                  <a:lnTo>
                    <a:pt x="152" y="56"/>
                  </a:lnTo>
                  <a:lnTo>
                    <a:pt x="110" y="28"/>
                  </a:lnTo>
                  <a:lnTo>
                    <a:pt x="6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11" name="Google Shape;813;p42">
              <a:extLst>
                <a:ext uri="{FF2B5EF4-FFF2-40B4-BE49-F238E27FC236}">
                  <a16:creationId xmlns:a16="http://schemas.microsoft.com/office/drawing/2014/main" id="{B2A5536C-6428-734C-244B-8A72F6A6DE8C}"/>
                </a:ext>
              </a:extLst>
            </p:cNvPr>
            <p:cNvSpPr/>
            <p:nvPr/>
          </p:nvSpPr>
          <p:spPr>
            <a:xfrm>
              <a:off x="2127150" y="2761325"/>
              <a:ext cx="4625" cy="4500"/>
            </a:xfrm>
            <a:custGeom>
              <a:avLst/>
              <a:gdLst/>
              <a:ahLst/>
              <a:cxnLst/>
              <a:rect l="l" t="t" r="r" b="b"/>
              <a:pathLst>
                <a:path w="185" h="180" extrusionOk="0">
                  <a:moveTo>
                    <a:pt x="63" y="1"/>
                  </a:moveTo>
                  <a:lnTo>
                    <a:pt x="0" y="107"/>
                  </a:lnTo>
                  <a:lnTo>
                    <a:pt x="58" y="141"/>
                  </a:lnTo>
                  <a:lnTo>
                    <a:pt x="117" y="179"/>
                  </a:lnTo>
                  <a:lnTo>
                    <a:pt x="184" y="78"/>
                  </a:lnTo>
                  <a:lnTo>
                    <a:pt x="123" y="37"/>
                  </a:lnTo>
                  <a:lnTo>
                    <a:pt x="6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12" name="Google Shape;814;p42">
              <a:extLst>
                <a:ext uri="{FF2B5EF4-FFF2-40B4-BE49-F238E27FC236}">
                  <a16:creationId xmlns:a16="http://schemas.microsoft.com/office/drawing/2014/main" id="{45C70B4D-E284-F2AB-0A84-209099AAE0AE}"/>
                </a:ext>
              </a:extLst>
            </p:cNvPr>
            <p:cNvSpPr/>
            <p:nvPr/>
          </p:nvSpPr>
          <p:spPr>
            <a:xfrm>
              <a:off x="2131500" y="2753925"/>
              <a:ext cx="5025" cy="4675"/>
            </a:xfrm>
            <a:custGeom>
              <a:avLst/>
              <a:gdLst/>
              <a:ahLst/>
              <a:cxnLst/>
              <a:rect l="l" t="t" r="r" b="b"/>
              <a:pathLst>
                <a:path w="201" h="187" extrusionOk="0">
                  <a:moveTo>
                    <a:pt x="63" y="0"/>
                  </a:moveTo>
                  <a:lnTo>
                    <a:pt x="1" y="105"/>
                  </a:lnTo>
                  <a:lnTo>
                    <a:pt x="67" y="144"/>
                  </a:lnTo>
                  <a:lnTo>
                    <a:pt x="134" y="187"/>
                  </a:lnTo>
                  <a:lnTo>
                    <a:pt x="201" y="86"/>
                  </a:lnTo>
                  <a:lnTo>
                    <a:pt x="130" y="41"/>
                  </a:lnTo>
                  <a:lnTo>
                    <a:pt x="6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13" name="Google Shape;815;p42">
              <a:extLst>
                <a:ext uri="{FF2B5EF4-FFF2-40B4-BE49-F238E27FC236}">
                  <a16:creationId xmlns:a16="http://schemas.microsoft.com/office/drawing/2014/main" id="{DC4C71B8-C778-1119-F6A5-12886EA61480}"/>
                </a:ext>
              </a:extLst>
            </p:cNvPr>
            <p:cNvSpPr/>
            <p:nvPr/>
          </p:nvSpPr>
          <p:spPr>
            <a:xfrm>
              <a:off x="2114000" y="2783700"/>
              <a:ext cx="3450" cy="3700"/>
            </a:xfrm>
            <a:custGeom>
              <a:avLst/>
              <a:gdLst/>
              <a:ahLst/>
              <a:cxnLst/>
              <a:rect l="l" t="t" r="r" b="b"/>
              <a:pathLst>
                <a:path w="138" h="148" extrusionOk="0">
                  <a:moveTo>
                    <a:pt x="63" y="0"/>
                  </a:moveTo>
                  <a:lnTo>
                    <a:pt x="0" y="105"/>
                  </a:lnTo>
                  <a:lnTo>
                    <a:pt x="39" y="127"/>
                  </a:lnTo>
                  <a:lnTo>
                    <a:pt x="70" y="148"/>
                  </a:lnTo>
                  <a:lnTo>
                    <a:pt x="137" y="47"/>
                  </a:lnTo>
                  <a:lnTo>
                    <a:pt x="102" y="23"/>
                  </a:lnTo>
                  <a:lnTo>
                    <a:pt x="6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14" name="Google Shape;816;p42">
              <a:extLst>
                <a:ext uri="{FF2B5EF4-FFF2-40B4-BE49-F238E27FC236}">
                  <a16:creationId xmlns:a16="http://schemas.microsoft.com/office/drawing/2014/main" id="{4CC5607D-F1E9-B46C-579D-D639C6D84E46}"/>
                </a:ext>
              </a:extLst>
            </p:cNvPr>
            <p:cNvSpPr/>
            <p:nvPr/>
          </p:nvSpPr>
          <p:spPr>
            <a:xfrm>
              <a:off x="2125275" y="2770400"/>
              <a:ext cx="4275" cy="4300"/>
            </a:xfrm>
            <a:custGeom>
              <a:avLst/>
              <a:gdLst/>
              <a:ahLst/>
              <a:cxnLst/>
              <a:rect l="l" t="t" r="r" b="b"/>
              <a:pathLst>
                <a:path w="171" h="172" extrusionOk="0">
                  <a:moveTo>
                    <a:pt x="68" y="1"/>
                  </a:moveTo>
                  <a:lnTo>
                    <a:pt x="1" y="104"/>
                  </a:lnTo>
                  <a:cubicBezTo>
                    <a:pt x="18" y="114"/>
                    <a:pt x="35" y="124"/>
                    <a:pt x="50" y="136"/>
                  </a:cubicBezTo>
                  <a:lnTo>
                    <a:pt x="97" y="171"/>
                  </a:lnTo>
                  <a:lnTo>
                    <a:pt x="171" y="74"/>
                  </a:lnTo>
                  <a:lnTo>
                    <a:pt x="120" y="36"/>
                  </a:lnTo>
                  <a:cubicBezTo>
                    <a:pt x="103" y="24"/>
                    <a:pt x="86" y="13"/>
                    <a:pt x="68"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15" name="Google Shape;817;p42">
              <a:extLst>
                <a:ext uri="{FF2B5EF4-FFF2-40B4-BE49-F238E27FC236}">
                  <a16:creationId xmlns:a16="http://schemas.microsoft.com/office/drawing/2014/main" id="{DACF53B7-C9C3-C9A5-65B4-20B0BFE82BA1}"/>
                </a:ext>
              </a:extLst>
            </p:cNvPr>
            <p:cNvSpPr/>
            <p:nvPr/>
          </p:nvSpPr>
          <p:spPr>
            <a:xfrm>
              <a:off x="2120475" y="2777650"/>
              <a:ext cx="3800" cy="3925"/>
            </a:xfrm>
            <a:custGeom>
              <a:avLst/>
              <a:gdLst/>
              <a:ahLst/>
              <a:cxnLst/>
              <a:rect l="l" t="t" r="r" b="b"/>
              <a:pathLst>
                <a:path w="152" h="157" extrusionOk="0">
                  <a:moveTo>
                    <a:pt x="68" y="0"/>
                  </a:moveTo>
                  <a:lnTo>
                    <a:pt x="1" y="102"/>
                  </a:lnTo>
                  <a:cubicBezTo>
                    <a:pt x="14" y="110"/>
                    <a:pt x="29" y="120"/>
                    <a:pt x="41" y="129"/>
                  </a:cubicBezTo>
                  <a:lnTo>
                    <a:pt x="78" y="156"/>
                  </a:lnTo>
                  <a:lnTo>
                    <a:pt x="151" y="59"/>
                  </a:lnTo>
                  <a:lnTo>
                    <a:pt x="112" y="29"/>
                  </a:lnTo>
                  <a:cubicBezTo>
                    <a:pt x="97" y="19"/>
                    <a:pt x="83" y="10"/>
                    <a:pt x="68"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16" name="Google Shape;818;p42">
              <a:extLst>
                <a:ext uri="{FF2B5EF4-FFF2-40B4-BE49-F238E27FC236}">
                  <a16:creationId xmlns:a16="http://schemas.microsoft.com/office/drawing/2014/main" id="{28680E65-A886-187D-CA47-D9F4D01F8E19}"/>
                </a:ext>
              </a:extLst>
            </p:cNvPr>
            <p:cNvSpPr/>
            <p:nvPr/>
          </p:nvSpPr>
          <p:spPr>
            <a:xfrm>
              <a:off x="2130025" y="2763225"/>
              <a:ext cx="4750" cy="4625"/>
            </a:xfrm>
            <a:custGeom>
              <a:avLst/>
              <a:gdLst/>
              <a:ahLst/>
              <a:cxnLst/>
              <a:rect l="l" t="t" r="r" b="b"/>
              <a:pathLst>
                <a:path w="190" h="185" extrusionOk="0">
                  <a:moveTo>
                    <a:pt x="68" y="1"/>
                  </a:moveTo>
                  <a:lnTo>
                    <a:pt x="1" y="101"/>
                  </a:lnTo>
                  <a:cubicBezTo>
                    <a:pt x="20" y="115"/>
                    <a:pt x="39" y="126"/>
                    <a:pt x="59" y="141"/>
                  </a:cubicBezTo>
                  <a:lnTo>
                    <a:pt x="116" y="184"/>
                  </a:lnTo>
                  <a:lnTo>
                    <a:pt x="189" y="88"/>
                  </a:lnTo>
                  <a:lnTo>
                    <a:pt x="129" y="42"/>
                  </a:lnTo>
                  <a:cubicBezTo>
                    <a:pt x="108" y="28"/>
                    <a:pt x="89" y="15"/>
                    <a:pt x="68"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17" name="Google Shape;819;p42">
              <a:extLst>
                <a:ext uri="{FF2B5EF4-FFF2-40B4-BE49-F238E27FC236}">
                  <a16:creationId xmlns:a16="http://schemas.microsoft.com/office/drawing/2014/main" id="{47D0106C-B7C5-E66C-CC78-7FCF3B2194F3}"/>
                </a:ext>
              </a:extLst>
            </p:cNvPr>
            <p:cNvSpPr/>
            <p:nvPr/>
          </p:nvSpPr>
          <p:spPr>
            <a:xfrm>
              <a:off x="2134825" y="2756050"/>
              <a:ext cx="5225" cy="4975"/>
            </a:xfrm>
            <a:custGeom>
              <a:avLst/>
              <a:gdLst/>
              <a:ahLst/>
              <a:cxnLst/>
              <a:rect l="l" t="t" r="r" b="b"/>
              <a:pathLst>
                <a:path w="209" h="199" extrusionOk="0">
                  <a:moveTo>
                    <a:pt x="68" y="0"/>
                  </a:moveTo>
                  <a:lnTo>
                    <a:pt x="1" y="102"/>
                  </a:lnTo>
                  <a:cubicBezTo>
                    <a:pt x="22" y="117"/>
                    <a:pt x="44" y="130"/>
                    <a:pt x="67" y="147"/>
                  </a:cubicBezTo>
                  <a:lnTo>
                    <a:pt x="134" y="198"/>
                  </a:lnTo>
                  <a:lnTo>
                    <a:pt x="208" y="101"/>
                  </a:lnTo>
                  <a:lnTo>
                    <a:pt x="137" y="48"/>
                  </a:lnTo>
                  <a:cubicBezTo>
                    <a:pt x="115" y="30"/>
                    <a:pt x="91" y="17"/>
                    <a:pt x="68"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18" name="Google Shape;820;p42">
              <a:extLst>
                <a:ext uri="{FF2B5EF4-FFF2-40B4-BE49-F238E27FC236}">
                  <a16:creationId xmlns:a16="http://schemas.microsoft.com/office/drawing/2014/main" id="{59C830E4-52B5-1E56-DDAA-EABF68F79F63}"/>
                </a:ext>
              </a:extLst>
            </p:cNvPr>
            <p:cNvSpPr/>
            <p:nvPr/>
          </p:nvSpPr>
          <p:spPr>
            <a:xfrm>
              <a:off x="2115725" y="2784850"/>
              <a:ext cx="3325" cy="3575"/>
            </a:xfrm>
            <a:custGeom>
              <a:avLst/>
              <a:gdLst/>
              <a:ahLst/>
              <a:cxnLst/>
              <a:rect l="l" t="t" r="r" b="b"/>
              <a:pathLst>
                <a:path w="133" h="143" extrusionOk="0">
                  <a:moveTo>
                    <a:pt x="68" y="1"/>
                  </a:moveTo>
                  <a:lnTo>
                    <a:pt x="1" y="102"/>
                  </a:lnTo>
                  <a:cubicBezTo>
                    <a:pt x="11" y="108"/>
                    <a:pt x="23" y="116"/>
                    <a:pt x="32" y="122"/>
                  </a:cubicBezTo>
                  <a:lnTo>
                    <a:pt x="59" y="143"/>
                  </a:lnTo>
                  <a:lnTo>
                    <a:pt x="133" y="45"/>
                  </a:lnTo>
                  <a:lnTo>
                    <a:pt x="103" y="23"/>
                  </a:lnTo>
                  <a:cubicBezTo>
                    <a:pt x="91" y="14"/>
                    <a:pt x="80" y="8"/>
                    <a:pt x="68"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19" name="Google Shape;821;p42">
              <a:extLst>
                <a:ext uri="{FF2B5EF4-FFF2-40B4-BE49-F238E27FC236}">
                  <a16:creationId xmlns:a16="http://schemas.microsoft.com/office/drawing/2014/main" id="{F385E525-B453-9F3E-B259-3AECF917CFF7}"/>
                </a:ext>
              </a:extLst>
            </p:cNvPr>
            <p:cNvSpPr/>
            <p:nvPr/>
          </p:nvSpPr>
          <p:spPr>
            <a:xfrm>
              <a:off x="2127675" y="2772275"/>
              <a:ext cx="4300" cy="4300"/>
            </a:xfrm>
            <a:custGeom>
              <a:avLst/>
              <a:gdLst/>
              <a:ahLst/>
              <a:cxnLst/>
              <a:rect l="l" t="t" r="r" b="b"/>
              <a:pathLst>
                <a:path w="172" h="172" extrusionOk="0">
                  <a:moveTo>
                    <a:pt x="74" y="1"/>
                  </a:moveTo>
                  <a:lnTo>
                    <a:pt x="0" y="97"/>
                  </a:lnTo>
                  <a:cubicBezTo>
                    <a:pt x="32" y="120"/>
                    <a:pt x="60" y="147"/>
                    <a:pt x="89" y="172"/>
                  </a:cubicBezTo>
                  <a:lnTo>
                    <a:pt x="171" y="81"/>
                  </a:lnTo>
                  <a:cubicBezTo>
                    <a:pt x="138" y="54"/>
                    <a:pt x="107" y="25"/>
                    <a:pt x="74"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20" name="Google Shape;822;p42">
              <a:extLst>
                <a:ext uri="{FF2B5EF4-FFF2-40B4-BE49-F238E27FC236}">
                  <a16:creationId xmlns:a16="http://schemas.microsoft.com/office/drawing/2014/main" id="{198097D7-103A-19AF-DE1D-18D5BD21C8A8}"/>
                </a:ext>
              </a:extLst>
            </p:cNvPr>
            <p:cNvSpPr/>
            <p:nvPr/>
          </p:nvSpPr>
          <p:spPr>
            <a:xfrm>
              <a:off x="2122400" y="2779125"/>
              <a:ext cx="3775" cy="3875"/>
            </a:xfrm>
            <a:custGeom>
              <a:avLst/>
              <a:gdLst/>
              <a:ahLst/>
              <a:cxnLst/>
              <a:rect l="l" t="t" r="r" b="b"/>
              <a:pathLst>
                <a:path w="151" h="155" extrusionOk="0">
                  <a:moveTo>
                    <a:pt x="74" y="1"/>
                  </a:moveTo>
                  <a:lnTo>
                    <a:pt x="1" y="97"/>
                  </a:lnTo>
                  <a:cubicBezTo>
                    <a:pt x="26" y="115"/>
                    <a:pt x="47" y="134"/>
                    <a:pt x="69" y="154"/>
                  </a:cubicBezTo>
                  <a:lnTo>
                    <a:pt x="151" y="63"/>
                  </a:lnTo>
                  <a:cubicBezTo>
                    <a:pt x="126" y="42"/>
                    <a:pt x="103" y="20"/>
                    <a:pt x="74"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21" name="Google Shape;823;p42">
              <a:extLst>
                <a:ext uri="{FF2B5EF4-FFF2-40B4-BE49-F238E27FC236}">
                  <a16:creationId xmlns:a16="http://schemas.microsoft.com/office/drawing/2014/main" id="{1D12855F-14E0-22B9-F014-2327A840CE2B}"/>
                </a:ext>
              </a:extLst>
            </p:cNvPr>
            <p:cNvSpPr/>
            <p:nvPr/>
          </p:nvSpPr>
          <p:spPr>
            <a:xfrm>
              <a:off x="2132925" y="2765400"/>
              <a:ext cx="4825" cy="4750"/>
            </a:xfrm>
            <a:custGeom>
              <a:avLst/>
              <a:gdLst/>
              <a:ahLst/>
              <a:cxnLst/>
              <a:rect l="l" t="t" r="r" b="b"/>
              <a:pathLst>
                <a:path w="193" h="190" extrusionOk="0">
                  <a:moveTo>
                    <a:pt x="75" y="1"/>
                  </a:moveTo>
                  <a:lnTo>
                    <a:pt x="1" y="97"/>
                  </a:lnTo>
                  <a:cubicBezTo>
                    <a:pt x="39" y="125"/>
                    <a:pt x="75" y="158"/>
                    <a:pt x="112" y="190"/>
                  </a:cubicBezTo>
                  <a:lnTo>
                    <a:pt x="193" y="99"/>
                  </a:lnTo>
                  <a:cubicBezTo>
                    <a:pt x="154" y="65"/>
                    <a:pt x="115" y="30"/>
                    <a:pt x="75"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22" name="Google Shape;824;p42">
              <a:extLst>
                <a:ext uri="{FF2B5EF4-FFF2-40B4-BE49-F238E27FC236}">
                  <a16:creationId xmlns:a16="http://schemas.microsoft.com/office/drawing/2014/main" id="{32B5AE54-5901-FED3-9E22-81B531D1E7A8}"/>
                </a:ext>
              </a:extLst>
            </p:cNvPr>
            <p:cNvSpPr/>
            <p:nvPr/>
          </p:nvSpPr>
          <p:spPr>
            <a:xfrm>
              <a:off x="2138175" y="2758550"/>
              <a:ext cx="5375" cy="5200"/>
            </a:xfrm>
            <a:custGeom>
              <a:avLst/>
              <a:gdLst/>
              <a:ahLst/>
              <a:cxnLst/>
              <a:rect l="l" t="t" r="r" b="b"/>
              <a:pathLst>
                <a:path w="215" h="208" extrusionOk="0">
                  <a:moveTo>
                    <a:pt x="74" y="1"/>
                  </a:moveTo>
                  <a:lnTo>
                    <a:pt x="0" y="98"/>
                  </a:lnTo>
                  <a:cubicBezTo>
                    <a:pt x="44" y="129"/>
                    <a:pt x="90" y="169"/>
                    <a:pt x="132" y="207"/>
                  </a:cubicBezTo>
                  <a:lnTo>
                    <a:pt x="214" y="116"/>
                  </a:lnTo>
                  <a:cubicBezTo>
                    <a:pt x="167" y="75"/>
                    <a:pt x="121" y="34"/>
                    <a:pt x="74"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23" name="Google Shape;825;p42">
              <a:extLst>
                <a:ext uri="{FF2B5EF4-FFF2-40B4-BE49-F238E27FC236}">
                  <a16:creationId xmlns:a16="http://schemas.microsoft.com/office/drawing/2014/main" id="{57FC0783-FABA-E7A6-090A-6AA685C46DE3}"/>
                </a:ext>
              </a:extLst>
            </p:cNvPr>
            <p:cNvSpPr/>
            <p:nvPr/>
          </p:nvSpPr>
          <p:spPr>
            <a:xfrm>
              <a:off x="2117175" y="2785975"/>
              <a:ext cx="3250" cy="3450"/>
            </a:xfrm>
            <a:custGeom>
              <a:avLst/>
              <a:gdLst/>
              <a:ahLst/>
              <a:cxnLst/>
              <a:rect l="l" t="t" r="r" b="b"/>
              <a:pathLst>
                <a:path w="130" h="138" extrusionOk="0">
                  <a:moveTo>
                    <a:pt x="75" y="0"/>
                  </a:moveTo>
                  <a:lnTo>
                    <a:pt x="1" y="98"/>
                  </a:lnTo>
                  <a:cubicBezTo>
                    <a:pt x="21" y="111"/>
                    <a:pt x="33" y="124"/>
                    <a:pt x="48" y="137"/>
                  </a:cubicBezTo>
                  <a:lnTo>
                    <a:pt x="130" y="46"/>
                  </a:lnTo>
                  <a:cubicBezTo>
                    <a:pt x="111" y="31"/>
                    <a:pt x="96" y="15"/>
                    <a:pt x="75"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24" name="Google Shape;826;p42">
              <a:extLst>
                <a:ext uri="{FF2B5EF4-FFF2-40B4-BE49-F238E27FC236}">
                  <a16:creationId xmlns:a16="http://schemas.microsoft.com/office/drawing/2014/main" id="{BE04E8F0-3C80-7DDF-01B5-15E15D8D94D2}"/>
                </a:ext>
              </a:extLst>
            </p:cNvPr>
            <p:cNvSpPr/>
            <p:nvPr/>
          </p:nvSpPr>
          <p:spPr>
            <a:xfrm>
              <a:off x="2129925" y="2774275"/>
              <a:ext cx="4300" cy="4300"/>
            </a:xfrm>
            <a:custGeom>
              <a:avLst/>
              <a:gdLst/>
              <a:ahLst/>
              <a:cxnLst/>
              <a:rect l="l" t="t" r="r" b="b"/>
              <a:pathLst>
                <a:path w="172" h="172" extrusionOk="0">
                  <a:moveTo>
                    <a:pt x="82" y="1"/>
                  </a:moveTo>
                  <a:lnTo>
                    <a:pt x="0" y="92"/>
                  </a:lnTo>
                  <a:lnTo>
                    <a:pt x="21" y="111"/>
                  </a:lnTo>
                  <a:lnTo>
                    <a:pt x="42" y="131"/>
                  </a:lnTo>
                  <a:lnTo>
                    <a:pt x="82" y="172"/>
                  </a:lnTo>
                  <a:lnTo>
                    <a:pt x="172" y="90"/>
                  </a:lnTo>
                  <a:lnTo>
                    <a:pt x="128" y="45"/>
                  </a:lnTo>
                  <a:lnTo>
                    <a:pt x="105" y="21"/>
                  </a:lnTo>
                  <a:lnTo>
                    <a:pt x="8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25" name="Google Shape;827;p42">
              <a:extLst>
                <a:ext uri="{FF2B5EF4-FFF2-40B4-BE49-F238E27FC236}">
                  <a16:creationId xmlns:a16="http://schemas.microsoft.com/office/drawing/2014/main" id="{1DA7FC0D-3539-9FF4-889B-EF20734FDA04}"/>
                </a:ext>
              </a:extLst>
            </p:cNvPr>
            <p:cNvSpPr/>
            <p:nvPr/>
          </p:nvSpPr>
          <p:spPr>
            <a:xfrm>
              <a:off x="2124100" y="2780700"/>
              <a:ext cx="3800" cy="3750"/>
            </a:xfrm>
            <a:custGeom>
              <a:avLst/>
              <a:gdLst/>
              <a:ahLst/>
              <a:cxnLst/>
              <a:rect l="l" t="t" r="r" b="b"/>
              <a:pathLst>
                <a:path w="152" h="150" extrusionOk="0">
                  <a:moveTo>
                    <a:pt x="83" y="1"/>
                  </a:moveTo>
                  <a:lnTo>
                    <a:pt x="1" y="91"/>
                  </a:lnTo>
                  <a:lnTo>
                    <a:pt x="19" y="106"/>
                  </a:lnTo>
                  <a:lnTo>
                    <a:pt x="32" y="120"/>
                  </a:lnTo>
                  <a:lnTo>
                    <a:pt x="62" y="149"/>
                  </a:lnTo>
                  <a:lnTo>
                    <a:pt x="151" y="66"/>
                  </a:lnTo>
                  <a:lnTo>
                    <a:pt x="118" y="33"/>
                  </a:lnTo>
                  <a:lnTo>
                    <a:pt x="102" y="16"/>
                  </a:lnTo>
                  <a:lnTo>
                    <a:pt x="8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26" name="Google Shape;828;p42">
              <a:extLst>
                <a:ext uri="{FF2B5EF4-FFF2-40B4-BE49-F238E27FC236}">
                  <a16:creationId xmlns:a16="http://schemas.microsoft.com/office/drawing/2014/main" id="{EF041581-2289-7DBB-F3B9-DA46DA566397}"/>
                </a:ext>
              </a:extLst>
            </p:cNvPr>
            <p:cNvSpPr/>
            <p:nvPr/>
          </p:nvSpPr>
          <p:spPr>
            <a:xfrm>
              <a:off x="2135700" y="2767875"/>
              <a:ext cx="4875" cy="4875"/>
            </a:xfrm>
            <a:custGeom>
              <a:avLst/>
              <a:gdLst/>
              <a:ahLst/>
              <a:cxnLst/>
              <a:rect l="l" t="t" r="r" b="b"/>
              <a:pathLst>
                <a:path w="195" h="195" extrusionOk="0">
                  <a:moveTo>
                    <a:pt x="82" y="0"/>
                  </a:moveTo>
                  <a:lnTo>
                    <a:pt x="1" y="91"/>
                  </a:lnTo>
                  <a:lnTo>
                    <a:pt x="28" y="115"/>
                  </a:lnTo>
                  <a:lnTo>
                    <a:pt x="54" y="141"/>
                  </a:lnTo>
                  <a:lnTo>
                    <a:pt x="106" y="194"/>
                  </a:lnTo>
                  <a:lnTo>
                    <a:pt x="195" y="111"/>
                  </a:lnTo>
                  <a:lnTo>
                    <a:pt x="139" y="54"/>
                  </a:lnTo>
                  <a:lnTo>
                    <a:pt x="111" y="26"/>
                  </a:lnTo>
                  <a:lnTo>
                    <a:pt x="82"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27" name="Google Shape;829;p42">
              <a:extLst>
                <a:ext uri="{FF2B5EF4-FFF2-40B4-BE49-F238E27FC236}">
                  <a16:creationId xmlns:a16="http://schemas.microsoft.com/office/drawing/2014/main" id="{54E39DC8-5556-FC0D-B60C-B8512CD1C158}"/>
                </a:ext>
              </a:extLst>
            </p:cNvPr>
            <p:cNvSpPr/>
            <p:nvPr/>
          </p:nvSpPr>
          <p:spPr>
            <a:xfrm>
              <a:off x="2141475" y="2761425"/>
              <a:ext cx="5450" cy="5450"/>
            </a:xfrm>
            <a:custGeom>
              <a:avLst/>
              <a:gdLst/>
              <a:ahLst/>
              <a:cxnLst/>
              <a:rect l="l" t="t" r="r" b="b"/>
              <a:pathLst>
                <a:path w="218" h="218" extrusionOk="0">
                  <a:moveTo>
                    <a:pt x="82" y="1"/>
                  </a:moveTo>
                  <a:lnTo>
                    <a:pt x="0" y="92"/>
                  </a:lnTo>
                  <a:lnTo>
                    <a:pt x="32" y="121"/>
                  </a:lnTo>
                  <a:lnTo>
                    <a:pt x="65" y="152"/>
                  </a:lnTo>
                  <a:lnTo>
                    <a:pt x="129" y="218"/>
                  </a:lnTo>
                  <a:lnTo>
                    <a:pt x="218" y="136"/>
                  </a:lnTo>
                  <a:lnTo>
                    <a:pt x="151" y="66"/>
                  </a:lnTo>
                  <a:lnTo>
                    <a:pt x="117" y="32"/>
                  </a:lnTo>
                  <a:lnTo>
                    <a:pt x="8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28" name="Google Shape;830;p42">
              <a:extLst>
                <a:ext uri="{FF2B5EF4-FFF2-40B4-BE49-F238E27FC236}">
                  <a16:creationId xmlns:a16="http://schemas.microsoft.com/office/drawing/2014/main" id="{70C9C252-945E-5C0C-6EBB-E0EF934C23DE}"/>
                </a:ext>
              </a:extLst>
            </p:cNvPr>
            <p:cNvSpPr/>
            <p:nvPr/>
          </p:nvSpPr>
          <p:spPr>
            <a:xfrm>
              <a:off x="2118350" y="2787125"/>
              <a:ext cx="3250" cy="3200"/>
            </a:xfrm>
            <a:custGeom>
              <a:avLst/>
              <a:gdLst/>
              <a:ahLst/>
              <a:cxnLst/>
              <a:rect l="l" t="t" r="r" b="b"/>
              <a:pathLst>
                <a:path w="130" h="128" extrusionOk="0">
                  <a:moveTo>
                    <a:pt x="83" y="0"/>
                  </a:moveTo>
                  <a:lnTo>
                    <a:pt x="1" y="91"/>
                  </a:lnTo>
                  <a:lnTo>
                    <a:pt x="12" y="100"/>
                  </a:lnTo>
                  <a:lnTo>
                    <a:pt x="21" y="109"/>
                  </a:lnTo>
                  <a:cubicBezTo>
                    <a:pt x="27" y="115"/>
                    <a:pt x="33" y="120"/>
                    <a:pt x="39" y="128"/>
                  </a:cubicBezTo>
                  <a:lnTo>
                    <a:pt x="129" y="45"/>
                  </a:lnTo>
                  <a:lnTo>
                    <a:pt x="106" y="22"/>
                  </a:lnTo>
                  <a:lnTo>
                    <a:pt x="96" y="11"/>
                  </a:lnTo>
                  <a:lnTo>
                    <a:pt x="8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29" name="Google Shape;831;p42">
              <a:extLst>
                <a:ext uri="{FF2B5EF4-FFF2-40B4-BE49-F238E27FC236}">
                  <a16:creationId xmlns:a16="http://schemas.microsoft.com/office/drawing/2014/main" id="{60CB2A3F-14BD-E01E-BE57-C44ECC65B1C2}"/>
                </a:ext>
              </a:extLst>
            </p:cNvPr>
            <p:cNvSpPr/>
            <p:nvPr/>
          </p:nvSpPr>
          <p:spPr>
            <a:xfrm>
              <a:off x="2131975" y="2776500"/>
              <a:ext cx="4300" cy="4275"/>
            </a:xfrm>
            <a:custGeom>
              <a:avLst/>
              <a:gdLst/>
              <a:ahLst/>
              <a:cxnLst/>
              <a:rect l="l" t="t" r="r" b="b"/>
              <a:pathLst>
                <a:path w="172" h="171" extrusionOk="0">
                  <a:moveTo>
                    <a:pt x="90" y="1"/>
                  </a:moveTo>
                  <a:lnTo>
                    <a:pt x="0" y="83"/>
                  </a:lnTo>
                  <a:cubicBezTo>
                    <a:pt x="15" y="96"/>
                    <a:pt x="25" y="112"/>
                    <a:pt x="38" y="127"/>
                  </a:cubicBezTo>
                  <a:lnTo>
                    <a:pt x="74" y="171"/>
                  </a:lnTo>
                  <a:lnTo>
                    <a:pt x="172" y="98"/>
                  </a:lnTo>
                  <a:lnTo>
                    <a:pt x="131" y="48"/>
                  </a:lnTo>
                  <a:cubicBezTo>
                    <a:pt x="117" y="33"/>
                    <a:pt x="105" y="15"/>
                    <a:pt x="90"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30" name="Google Shape;832;p42">
              <a:extLst>
                <a:ext uri="{FF2B5EF4-FFF2-40B4-BE49-F238E27FC236}">
                  <a16:creationId xmlns:a16="http://schemas.microsoft.com/office/drawing/2014/main" id="{5DD35725-B295-3824-68B5-755686B47212}"/>
                </a:ext>
              </a:extLst>
            </p:cNvPr>
            <p:cNvSpPr/>
            <p:nvPr/>
          </p:nvSpPr>
          <p:spPr>
            <a:xfrm>
              <a:off x="2125650" y="2782425"/>
              <a:ext cx="3750" cy="3575"/>
            </a:xfrm>
            <a:custGeom>
              <a:avLst/>
              <a:gdLst/>
              <a:ahLst/>
              <a:cxnLst/>
              <a:rect l="l" t="t" r="r" b="b"/>
              <a:pathLst>
                <a:path w="150" h="143" extrusionOk="0">
                  <a:moveTo>
                    <a:pt x="89" y="0"/>
                  </a:moveTo>
                  <a:lnTo>
                    <a:pt x="0" y="80"/>
                  </a:lnTo>
                  <a:cubicBezTo>
                    <a:pt x="11" y="90"/>
                    <a:pt x="17" y="101"/>
                    <a:pt x="26" y="111"/>
                  </a:cubicBezTo>
                  <a:lnTo>
                    <a:pt x="52" y="142"/>
                  </a:lnTo>
                  <a:lnTo>
                    <a:pt x="150" y="70"/>
                  </a:lnTo>
                  <a:lnTo>
                    <a:pt x="120" y="35"/>
                  </a:lnTo>
                  <a:cubicBezTo>
                    <a:pt x="109" y="23"/>
                    <a:pt x="102" y="11"/>
                    <a:pt x="8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31" name="Google Shape;833;p42">
              <a:extLst>
                <a:ext uri="{FF2B5EF4-FFF2-40B4-BE49-F238E27FC236}">
                  <a16:creationId xmlns:a16="http://schemas.microsoft.com/office/drawing/2014/main" id="{9858DED8-DA55-A3D6-272B-EA0D78A85BA8}"/>
                </a:ext>
              </a:extLst>
            </p:cNvPr>
            <p:cNvSpPr/>
            <p:nvPr/>
          </p:nvSpPr>
          <p:spPr>
            <a:xfrm>
              <a:off x="2138325" y="2770675"/>
              <a:ext cx="4875" cy="4950"/>
            </a:xfrm>
            <a:custGeom>
              <a:avLst/>
              <a:gdLst/>
              <a:ahLst/>
              <a:cxnLst/>
              <a:rect l="l" t="t" r="r" b="b"/>
              <a:pathLst>
                <a:path w="195" h="198" extrusionOk="0">
                  <a:moveTo>
                    <a:pt x="90" y="0"/>
                  </a:moveTo>
                  <a:lnTo>
                    <a:pt x="1" y="83"/>
                  </a:lnTo>
                  <a:cubicBezTo>
                    <a:pt x="18" y="101"/>
                    <a:pt x="33" y="122"/>
                    <a:pt x="49" y="140"/>
                  </a:cubicBezTo>
                  <a:lnTo>
                    <a:pt x="98" y="197"/>
                  </a:lnTo>
                  <a:lnTo>
                    <a:pt x="195" y="125"/>
                  </a:lnTo>
                  <a:lnTo>
                    <a:pt x="143" y="62"/>
                  </a:lnTo>
                  <a:cubicBezTo>
                    <a:pt x="125" y="41"/>
                    <a:pt x="110" y="19"/>
                    <a:pt x="90"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32" name="Google Shape;834;p42">
              <a:extLst>
                <a:ext uri="{FF2B5EF4-FFF2-40B4-BE49-F238E27FC236}">
                  <a16:creationId xmlns:a16="http://schemas.microsoft.com/office/drawing/2014/main" id="{0804757D-5ECE-FF52-C362-8AB3C2D0E7AA}"/>
                </a:ext>
              </a:extLst>
            </p:cNvPr>
            <p:cNvSpPr/>
            <p:nvPr/>
          </p:nvSpPr>
          <p:spPr>
            <a:xfrm>
              <a:off x="2144675" y="2764800"/>
              <a:ext cx="5450" cy="5625"/>
            </a:xfrm>
            <a:custGeom>
              <a:avLst/>
              <a:gdLst/>
              <a:ahLst/>
              <a:cxnLst/>
              <a:rect l="l" t="t" r="r" b="b"/>
              <a:pathLst>
                <a:path w="218" h="225" extrusionOk="0">
                  <a:moveTo>
                    <a:pt x="90" y="1"/>
                  </a:moveTo>
                  <a:lnTo>
                    <a:pt x="1" y="84"/>
                  </a:lnTo>
                  <a:cubicBezTo>
                    <a:pt x="22" y="105"/>
                    <a:pt x="41" y="131"/>
                    <a:pt x="62" y="154"/>
                  </a:cubicBezTo>
                  <a:lnTo>
                    <a:pt x="120" y="225"/>
                  </a:lnTo>
                  <a:lnTo>
                    <a:pt x="218" y="152"/>
                  </a:lnTo>
                  <a:lnTo>
                    <a:pt x="155" y="75"/>
                  </a:lnTo>
                  <a:cubicBezTo>
                    <a:pt x="135" y="51"/>
                    <a:pt x="114" y="23"/>
                    <a:pt x="90"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33" name="Google Shape;835;p42">
              <a:extLst>
                <a:ext uri="{FF2B5EF4-FFF2-40B4-BE49-F238E27FC236}">
                  <a16:creationId xmlns:a16="http://schemas.microsoft.com/office/drawing/2014/main" id="{F779723D-AAE0-9527-74D0-1A5CC40CFA06}"/>
                </a:ext>
              </a:extLst>
            </p:cNvPr>
            <p:cNvSpPr/>
            <p:nvPr/>
          </p:nvSpPr>
          <p:spPr>
            <a:xfrm>
              <a:off x="2119300" y="2788225"/>
              <a:ext cx="3150" cy="2950"/>
            </a:xfrm>
            <a:custGeom>
              <a:avLst/>
              <a:gdLst/>
              <a:ahLst/>
              <a:cxnLst/>
              <a:rect l="l" t="t" r="r" b="b"/>
              <a:pathLst>
                <a:path w="126" h="118" extrusionOk="0">
                  <a:moveTo>
                    <a:pt x="89" y="1"/>
                  </a:moveTo>
                  <a:lnTo>
                    <a:pt x="0" y="84"/>
                  </a:lnTo>
                  <a:cubicBezTo>
                    <a:pt x="6" y="88"/>
                    <a:pt x="9" y="95"/>
                    <a:pt x="15" y="101"/>
                  </a:cubicBezTo>
                  <a:cubicBezTo>
                    <a:pt x="20" y="107"/>
                    <a:pt x="23" y="113"/>
                    <a:pt x="28" y="118"/>
                  </a:cubicBezTo>
                  <a:lnTo>
                    <a:pt x="126" y="45"/>
                  </a:lnTo>
                  <a:cubicBezTo>
                    <a:pt x="119" y="39"/>
                    <a:pt x="113" y="31"/>
                    <a:pt x="108" y="24"/>
                  </a:cubicBezTo>
                  <a:cubicBezTo>
                    <a:pt x="102" y="14"/>
                    <a:pt x="98" y="7"/>
                    <a:pt x="89"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34" name="Google Shape;836;p42">
              <a:extLst>
                <a:ext uri="{FF2B5EF4-FFF2-40B4-BE49-F238E27FC236}">
                  <a16:creationId xmlns:a16="http://schemas.microsoft.com/office/drawing/2014/main" id="{9EFEFA0A-AD75-D8D9-545A-8E4D5971C4F7}"/>
                </a:ext>
              </a:extLst>
            </p:cNvPr>
            <p:cNvSpPr/>
            <p:nvPr/>
          </p:nvSpPr>
          <p:spPr>
            <a:xfrm>
              <a:off x="2133825" y="2778950"/>
              <a:ext cx="4250" cy="4250"/>
            </a:xfrm>
            <a:custGeom>
              <a:avLst/>
              <a:gdLst/>
              <a:ahLst/>
              <a:cxnLst/>
              <a:rect l="l" t="t" r="r" b="b"/>
              <a:pathLst>
                <a:path w="170" h="170" extrusionOk="0">
                  <a:moveTo>
                    <a:pt x="98" y="0"/>
                  </a:moveTo>
                  <a:lnTo>
                    <a:pt x="0" y="73"/>
                  </a:lnTo>
                  <a:cubicBezTo>
                    <a:pt x="22" y="104"/>
                    <a:pt x="43" y="136"/>
                    <a:pt x="63" y="169"/>
                  </a:cubicBezTo>
                  <a:lnTo>
                    <a:pt x="169" y="107"/>
                  </a:lnTo>
                  <a:cubicBezTo>
                    <a:pt x="145" y="70"/>
                    <a:pt x="122" y="36"/>
                    <a:pt x="98"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35" name="Google Shape;837;p42">
              <a:extLst>
                <a:ext uri="{FF2B5EF4-FFF2-40B4-BE49-F238E27FC236}">
                  <a16:creationId xmlns:a16="http://schemas.microsoft.com/office/drawing/2014/main" id="{47262685-963D-D8D5-B64C-A1A678CF2759}"/>
                </a:ext>
              </a:extLst>
            </p:cNvPr>
            <p:cNvSpPr/>
            <p:nvPr/>
          </p:nvSpPr>
          <p:spPr>
            <a:xfrm>
              <a:off x="2126925" y="2784125"/>
              <a:ext cx="3750" cy="3475"/>
            </a:xfrm>
            <a:custGeom>
              <a:avLst/>
              <a:gdLst/>
              <a:ahLst/>
              <a:cxnLst/>
              <a:rect l="l" t="t" r="r" b="b"/>
              <a:pathLst>
                <a:path w="150" h="139" extrusionOk="0">
                  <a:moveTo>
                    <a:pt x="99" y="1"/>
                  </a:moveTo>
                  <a:lnTo>
                    <a:pt x="0" y="73"/>
                  </a:lnTo>
                  <a:lnTo>
                    <a:pt x="44" y="139"/>
                  </a:lnTo>
                  <a:lnTo>
                    <a:pt x="149" y="77"/>
                  </a:lnTo>
                  <a:lnTo>
                    <a:pt x="99"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36" name="Google Shape;838;p42">
              <a:extLst>
                <a:ext uri="{FF2B5EF4-FFF2-40B4-BE49-F238E27FC236}">
                  <a16:creationId xmlns:a16="http://schemas.microsoft.com/office/drawing/2014/main" id="{3F1943E4-7753-06B9-1C6B-1DC0A14871AE}"/>
                </a:ext>
              </a:extLst>
            </p:cNvPr>
            <p:cNvSpPr/>
            <p:nvPr/>
          </p:nvSpPr>
          <p:spPr>
            <a:xfrm>
              <a:off x="2140775" y="2773750"/>
              <a:ext cx="4725" cy="5050"/>
            </a:xfrm>
            <a:custGeom>
              <a:avLst/>
              <a:gdLst/>
              <a:ahLst/>
              <a:cxnLst/>
              <a:rect l="l" t="t" r="r" b="b"/>
              <a:pathLst>
                <a:path w="189" h="202" extrusionOk="0">
                  <a:moveTo>
                    <a:pt x="97" y="1"/>
                  </a:moveTo>
                  <a:lnTo>
                    <a:pt x="0" y="73"/>
                  </a:lnTo>
                  <a:cubicBezTo>
                    <a:pt x="28" y="116"/>
                    <a:pt x="57" y="157"/>
                    <a:pt x="84" y="201"/>
                  </a:cubicBezTo>
                  <a:lnTo>
                    <a:pt x="189" y="139"/>
                  </a:lnTo>
                  <a:cubicBezTo>
                    <a:pt x="159" y="92"/>
                    <a:pt x="130" y="46"/>
                    <a:pt x="97"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37" name="Google Shape;839;p42">
              <a:extLst>
                <a:ext uri="{FF2B5EF4-FFF2-40B4-BE49-F238E27FC236}">
                  <a16:creationId xmlns:a16="http://schemas.microsoft.com/office/drawing/2014/main" id="{8BD59899-E350-6E2E-0380-75ECFA063C7F}"/>
                </a:ext>
              </a:extLst>
            </p:cNvPr>
            <p:cNvSpPr/>
            <p:nvPr/>
          </p:nvSpPr>
          <p:spPr>
            <a:xfrm>
              <a:off x="2147675" y="2768575"/>
              <a:ext cx="5250" cy="5800"/>
            </a:xfrm>
            <a:custGeom>
              <a:avLst/>
              <a:gdLst/>
              <a:ahLst/>
              <a:cxnLst/>
              <a:rect l="l" t="t" r="r" b="b"/>
              <a:pathLst>
                <a:path w="210" h="232" extrusionOk="0">
                  <a:moveTo>
                    <a:pt x="98" y="0"/>
                  </a:moveTo>
                  <a:lnTo>
                    <a:pt x="0" y="73"/>
                  </a:lnTo>
                  <a:cubicBezTo>
                    <a:pt x="36" y="125"/>
                    <a:pt x="72" y="178"/>
                    <a:pt x="105" y="232"/>
                  </a:cubicBezTo>
                  <a:lnTo>
                    <a:pt x="210" y="169"/>
                  </a:lnTo>
                  <a:cubicBezTo>
                    <a:pt x="175" y="112"/>
                    <a:pt x="136" y="55"/>
                    <a:pt x="98"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38" name="Google Shape;840;p42">
              <a:extLst>
                <a:ext uri="{FF2B5EF4-FFF2-40B4-BE49-F238E27FC236}">
                  <a16:creationId xmlns:a16="http://schemas.microsoft.com/office/drawing/2014/main" id="{8A3B38D0-3622-EBCB-6B10-22FA0AE75285}"/>
                </a:ext>
              </a:extLst>
            </p:cNvPr>
            <p:cNvSpPr/>
            <p:nvPr/>
          </p:nvSpPr>
          <p:spPr>
            <a:xfrm>
              <a:off x="2120025" y="2789325"/>
              <a:ext cx="3175" cy="2700"/>
            </a:xfrm>
            <a:custGeom>
              <a:avLst/>
              <a:gdLst/>
              <a:ahLst/>
              <a:cxnLst/>
              <a:rect l="l" t="t" r="r" b="b"/>
              <a:pathLst>
                <a:path w="127" h="108" extrusionOk="0">
                  <a:moveTo>
                    <a:pt x="97" y="0"/>
                  </a:moveTo>
                  <a:lnTo>
                    <a:pt x="0" y="73"/>
                  </a:lnTo>
                  <a:cubicBezTo>
                    <a:pt x="6" y="84"/>
                    <a:pt x="14" y="97"/>
                    <a:pt x="22" y="107"/>
                  </a:cubicBezTo>
                  <a:lnTo>
                    <a:pt x="127" y="45"/>
                  </a:lnTo>
                  <a:cubicBezTo>
                    <a:pt x="117" y="30"/>
                    <a:pt x="107" y="15"/>
                    <a:pt x="97"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39" name="Google Shape;841;p42">
              <a:extLst>
                <a:ext uri="{FF2B5EF4-FFF2-40B4-BE49-F238E27FC236}">
                  <a16:creationId xmlns:a16="http://schemas.microsoft.com/office/drawing/2014/main" id="{FBC5AE0F-FC1A-C7F2-C8A2-4759CFA846C8}"/>
                </a:ext>
              </a:extLst>
            </p:cNvPr>
            <p:cNvSpPr/>
            <p:nvPr/>
          </p:nvSpPr>
          <p:spPr>
            <a:xfrm>
              <a:off x="2135450" y="2781625"/>
              <a:ext cx="4125" cy="4125"/>
            </a:xfrm>
            <a:custGeom>
              <a:avLst/>
              <a:gdLst/>
              <a:ahLst/>
              <a:cxnLst/>
              <a:rect l="l" t="t" r="r" b="b"/>
              <a:pathLst>
                <a:path w="165" h="165" extrusionOk="0">
                  <a:moveTo>
                    <a:pt x="106" y="0"/>
                  </a:moveTo>
                  <a:lnTo>
                    <a:pt x="0" y="62"/>
                  </a:lnTo>
                  <a:cubicBezTo>
                    <a:pt x="17" y="96"/>
                    <a:pt x="38" y="130"/>
                    <a:pt x="53" y="164"/>
                  </a:cubicBezTo>
                  <a:lnTo>
                    <a:pt x="164" y="114"/>
                  </a:lnTo>
                  <a:cubicBezTo>
                    <a:pt x="148" y="75"/>
                    <a:pt x="126" y="39"/>
                    <a:pt x="106"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40" name="Google Shape;842;p42">
              <a:extLst>
                <a:ext uri="{FF2B5EF4-FFF2-40B4-BE49-F238E27FC236}">
                  <a16:creationId xmlns:a16="http://schemas.microsoft.com/office/drawing/2014/main" id="{576BB8F4-791D-B64A-0513-22D92F405653}"/>
                </a:ext>
              </a:extLst>
            </p:cNvPr>
            <p:cNvSpPr/>
            <p:nvPr/>
          </p:nvSpPr>
          <p:spPr>
            <a:xfrm>
              <a:off x="2128000" y="2786025"/>
              <a:ext cx="3675" cy="3300"/>
            </a:xfrm>
            <a:custGeom>
              <a:avLst/>
              <a:gdLst/>
              <a:ahLst/>
              <a:cxnLst/>
              <a:rect l="l" t="t" r="r" b="b"/>
              <a:pathLst>
                <a:path w="147" h="132" extrusionOk="0">
                  <a:moveTo>
                    <a:pt x="106" y="1"/>
                  </a:moveTo>
                  <a:lnTo>
                    <a:pt x="1" y="63"/>
                  </a:lnTo>
                  <a:cubicBezTo>
                    <a:pt x="11" y="86"/>
                    <a:pt x="26" y="107"/>
                    <a:pt x="36" y="131"/>
                  </a:cubicBezTo>
                  <a:lnTo>
                    <a:pt x="147" y="80"/>
                  </a:lnTo>
                  <a:cubicBezTo>
                    <a:pt x="134" y="53"/>
                    <a:pt x="119" y="28"/>
                    <a:pt x="106"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41" name="Google Shape;843;p42">
              <a:extLst>
                <a:ext uri="{FF2B5EF4-FFF2-40B4-BE49-F238E27FC236}">
                  <a16:creationId xmlns:a16="http://schemas.microsoft.com/office/drawing/2014/main" id="{EFA63778-6417-631C-EA5D-F1BF84547803}"/>
                </a:ext>
              </a:extLst>
            </p:cNvPr>
            <p:cNvSpPr/>
            <p:nvPr/>
          </p:nvSpPr>
          <p:spPr>
            <a:xfrm>
              <a:off x="2142875" y="2777225"/>
              <a:ext cx="4550" cy="4950"/>
            </a:xfrm>
            <a:custGeom>
              <a:avLst/>
              <a:gdLst/>
              <a:ahLst/>
              <a:cxnLst/>
              <a:rect l="l" t="t" r="r" b="b"/>
              <a:pathLst>
                <a:path w="182" h="198" extrusionOk="0">
                  <a:moveTo>
                    <a:pt x="105" y="1"/>
                  </a:moveTo>
                  <a:lnTo>
                    <a:pt x="0" y="63"/>
                  </a:lnTo>
                  <a:cubicBezTo>
                    <a:pt x="23" y="107"/>
                    <a:pt x="49" y="151"/>
                    <a:pt x="70" y="198"/>
                  </a:cubicBezTo>
                  <a:lnTo>
                    <a:pt x="182" y="147"/>
                  </a:lnTo>
                  <a:cubicBezTo>
                    <a:pt x="160" y="96"/>
                    <a:pt x="131" y="49"/>
                    <a:pt x="105"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42" name="Google Shape;844;p42">
              <a:extLst>
                <a:ext uri="{FF2B5EF4-FFF2-40B4-BE49-F238E27FC236}">
                  <a16:creationId xmlns:a16="http://schemas.microsoft.com/office/drawing/2014/main" id="{60220929-8FEB-F302-A90F-47E61A77F0AD}"/>
                </a:ext>
              </a:extLst>
            </p:cNvPr>
            <p:cNvSpPr/>
            <p:nvPr/>
          </p:nvSpPr>
          <p:spPr>
            <a:xfrm>
              <a:off x="2150275" y="2772800"/>
              <a:ext cx="5000" cy="5775"/>
            </a:xfrm>
            <a:custGeom>
              <a:avLst/>
              <a:gdLst/>
              <a:ahLst/>
              <a:cxnLst/>
              <a:rect l="l" t="t" r="r" b="b"/>
              <a:pathLst>
                <a:path w="200" h="231" extrusionOk="0">
                  <a:moveTo>
                    <a:pt x="106" y="0"/>
                  </a:moveTo>
                  <a:lnTo>
                    <a:pt x="1" y="63"/>
                  </a:lnTo>
                  <a:cubicBezTo>
                    <a:pt x="31" y="118"/>
                    <a:pt x="62" y="174"/>
                    <a:pt x="88" y="231"/>
                  </a:cubicBezTo>
                  <a:lnTo>
                    <a:pt x="199" y="180"/>
                  </a:lnTo>
                  <a:cubicBezTo>
                    <a:pt x="172" y="120"/>
                    <a:pt x="139" y="60"/>
                    <a:pt x="106"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43" name="Google Shape;845;p42">
              <a:extLst>
                <a:ext uri="{FF2B5EF4-FFF2-40B4-BE49-F238E27FC236}">
                  <a16:creationId xmlns:a16="http://schemas.microsoft.com/office/drawing/2014/main" id="{A8CD3583-1D49-E7B0-B6E5-6440B364A20F}"/>
                </a:ext>
              </a:extLst>
            </p:cNvPr>
            <p:cNvSpPr/>
            <p:nvPr/>
          </p:nvSpPr>
          <p:spPr>
            <a:xfrm>
              <a:off x="2120550" y="2790425"/>
              <a:ext cx="3275" cy="2450"/>
            </a:xfrm>
            <a:custGeom>
              <a:avLst/>
              <a:gdLst/>
              <a:ahLst/>
              <a:cxnLst/>
              <a:rect l="l" t="t" r="r" b="b"/>
              <a:pathLst>
                <a:path w="131" h="98" extrusionOk="0">
                  <a:moveTo>
                    <a:pt x="106" y="1"/>
                  </a:moveTo>
                  <a:lnTo>
                    <a:pt x="1" y="63"/>
                  </a:lnTo>
                  <a:cubicBezTo>
                    <a:pt x="6" y="76"/>
                    <a:pt x="13" y="86"/>
                    <a:pt x="18" y="97"/>
                  </a:cubicBezTo>
                  <a:lnTo>
                    <a:pt x="131" y="48"/>
                  </a:lnTo>
                  <a:cubicBezTo>
                    <a:pt x="124" y="32"/>
                    <a:pt x="114" y="18"/>
                    <a:pt x="106"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44" name="Google Shape;846;p42">
              <a:extLst>
                <a:ext uri="{FF2B5EF4-FFF2-40B4-BE49-F238E27FC236}">
                  <a16:creationId xmlns:a16="http://schemas.microsoft.com/office/drawing/2014/main" id="{A0E71D00-BDE2-1B25-5DD0-486383294024}"/>
                </a:ext>
              </a:extLst>
            </p:cNvPr>
            <p:cNvSpPr/>
            <p:nvPr/>
          </p:nvSpPr>
          <p:spPr>
            <a:xfrm>
              <a:off x="2136750" y="2784475"/>
              <a:ext cx="3925" cy="3950"/>
            </a:xfrm>
            <a:custGeom>
              <a:avLst/>
              <a:gdLst/>
              <a:ahLst/>
              <a:cxnLst/>
              <a:rect l="l" t="t" r="r" b="b"/>
              <a:pathLst>
                <a:path w="157" h="158" extrusionOk="0">
                  <a:moveTo>
                    <a:pt x="110" y="0"/>
                  </a:moveTo>
                  <a:lnTo>
                    <a:pt x="0" y="50"/>
                  </a:lnTo>
                  <a:lnTo>
                    <a:pt x="22" y="104"/>
                  </a:lnTo>
                  <a:cubicBezTo>
                    <a:pt x="29" y="122"/>
                    <a:pt x="38" y="138"/>
                    <a:pt x="42" y="158"/>
                  </a:cubicBezTo>
                  <a:lnTo>
                    <a:pt x="157" y="120"/>
                  </a:lnTo>
                  <a:cubicBezTo>
                    <a:pt x="152" y="99"/>
                    <a:pt x="142" y="79"/>
                    <a:pt x="135" y="59"/>
                  </a:cubicBezTo>
                  <a:lnTo>
                    <a:pt x="11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45" name="Google Shape;847;p42">
              <a:extLst>
                <a:ext uri="{FF2B5EF4-FFF2-40B4-BE49-F238E27FC236}">
                  <a16:creationId xmlns:a16="http://schemas.microsoft.com/office/drawing/2014/main" id="{7F79813E-DB23-F916-F93E-4861B0E4CBA4}"/>
                </a:ext>
              </a:extLst>
            </p:cNvPr>
            <p:cNvSpPr/>
            <p:nvPr/>
          </p:nvSpPr>
          <p:spPr>
            <a:xfrm>
              <a:off x="2128875" y="2788000"/>
              <a:ext cx="3650" cy="3125"/>
            </a:xfrm>
            <a:custGeom>
              <a:avLst/>
              <a:gdLst/>
              <a:ahLst/>
              <a:cxnLst/>
              <a:rect l="l" t="t" r="r" b="b"/>
              <a:pathLst>
                <a:path w="146" h="125" extrusionOk="0">
                  <a:moveTo>
                    <a:pt x="113" y="0"/>
                  </a:moveTo>
                  <a:lnTo>
                    <a:pt x="1" y="52"/>
                  </a:lnTo>
                  <a:lnTo>
                    <a:pt x="15" y="89"/>
                  </a:lnTo>
                  <a:cubicBezTo>
                    <a:pt x="21" y="100"/>
                    <a:pt x="26" y="111"/>
                    <a:pt x="30" y="125"/>
                  </a:cubicBezTo>
                  <a:lnTo>
                    <a:pt x="145" y="85"/>
                  </a:lnTo>
                  <a:cubicBezTo>
                    <a:pt x="141" y="70"/>
                    <a:pt x="135" y="57"/>
                    <a:pt x="130" y="43"/>
                  </a:cubicBezTo>
                  <a:lnTo>
                    <a:pt x="11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46" name="Google Shape;848;p42">
              <a:extLst>
                <a:ext uri="{FF2B5EF4-FFF2-40B4-BE49-F238E27FC236}">
                  <a16:creationId xmlns:a16="http://schemas.microsoft.com/office/drawing/2014/main" id="{96FAC6A6-DDA4-CE94-8392-4575FA09BF74}"/>
                </a:ext>
              </a:extLst>
            </p:cNvPr>
            <p:cNvSpPr/>
            <p:nvPr/>
          </p:nvSpPr>
          <p:spPr>
            <a:xfrm>
              <a:off x="2144575" y="2780900"/>
              <a:ext cx="4300" cy="4825"/>
            </a:xfrm>
            <a:custGeom>
              <a:avLst/>
              <a:gdLst/>
              <a:ahLst/>
              <a:cxnLst/>
              <a:rect l="l" t="t" r="r" b="b"/>
              <a:pathLst>
                <a:path w="172" h="193" extrusionOk="0">
                  <a:moveTo>
                    <a:pt x="113" y="0"/>
                  </a:moveTo>
                  <a:lnTo>
                    <a:pt x="1" y="51"/>
                  </a:lnTo>
                  <a:lnTo>
                    <a:pt x="30" y="120"/>
                  </a:lnTo>
                  <a:cubicBezTo>
                    <a:pt x="41" y="144"/>
                    <a:pt x="50" y="167"/>
                    <a:pt x="57" y="192"/>
                  </a:cubicBezTo>
                  <a:lnTo>
                    <a:pt x="172" y="154"/>
                  </a:lnTo>
                  <a:cubicBezTo>
                    <a:pt x="165" y="128"/>
                    <a:pt x="154" y="102"/>
                    <a:pt x="144" y="77"/>
                  </a:cubicBezTo>
                  <a:lnTo>
                    <a:pt x="11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47" name="Google Shape;849;p42">
              <a:extLst>
                <a:ext uri="{FF2B5EF4-FFF2-40B4-BE49-F238E27FC236}">
                  <a16:creationId xmlns:a16="http://schemas.microsoft.com/office/drawing/2014/main" id="{754FAAB3-0F6E-5658-D823-A2E0AFBE9542}"/>
                </a:ext>
              </a:extLst>
            </p:cNvPr>
            <p:cNvSpPr/>
            <p:nvPr/>
          </p:nvSpPr>
          <p:spPr>
            <a:xfrm>
              <a:off x="2152475" y="2777275"/>
              <a:ext cx="4600" cy="5725"/>
            </a:xfrm>
            <a:custGeom>
              <a:avLst/>
              <a:gdLst/>
              <a:ahLst/>
              <a:cxnLst/>
              <a:rect l="l" t="t" r="r" b="b"/>
              <a:pathLst>
                <a:path w="184" h="229" extrusionOk="0">
                  <a:moveTo>
                    <a:pt x="111" y="1"/>
                  </a:moveTo>
                  <a:lnTo>
                    <a:pt x="0" y="52"/>
                  </a:lnTo>
                  <a:lnTo>
                    <a:pt x="36" y="139"/>
                  </a:lnTo>
                  <a:cubicBezTo>
                    <a:pt x="48" y="169"/>
                    <a:pt x="61" y="198"/>
                    <a:pt x="69" y="228"/>
                  </a:cubicBezTo>
                  <a:lnTo>
                    <a:pt x="184" y="190"/>
                  </a:lnTo>
                  <a:cubicBezTo>
                    <a:pt x="175" y="159"/>
                    <a:pt x="162" y="127"/>
                    <a:pt x="150" y="94"/>
                  </a:cubicBezTo>
                  <a:lnTo>
                    <a:pt x="11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48" name="Google Shape;850;p42">
              <a:extLst>
                <a:ext uri="{FF2B5EF4-FFF2-40B4-BE49-F238E27FC236}">
                  <a16:creationId xmlns:a16="http://schemas.microsoft.com/office/drawing/2014/main" id="{CE78A15D-6251-F08C-BD00-E5F872D46FCC}"/>
                </a:ext>
              </a:extLst>
            </p:cNvPr>
            <p:cNvSpPr/>
            <p:nvPr/>
          </p:nvSpPr>
          <p:spPr>
            <a:xfrm>
              <a:off x="2121000" y="2791600"/>
              <a:ext cx="3325" cy="2250"/>
            </a:xfrm>
            <a:custGeom>
              <a:avLst/>
              <a:gdLst/>
              <a:ahLst/>
              <a:cxnLst/>
              <a:rect l="l" t="t" r="r" b="b"/>
              <a:pathLst>
                <a:path w="133" h="90" extrusionOk="0">
                  <a:moveTo>
                    <a:pt x="113" y="1"/>
                  </a:moveTo>
                  <a:lnTo>
                    <a:pt x="0" y="50"/>
                  </a:lnTo>
                  <a:lnTo>
                    <a:pt x="9" y="70"/>
                  </a:lnTo>
                  <a:cubicBezTo>
                    <a:pt x="11" y="76"/>
                    <a:pt x="15" y="82"/>
                    <a:pt x="16" y="90"/>
                  </a:cubicBezTo>
                  <a:lnTo>
                    <a:pt x="132" y="50"/>
                  </a:lnTo>
                  <a:cubicBezTo>
                    <a:pt x="130" y="42"/>
                    <a:pt x="125" y="33"/>
                    <a:pt x="123" y="24"/>
                  </a:cubicBezTo>
                  <a:cubicBezTo>
                    <a:pt x="119" y="17"/>
                    <a:pt x="115" y="9"/>
                    <a:pt x="11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49" name="Google Shape;851;p42">
              <a:extLst>
                <a:ext uri="{FF2B5EF4-FFF2-40B4-BE49-F238E27FC236}">
                  <a16:creationId xmlns:a16="http://schemas.microsoft.com/office/drawing/2014/main" id="{473B43D3-3704-293B-566A-CE060ADE38F0}"/>
                </a:ext>
              </a:extLst>
            </p:cNvPr>
            <p:cNvSpPr/>
            <p:nvPr/>
          </p:nvSpPr>
          <p:spPr>
            <a:xfrm>
              <a:off x="2137800" y="2787400"/>
              <a:ext cx="3800" cy="3775"/>
            </a:xfrm>
            <a:custGeom>
              <a:avLst/>
              <a:gdLst/>
              <a:ahLst/>
              <a:cxnLst/>
              <a:rect l="l" t="t" r="r" b="b"/>
              <a:pathLst>
                <a:path w="152" h="151" extrusionOk="0">
                  <a:moveTo>
                    <a:pt x="117" y="1"/>
                  </a:moveTo>
                  <a:lnTo>
                    <a:pt x="1" y="40"/>
                  </a:lnTo>
                  <a:cubicBezTo>
                    <a:pt x="11" y="77"/>
                    <a:pt x="26" y="113"/>
                    <a:pt x="32" y="151"/>
                  </a:cubicBezTo>
                  <a:lnTo>
                    <a:pt x="151" y="124"/>
                  </a:lnTo>
                  <a:cubicBezTo>
                    <a:pt x="145" y="83"/>
                    <a:pt x="129" y="42"/>
                    <a:pt x="117"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50" name="Google Shape;852;p42">
              <a:extLst>
                <a:ext uri="{FF2B5EF4-FFF2-40B4-BE49-F238E27FC236}">
                  <a16:creationId xmlns:a16="http://schemas.microsoft.com/office/drawing/2014/main" id="{2E0A91EA-5DDF-72F0-0E4B-472575EC61BD}"/>
                </a:ext>
              </a:extLst>
            </p:cNvPr>
            <p:cNvSpPr/>
            <p:nvPr/>
          </p:nvSpPr>
          <p:spPr>
            <a:xfrm>
              <a:off x="2129600" y="2790125"/>
              <a:ext cx="3500" cy="2950"/>
            </a:xfrm>
            <a:custGeom>
              <a:avLst/>
              <a:gdLst/>
              <a:ahLst/>
              <a:cxnLst/>
              <a:rect l="l" t="t" r="r" b="b"/>
              <a:pathLst>
                <a:path w="140" h="118" extrusionOk="0">
                  <a:moveTo>
                    <a:pt x="116" y="0"/>
                  </a:moveTo>
                  <a:lnTo>
                    <a:pt x="1" y="40"/>
                  </a:lnTo>
                  <a:cubicBezTo>
                    <a:pt x="7" y="66"/>
                    <a:pt x="18" y="90"/>
                    <a:pt x="22" y="118"/>
                  </a:cubicBezTo>
                  <a:lnTo>
                    <a:pt x="140" y="90"/>
                  </a:lnTo>
                  <a:cubicBezTo>
                    <a:pt x="135" y="60"/>
                    <a:pt x="123" y="31"/>
                    <a:pt x="116"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51" name="Google Shape;853;p42">
              <a:extLst>
                <a:ext uri="{FF2B5EF4-FFF2-40B4-BE49-F238E27FC236}">
                  <a16:creationId xmlns:a16="http://schemas.microsoft.com/office/drawing/2014/main" id="{1C5C01ED-5DEE-78F9-45D3-380907004A0D}"/>
                </a:ext>
              </a:extLst>
            </p:cNvPr>
            <p:cNvSpPr/>
            <p:nvPr/>
          </p:nvSpPr>
          <p:spPr>
            <a:xfrm>
              <a:off x="2146000" y="2784725"/>
              <a:ext cx="3975" cy="4600"/>
            </a:xfrm>
            <a:custGeom>
              <a:avLst/>
              <a:gdLst/>
              <a:ahLst/>
              <a:cxnLst/>
              <a:rect l="l" t="t" r="r" b="b"/>
              <a:pathLst>
                <a:path w="159" h="184" extrusionOk="0">
                  <a:moveTo>
                    <a:pt x="116" y="1"/>
                  </a:moveTo>
                  <a:lnTo>
                    <a:pt x="1" y="39"/>
                  </a:lnTo>
                  <a:cubicBezTo>
                    <a:pt x="14" y="87"/>
                    <a:pt x="31" y="133"/>
                    <a:pt x="40" y="183"/>
                  </a:cubicBezTo>
                  <a:lnTo>
                    <a:pt x="158" y="156"/>
                  </a:lnTo>
                  <a:cubicBezTo>
                    <a:pt x="150" y="104"/>
                    <a:pt x="131" y="53"/>
                    <a:pt x="116"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52" name="Google Shape;854;p42">
              <a:extLst>
                <a:ext uri="{FF2B5EF4-FFF2-40B4-BE49-F238E27FC236}">
                  <a16:creationId xmlns:a16="http://schemas.microsoft.com/office/drawing/2014/main" id="{A2E2F788-3BFF-2FBE-2AFA-F27EAD969E38}"/>
                </a:ext>
              </a:extLst>
            </p:cNvPr>
            <p:cNvSpPr/>
            <p:nvPr/>
          </p:nvSpPr>
          <p:spPr>
            <a:xfrm>
              <a:off x="2154200" y="2781975"/>
              <a:ext cx="4200" cy="5450"/>
            </a:xfrm>
            <a:custGeom>
              <a:avLst/>
              <a:gdLst/>
              <a:ahLst/>
              <a:cxnLst/>
              <a:rect l="l" t="t" r="r" b="b"/>
              <a:pathLst>
                <a:path w="168" h="218" extrusionOk="0">
                  <a:moveTo>
                    <a:pt x="116" y="1"/>
                  </a:moveTo>
                  <a:lnTo>
                    <a:pt x="1" y="40"/>
                  </a:lnTo>
                  <a:cubicBezTo>
                    <a:pt x="18" y="98"/>
                    <a:pt x="39" y="158"/>
                    <a:pt x="49" y="218"/>
                  </a:cubicBezTo>
                  <a:lnTo>
                    <a:pt x="168" y="191"/>
                  </a:lnTo>
                  <a:lnTo>
                    <a:pt x="157" y="144"/>
                  </a:lnTo>
                  <a:cubicBezTo>
                    <a:pt x="154" y="128"/>
                    <a:pt x="149" y="113"/>
                    <a:pt x="145" y="96"/>
                  </a:cubicBezTo>
                  <a:cubicBezTo>
                    <a:pt x="135" y="65"/>
                    <a:pt x="125" y="33"/>
                    <a:pt x="116"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53" name="Google Shape;855;p42">
              <a:extLst>
                <a:ext uri="{FF2B5EF4-FFF2-40B4-BE49-F238E27FC236}">
                  <a16:creationId xmlns:a16="http://schemas.microsoft.com/office/drawing/2014/main" id="{3E4E4209-1860-39C7-E18A-19AFE958537A}"/>
                </a:ext>
              </a:extLst>
            </p:cNvPr>
            <p:cNvSpPr/>
            <p:nvPr/>
          </p:nvSpPr>
          <p:spPr>
            <a:xfrm>
              <a:off x="2121400" y="2792900"/>
              <a:ext cx="3325" cy="2125"/>
            </a:xfrm>
            <a:custGeom>
              <a:avLst/>
              <a:gdLst/>
              <a:ahLst/>
              <a:cxnLst/>
              <a:rect l="l" t="t" r="r" b="b"/>
              <a:pathLst>
                <a:path w="133" h="85" extrusionOk="0">
                  <a:moveTo>
                    <a:pt x="116" y="1"/>
                  </a:moveTo>
                  <a:lnTo>
                    <a:pt x="0" y="39"/>
                  </a:lnTo>
                  <a:cubicBezTo>
                    <a:pt x="1" y="47"/>
                    <a:pt x="4" y="53"/>
                    <a:pt x="7" y="61"/>
                  </a:cubicBezTo>
                  <a:cubicBezTo>
                    <a:pt x="8" y="65"/>
                    <a:pt x="9" y="68"/>
                    <a:pt x="10" y="71"/>
                  </a:cubicBezTo>
                  <a:lnTo>
                    <a:pt x="14" y="85"/>
                  </a:lnTo>
                  <a:lnTo>
                    <a:pt x="133" y="57"/>
                  </a:lnTo>
                  <a:lnTo>
                    <a:pt x="130" y="42"/>
                  </a:lnTo>
                  <a:cubicBezTo>
                    <a:pt x="129" y="37"/>
                    <a:pt x="128" y="33"/>
                    <a:pt x="126" y="27"/>
                  </a:cubicBezTo>
                  <a:cubicBezTo>
                    <a:pt x="121" y="18"/>
                    <a:pt x="118" y="9"/>
                    <a:pt x="116"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54" name="Google Shape;856;p42">
              <a:extLst>
                <a:ext uri="{FF2B5EF4-FFF2-40B4-BE49-F238E27FC236}">
                  <a16:creationId xmlns:a16="http://schemas.microsoft.com/office/drawing/2014/main" id="{19061A37-C9BC-0CFA-3DB9-EE1597A44C59}"/>
                </a:ext>
              </a:extLst>
            </p:cNvPr>
            <p:cNvSpPr/>
            <p:nvPr/>
          </p:nvSpPr>
          <p:spPr>
            <a:xfrm>
              <a:off x="2138550" y="2790525"/>
              <a:ext cx="3525" cy="3525"/>
            </a:xfrm>
            <a:custGeom>
              <a:avLst/>
              <a:gdLst/>
              <a:ahLst/>
              <a:cxnLst/>
              <a:rect l="l" t="t" r="r" b="b"/>
              <a:pathLst>
                <a:path w="141" h="141" extrusionOk="0">
                  <a:moveTo>
                    <a:pt x="118" y="0"/>
                  </a:moveTo>
                  <a:lnTo>
                    <a:pt x="1" y="26"/>
                  </a:lnTo>
                  <a:lnTo>
                    <a:pt x="12" y="83"/>
                  </a:lnTo>
                  <a:cubicBezTo>
                    <a:pt x="18" y="102"/>
                    <a:pt x="18" y="122"/>
                    <a:pt x="20" y="140"/>
                  </a:cubicBezTo>
                  <a:lnTo>
                    <a:pt x="141" y="125"/>
                  </a:lnTo>
                  <a:cubicBezTo>
                    <a:pt x="138" y="104"/>
                    <a:pt x="137" y="83"/>
                    <a:pt x="132" y="62"/>
                  </a:cubicBezTo>
                  <a:lnTo>
                    <a:pt x="11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55" name="Google Shape;857;p42">
              <a:extLst>
                <a:ext uri="{FF2B5EF4-FFF2-40B4-BE49-F238E27FC236}">
                  <a16:creationId xmlns:a16="http://schemas.microsoft.com/office/drawing/2014/main" id="{A5811EED-43FA-543B-3BD9-4DE7A8DBBF4D}"/>
                </a:ext>
              </a:extLst>
            </p:cNvPr>
            <p:cNvSpPr/>
            <p:nvPr/>
          </p:nvSpPr>
          <p:spPr>
            <a:xfrm>
              <a:off x="2130125" y="2792400"/>
              <a:ext cx="3425" cy="2775"/>
            </a:xfrm>
            <a:custGeom>
              <a:avLst/>
              <a:gdLst/>
              <a:ahLst/>
              <a:cxnLst/>
              <a:rect l="l" t="t" r="r" b="b"/>
              <a:pathLst>
                <a:path w="137" h="111" extrusionOk="0">
                  <a:moveTo>
                    <a:pt x="119" y="1"/>
                  </a:moveTo>
                  <a:lnTo>
                    <a:pt x="1" y="28"/>
                  </a:lnTo>
                  <a:lnTo>
                    <a:pt x="9" y="68"/>
                  </a:lnTo>
                  <a:cubicBezTo>
                    <a:pt x="13" y="81"/>
                    <a:pt x="13" y="96"/>
                    <a:pt x="15" y="111"/>
                  </a:cubicBezTo>
                  <a:lnTo>
                    <a:pt x="137" y="95"/>
                  </a:lnTo>
                  <a:cubicBezTo>
                    <a:pt x="134" y="80"/>
                    <a:pt x="134" y="63"/>
                    <a:pt x="130" y="47"/>
                  </a:cubicBezTo>
                  <a:lnTo>
                    <a:pt x="119"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56" name="Google Shape;858;p42">
              <a:extLst>
                <a:ext uri="{FF2B5EF4-FFF2-40B4-BE49-F238E27FC236}">
                  <a16:creationId xmlns:a16="http://schemas.microsoft.com/office/drawing/2014/main" id="{D7970FDF-686E-9B9E-0FD5-06A6269A8FEA}"/>
                </a:ext>
              </a:extLst>
            </p:cNvPr>
            <p:cNvSpPr/>
            <p:nvPr/>
          </p:nvSpPr>
          <p:spPr>
            <a:xfrm>
              <a:off x="2147000" y="2788650"/>
              <a:ext cx="3675" cy="4300"/>
            </a:xfrm>
            <a:custGeom>
              <a:avLst/>
              <a:gdLst/>
              <a:ahLst/>
              <a:cxnLst/>
              <a:rect l="l" t="t" r="r" b="b"/>
              <a:pathLst>
                <a:path w="147" h="172" extrusionOk="0">
                  <a:moveTo>
                    <a:pt x="119" y="0"/>
                  </a:moveTo>
                  <a:lnTo>
                    <a:pt x="0" y="27"/>
                  </a:lnTo>
                  <a:lnTo>
                    <a:pt x="16" y="100"/>
                  </a:lnTo>
                  <a:cubicBezTo>
                    <a:pt x="21" y="124"/>
                    <a:pt x="22" y="147"/>
                    <a:pt x="26" y="172"/>
                  </a:cubicBezTo>
                  <a:lnTo>
                    <a:pt x="146" y="156"/>
                  </a:lnTo>
                  <a:cubicBezTo>
                    <a:pt x="142" y="130"/>
                    <a:pt x="141" y="104"/>
                    <a:pt x="135" y="78"/>
                  </a:cubicBezTo>
                  <a:lnTo>
                    <a:pt x="119"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57" name="Google Shape;859;p42">
              <a:extLst>
                <a:ext uri="{FF2B5EF4-FFF2-40B4-BE49-F238E27FC236}">
                  <a16:creationId xmlns:a16="http://schemas.microsoft.com/office/drawing/2014/main" id="{6AAB43E8-90B9-83B6-CD58-E1FB60FCEB33}"/>
                </a:ext>
              </a:extLst>
            </p:cNvPr>
            <p:cNvSpPr/>
            <p:nvPr/>
          </p:nvSpPr>
          <p:spPr>
            <a:xfrm>
              <a:off x="2155425" y="2786725"/>
              <a:ext cx="3800" cy="5075"/>
            </a:xfrm>
            <a:custGeom>
              <a:avLst/>
              <a:gdLst/>
              <a:ahLst/>
              <a:cxnLst/>
              <a:rect l="l" t="t" r="r" b="b"/>
              <a:pathLst>
                <a:path w="152" h="203" extrusionOk="0">
                  <a:moveTo>
                    <a:pt x="120" y="1"/>
                  </a:moveTo>
                  <a:lnTo>
                    <a:pt x="0" y="28"/>
                  </a:lnTo>
                  <a:lnTo>
                    <a:pt x="18" y="116"/>
                  </a:lnTo>
                  <a:cubicBezTo>
                    <a:pt x="24" y="146"/>
                    <a:pt x="26" y="175"/>
                    <a:pt x="31" y="203"/>
                  </a:cubicBezTo>
                  <a:lnTo>
                    <a:pt x="152" y="187"/>
                  </a:lnTo>
                  <a:cubicBezTo>
                    <a:pt x="148" y="156"/>
                    <a:pt x="146" y="126"/>
                    <a:pt x="138" y="95"/>
                  </a:cubicBezTo>
                  <a:lnTo>
                    <a:pt x="12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58" name="Google Shape;860;p42">
              <a:extLst>
                <a:ext uri="{FF2B5EF4-FFF2-40B4-BE49-F238E27FC236}">
                  <a16:creationId xmlns:a16="http://schemas.microsoft.com/office/drawing/2014/main" id="{999D15AB-82CC-882A-0155-CDAE1F94226A}"/>
                </a:ext>
              </a:extLst>
            </p:cNvPr>
            <p:cNvSpPr/>
            <p:nvPr/>
          </p:nvSpPr>
          <p:spPr>
            <a:xfrm>
              <a:off x="2121700" y="2794275"/>
              <a:ext cx="3275" cy="2025"/>
            </a:xfrm>
            <a:custGeom>
              <a:avLst/>
              <a:gdLst/>
              <a:ahLst/>
              <a:cxnLst/>
              <a:rect l="l" t="t" r="r" b="b"/>
              <a:pathLst>
                <a:path w="131" h="81" extrusionOk="0">
                  <a:moveTo>
                    <a:pt x="120" y="0"/>
                  </a:moveTo>
                  <a:lnTo>
                    <a:pt x="1" y="29"/>
                  </a:lnTo>
                  <a:cubicBezTo>
                    <a:pt x="2" y="36"/>
                    <a:pt x="4" y="45"/>
                    <a:pt x="6" y="52"/>
                  </a:cubicBezTo>
                  <a:cubicBezTo>
                    <a:pt x="8" y="61"/>
                    <a:pt x="8" y="71"/>
                    <a:pt x="9" y="80"/>
                  </a:cubicBezTo>
                  <a:lnTo>
                    <a:pt x="130" y="65"/>
                  </a:lnTo>
                  <a:cubicBezTo>
                    <a:pt x="128" y="54"/>
                    <a:pt x="128" y="41"/>
                    <a:pt x="126" y="32"/>
                  </a:cubicBezTo>
                  <a:cubicBezTo>
                    <a:pt x="123" y="21"/>
                    <a:pt x="122" y="11"/>
                    <a:pt x="120"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59" name="Google Shape;861;p42">
              <a:extLst>
                <a:ext uri="{FF2B5EF4-FFF2-40B4-BE49-F238E27FC236}">
                  <a16:creationId xmlns:a16="http://schemas.microsoft.com/office/drawing/2014/main" id="{7F169DDF-93E3-1B7E-97AE-9FCD56AAAA1F}"/>
                </a:ext>
              </a:extLst>
            </p:cNvPr>
            <p:cNvSpPr/>
            <p:nvPr/>
          </p:nvSpPr>
          <p:spPr>
            <a:xfrm>
              <a:off x="2139075" y="2793625"/>
              <a:ext cx="3325" cy="3350"/>
            </a:xfrm>
            <a:custGeom>
              <a:avLst/>
              <a:gdLst/>
              <a:ahLst/>
              <a:cxnLst/>
              <a:rect l="l" t="t" r="r" b="b"/>
              <a:pathLst>
                <a:path w="133" h="134" extrusionOk="0">
                  <a:moveTo>
                    <a:pt x="121" y="1"/>
                  </a:moveTo>
                  <a:lnTo>
                    <a:pt x="1" y="16"/>
                  </a:lnTo>
                  <a:lnTo>
                    <a:pt x="8" y="75"/>
                  </a:lnTo>
                  <a:cubicBezTo>
                    <a:pt x="9" y="94"/>
                    <a:pt x="11" y="114"/>
                    <a:pt x="11" y="133"/>
                  </a:cubicBezTo>
                  <a:lnTo>
                    <a:pt x="132" y="127"/>
                  </a:lnTo>
                  <a:cubicBezTo>
                    <a:pt x="131" y="105"/>
                    <a:pt x="131" y="86"/>
                    <a:pt x="128" y="63"/>
                  </a:cubicBezTo>
                  <a:lnTo>
                    <a:pt x="12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60" name="Google Shape;862;p42">
              <a:extLst>
                <a:ext uri="{FF2B5EF4-FFF2-40B4-BE49-F238E27FC236}">
                  <a16:creationId xmlns:a16="http://schemas.microsoft.com/office/drawing/2014/main" id="{98AFB53D-CFD7-7899-E44F-F77979325019}"/>
                </a:ext>
              </a:extLst>
            </p:cNvPr>
            <p:cNvSpPr/>
            <p:nvPr/>
          </p:nvSpPr>
          <p:spPr>
            <a:xfrm>
              <a:off x="2130475" y="2794775"/>
              <a:ext cx="3250" cy="2600"/>
            </a:xfrm>
            <a:custGeom>
              <a:avLst/>
              <a:gdLst/>
              <a:ahLst/>
              <a:cxnLst/>
              <a:rect l="l" t="t" r="r" b="b"/>
              <a:pathLst>
                <a:path w="130" h="104" extrusionOk="0">
                  <a:moveTo>
                    <a:pt x="123" y="0"/>
                  </a:moveTo>
                  <a:lnTo>
                    <a:pt x="0" y="16"/>
                  </a:lnTo>
                  <a:lnTo>
                    <a:pt x="7" y="58"/>
                  </a:lnTo>
                  <a:lnTo>
                    <a:pt x="8" y="104"/>
                  </a:lnTo>
                  <a:lnTo>
                    <a:pt x="130" y="98"/>
                  </a:lnTo>
                  <a:lnTo>
                    <a:pt x="128" y="48"/>
                  </a:lnTo>
                  <a:lnTo>
                    <a:pt x="12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61" name="Google Shape;863;p42">
              <a:extLst>
                <a:ext uri="{FF2B5EF4-FFF2-40B4-BE49-F238E27FC236}">
                  <a16:creationId xmlns:a16="http://schemas.microsoft.com/office/drawing/2014/main" id="{3FB8B2EC-1984-7BBA-4FD1-807F9F62D2C3}"/>
                </a:ext>
              </a:extLst>
            </p:cNvPr>
            <p:cNvSpPr/>
            <p:nvPr/>
          </p:nvSpPr>
          <p:spPr>
            <a:xfrm>
              <a:off x="2147650" y="2792500"/>
              <a:ext cx="3325" cy="4050"/>
            </a:xfrm>
            <a:custGeom>
              <a:avLst/>
              <a:gdLst/>
              <a:ahLst/>
              <a:cxnLst/>
              <a:rect l="l" t="t" r="r" b="b"/>
              <a:pathLst>
                <a:path w="133" h="162" extrusionOk="0">
                  <a:moveTo>
                    <a:pt x="120" y="1"/>
                  </a:moveTo>
                  <a:lnTo>
                    <a:pt x="0" y="17"/>
                  </a:lnTo>
                  <a:lnTo>
                    <a:pt x="8" y="89"/>
                  </a:lnTo>
                  <a:cubicBezTo>
                    <a:pt x="10" y="113"/>
                    <a:pt x="10" y="137"/>
                    <a:pt x="11" y="162"/>
                  </a:cubicBezTo>
                  <a:lnTo>
                    <a:pt x="133" y="154"/>
                  </a:lnTo>
                  <a:cubicBezTo>
                    <a:pt x="132" y="129"/>
                    <a:pt x="131" y="105"/>
                    <a:pt x="130" y="79"/>
                  </a:cubicBezTo>
                  <a:lnTo>
                    <a:pt x="12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62" name="Google Shape;864;p42">
              <a:extLst>
                <a:ext uri="{FF2B5EF4-FFF2-40B4-BE49-F238E27FC236}">
                  <a16:creationId xmlns:a16="http://schemas.microsoft.com/office/drawing/2014/main" id="{61034D79-9FC3-D765-5B46-4535533A4AE8}"/>
                </a:ext>
              </a:extLst>
            </p:cNvPr>
            <p:cNvSpPr/>
            <p:nvPr/>
          </p:nvSpPr>
          <p:spPr>
            <a:xfrm>
              <a:off x="2156175" y="2791400"/>
              <a:ext cx="3450" cy="4725"/>
            </a:xfrm>
            <a:custGeom>
              <a:avLst/>
              <a:gdLst/>
              <a:ahLst/>
              <a:cxnLst/>
              <a:rect l="l" t="t" r="r" b="b"/>
              <a:pathLst>
                <a:path w="138" h="189" extrusionOk="0">
                  <a:moveTo>
                    <a:pt x="122" y="0"/>
                  </a:moveTo>
                  <a:lnTo>
                    <a:pt x="0" y="16"/>
                  </a:lnTo>
                  <a:lnTo>
                    <a:pt x="11" y="103"/>
                  </a:lnTo>
                  <a:lnTo>
                    <a:pt x="15" y="188"/>
                  </a:lnTo>
                  <a:lnTo>
                    <a:pt x="137" y="182"/>
                  </a:lnTo>
                  <a:cubicBezTo>
                    <a:pt x="136" y="152"/>
                    <a:pt x="134" y="123"/>
                    <a:pt x="132" y="93"/>
                  </a:cubicBezTo>
                  <a:lnTo>
                    <a:pt x="122"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63" name="Google Shape;865;p42">
              <a:extLst>
                <a:ext uri="{FF2B5EF4-FFF2-40B4-BE49-F238E27FC236}">
                  <a16:creationId xmlns:a16="http://schemas.microsoft.com/office/drawing/2014/main" id="{6EFDADE8-FF3E-E91D-18E2-20ABCB9548C4}"/>
                </a:ext>
              </a:extLst>
            </p:cNvPr>
            <p:cNvSpPr/>
            <p:nvPr/>
          </p:nvSpPr>
          <p:spPr>
            <a:xfrm>
              <a:off x="2121950" y="2795875"/>
              <a:ext cx="3200" cy="1925"/>
            </a:xfrm>
            <a:custGeom>
              <a:avLst/>
              <a:gdLst/>
              <a:ahLst/>
              <a:cxnLst/>
              <a:rect l="l" t="t" r="r" b="b"/>
              <a:pathLst>
                <a:path w="128" h="77" extrusionOk="0">
                  <a:moveTo>
                    <a:pt x="121" y="1"/>
                  </a:moveTo>
                  <a:lnTo>
                    <a:pt x="1" y="16"/>
                  </a:lnTo>
                  <a:cubicBezTo>
                    <a:pt x="2" y="25"/>
                    <a:pt x="3" y="35"/>
                    <a:pt x="4" y="44"/>
                  </a:cubicBezTo>
                  <a:lnTo>
                    <a:pt x="6" y="77"/>
                  </a:lnTo>
                  <a:lnTo>
                    <a:pt x="127" y="70"/>
                  </a:lnTo>
                  <a:lnTo>
                    <a:pt x="126" y="34"/>
                  </a:lnTo>
                  <a:cubicBezTo>
                    <a:pt x="123" y="23"/>
                    <a:pt x="122" y="12"/>
                    <a:pt x="121"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64" name="Google Shape;866;p42">
              <a:extLst>
                <a:ext uri="{FF2B5EF4-FFF2-40B4-BE49-F238E27FC236}">
                  <a16:creationId xmlns:a16="http://schemas.microsoft.com/office/drawing/2014/main" id="{B2FB6679-6C42-10BA-DFE7-CE5264015F32}"/>
                </a:ext>
              </a:extLst>
            </p:cNvPr>
            <p:cNvSpPr/>
            <p:nvPr/>
          </p:nvSpPr>
          <p:spPr>
            <a:xfrm>
              <a:off x="2139275" y="2796800"/>
              <a:ext cx="3150" cy="3150"/>
            </a:xfrm>
            <a:custGeom>
              <a:avLst/>
              <a:gdLst/>
              <a:ahLst/>
              <a:cxnLst/>
              <a:rect l="l" t="t" r="r" b="b"/>
              <a:pathLst>
                <a:path w="126" h="126" extrusionOk="0">
                  <a:moveTo>
                    <a:pt x="123" y="0"/>
                  </a:moveTo>
                  <a:lnTo>
                    <a:pt x="1" y="6"/>
                  </a:lnTo>
                  <a:cubicBezTo>
                    <a:pt x="3" y="26"/>
                    <a:pt x="4" y="45"/>
                    <a:pt x="4" y="64"/>
                  </a:cubicBezTo>
                  <a:lnTo>
                    <a:pt x="3" y="123"/>
                  </a:lnTo>
                  <a:lnTo>
                    <a:pt x="124" y="126"/>
                  </a:lnTo>
                  <a:lnTo>
                    <a:pt x="125" y="63"/>
                  </a:lnTo>
                  <a:cubicBezTo>
                    <a:pt x="125" y="43"/>
                    <a:pt x="124" y="22"/>
                    <a:pt x="12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65" name="Google Shape;867;p42">
              <a:extLst>
                <a:ext uri="{FF2B5EF4-FFF2-40B4-BE49-F238E27FC236}">
                  <a16:creationId xmlns:a16="http://schemas.microsoft.com/office/drawing/2014/main" id="{5DC84809-9F42-83B6-1CA3-C0E648396318}"/>
                </a:ext>
              </a:extLst>
            </p:cNvPr>
            <p:cNvSpPr/>
            <p:nvPr/>
          </p:nvSpPr>
          <p:spPr>
            <a:xfrm>
              <a:off x="2130675" y="2797175"/>
              <a:ext cx="3125" cy="2575"/>
            </a:xfrm>
            <a:custGeom>
              <a:avLst/>
              <a:gdLst/>
              <a:ahLst/>
              <a:cxnLst/>
              <a:rect l="l" t="t" r="r" b="b"/>
              <a:pathLst>
                <a:path w="125" h="103" extrusionOk="0">
                  <a:moveTo>
                    <a:pt x="122" y="1"/>
                  </a:moveTo>
                  <a:lnTo>
                    <a:pt x="0" y="8"/>
                  </a:lnTo>
                  <a:cubicBezTo>
                    <a:pt x="0" y="24"/>
                    <a:pt x="3" y="38"/>
                    <a:pt x="3" y="54"/>
                  </a:cubicBezTo>
                  <a:lnTo>
                    <a:pt x="2" y="100"/>
                  </a:lnTo>
                  <a:lnTo>
                    <a:pt x="124" y="102"/>
                  </a:lnTo>
                  <a:lnTo>
                    <a:pt x="125" y="51"/>
                  </a:lnTo>
                  <a:cubicBezTo>
                    <a:pt x="125" y="34"/>
                    <a:pt x="124" y="17"/>
                    <a:pt x="122"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66" name="Google Shape;868;p42">
              <a:extLst>
                <a:ext uri="{FF2B5EF4-FFF2-40B4-BE49-F238E27FC236}">
                  <a16:creationId xmlns:a16="http://schemas.microsoft.com/office/drawing/2014/main" id="{9E2FBA28-FAE6-2969-49A7-FB366563100D}"/>
                </a:ext>
              </a:extLst>
            </p:cNvPr>
            <p:cNvSpPr/>
            <p:nvPr/>
          </p:nvSpPr>
          <p:spPr>
            <a:xfrm>
              <a:off x="2147950" y="2796350"/>
              <a:ext cx="3150" cy="3775"/>
            </a:xfrm>
            <a:custGeom>
              <a:avLst/>
              <a:gdLst/>
              <a:ahLst/>
              <a:cxnLst/>
              <a:rect l="l" t="t" r="r" b="b"/>
              <a:pathLst>
                <a:path w="126" h="151" extrusionOk="0">
                  <a:moveTo>
                    <a:pt x="123" y="0"/>
                  </a:moveTo>
                  <a:lnTo>
                    <a:pt x="1" y="8"/>
                  </a:lnTo>
                  <a:cubicBezTo>
                    <a:pt x="2" y="31"/>
                    <a:pt x="4" y="55"/>
                    <a:pt x="4" y="78"/>
                  </a:cubicBezTo>
                  <a:lnTo>
                    <a:pt x="2" y="149"/>
                  </a:lnTo>
                  <a:lnTo>
                    <a:pt x="124" y="151"/>
                  </a:lnTo>
                  <a:lnTo>
                    <a:pt x="125" y="77"/>
                  </a:lnTo>
                  <a:cubicBezTo>
                    <a:pt x="125" y="52"/>
                    <a:pt x="123" y="26"/>
                    <a:pt x="12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67" name="Google Shape;869;p42">
              <a:extLst>
                <a:ext uri="{FF2B5EF4-FFF2-40B4-BE49-F238E27FC236}">
                  <a16:creationId xmlns:a16="http://schemas.microsoft.com/office/drawing/2014/main" id="{36C9B253-5235-C5F9-06CE-47797B0FA35F}"/>
                </a:ext>
              </a:extLst>
            </p:cNvPr>
            <p:cNvSpPr/>
            <p:nvPr/>
          </p:nvSpPr>
          <p:spPr>
            <a:xfrm>
              <a:off x="2156525" y="2795925"/>
              <a:ext cx="3200" cy="4400"/>
            </a:xfrm>
            <a:custGeom>
              <a:avLst/>
              <a:gdLst/>
              <a:ahLst/>
              <a:cxnLst/>
              <a:rect l="l" t="t" r="r" b="b"/>
              <a:pathLst>
                <a:path w="128" h="176" extrusionOk="0">
                  <a:moveTo>
                    <a:pt x="123" y="1"/>
                  </a:moveTo>
                  <a:lnTo>
                    <a:pt x="1" y="7"/>
                  </a:lnTo>
                  <a:cubicBezTo>
                    <a:pt x="3" y="36"/>
                    <a:pt x="4" y="64"/>
                    <a:pt x="5" y="91"/>
                  </a:cubicBezTo>
                  <a:lnTo>
                    <a:pt x="4" y="172"/>
                  </a:lnTo>
                  <a:lnTo>
                    <a:pt x="125" y="175"/>
                  </a:lnTo>
                  <a:lnTo>
                    <a:pt x="128" y="89"/>
                  </a:lnTo>
                  <a:cubicBezTo>
                    <a:pt x="128" y="61"/>
                    <a:pt x="124" y="29"/>
                    <a:pt x="12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68" name="Google Shape;870;p42">
              <a:extLst>
                <a:ext uri="{FF2B5EF4-FFF2-40B4-BE49-F238E27FC236}">
                  <a16:creationId xmlns:a16="http://schemas.microsoft.com/office/drawing/2014/main" id="{FA2AC476-4FC1-EE20-6196-C00D6C672D76}"/>
                </a:ext>
              </a:extLst>
            </p:cNvPr>
            <p:cNvSpPr/>
            <p:nvPr/>
          </p:nvSpPr>
          <p:spPr>
            <a:xfrm>
              <a:off x="2122025" y="2797625"/>
              <a:ext cx="3150" cy="1975"/>
            </a:xfrm>
            <a:custGeom>
              <a:avLst/>
              <a:gdLst/>
              <a:ahLst/>
              <a:cxnLst/>
              <a:rect l="l" t="t" r="r" b="b"/>
              <a:pathLst>
                <a:path w="126" h="79" extrusionOk="0">
                  <a:moveTo>
                    <a:pt x="123" y="0"/>
                  </a:moveTo>
                  <a:lnTo>
                    <a:pt x="1" y="7"/>
                  </a:lnTo>
                  <a:cubicBezTo>
                    <a:pt x="1" y="17"/>
                    <a:pt x="2" y="27"/>
                    <a:pt x="2" y="40"/>
                  </a:cubicBezTo>
                  <a:lnTo>
                    <a:pt x="1" y="76"/>
                  </a:lnTo>
                  <a:lnTo>
                    <a:pt x="123" y="78"/>
                  </a:lnTo>
                  <a:lnTo>
                    <a:pt x="124" y="38"/>
                  </a:lnTo>
                  <a:cubicBezTo>
                    <a:pt x="125" y="25"/>
                    <a:pt x="124" y="14"/>
                    <a:pt x="12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69" name="Google Shape;871;p42">
              <a:extLst>
                <a:ext uri="{FF2B5EF4-FFF2-40B4-BE49-F238E27FC236}">
                  <a16:creationId xmlns:a16="http://schemas.microsoft.com/office/drawing/2014/main" id="{D0AC497F-028E-EF99-B3CC-1308598C9AA9}"/>
                </a:ext>
              </a:extLst>
            </p:cNvPr>
            <p:cNvSpPr/>
            <p:nvPr/>
          </p:nvSpPr>
          <p:spPr>
            <a:xfrm>
              <a:off x="2139200" y="2799850"/>
              <a:ext cx="3225" cy="3250"/>
            </a:xfrm>
            <a:custGeom>
              <a:avLst/>
              <a:gdLst/>
              <a:ahLst/>
              <a:cxnLst/>
              <a:rect l="l" t="t" r="r" b="b"/>
              <a:pathLst>
                <a:path w="129" h="130" extrusionOk="0">
                  <a:moveTo>
                    <a:pt x="7" y="1"/>
                  </a:moveTo>
                  <a:cubicBezTo>
                    <a:pt x="7" y="40"/>
                    <a:pt x="3" y="78"/>
                    <a:pt x="1" y="119"/>
                  </a:cubicBezTo>
                  <a:lnTo>
                    <a:pt x="122" y="129"/>
                  </a:lnTo>
                  <a:cubicBezTo>
                    <a:pt x="125" y="88"/>
                    <a:pt x="128" y="46"/>
                    <a:pt x="128" y="5"/>
                  </a:cubicBezTo>
                  <a:lnTo>
                    <a:pt x="7"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70" name="Google Shape;872;p42">
              <a:extLst>
                <a:ext uri="{FF2B5EF4-FFF2-40B4-BE49-F238E27FC236}">
                  <a16:creationId xmlns:a16="http://schemas.microsoft.com/office/drawing/2014/main" id="{0F0BB549-80B1-0E43-E8C9-4766F537C96E}"/>
                </a:ext>
              </a:extLst>
            </p:cNvPr>
            <p:cNvSpPr/>
            <p:nvPr/>
          </p:nvSpPr>
          <p:spPr>
            <a:xfrm>
              <a:off x="2130575" y="2799675"/>
              <a:ext cx="3225" cy="2675"/>
            </a:xfrm>
            <a:custGeom>
              <a:avLst/>
              <a:gdLst/>
              <a:ahLst/>
              <a:cxnLst/>
              <a:rect l="l" t="t" r="r" b="b"/>
              <a:pathLst>
                <a:path w="129" h="107" extrusionOk="0">
                  <a:moveTo>
                    <a:pt x="6" y="0"/>
                  </a:moveTo>
                  <a:cubicBezTo>
                    <a:pt x="6" y="31"/>
                    <a:pt x="3" y="64"/>
                    <a:pt x="0" y="96"/>
                  </a:cubicBezTo>
                  <a:lnTo>
                    <a:pt x="123" y="106"/>
                  </a:lnTo>
                  <a:cubicBezTo>
                    <a:pt x="125" y="72"/>
                    <a:pt x="129" y="37"/>
                    <a:pt x="128" y="2"/>
                  </a:cubicBezTo>
                  <a:lnTo>
                    <a:pt x="6"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71" name="Google Shape;873;p42">
              <a:extLst>
                <a:ext uri="{FF2B5EF4-FFF2-40B4-BE49-F238E27FC236}">
                  <a16:creationId xmlns:a16="http://schemas.microsoft.com/office/drawing/2014/main" id="{4C5C1AAB-52CC-3F53-7E86-A58BB4EACA4A}"/>
                </a:ext>
              </a:extLst>
            </p:cNvPr>
            <p:cNvSpPr/>
            <p:nvPr/>
          </p:nvSpPr>
          <p:spPr>
            <a:xfrm>
              <a:off x="2147800" y="2800050"/>
              <a:ext cx="3250" cy="3775"/>
            </a:xfrm>
            <a:custGeom>
              <a:avLst/>
              <a:gdLst/>
              <a:ahLst/>
              <a:cxnLst/>
              <a:rect l="l" t="t" r="r" b="b"/>
              <a:pathLst>
                <a:path w="130" h="151" extrusionOk="0">
                  <a:moveTo>
                    <a:pt x="8" y="1"/>
                  </a:moveTo>
                  <a:cubicBezTo>
                    <a:pt x="8" y="48"/>
                    <a:pt x="4" y="93"/>
                    <a:pt x="0" y="140"/>
                  </a:cubicBezTo>
                  <a:lnTo>
                    <a:pt x="122" y="150"/>
                  </a:lnTo>
                  <a:cubicBezTo>
                    <a:pt x="126" y="102"/>
                    <a:pt x="130" y="54"/>
                    <a:pt x="130" y="3"/>
                  </a:cubicBezTo>
                  <a:lnTo>
                    <a:pt x="8"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72" name="Google Shape;874;p42">
              <a:extLst>
                <a:ext uri="{FF2B5EF4-FFF2-40B4-BE49-F238E27FC236}">
                  <a16:creationId xmlns:a16="http://schemas.microsoft.com/office/drawing/2014/main" id="{81B937CC-12A7-2E10-0DB1-3ADC8B96B030}"/>
                </a:ext>
              </a:extLst>
            </p:cNvPr>
            <p:cNvSpPr/>
            <p:nvPr/>
          </p:nvSpPr>
          <p:spPr>
            <a:xfrm>
              <a:off x="2156400" y="2800250"/>
              <a:ext cx="3325" cy="4275"/>
            </a:xfrm>
            <a:custGeom>
              <a:avLst/>
              <a:gdLst/>
              <a:ahLst/>
              <a:cxnLst/>
              <a:rect l="l" t="t" r="r" b="b"/>
              <a:pathLst>
                <a:path w="133" h="171" extrusionOk="0">
                  <a:moveTo>
                    <a:pt x="10" y="0"/>
                  </a:moveTo>
                  <a:cubicBezTo>
                    <a:pt x="9" y="55"/>
                    <a:pt x="5" y="107"/>
                    <a:pt x="1" y="160"/>
                  </a:cubicBezTo>
                  <a:lnTo>
                    <a:pt x="123" y="170"/>
                  </a:lnTo>
                  <a:cubicBezTo>
                    <a:pt x="127" y="116"/>
                    <a:pt x="133" y="61"/>
                    <a:pt x="133" y="3"/>
                  </a:cubicBezTo>
                  <a:lnTo>
                    <a:pt x="1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73" name="Google Shape;875;p42">
              <a:extLst>
                <a:ext uri="{FF2B5EF4-FFF2-40B4-BE49-F238E27FC236}">
                  <a16:creationId xmlns:a16="http://schemas.microsoft.com/office/drawing/2014/main" id="{E86E1075-5528-911D-67F8-C8697EFC1ED8}"/>
                </a:ext>
              </a:extLst>
            </p:cNvPr>
            <p:cNvSpPr/>
            <p:nvPr/>
          </p:nvSpPr>
          <p:spPr>
            <a:xfrm>
              <a:off x="2121975" y="2799525"/>
              <a:ext cx="3200" cy="2150"/>
            </a:xfrm>
            <a:custGeom>
              <a:avLst/>
              <a:gdLst/>
              <a:ahLst/>
              <a:cxnLst/>
              <a:rect l="l" t="t" r="r" b="b"/>
              <a:pathLst>
                <a:path w="128" h="86" extrusionOk="0">
                  <a:moveTo>
                    <a:pt x="5" y="0"/>
                  </a:moveTo>
                  <a:lnTo>
                    <a:pt x="5" y="0"/>
                  </a:lnTo>
                  <a:cubicBezTo>
                    <a:pt x="6" y="23"/>
                    <a:pt x="2" y="49"/>
                    <a:pt x="1" y="75"/>
                  </a:cubicBezTo>
                  <a:lnTo>
                    <a:pt x="122" y="85"/>
                  </a:lnTo>
                  <a:cubicBezTo>
                    <a:pt x="124" y="57"/>
                    <a:pt x="127" y="27"/>
                    <a:pt x="126" y="2"/>
                  </a:cubicBezTo>
                  <a:lnTo>
                    <a:pt x="5"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74" name="Google Shape;876;p42">
              <a:extLst>
                <a:ext uri="{FF2B5EF4-FFF2-40B4-BE49-F238E27FC236}">
                  <a16:creationId xmlns:a16="http://schemas.microsoft.com/office/drawing/2014/main" id="{A1F54A77-D97F-3B79-0E3B-95635419CC04}"/>
                </a:ext>
              </a:extLst>
            </p:cNvPr>
            <p:cNvSpPr/>
            <p:nvPr/>
          </p:nvSpPr>
          <p:spPr>
            <a:xfrm>
              <a:off x="2138875" y="2802800"/>
              <a:ext cx="3375" cy="3400"/>
            </a:xfrm>
            <a:custGeom>
              <a:avLst/>
              <a:gdLst/>
              <a:ahLst/>
              <a:cxnLst/>
              <a:rect l="l" t="t" r="r" b="b"/>
              <a:pathLst>
                <a:path w="135" h="136" extrusionOk="0">
                  <a:moveTo>
                    <a:pt x="14" y="1"/>
                  </a:moveTo>
                  <a:cubicBezTo>
                    <a:pt x="11" y="40"/>
                    <a:pt x="6" y="79"/>
                    <a:pt x="0" y="119"/>
                  </a:cubicBezTo>
                  <a:lnTo>
                    <a:pt x="121" y="136"/>
                  </a:lnTo>
                  <a:cubicBezTo>
                    <a:pt x="126" y="94"/>
                    <a:pt x="133" y="54"/>
                    <a:pt x="134" y="11"/>
                  </a:cubicBezTo>
                  <a:lnTo>
                    <a:pt x="1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75" name="Google Shape;877;p42">
              <a:extLst>
                <a:ext uri="{FF2B5EF4-FFF2-40B4-BE49-F238E27FC236}">
                  <a16:creationId xmlns:a16="http://schemas.microsoft.com/office/drawing/2014/main" id="{3C447855-079D-F7BB-CE37-00C3902AE4F7}"/>
                </a:ext>
              </a:extLst>
            </p:cNvPr>
            <p:cNvSpPr/>
            <p:nvPr/>
          </p:nvSpPr>
          <p:spPr>
            <a:xfrm>
              <a:off x="2130300" y="2802100"/>
              <a:ext cx="3350" cy="2950"/>
            </a:xfrm>
            <a:custGeom>
              <a:avLst/>
              <a:gdLst/>
              <a:ahLst/>
              <a:cxnLst/>
              <a:rect l="l" t="t" r="r" b="b"/>
              <a:pathLst>
                <a:path w="134" h="118" extrusionOk="0">
                  <a:moveTo>
                    <a:pt x="11" y="1"/>
                  </a:moveTo>
                  <a:cubicBezTo>
                    <a:pt x="10" y="33"/>
                    <a:pt x="4" y="66"/>
                    <a:pt x="1" y="100"/>
                  </a:cubicBezTo>
                  <a:lnTo>
                    <a:pt x="121" y="117"/>
                  </a:lnTo>
                  <a:cubicBezTo>
                    <a:pt x="125" y="82"/>
                    <a:pt x="132" y="45"/>
                    <a:pt x="134" y="11"/>
                  </a:cubicBezTo>
                  <a:lnTo>
                    <a:pt x="1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76" name="Google Shape;878;p42">
              <a:extLst>
                <a:ext uri="{FF2B5EF4-FFF2-40B4-BE49-F238E27FC236}">
                  <a16:creationId xmlns:a16="http://schemas.microsoft.com/office/drawing/2014/main" id="{8802989C-4F5F-82FB-E1EF-B28D90D8BBF1}"/>
                </a:ext>
              </a:extLst>
            </p:cNvPr>
            <p:cNvSpPr/>
            <p:nvPr/>
          </p:nvSpPr>
          <p:spPr>
            <a:xfrm>
              <a:off x="2147425" y="2803525"/>
              <a:ext cx="3425" cy="3825"/>
            </a:xfrm>
            <a:custGeom>
              <a:avLst/>
              <a:gdLst/>
              <a:ahLst/>
              <a:cxnLst/>
              <a:rect l="l" t="t" r="r" b="b"/>
              <a:pathLst>
                <a:path w="137" h="153" extrusionOk="0">
                  <a:moveTo>
                    <a:pt x="15" y="1"/>
                  </a:moveTo>
                  <a:cubicBezTo>
                    <a:pt x="12" y="46"/>
                    <a:pt x="6" y="90"/>
                    <a:pt x="1" y="136"/>
                  </a:cubicBezTo>
                  <a:lnTo>
                    <a:pt x="121" y="152"/>
                  </a:lnTo>
                  <a:cubicBezTo>
                    <a:pt x="126" y="106"/>
                    <a:pt x="135" y="59"/>
                    <a:pt x="137" y="11"/>
                  </a:cubicBezTo>
                  <a:lnTo>
                    <a:pt x="15"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77" name="Google Shape;879;p42">
              <a:extLst>
                <a:ext uri="{FF2B5EF4-FFF2-40B4-BE49-F238E27FC236}">
                  <a16:creationId xmlns:a16="http://schemas.microsoft.com/office/drawing/2014/main" id="{E0203261-1557-2FA8-2645-CB43444A7E53}"/>
                </a:ext>
              </a:extLst>
            </p:cNvPr>
            <p:cNvSpPr/>
            <p:nvPr/>
          </p:nvSpPr>
          <p:spPr>
            <a:xfrm>
              <a:off x="2156000" y="2804225"/>
              <a:ext cx="3500" cy="4300"/>
            </a:xfrm>
            <a:custGeom>
              <a:avLst/>
              <a:gdLst/>
              <a:ahLst/>
              <a:cxnLst/>
              <a:rect l="l" t="t" r="r" b="b"/>
              <a:pathLst>
                <a:path w="140" h="172" extrusionOk="0">
                  <a:moveTo>
                    <a:pt x="17" y="1"/>
                  </a:moveTo>
                  <a:cubicBezTo>
                    <a:pt x="14" y="54"/>
                    <a:pt x="5" y="104"/>
                    <a:pt x="0" y="154"/>
                  </a:cubicBezTo>
                  <a:lnTo>
                    <a:pt x="120" y="171"/>
                  </a:lnTo>
                  <a:cubicBezTo>
                    <a:pt x="128" y="118"/>
                    <a:pt x="135" y="67"/>
                    <a:pt x="139" y="11"/>
                  </a:cubicBezTo>
                  <a:lnTo>
                    <a:pt x="17"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78" name="Google Shape;880;p42">
              <a:extLst>
                <a:ext uri="{FF2B5EF4-FFF2-40B4-BE49-F238E27FC236}">
                  <a16:creationId xmlns:a16="http://schemas.microsoft.com/office/drawing/2014/main" id="{B0DDAC01-D4E0-A300-DC69-DD09BE67A0FE}"/>
                </a:ext>
              </a:extLst>
            </p:cNvPr>
            <p:cNvSpPr/>
            <p:nvPr/>
          </p:nvSpPr>
          <p:spPr>
            <a:xfrm>
              <a:off x="2121750" y="2801350"/>
              <a:ext cx="3300" cy="2500"/>
            </a:xfrm>
            <a:custGeom>
              <a:avLst/>
              <a:gdLst/>
              <a:ahLst/>
              <a:cxnLst/>
              <a:rect l="l" t="t" r="r" b="b"/>
              <a:pathLst>
                <a:path w="132" h="100" extrusionOk="0">
                  <a:moveTo>
                    <a:pt x="10" y="1"/>
                  </a:moveTo>
                  <a:cubicBezTo>
                    <a:pt x="9" y="26"/>
                    <a:pt x="4" y="55"/>
                    <a:pt x="1" y="83"/>
                  </a:cubicBezTo>
                  <a:lnTo>
                    <a:pt x="121" y="99"/>
                  </a:lnTo>
                  <a:cubicBezTo>
                    <a:pt x="125" y="69"/>
                    <a:pt x="130" y="39"/>
                    <a:pt x="131" y="11"/>
                  </a:cubicBezTo>
                  <a:lnTo>
                    <a:pt x="1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79" name="Google Shape;881;p42">
              <a:extLst>
                <a:ext uri="{FF2B5EF4-FFF2-40B4-BE49-F238E27FC236}">
                  <a16:creationId xmlns:a16="http://schemas.microsoft.com/office/drawing/2014/main" id="{166CBEA3-DC08-CD19-B05C-793849BCCB3A}"/>
                </a:ext>
              </a:extLst>
            </p:cNvPr>
            <p:cNvSpPr/>
            <p:nvPr/>
          </p:nvSpPr>
          <p:spPr>
            <a:xfrm>
              <a:off x="2138425" y="2805750"/>
              <a:ext cx="3475" cy="3475"/>
            </a:xfrm>
            <a:custGeom>
              <a:avLst/>
              <a:gdLst/>
              <a:ahLst/>
              <a:cxnLst/>
              <a:rect l="l" t="t" r="r" b="b"/>
              <a:pathLst>
                <a:path w="139" h="139" extrusionOk="0">
                  <a:moveTo>
                    <a:pt x="18" y="0"/>
                  </a:moveTo>
                  <a:cubicBezTo>
                    <a:pt x="14" y="38"/>
                    <a:pt x="6" y="78"/>
                    <a:pt x="1" y="116"/>
                  </a:cubicBezTo>
                  <a:lnTo>
                    <a:pt x="119" y="138"/>
                  </a:lnTo>
                  <a:cubicBezTo>
                    <a:pt x="126" y="97"/>
                    <a:pt x="135" y="57"/>
                    <a:pt x="139" y="16"/>
                  </a:cubicBezTo>
                  <a:lnTo>
                    <a:pt x="1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80" name="Google Shape;882;p42">
              <a:extLst>
                <a:ext uri="{FF2B5EF4-FFF2-40B4-BE49-F238E27FC236}">
                  <a16:creationId xmlns:a16="http://schemas.microsoft.com/office/drawing/2014/main" id="{077852A1-E603-4CD3-3728-28B0E852FAC8}"/>
                </a:ext>
              </a:extLst>
            </p:cNvPr>
            <p:cNvSpPr/>
            <p:nvPr/>
          </p:nvSpPr>
          <p:spPr>
            <a:xfrm>
              <a:off x="2129900" y="2804575"/>
              <a:ext cx="3425" cy="3100"/>
            </a:xfrm>
            <a:custGeom>
              <a:avLst/>
              <a:gdLst/>
              <a:ahLst/>
              <a:cxnLst/>
              <a:rect l="l" t="t" r="r" b="b"/>
              <a:pathLst>
                <a:path w="137" h="124" extrusionOk="0">
                  <a:moveTo>
                    <a:pt x="17" y="0"/>
                  </a:moveTo>
                  <a:cubicBezTo>
                    <a:pt x="15" y="34"/>
                    <a:pt x="7" y="69"/>
                    <a:pt x="0" y="102"/>
                  </a:cubicBezTo>
                  <a:lnTo>
                    <a:pt x="120" y="124"/>
                  </a:lnTo>
                  <a:cubicBezTo>
                    <a:pt x="125" y="88"/>
                    <a:pt x="132" y="51"/>
                    <a:pt x="136" y="17"/>
                  </a:cubicBezTo>
                  <a:lnTo>
                    <a:pt x="17"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81" name="Google Shape;883;p42">
              <a:extLst>
                <a:ext uri="{FF2B5EF4-FFF2-40B4-BE49-F238E27FC236}">
                  <a16:creationId xmlns:a16="http://schemas.microsoft.com/office/drawing/2014/main" id="{2B6D0547-5A39-9A81-E22F-D2A9C83D5047}"/>
                </a:ext>
              </a:extLst>
            </p:cNvPr>
            <p:cNvSpPr/>
            <p:nvPr/>
          </p:nvSpPr>
          <p:spPr>
            <a:xfrm>
              <a:off x="2146925" y="2806900"/>
              <a:ext cx="3550" cy="3875"/>
            </a:xfrm>
            <a:custGeom>
              <a:avLst/>
              <a:gdLst/>
              <a:ahLst/>
              <a:cxnLst/>
              <a:rect l="l" t="t" r="r" b="b"/>
              <a:pathLst>
                <a:path w="142" h="155" extrusionOk="0">
                  <a:moveTo>
                    <a:pt x="21" y="1"/>
                  </a:moveTo>
                  <a:cubicBezTo>
                    <a:pt x="16" y="45"/>
                    <a:pt x="6" y="89"/>
                    <a:pt x="0" y="133"/>
                  </a:cubicBezTo>
                  <a:lnTo>
                    <a:pt x="119" y="154"/>
                  </a:lnTo>
                  <a:cubicBezTo>
                    <a:pt x="128" y="110"/>
                    <a:pt x="136" y="64"/>
                    <a:pt x="141" y="17"/>
                  </a:cubicBezTo>
                  <a:lnTo>
                    <a:pt x="2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82" name="Google Shape;884;p42">
              <a:extLst>
                <a:ext uri="{FF2B5EF4-FFF2-40B4-BE49-F238E27FC236}">
                  <a16:creationId xmlns:a16="http://schemas.microsoft.com/office/drawing/2014/main" id="{93D4AEA5-61A7-E901-198D-0A2C4E197C98}"/>
                </a:ext>
              </a:extLst>
            </p:cNvPr>
            <p:cNvSpPr/>
            <p:nvPr/>
          </p:nvSpPr>
          <p:spPr>
            <a:xfrm>
              <a:off x="2155425" y="2808075"/>
              <a:ext cx="3600" cy="4250"/>
            </a:xfrm>
            <a:custGeom>
              <a:avLst/>
              <a:gdLst/>
              <a:ahLst/>
              <a:cxnLst/>
              <a:rect l="l" t="t" r="r" b="b"/>
              <a:pathLst>
                <a:path w="144" h="170" extrusionOk="0">
                  <a:moveTo>
                    <a:pt x="23" y="0"/>
                  </a:moveTo>
                  <a:lnTo>
                    <a:pt x="18" y="38"/>
                  </a:lnTo>
                  <a:lnTo>
                    <a:pt x="12" y="75"/>
                  </a:lnTo>
                  <a:lnTo>
                    <a:pt x="0" y="148"/>
                  </a:lnTo>
                  <a:lnTo>
                    <a:pt x="120" y="170"/>
                  </a:lnTo>
                  <a:lnTo>
                    <a:pt x="132" y="94"/>
                  </a:lnTo>
                  <a:lnTo>
                    <a:pt x="138" y="55"/>
                  </a:lnTo>
                  <a:lnTo>
                    <a:pt x="143" y="17"/>
                  </a:lnTo>
                  <a:lnTo>
                    <a:pt x="2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83" name="Google Shape;885;p42">
              <a:extLst>
                <a:ext uri="{FF2B5EF4-FFF2-40B4-BE49-F238E27FC236}">
                  <a16:creationId xmlns:a16="http://schemas.microsoft.com/office/drawing/2014/main" id="{627C0EB3-8C69-C78B-C39A-286474437E3C}"/>
                </a:ext>
              </a:extLst>
            </p:cNvPr>
            <p:cNvSpPr/>
            <p:nvPr/>
          </p:nvSpPr>
          <p:spPr>
            <a:xfrm>
              <a:off x="2121400" y="2803425"/>
              <a:ext cx="3375" cy="2725"/>
            </a:xfrm>
            <a:custGeom>
              <a:avLst/>
              <a:gdLst/>
              <a:ahLst/>
              <a:cxnLst/>
              <a:rect l="l" t="t" r="r" b="b"/>
              <a:pathLst>
                <a:path w="135" h="109" extrusionOk="0">
                  <a:moveTo>
                    <a:pt x="15" y="1"/>
                  </a:moveTo>
                  <a:lnTo>
                    <a:pt x="13" y="21"/>
                  </a:lnTo>
                  <a:lnTo>
                    <a:pt x="8" y="43"/>
                  </a:lnTo>
                  <a:lnTo>
                    <a:pt x="0" y="88"/>
                  </a:lnTo>
                  <a:lnTo>
                    <a:pt x="121" y="109"/>
                  </a:lnTo>
                  <a:lnTo>
                    <a:pt x="129" y="62"/>
                  </a:lnTo>
                  <a:lnTo>
                    <a:pt x="133" y="39"/>
                  </a:lnTo>
                  <a:lnTo>
                    <a:pt x="135" y="16"/>
                  </a:lnTo>
                  <a:lnTo>
                    <a:pt x="15"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84" name="Google Shape;886;p42">
              <a:extLst>
                <a:ext uri="{FF2B5EF4-FFF2-40B4-BE49-F238E27FC236}">
                  <a16:creationId xmlns:a16="http://schemas.microsoft.com/office/drawing/2014/main" id="{F0A273AA-9711-F573-C3BA-F0F5F5E064B5}"/>
                </a:ext>
              </a:extLst>
            </p:cNvPr>
            <p:cNvSpPr/>
            <p:nvPr/>
          </p:nvSpPr>
          <p:spPr>
            <a:xfrm>
              <a:off x="2137825" y="2808675"/>
              <a:ext cx="3650" cy="3600"/>
            </a:xfrm>
            <a:custGeom>
              <a:avLst/>
              <a:gdLst/>
              <a:ahLst/>
              <a:cxnLst/>
              <a:rect l="l" t="t" r="r" b="b"/>
              <a:pathLst>
                <a:path w="146" h="144" extrusionOk="0">
                  <a:moveTo>
                    <a:pt x="25" y="0"/>
                  </a:moveTo>
                  <a:cubicBezTo>
                    <a:pt x="17" y="40"/>
                    <a:pt x="9" y="78"/>
                    <a:pt x="1" y="118"/>
                  </a:cubicBezTo>
                  <a:lnTo>
                    <a:pt x="120" y="144"/>
                  </a:lnTo>
                  <a:cubicBezTo>
                    <a:pt x="128" y="103"/>
                    <a:pt x="139" y="63"/>
                    <a:pt x="145" y="21"/>
                  </a:cubicBezTo>
                  <a:lnTo>
                    <a:pt x="25"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85" name="Google Shape;887;p42">
              <a:extLst>
                <a:ext uri="{FF2B5EF4-FFF2-40B4-BE49-F238E27FC236}">
                  <a16:creationId xmlns:a16="http://schemas.microsoft.com/office/drawing/2014/main" id="{1714AC35-F849-3D26-5C6C-641C351DC90B}"/>
                </a:ext>
              </a:extLst>
            </p:cNvPr>
            <p:cNvSpPr/>
            <p:nvPr/>
          </p:nvSpPr>
          <p:spPr>
            <a:xfrm>
              <a:off x="2129375" y="2807125"/>
              <a:ext cx="3550" cy="3250"/>
            </a:xfrm>
            <a:custGeom>
              <a:avLst/>
              <a:gdLst/>
              <a:ahLst/>
              <a:cxnLst/>
              <a:rect l="l" t="t" r="r" b="b"/>
              <a:pathLst>
                <a:path w="142" h="130" extrusionOk="0">
                  <a:moveTo>
                    <a:pt x="21" y="0"/>
                  </a:moveTo>
                  <a:cubicBezTo>
                    <a:pt x="16" y="34"/>
                    <a:pt x="7" y="71"/>
                    <a:pt x="1" y="104"/>
                  </a:cubicBezTo>
                  <a:lnTo>
                    <a:pt x="120" y="130"/>
                  </a:lnTo>
                  <a:cubicBezTo>
                    <a:pt x="126" y="93"/>
                    <a:pt x="137" y="57"/>
                    <a:pt x="142" y="21"/>
                  </a:cubicBezTo>
                  <a:lnTo>
                    <a:pt x="21"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86" name="Google Shape;888;p42">
              <a:extLst>
                <a:ext uri="{FF2B5EF4-FFF2-40B4-BE49-F238E27FC236}">
                  <a16:creationId xmlns:a16="http://schemas.microsoft.com/office/drawing/2014/main" id="{EB64AB22-C015-2CFB-6548-ECFA69379A91}"/>
                </a:ext>
              </a:extLst>
            </p:cNvPr>
            <p:cNvSpPr/>
            <p:nvPr/>
          </p:nvSpPr>
          <p:spPr>
            <a:xfrm>
              <a:off x="2146250" y="2810200"/>
              <a:ext cx="3675" cy="3925"/>
            </a:xfrm>
            <a:custGeom>
              <a:avLst/>
              <a:gdLst/>
              <a:ahLst/>
              <a:cxnLst/>
              <a:rect l="l" t="t" r="r" b="b"/>
              <a:pathLst>
                <a:path w="147" h="157" extrusionOk="0">
                  <a:moveTo>
                    <a:pt x="27" y="1"/>
                  </a:moveTo>
                  <a:cubicBezTo>
                    <a:pt x="20" y="45"/>
                    <a:pt x="9" y="88"/>
                    <a:pt x="0" y="130"/>
                  </a:cubicBezTo>
                  <a:lnTo>
                    <a:pt x="119" y="156"/>
                  </a:lnTo>
                  <a:cubicBezTo>
                    <a:pt x="129" y="111"/>
                    <a:pt x="139" y="68"/>
                    <a:pt x="146" y="22"/>
                  </a:cubicBezTo>
                  <a:lnTo>
                    <a:pt x="27"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87" name="Google Shape;889;p42">
              <a:extLst>
                <a:ext uri="{FF2B5EF4-FFF2-40B4-BE49-F238E27FC236}">
                  <a16:creationId xmlns:a16="http://schemas.microsoft.com/office/drawing/2014/main" id="{651A2CA1-F61C-1FE2-4D82-DF81A355CDD6}"/>
                </a:ext>
              </a:extLst>
            </p:cNvPr>
            <p:cNvSpPr/>
            <p:nvPr/>
          </p:nvSpPr>
          <p:spPr>
            <a:xfrm>
              <a:off x="2154700" y="2811750"/>
              <a:ext cx="3750" cy="4250"/>
            </a:xfrm>
            <a:custGeom>
              <a:avLst/>
              <a:gdLst/>
              <a:ahLst/>
              <a:cxnLst/>
              <a:rect l="l" t="t" r="r" b="b"/>
              <a:pathLst>
                <a:path w="150" h="170" extrusionOk="0">
                  <a:moveTo>
                    <a:pt x="30" y="1"/>
                  </a:moveTo>
                  <a:cubicBezTo>
                    <a:pt x="20" y="51"/>
                    <a:pt x="10" y="95"/>
                    <a:pt x="0" y="144"/>
                  </a:cubicBezTo>
                  <a:lnTo>
                    <a:pt x="120" y="170"/>
                  </a:lnTo>
                  <a:lnTo>
                    <a:pt x="135" y="97"/>
                  </a:lnTo>
                  <a:cubicBezTo>
                    <a:pt x="140" y="72"/>
                    <a:pt x="146" y="49"/>
                    <a:pt x="150" y="23"/>
                  </a:cubicBezTo>
                  <a:lnTo>
                    <a:pt x="3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88" name="Google Shape;890;p42">
              <a:extLst>
                <a:ext uri="{FF2B5EF4-FFF2-40B4-BE49-F238E27FC236}">
                  <a16:creationId xmlns:a16="http://schemas.microsoft.com/office/drawing/2014/main" id="{27102376-8A73-83A7-4AB4-8302B3D5CFD2}"/>
                </a:ext>
              </a:extLst>
            </p:cNvPr>
            <p:cNvSpPr/>
            <p:nvPr/>
          </p:nvSpPr>
          <p:spPr>
            <a:xfrm>
              <a:off x="2120975" y="2805550"/>
              <a:ext cx="3475" cy="3000"/>
            </a:xfrm>
            <a:custGeom>
              <a:avLst/>
              <a:gdLst/>
              <a:ahLst/>
              <a:cxnLst/>
              <a:rect l="l" t="t" r="r" b="b"/>
              <a:pathLst>
                <a:path w="139" h="120" extrusionOk="0">
                  <a:moveTo>
                    <a:pt x="19" y="1"/>
                  </a:moveTo>
                  <a:cubicBezTo>
                    <a:pt x="16" y="15"/>
                    <a:pt x="14" y="31"/>
                    <a:pt x="10" y="46"/>
                  </a:cubicBezTo>
                  <a:lnTo>
                    <a:pt x="0" y="93"/>
                  </a:lnTo>
                  <a:lnTo>
                    <a:pt x="120" y="119"/>
                  </a:lnTo>
                  <a:cubicBezTo>
                    <a:pt x="125" y="88"/>
                    <a:pt x="133" y="55"/>
                    <a:pt x="138" y="24"/>
                  </a:cubicBezTo>
                  <a:lnTo>
                    <a:pt x="19"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89" name="Google Shape;891;p42">
              <a:extLst>
                <a:ext uri="{FF2B5EF4-FFF2-40B4-BE49-F238E27FC236}">
                  <a16:creationId xmlns:a16="http://schemas.microsoft.com/office/drawing/2014/main" id="{D643FD34-45F1-F83E-D297-1BB838B71F60}"/>
                </a:ext>
              </a:extLst>
            </p:cNvPr>
            <p:cNvSpPr/>
            <p:nvPr/>
          </p:nvSpPr>
          <p:spPr>
            <a:xfrm>
              <a:off x="2137125" y="2811600"/>
              <a:ext cx="3700" cy="3675"/>
            </a:xfrm>
            <a:custGeom>
              <a:avLst/>
              <a:gdLst/>
              <a:ahLst/>
              <a:cxnLst/>
              <a:rect l="l" t="t" r="r" b="b"/>
              <a:pathLst>
                <a:path w="148" h="147" extrusionOk="0">
                  <a:moveTo>
                    <a:pt x="28" y="1"/>
                  </a:moveTo>
                  <a:cubicBezTo>
                    <a:pt x="20" y="39"/>
                    <a:pt x="9" y="78"/>
                    <a:pt x="1" y="117"/>
                  </a:cubicBezTo>
                  <a:lnTo>
                    <a:pt x="118" y="147"/>
                  </a:lnTo>
                  <a:cubicBezTo>
                    <a:pt x="127" y="106"/>
                    <a:pt x="139" y="68"/>
                    <a:pt x="147" y="27"/>
                  </a:cubicBezTo>
                  <a:lnTo>
                    <a:pt x="28"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90" name="Google Shape;892;p42">
              <a:extLst>
                <a:ext uri="{FF2B5EF4-FFF2-40B4-BE49-F238E27FC236}">
                  <a16:creationId xmlns:a16="http://schemas.microsoft.com/office/drawing/2014/main" id="{B766362A-3087-02A6-A2A2-50B95CD27FE6}"/>
                </a:ext>
              </a:extLst>
            </p:cNvPr>
            <p:cNvSpPr/>
            <p:nvPr/>
          </p:nvSpPr>
          <p:spPr>
            <a:xfrm>
              <a:off x="2128750" y="2809750"/>
              <a:ext cx="3625" cy="3425"/>
            </a:xfrm>
            <a:custGeom>
              <a:avLst/>
              <a:gdLst/>
              <a:ahLst/>
              <a:cxnLst/>
              <a:rect l="l" t="t" r="r" b="b"/>
              <a:pathLst>
                <a:path w="145" h="137" extrusionOk="0">
                  <a:moveTo>
                    <a:pt x="26" y="1"/>
                  </a:moveTo>
                  <a:cubicBezTo>
                    <a:pt x="19" y="35"/>
                    <a:pt x="9" y="70"/>
                    <a:pt x="1" y="107"/>
                  </a:cubicBezTo>
                  <a:lnTo>
                    <a:pt x="119" y="137"/>
                  </a:lnTo>
                  <a:cubicBezTo>
                    <a:pt x="128" y="101"/>
                    <a:pt x="137" y="63"/>
                    <a:pt x="145" y="28"/>
                  </a:cubicBezTo>
                  <a:lnTo>
                    <a:pt x="26"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91" name="Google Shape;893;p42">
              <a:extLst>
                <a:ext uri="{FF2B5EF4-FFF2-40B4-BE49-F238E27FC236}">
                  <a16:creationId xmlns:a16="http://schemas.microsoft.com/office/drawing/2014/main" id="{B2BD0F45-31F3-E854-F895-AA3A62593ABA}"/>
                </a:ext>
              </a:extLst>
            </p:cNvPr>
            <p:cNvSpPr/>
            <p:nvPr/>
          </p:nvSpPr>
          <p:spPr>
            <a:xfrm>
              <a:off x="2145475" y="2813450"/>
              <a:ext cx="3775" cy="3925"/>
            </a:xfrm>
            <a:custGeom>
              <a:avLst/>
              <a:gdLst/>
              <a:ahLst/>
              <a:cxnLst/>
              <a:rect l="l" t="t" r="r" b="b"/>
              <a:pathLst>
                <a:path w="151" h="157" extrusionOk="0">
                  <a:moveTo>
                    <a:pt x="31" y="0"/>
                  </a:moveTo>
                  <a:cubicBezTo>
                    <a:pt x="23" y="45"/>
                    <a:pt x="11" y="86"/>
                    <a:pt x="1" y="128"/>
                  </a:cubicBezTo>
                  <a:lnTo>
                    <a:pt x="119" y="157"/>
                  </a:lnTo>
                  <a:cubicBezTo>
                    <a:pt x="130" y="113"/>
                    <a:pt x="141" y="72"/>
                    <a:pt x="150" y="26"/>
                  </a:cubicBezTo>
                  <a:lnTo>
                    <a:pt x="31"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92" name="Google Shape;894;p42">
              <a:extLst>
                <a:ext uri="{FF2B5EF4-FFF2-40B4-BE49-F238E27FC236}">
                  <a16:creationId xmlns:a16="http://schemas.microsoft.com/office/drawing/2014/main" id="{F1B9F2B7-3237-C4D6-F261-D91D9BACCF38}"/>
                </a:ext>
              </a:extLst>
            </p:cNvPr>
            <p:cNvSpPr/>
            <p:nvPr/>
          </p:nvSpPr>
          <p:spPr>
            <a:xfrm>
              <a:off x="2153875" y="2815325"/>
              <a:ext cx="3800" cy="4225"/>
            </a:xfrm>
            <a:custGeom>
              <a:avLst/>
              <a:gdLst/>
              <a:ahLst/>
              <a:cxnLst/>
              <a:rect l="l" t="t" r="r" b="b"/>
              <a:pathLst>
                <a:path w="152" h="169" extrusionOk="0">
                  <a:moveTo>
                    <a:pt x="32" y="1"/>
                  </a:moveTo>
                  <a:cubicBezTo>
                    <a:pt x="23" y="48"/>
                    <a:pt x="11" y="91"/>
                    <a:pt x="0" y="138"/>
                  </a:cubicBezTo>
                  <a:lnTo>
                    <a:pt x="117" y="168"/>
                  </a:lnTo>
                  <a:cubicBezTo>
                    <a:pt x="130" y="121"/>
                    <a:pt x="141" y="76"/>
                    <a:pt x="152" y="27"/>
                  </a:cubicBezTo>
                  <a:lnTo>
                    <a:pt x="3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93" name="Google Shape;895;p42">
              <a:extLst>
                <a:ext uri="{FF2B5EF4-FFF2-40B4-BE49-F238E27FC236}">
                  <a16:creationId xmlns:a16="http://schemas.microsoft.com/office/drawing/2014/main" id="{B150EC71-F300-33DB-8FFE-595D078DAFCD}"/>
                </a:ext>
              </a:extLst>
            </p:cNvPr>
            <p:cNvSpPr/>
            <p:nvPr/>
          </p:nvSpPr>
          <p:spPr>
            <a:xfrm>
              <a:off x="2120400" y="2807875"/>
              <a:ext cx="3550" cy="3150"/>
            </a:xfrm>
            <a:custGeom>
              <a:avLst/>
              <a:gdLst/>
              <a:ahLst/>
              <a:cxnLst/>
              <a:rect l="l" t="t" r="r" b="b"/>
              <a:pathLst>
                <a:path w="142" h="126" extrusionOk="0">
                  <a:moveTo>
                    <a:pt x="22" y="0"/>
                  </a:moveTo>
                  <a:cubicBezTo>
                    <a:pt x="16" y="31"/>
                    <a:pt x="7" y="63"/>
                    <a:pt x="1" y="97"/>
                  </a:cubicBezTo>
                  <a:lnTo>
                    <a:pt x="118" y="126"/>
                  </a:lnTo>
                  <a:cubicBezTo>
                    <a:pt x="126" y="93"/>
                    <a:pt x="136" y="58"/>
                    <a:pt x="142" y="26"/>
                  </a:cubicBezTo>
                  <a:lnTo>
                    <a:pt x="22"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94" name="Google Shape;896;p42">
              <a:extLst>
                <a:ext uri="{FF2B5EF4-FFF2-40B4-BE49-F238E27FC236}">
                  <a16:creationId xmlns:a16="http://schemas.microsoft.com/office/drawing/2014/main" id="{5EE52A14-8D5D-360F-9DB7-DE76CA0455CB}"/>
                </a:ext>
              </a:extLst>
            </p:cNvPr>
            <p:cNvSpPr/>
            <p:nvPr/>
          </p:nvSpPr>
          <p:spPr>
            <a:xfrm>
              <a:off x="2136350" y="2814500"/>
              <a:ext cx="3750" cy="3750"/>
            </a:xfrm>
            <a:custGeom>
              <a:avLst/>
              <a:gdLst/>
              <a:ahLst/>
              <a:cxnLst/>
              <a:rect l="l" t="t" r="r" b="b"/>
              <a:pathLst>
                <a:path w="150" h="150" extrusionOk="0">
                  <a:moveTo>
                    <a:pt x="32" y="1"/>
                  </a:moveTo>
                  <a:cubicBezTo>
                    <a:pt x="23" y="40"/>
                    <a:pt x="11" y="79"/>
                    <a:pt x="1" y="117"/>
                  </a:cubicBezTo>
                  <a:lnTo>
                    <a:pt x="117" y="149"/>
                  </a:lnTo>
                  <a:cubicBezTo>
                    <a:pt x="127" y="109"/>
                    <a:pt x="139" y="70"/>
                    <a:pt x="149" y="30"/>
                  </a:cubicBezTo>
                  <a:lnTo>
                    <a:pt x="3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95" name="Google Shape;897;p42">
              <a:extLst>
                <a:ext uri="{FF2B5EF4-FFF2-40B4-BE49-F238E27FC236}">
                  <a16:creationId xmlns:a16="http://schemas.microsoft.com/office/drawing/2014/main" id="{287DDD11-4650-9BAC-24DA-B8981C902CE3}"/>
                </a:ext>
              </a:extLst>
            </p:cNvPr>
            <p:cNvSpPr/>
            <p:nvPr/>
          </p:nvSpPr>
          <p:spPr>
            <a:xfrm>
              <a:off x="2128050" y="2812375"/>
              <a:ext cx="3675" cy="3525"/>
            </a:xfrm>
            <a:custGeom>
              <a:avLst/>
              <a:gdLst/>
              <a:ahLst/>
              <a:cxnLst/>
              <a:rect l="l" t="t" r="r" b="b"/>
              <a:pathLst>
                <a:path w="147" h="141" extrusionOk="0">
                  <a:moveTo>
                    <a:pt x="29" y="1"/>
                  </a:moveTo>
                  <a:cubicBezTo>
                    <a:pt x="19" y="36"/>
                    <a:pt x="9" y="72"/>
                    <a:pt x="1" y="109"/>
                  </a:cubicBezTo>
                  <a:lnTo>
                    <a:pt x="117" y="141"/>
                  </a:lnTo>
                  <a:cubicBezTo>
                    <a:pt x="127" y="104"/>
                    <a:pt x="138" y="67"/>
                    <a:pt x="147" y="31"/>
                  </a:cubicBezTo>
                  <a:lnTo>
                    <a:pt x="29"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96" name="Google Shape;898;p42">
              <a:extLst>
                <a:ext uri="{FF2B5EF4-FFF2-40B4-BE49-F238E27FC236}">
                  <a16:creationId xmlns:a16="http://schemas.microsoft.com/office/drawing/2014/main" id="{DB06533A-48FD-DC66-331B-6A39F1FAF4F0}"/>
                </a:ext>
              </a:extLst>
            </p:cNvPr>
            <p:cNvSpPr/>
            <p:nvPr/>
          </p:nvSpPr>
          <p:spPr>
            <a:xfrm>
              <a:off x="2144675" y="2816625"/>
              <a:ext cx="3800" cy="3950"/>
            </a:xfrm>
            <a:custGeom>
              <a:avLst/>
              <a:gdLst/>
              <a:ahLst/>
              <a:cxnLst/>
              <a:rect l="l" t="t" r="r" b="b"/>
              <a:pathLst>
                <a:path w="152" h="158" extrusionOk="0">
                  <a:moveTo>
                    <a:pt x="33" y="1"/>
                  </a:moveTo>
                  <a:cubicBezTo>
                    <a:pt x="23" y="43"/>
                    <a:pt x="11" y="84"/>
                    <a:pt x="1" y="125"/>
                  </a:cubicBezTo>
                  <a:lnTo>
                    <a:pt x="117" y="158"/>
                  </a:lnTo>
                  <a:cubicBezTo>
                    <a:pt x="129" y="115"/>
                    <a:pt x="141" y="73"/>
                    <a:pt x="151" y="30"/>
                  </a:cubicBezTo>
                  <a:lnTo>
                    <a:pt x="3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97" name="Google Shape;899;p42">
              <a:extLst>
                <a:ext uri="{FF2B5EF4-FFF2-40B4-BE49-F238E27FC236}">
                  <a16:creationId xmlns:a16="http://schemas.microsoft.com/office/drawing/2014/main" id="{D3A02BBE-6019-DD6D-EA5B-9D97F0D9F137}"/>
                </a:ext>
              </a:extLst>
            </p:cNvPr>
            <p:cNvSpPr/>
            <p:nvPr/>
          </p:nvSpPr>
          <p:spPr>
            <a:xfrm>
              <a:off x="2152975" y="2818725"/>
              <a:ext cx="3850" cy="4175"/>
            </a:xfrm>
            <a:custGeom>
              <a:avLst/>
              <a:gdLst/>
              <a:ahLst/>
              <a:cxnLst/>
              <a:rect l="l" t="t" r="r" b="b"/>
              <a:pathLst>
                <a:path w="154" h="167" extrusionOk="0">
                  <a:moveTo>
                    <a:pt x="36" y="1"/>
                  </a:moveTo>
                  <a:cubicBezTo>
                    <a:pt x="26" y="48"/>
                    <a:pt x="12" y="90"/>
                    <a:pt x="1" y="135"/>
                  </a:cubicBezTo>
                  <a:lnTo>
                    <a:pt x="117" y="167"/>
                  </a:lnTo>
                  <a:cubicBezTo>
                    <a:pt x="129" y="121"/>
                    <a:pt x="142" y="78"/>
                    <a:pt x="153" y="31"/>
                  </a:cubicBezTo>
                  <a:lnTo>
                    <a:pt x="36"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98" name="Google Shape;900;p42">
              <a:extLst>
                <a:ext uri="{FF2B5EF4-FFF2-40B4-BE49-F238E27FC236}">
                  <a16:creationId xmlns:a16="http://schemas.microsoft.com/office/drawing/2014/main" id="{513B4EFA-EADA-6456-221D-AEC766EAF308}"/>
                </a:ext>
              </a:extLst>
            </p:cNvPr>
            <p:cNvSpPr/>
            <p:nvPr/>
          </p:nvSpPr>
          <p:spPr>
            <a:xfrm>
              <a:off x="2119750" y="2810275"/>
              <a:ext cx="3600" cy="3300"/>
            </a:xfrm>
            <a:custGeom>
              <a:avLst/>
              <a:gdLst/>
              <a:ahLst/>
              <a:cxnLst/>
              <a:rect l="l" t="t" r="r" b="b"/>
              <a:pathLst>
                <a:path w="144" h="132" extrusionOk="0">
                  <a:moveTo>
                    <a:pt x="27" y="1"/>
                  </a:moveTo>
                  <a:cubicBezTo>
                    <a:pt x="18" y="33"/>
                    <a:pt x="8" y="66"/>
                    <a:pt x="1" y="99"/>
                  </a:cubicBezTo>
                  <a:lnTo>
                    <a:pt x="117" y="131"/>
                  </a:lnTo>
                  <a:cubicBezTo>
                    <a:pt x="126" y="97"/>
                    <a:pt x="137" y="63"/>
                    <a:pt x="144" y="30"/>
                  </a:cubicBezTo>
                  <a:lnTo>
                    <a:pt x="27"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499" name="Google Shape;901;p42">
              <a:extLst>
                <a:ext uri="{FF2B5EF4-FFF2-40B4-BE49-F238E27FC236}">
                  <a16:creationId xmlns:a16="http://schemas.microsoft.com/office/drawing/2014/main" id="{222EA887-992A-08FA-B454-E90925411595}"/>
                </a:ext>
              </a:extLst>
            </p:cNvPr>
            <p:cNvSpPr/>
            <p:nvPr/>
          </p:nvSpPr>
          <p:spPr>
            <a:xfrm>
              <a:off x="2135500" y="2817400"/>
              <a:ext cx="3800" cy="3800"/>
            </a:xfrm>
            <a:custGeom>
              <a:avLst/>
              <a:gdLst/>
              <a:ahLst/>
              <a:cxnLst/>
              <a:rect l="l" t="t" r="r" b="b"/>
              <a:pathLst>
                <a:path w="152" h="152" extrusionOk="0">
                  <a:moveTo>
                    <a:pt x="35" y="1"/>
                  </a:moveTo>
                  <a:cubicBezTo>
                    <a:pt x="24" y="39"/>
                    <a:pt x="12" y="77"/>
                    <a:pt x="0" y="116"/>
                  </a:cubicBezTo>
                  <a:lnTo>
                    <a:pt x="118" y="151"/>
                  </a:lnTo>
                  <a:cubicBezTo>
                    <a:pt x="129" y="112"/>
                    <a:pt x="141" y="74"/>
                    <a:pt x="152" y="33"/>
                  </a:cubicBezTo>
                  <a:lnTo>
                    <a:pt x="35"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00" name="Google Shape;902;p42">
              <a:extLst>
                <a:ext uri="{FF2B5EF4-FFF2-40B4-BE49-F238E27FC236}">
                  <a16:creationId xmlns:a16="http://schemas.microsoft.com/office/drawing/2014/main" id="{CAFB9156-E01D-D30F-ACDF-B3D97433B04D}"/>
                </a:ext>
              </a:extLst>
            </p:cNvPr>
            <p:cNvSpPr/>
            <p:nvPr/>
          </p:nvSpPr>
          <p:spPr>
            <a:xfrm>
              <a:off x="2127275" y="2815075"/>
              <a:ext cx="3725" cy="3600"/>
            </a:xfrm>
            <a:custGeom>
              <a:avLst/>
              <a:gdLst/>
              <a:ahLst/>
              <a:cxnLst/>
              <a:rect l="l" t="t" r="r" b="b"/>
              <a:pathLst>
                <a:path w="149" h="144" extrusionOk="0">
                  <a:moveTo>
                    <a:pt x="32" y="1"/>
                  </a:moveTo>
                  <a:lnTo>
                    <a:pt x="1" y="110"/>
                  </a:lnTo>
                  <a:lnTo>
                    <a:pt x="117" y="144"/>
                  </a:lnTo>
                  <a:cubicBezTo>
                    <a:pt x="127" y="106"/>
                    <a:pt x="139" y="70"/>
                    <a:pt x="149" y="33"/>
                  </a:cubicBezTo>
                  <a:lnTo>
                    <a:pt x="3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01" name="Google Shape;903;p42">
              <a:extLst>
                <a:ext uri="{FF2B5EF4-FFF2-40B4-BE49-F238E27FC236}">
                  <a16:creationId xmlns:a16="http://schemas.microsoft.com/office/drawing/2014/main" id="{1689840D-46DA-F765-71FC-2DB566B6F911}"/>
                </a:ext>
              </a:extLst>
            </p:cNvPr>
            <p:cNvSpPr/>
            <p:nvPr/>
          </p:nvSpPr>
          <p:spPr>
            <a:xfrm>
              <a:off x="2143775" y="2819750"/>
              <a:ext cx="3825" cy="3950"/>
            </a:xfrm>
            <a:custGeom>
              <a:avLst/>
              <a:gdLst/>
              <a:ahLst/>
              <a:cxnLst/>
              <a:rect l="l" t="t" r="r" b="b"/>
              <a:pathLst>
                <a:path w="153" h="158" extrusionOk="0">
                  <a:moveTo>
                    <a:pt x="37" y="0"/>
                  </a:moveTo>
                  <a:cubicBezTo>
                    <a:pt x="25" y="42"/>
                    <a:pt x="12" y="81"/>
                    <a:pt x="0" y="122"/>
                  </a:cubicBezTo>
                  <a:lnTo>
                    <a:pt x="117" y="157"/>
                  </a:lnTo>
                  <a:cubicBezTo>
                    <a:pt x="129" y="116"/>
                    <a:pt x="142" y="74"/>
                    <a:pt x="153" y="33"/>
                  </a:cubicBezTo>
                  <a:lnTo>
                    <a:pt x="37"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02" name="Google Shape;904;p42">
              <a:extLst>
                <a:ext uri="{FF2B5EF4-FFF2-40B4-BE49-F238E27FC236}">
                  <a16:creationId xmlns:a16="http://schemas.microsoft.com/office/drawing/2014/main" id="{071C2C0A-74E1-9847-0CAD-D8BDAB879FB6}"/>
                </a:ext>
              </a:extLst>
            </p:cNvPr>
            <p:cNvSpPr/>
            <p:nvPr/>
          </p:nvSpPr>
          <p:spPr>
            <a:xfrm>
              <a:off x="2152050" y="2822100"/>
              <a:ext cx="3925" cy="4100"/>
            </a:xfrm>
            <a:custGeom>
              <a:avLst/>
              <a:gdLst/>
              <a:ahLst/>
              <a:cxnLst/>
              <a:rect l="l" t="t" r="r" b="b"/>
              <a:pathLst>
                <a:path w="157" h="164" extrusionOk="0">
                  <a:moveTo>
                    <a:pt x="39" y="1"/>
                  </a:moveTo>
                  <a:cubicBezTo>
                    <a:pt x="26" y="43"/>
                    <a:pt x="13" y="85"/>
                    <a:pt x="0" y="129"/>
                  </a:cubicBezTo>
                  <a:lnTo>
                    <a:pt x="117" y="164"/>
                  </a:lnTo>
                  <a:cubicBezTo>
                    <a:pt x="130" y="120"/>
                    <a:pt x="143" y="78"/>
                    <a:pt x="156" y="33"/>
                  </a:cubicBezTo>
                  <a:lnTo>
                    <a:pt x="39"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03" name="Google Shape;905;p42">
              <a:extLst>
                <a:ext uri="{FF2B5EF4-FFF2-40B4-BE49-F238E27FC236}">
                  <a16:creationId xmlns:a16="http://schemas.microsoft.com/office/drawing/2014/main" id="{03A14D20-2880-DE88-FFF0-678398805E1F}"/>
                </a:ext>
              </a:extLst>
            </p:cNvPr>
            <p:cNvSpPr/>
            <p:nvPr/>
          </p:nvSpPr>
          <p:spPr>
            <a:xfrm>
              <a:off x="2119000" y="2812750"/>
              <a:ext cx="3675" cy="3450"/>
            </a:xfrm>
            <a:custGeom>
              <a:avLst/>
              <a:gdLst/>
              <a:ahLst/>
              <a:cxnLst/>
              <a:rect l="l" t="t" r="r" b="b"/>
              <a:pathLst>
                <a:path w="147" h="138" extrusionOk="0">
                  <a:moveTo>
                    <a:pt x="31" y="0"/>
                  </a:moveTo>
                  <a:lnTo>
                    <a:pt x="1" y="102"/>
                  </a:lnTo>
                  <a:lnTo>
                    <a:pt x="117" y="137"/>
                  </a:lnTo>
                  <a:cubicBezTo>
                    <a:pt x="126" y="102"/>
                    <a:pt x="138" y="68"/>
                    <a:pt x="147" y="32"/>
                  </a:cubicBezTo>
                  <a:lnTo>
                    <a:pt x="31"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04" name="Google Shape;906;p42">
              <a:extLst>
                <a:ext uri="{FF2B5EF4-FFF2-40B4-BE49-F238E27FC236}">
                  <a16:creationId xmlns:a16="http://schemas.microsoft.com/office/drawing/2014/main" id="{E0CA1617-0231-EBCD-0A15-3D6D410F1DDA}"/>
                </a:ext>
              </a:extLst>
            </p:cNvPr>
            <p:cNvSpPr/>
            <p:nvPr/>
          </p:nvSpPr>
          <p:spPr>
            <a:xfrm>
              <a:off x="2134600" y="2820300"/>
              <a:ext cx="3850" cy="3800"/>
            </a:xfrm>
            <a:custGeom>
              <a:avLst/>
              <a:gdLst/>
              <a:ahLst/>
              <a:cxnLst/>
              <a:rect l="l" t="t" r="r" b="b"/>
              <a:pathLst>
                <a:path w="154" h="152" extrusionOk="0">
                  <a:moveTo>
                    <a:pt x="36" y="0"/>
                  </a:moveTo>
                  <a:lnTo>
                    <a:pt x="0" y="115"/>
                  </a:lnTo>
                  <a:lnTo>
                    <a:pt x="117" y="152"/>
                  </a:lnTo>
                  <a:lnTo>
                    <a:pt x="154" y="35"/>
                  </a:lnTo>
                  <a:lnTo>
                    <a:pt x="36"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05" name="Google Shape;907;p42">
              <a:extLst>
                <a:ext uri="{FF2B5EF4-FFF2-40B4-BE49-F238E27FC236}">
                  <a16:creationId xmlns:a16="http://schemas.microsoft.com/office/drawing/2014/main" id="{796BD1C3-7941-A0A1-9812-5008C12476AC}"/>
                </a:ext>
              </a:extLst>
            </p:cNvPr>
            <p:cNvSpPr/>
            <p:nvPr/>
          </p:nvSpPr>
          <p:spPr>
            <a:xfrm>
              <a:off x="2126400" y="2817800"/>
              <a:ext cx="3775" cy="3675"/>
            </a:xfrm>
            <a:custGeom>
              <a:avLst/>
              <a:gdLst/>
              <a:ahLst/>
              <a:cxnLst/>
              <a:rect l="l" t="t" r="r" b="b"/>
              <a:pathLst>
                <a:path w="151" h="147" extrusionOk="0">
                  <a:moveTo>
                    <a:pt x="34" y="1"/>
                  </a:moveTo>
                  <a:lnTo>
                    <a:pt x="0" y="111"/>
                  </a:lnTo>
                  <a:lnTo>
                    <a:pt x="115" y="147"/>
                  </a:lnTo>
                  <a:lnTo>
                    <a:pt x="151" y="35"/>
                  </a:lnTo>
                  <a:lnTo>
                    <a:pt x="3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06" name="Google Shape;908;p42">
              <a:extLst>
                <a:ext uri="{FF2B5EF4-FFF2-40B4-BE49-F238E27FC236}">
                  <a16:creationId xmlns:a16="http://schemas.microsoft.com/office/drawing/2014/main" id="{94F9A73A-8375-E45A-DA38-49570548E3C7}"/>
                </a:ext>
              </a:extLst>
            </p:cNvPr>
            <p:cNvSpPr/>
            <p:nvPr/>
          </p:nvSpPr>
          <p:spPr>
            <a:xfrm>
              <a:off x="2142850" y="2822775"/>
              <a:ext cx="3850" cy="4000"/>
            </a:xfrm>
            <a:custGeom>
              <a:avLst/>
              <a:gdLst/>
              <a:ahLst/>
              <a:cxnLst/>
              <a:rect l="l" t="t" r="r" b="b"/>
              <a:pathLst>
                <a:path w="154" h="160" extrusionOk="0">
                  <a:moveTo>
                    <a:pt x="37" y="1"/>
                  </a:moveTo>
                  <a:lnTo>
                    <a:pt x="0" y="121"/>
                  </a:lnTo>
                  <a:lnTo>
                    <a:pt x="116" y="160"/>
                  </a:lnTo>
                  <a:lnTo>
                    <a:pt x="154" y="37"/>
                  </a:lnTo>
                  <a:lnTo>
                    <a:pt x="37"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07" name="Google Shape;909;p42">
              <a:extLst>
                <a:ext uri="{FF2B5EF4-FFF2-40B4-BE49-F238E27FC236}">
                  <a16:creationId xmlns:a16="http://schemas.microsoft.com/office/drawing/2014/main" id="{6C95A5E1-45DE-C094-1828-1721C1A564A5}"/>
                </a:ext>
              </a:extLst>
            </p:cNvPr>
            <p:cNvSpPr/>
            <p:nvPr/>
          </p:nvSpPr>
          <p:spPr>
            <a:xfrm>
              <a:off x="2151075" y="2825325"/>
              <a:ext cx="3900" cy="4075"/>
            </a:xfrm>
            <a:custGeom>
              <a:avLst/>
              <a:gdLst/>
              <a:ahLst/>
              <a:cxnLst/>
              <a:rect l="l" t="t" r="r" b="b"/>
              <a:pathLst>
                <a:path w="156" h="163" extrusionOk="0">
                  <a:moveTo>
                    <a:pt x="39" y="0"/>
                  </a:moveTo>
                  <a:lnTo>
                    <a:pt x="0" y="125"/>
                  </a:lnTo>
                  <a:lnTo>
                    <a:pt x="115" y="162"/>
                  </a:lnTo>
                  <a:lnTo>
                    <a:pt x="156" y="35"/>
                  </a:lnTo>
                  <a:lnTo>
                    <a:pt x="39"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08" name="Google Shape;910;p42">
              <a:extLst>
                <a:ext uri="{FF2B5EF4-FFF2-40B4-BE49-F238E27FC236}">
                  <a16:creationId xmlns:a16="http://schemas.microsoft.com/office/drawing/2014/main" id="{7AE5D368-0748-12A2-378E-E85E5A992EAA}"/>
                </a:ext>
              </a:extLst>
            </p:cNvPr>
            <p:cNvSpPr/>
            <p:nvPr/>
          </p:nvSpPr>
          <p:spPr>
            <a:xfrm>
              <a:off x="2118150" y="2815250"/>
              <a:ext cx="3750" cy="3625"/>
            </a:xfrm>
            <a:custGeom>
              <a:avLst/>
              <a:gdLst/>
              <a:ahLst/>
              <a:cxnLst/>
              <a:rect l="l" t="t" r="r" b="b"/>
              <a:pathLst>
                <a:path w="150" h="145" extrusionOk="0">
                  <a:moveTo>
                    <a:pt x="34" y="1"/>
                  </a:moveTo>
                  <a:lnTo>
                    <a:pt x="0" y="106"/>
                  </a:lnTo>
                  <a:lnTo>
                    <a:pt x="118" y="144"/>
                  </a:lnTo>
                  <a:lnTo>
                    <a:pt x="150" y="37"/>
                  </a:lnTo>
                  <a:lnTo>
                    <a:pt x="3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09" name="Google Shape;911;p42">
              <a:extLst>
                <a:ext uri="{FF2B5EF4-FFF2-40B4-BE49-F238E27FC236}">
                  <a16:creationId xmlns:a16="http://schemas.microsoft.com/office/drawing/2014/main" id="{D0BDD314-2647-DF9C-AA94-845B0447677A}"/>
                </a:ext>
              </a:extLst>
            </p:cNvPr>
            <p:cNvSpPr/>
            <p:nvPr/>
          </p:nvSpPr>
          <p:spPr>
            <a:xfrm>
              <a:off x="2117300" y="2817875"/>
              <a:ext cx="36675" cy="14600"/>
            </a:xfrm>
            <a:custGeom>
              <a:avLst/>
              <a:gdLst/>
              <a:ahLst/>
              <a:cxnLst/>
              <a:rect l="l" t="t" r="r" b="b"/>
              <a:pathLst>
                <a:path w="1467" h="584" extrusionOk="0">
                  <a:moveTo>
                    <a:pt x="34" y="1"/>
                  </a:moveTo>
                  <a:lnTo>
                    <a:pt x="0" y="110"/>
                  </a:lnTo>
                  <a:lnTo>
                    <a:pt x="1427" y="584"/>
                  </a:lnTo>
                  <a:lnTo>
                    <a:pt x="1466" y="460"/>
                  </a:lnTo>
                  <a:lnTo>
                    <a:pt x="3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grpSp>
      <p:grpSp>
        <p:nvGrpSpPr>
          <p:cNvPr id="1510" name="Google Shape;912;p42">
            <a:extLst>
              <a:ext uri="{FF2B5EF4-FFF2-40B4-BE49-F238E27FC236}">
                <a16:creationId xmlns:a16="http://schemas.microsoft.com/office/drawing/2014/main" id="{FC877D64-89B6-02AA-4D9B-ADE85720F820}"/>
              </a:ext>
            </a:extLst>
          </p:cNvPr>
          <p:cNvGrpSpPr/>
          <p:nvPr/>
        </p:nvGrpSpPr>
        <p:grpSpPr>
          <a:xfrm rot="-3902138">
            <a:off x="10040992" y="272375"/>
            <a:ext cx="250156" cy="741926"/>
            <a:chOff x="2276825" y="2875850"/>
            <a:chExt cx="67625" cy="200550"/>
          </a:xfrm>
        </p:grpSpPr>
        <p:sp>
          <p:nvSpPr>
            <p:cNvPr id="1511" name="Google Shape;913;p42">
              <a:extLst>
                <a:ext uri="{FF2B5EF4-FFF2-40B4-BE49-F238E27FC236}">
                  <a16:creationId xmlns:a16="http://schemas.microsoft.com/office/drawing/2014/main" id="{037C8A1C-63EC-E561-8C3D-39A2036A20A9}"/>
                </a:ext>
              </a:extLst>
            </p:cNvPr>
            <p:cNvSpPr/>
            <p:nvPr/>
          </p:nvSpPr>
          <p:spPr>
            <a:xfrm>
              <a:off x="2326300" y="3035750"/>
              <a:ext cx="12400" cy="40650"/>
            </a:xfrm>
            <a:custGeom>
              <a:avLst/>
              <a:gdLst/>
              <a:ahLst/>
              <a:cxnLst/>
              <a:rect l="l" t="t" r="r" b="b"/>
              <a:pathLst>
                <a:path w="496" h="1626" extrusionOk="0">
                  <a:moveTo>
                    <a:pt x="433" y="0"/>
                  </a:moveTo>
                  <a:lnTo>
                    <a:pt x="1" y="1581"/>
                  </a:lnTo>
                  <a:cubicBezTo>
                    <a:pt x="1" y="1581"/>
                    <a:pt x="13" y="1584"/>
                    <a:pt x="31" y="1589"/>
                  </a:cubicBezTo>
                  <a:cubicBezTo>
                    <a:pt x="49" y="1593"/>
                    <a:pt x="73" y="1599"/>
                    <a:pt x="98" y="1604"/>
                  </a:cubicBezTo>
                  <a:cubicBezTo>
                    <a:pt x="148" y="1617"/>
                    <a:pt x="197" y="1626"/>
                    <a:pt x="197" y="1626"/>
                  </a:cubicBezTo>
                  <a:lnTo>
                    <a:pt x="496" y="15"/>
                  </a:lnTo>
                  <a:lnTo>
                    <a:pt x="464" y="6"/>
                  </a:lnTo>
                  <a:cubicBezTo>
                    <a:pt x="449" y="4"/>
                    <a:pt x="433" y="1"/>
                    <a:pt x="43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12" name="Google Shape;914;p42">
              <a:extLst>
                <a:ext uri="{FF2B5EF4-FFF2-40B4-BE49-F238E27FC236}">
                  <a16:creationId xmlns:a16="http://schemas.microsoft.com/office/drawing/2014/main" id="{4C2577CC-2F7E-D05F-8649-6C26D33F5128}"/>
                </a:ext>
              </a:extLst>
            </p:cNvPr>
            <p:cNvSpPr/>
            <p:nvPr/>
          </p:nvSpPr>
          <p:spPr>
            <a:xfrm>
              <a:off x="2328000" y="3052925"/>
              <a:ext cx="4175" cy="4175"/>
            </a:xfrm>
            <a:custGeom>
              <a:avLst/>
              <a:gdLst/>
              <a:ahLst/>
              <a:cxnLst/>
              <a:rect l="l" t="t" r="r" b="b"/>
              <a:pathLst>
                <a:path w="167" h="167" extrusionOk="0">
                  <a:moveTo>
                    <a:pt x="46" y="1"/>
                  </a:moveTo>
                  <a:lnTo>
                    <a:pt x="0" y="125"/>
                  </a:lnTo>
                  <a:cubicBezTo>
                    <a:pt x="44" y="141"/>
                    <a:pt x="88" y="153"/>
                    <a:pt x="132" y="167"/>
                  </a:cubicBezTo>
                  <a:lnTo>
                    <a:pt x="166" y="39"/>
                  </a:lnTo>
                  <a:cubicBezTo>
                    <a:pt x="127" y="27"/>
                    <a:pt x="85" y="17"/>
                    <a:pt x="46"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13" name="Google Shape;915;p42">
              <a:extLst>
                <a:ext uri="{FF2B5EF4-FFF2-40B4-BE49-F238E27FC236}">
                  <a16:creationId xmlns:a16="http://schemas.microsoft.com/office/drawing/2014/main" id="{243D9978-74FA-0DA5-1090-ADE399948267}"/>
                </a:ext>
              </a:extLst>
            </p:cNvPr>
            <p:cNvSpPr/>
            <p:nvPr/>
          </p:nvSpPr>
          <p:spPr>
            <a:xfrm>
              <a:off x="2331175" y="3044075"/>
              <a:ext cx="3450" cy="3950"/>
            </a:xfrm>
            <a:custGeom>
              <a:avLst/>
              <a:gdLst/>
              <a:ahLst/>
              <a:cxnLst/>
              <a:rect l="l" t="t" r="r" b="b"/>
              <a:pathLst>
                <a:path w="138" h="158" extrusionOk="0">
                  <a:moveTo>
                    <a:pt x="46" y="0"/>
                  </a:moveTo>
                  <a:lnTo>
                    <a:pt x="1" y="125"/>
                  </a:lnTo>
                  <a:cubicBezTo>
                    <a:pt x="34" y="138"/>
                    <a:pt x="68" y="145"/>
                    <a:pt x="103" y="158"/>
                  </a:cubicBezTo>
                  <a:lnTo>
                    <a:pt x="138" y="30"/>
                  </a:lnTo>
                  <a:cubicBezTo>
                    <a:pt x="109" y="20"/>
                    <a:pt x="78" y="13"/>
                    <a:pt x="46"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14" name="Google Shape;916;p42">
              <a:extLst>
                <a:ext uri="{FF2B5EF4-FFF2-40B4-BE49-F238E27FC236}">
                  <a16:creationId xmlns:a16="http://schemas.microsoft.com/office/drawing/2014/main" id="{23E309C1-57A6-C152-34C9-49FBAD5EFCAB}"/>
                </a:ext>
              </a:extLst>
            </p:cNvPr>
            <p:cNvSpPr/>
            <p:nvPr/>
          </p:nvSpPr>
          <p:spPr>
            <a:xfrm>
              <a:off x="2324750" y="3061775"/>
              <a:ext cx="4925" cy="4450"/>
            </a:xfrm>
            <a:custGeom>
              <a:avLst/>
              <a:gdLst/>
              <a:ahLst/>
              <a:cxnLst/>
              <a:rect l="l" t="t" r="r" b="b"/>
              <a:pathLst>
                <a:path w="197" h="178" extrusionOk="0">
                  <a:moveTo>
                    <a:pt x="46" y="1"/>
                  </a:moveTo>
                  <a:lnTo>
                    <a:pt x="0" y="125"/>
                  </a:lnTo>
                  <a:cubicBezTo>
                    <a:pt x="52" y="145"/>
                    <a:pt x="108" y="161"/>
                    <a:pt x="161" y="177"/>
                  </a:cubicBezTo>
                  <a:lnTo>
                    <a:pt x="197" y="48"/>
                  </a:lnTo>
                  <a:cubicBezTo>
                    <a:pt x="146" y="33"/>
                    <a:pt x="96" y="18"/>
                    <a:pt x="46"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15" name="Google Shape;917;p42">
              <a:extLst>
                <a:ext uri="{FF2B5EF4-FFF2-40B4-BE49-F238E27FC236}">
                  <a16:creationId xmlns:a16="http://schemas.microsoft.com/office/drawing/2014/main" id="{56633B87-5756-22ED-0192-AA92665A02FF}"/>
                </a:ext>
              </a:extLst>
            </p:cNvPr>
            <p:cNvSpPr/>
            <p:nvPr/>
          </p:nvSpPr>
          <p:spPr>
            <a:xfrm>
              <a:off x="2321550" y="3070625"/>
              <a:ext cx="5650" cy="4675"/>
            </a:xfrm>
            <a:custGeom>
              <a:avLst/>
              <a:gdLst/>
              <a:ahLst/>
              <a:cxnLst/>
              <a:rect l="l" t="t" r="r" b="b"/>
              <a:pathLst>
                <a:path w="226" h="187" extrusionOk="0">
                  <a:moveTo>
                    <a:pt x="45" y="1"/>
                  </a:moveTo>
                  <a:lnTo>
                    <a:pt x="1" y="125"/>
                  </a:lnTo>
                  <a:cubicBezTo>
                    <a:pt x="63" y="149"/>
                    <a:pt x="127" y="167"/>
                    <a:pt x="191" y="186"/>
                  </a:cubicBezTo>
                  <a:lnTo>
                    <a:pt x="226" y="58"/>
                  </a:lnTo>
                  <a:cubicBezTo>
                    <a:pt x="165" y="40"/>
                    <a:pt x="105" y="21"/>
                    <a:pt x="45"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16" name="Google Shape;918;p42">
              <a:extLst>
                <a:ext uri="{FF2B5EF4-FFF2-40B4-BE49-F238E27FC236}">
                  <a16:creationId xmlns:a16="http://schemas.microsoft.com/office/drawing/2014/main" id="{019C0540-5737-3432-2D2F-93F010775A44}"/>
                </a:ext>
              </a:extLst>
            </p:cNvPr>
            <p:cNvSpPr/>
            <p:nvPr/>
          </p:nvSpPr>
          <p:spPr>
            <a:xfrm>
              <a:off x="2334425" y="3035225"/>
              <a:ext cx="2725" cy="3725"/>
            </a:xfrm>
            <a:custGeom>
              <a:avLst/>
              <a:gdLst/>
              <a:ahLst/>
              <a:cxnLst/>
              <a:rect l="l" t="t" r="r" b="b"/>
              <a:pathLst>
                <a:path w="109" h="149" extrusionOk="0">
                  <a:moveTo>
                    <a:pt x="46" y="0"/>
                  </a:moveTo>
                  <a:lnTo>
                    <a:pt x="0" y="125"/>
                  </a:lnTo>
                  <a:cubicBezTo>
                    <a:pt x="23" y="135"/>
                    <a:pt x="48" y="140"/>
                    <a:pt x="73" y="149"/>
                  </a:cubicBezTo>
                  <a:lnTo>
                    <a:pt x="108" y="20"/>
                  </a:lnTo>
                  <a:cubicBezTo>
                    <a:pt x="88" y="12"/>
                    <a:pt x="67" y="9"/>
                    <a:pt x="46"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17" name="Google Shape;919;p42">
              <a:extLst>
                <a:ext uri="{FF2B5EF4-FFF2-40B4-BE49-F238E27FC236}">
                  <a16:creationId xmlns:a16="http://schemas.microsoft.com/office/drawing/2014/main" id="{44C64311-42BA-95B5-F124-8F9791F1B008}"/>
                </a:ext>
              </a:extLst>
            </p:cNvPr>
            <p:cNvSpPr/>
            <p:nvPr/>
          </p:nvSpPr>
          <p:spPr>
            <a:xfrm>
              <a:off x="2324750" y="3051725"/>
              <a:ext cx="4375" cy="4375"/>
            </a:xfrm>
            <a:custGeom>
              <a:avLst/>
              <a:gdLst/>
              <a:ahLst/>
              <a:cxnLst/>
              <a:rect l="l" t="t" r="r" b="b"/>
              <a:pathLst>
                <a:path w="175" h="175" extrusionOk="0">
                  <a:moveTo>
                    <a:pt x="56" y="0"/>
                  </a:moveTo>
                  <a:lnTo>
                    <a:pt x="0" y="122"/>
                  </a:lnTo>
                  <a:cubicBezTo>
                    <a:pt x="21" y="131"/>
                    <a:pt x="42" y="139"/>
                    <a:pt x="65" y="149"/>
                  </a:cubicBezTo>
                  <a:lnTo>
                    <a:pt x="128" y="174"/>
                  </a:lnTo>
                  <a:lnTo>
                    <a:pt x="175" y="49"/>
                  </a:lnTo>
                  <a:lnTo>
                    <a:pt x="115" y="25"/>
                  </a:lnTo>
                  <a:cubicBezTo>
                    <a:pt x="96" y="18"/>
                    <a:pt x="75" y="10"/>
                    <a:pt x="56"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18" name="Google Shape;920;p42">
              <a:extLst>
                <a:ext uri="{FF2B5EF4-FFF2-40B4-BE49-F238E27FC236}">
                  <a16:creationId xmlns:a16="http://schemas.microsoft.com/office/drawing/2014/main" id="{F325B6F6-D8D4-0A79-E13B-A5FC118D56D8}"/>
                </a:ext>
              </a:extLst>
            </p:cNvPr>
            <p:cNvSpPr/>
            <p:nvPr/>
          </p:nvSpPr>
          <p:spPr>
            <a:xfrm>
              <a:off x="2328700" y="3043125"/>
              <a:ext cx="3675" cy="4050"/>
            </a:xfrm>
            <a:custGeom>
              <a:avLst/>
              <a:gdLst/>
              <a:ahLst/>
              <a:cxnLst/>
              <a:rect l="l" t="t" r="r" b="b"/>
              <a:pathLst>
                <a:path w="147" h="162" extrusionOk="0">
                  <a:moveTo>
                    <a:pt x="55" y="1"/>
                  </a:moveTo>
                  <a:lnTo>
                    <a:pt x="0" y="121"/>
                  </a:lnTo>
                  <a:cubicBezTo>
                    <a:pt x="16" y="130"/>
                    <a:pt x="32" y="136"/>
                    <a:pt x="49" y="142"/>
                  </a:cubicBezTo>
                  <a:lnTo>
                    <a:pt x="100" y="162"/>
                  </a:lnTo>
                  <a:lnTo>
                    <a:pt x="146" y="38"/>
                  </a:lnTo>
                  <a:lnTo>
                    <a:pt x="101" y="20"/>
                  </a:lnTo>
                  <a:cubicBezTo>
                    <a:pt x="85" y="15"/>
                    <a:pt x="71" y="9"/>
                    <a:pt x="55"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19" name="Google Shape;921;p42">
              <a:extLst>
                <a:ext uri="{FF2B5EF4-FFF2-40B4-BE49-F238E27FC236}">
                  <a16:creationId xmlns:a16="http://schemas.microsoft.com/office/drawing/2014/main" id="{24EB7F82-BCE0-DBD7-8482-343290F6D420}"/>
                </a:ext>
              </a:extLst>
            </p:cNvPr>
            <p:cNvSpPr/>
            <p:nvPr/>
          </p:nvSpPr>
          <p:spPr>
            <a:xfrm>
              <a:off x="2320850" y="3060275"/>
              <a:ext cx="5050" cy="4650"/>
            </a:xfrm>
            <a:custGeom>
              <a:avLst/>
              <a:gdLst/>
              <a:ahLst/>
              <a:cxnLst/>
              <a:rect l="l" t="t" r="r" b="b"/>
              <a:pathLst>
                <a:path w="202" h="186" extrusionOk="0">
                  <a:moveTo>
                    <a:pt x="57" y="1"/>
                  </a:moveTo>
                  <a:lnTo>
                    <a:pt x="1" y="122"/>
                  </a:lnTo>
                  <a:cubicBezTo>
                    <a:pt x="26" y="134"/>
                    <a:pt x="52" y="145"/>
                    <a:pt x="78" y="154"/>
                  </a:cubicBezTo>
                  <a:lnTo>
                    <a:pt x="155" y="185"/>
                  </a:lnTo>
                  <a:lnTo>
                    <a:pt x="201" y="61"/>
                  </a:lnTo>
                  <a:lnTo>
                    <a:pt x="128" y="32"/>
                  </a:lnTo>
                  <a:cubicBezTo>
                    <a:pt x="105" y="21"/>
                    <a:pt x="81" y="13"/>
                    <a:pt x="57"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20" name="Google Shape;922;p42">
              <a:extLst>
                <a:ext uri="{FF2B5EF4-FFF2-40B4-BE49-F238E27FC236}">
                  <a16:creationId xmlns:a16="http://schemas.microsoft.com/office/drawing/2014/main" id="{1D808924-ED43-F623-DD8A-2129848C971B}"/>
                </a:ext>
              </a:extLst>
            </p:cNvPr>
            <p:cNvSpPr/>
            <p:nvPr/>
          </p:nvSpPr>
          <p:spPr>
            <a:xfrm>
              <a:off x="2316950" y="3068825"/>
              <a:ext cx="5725" cy="4950"/>
            </a:xfrm>
            <a:custGeom>
              <a:avLst/>
              <a:gdLst/>
              <a:ahLst/>
              <a:cxnLst/>
              <a:rect l="l" t="t" r="r" b="b"/>
              <a:pathLst>
                <a:path w="229" h="198" extrusionOk="0">
                  <a:moveTo>
                    <a:pt x="56" y="1"/>
                  </a:moveTo>
                  <a:lnTo>
                    <a:pt x="0" y="121"/>
                  </a:lnTo>
                  <a:cubicBezTo>
                    <a:pt x="28" y="136"/>
                    <a:pt x="59" y="149"/>
                    <a:pt x="90" y="161"/>
                  </a:cubicBezTo>
                  <a:lnTo>
                    <a:pt x="183" y="197"/>
                  </a:lnTo>
                  <a:lnTo>
                    <a:pt x="228" y="73"/>
                  </a:lnTo>
                  <a:lnTo>
                    <a:pt x="141" y="38"/>
                  </a:lnTo>
                  <a:cubicBezTo>
                    <a:pt x="113" y="26"/>
                    <a:pt x="83" y="14"/>
                    <a:pt x="56"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21" name="Google Shape;923;p42">
              <a:extLst>
                <a:ext uri="{FF2B5EF4-FFF2-40B4-BE49-F238E27FC236}">
                  <a16:creationId xmlns:a16="http://schemas.microsoft.com/office/drawing/2014/main" id="{B5D5B7CA-2DAF-A915-C685-46C762BC75DE}"/>
                </a:ext>
              </a:extLst>
            </p:cNvPr>
            <p:cNvSpPr/>
            <p:nvPr/>
          </p:nvSpPr>
          <p:spPr>
            <a:xfrm>
              <a:off x="2332600" y="3034575"/>
              <a:ext cx="3000" cy="3775"/>
            </a:xfrm>
            <a:custGeom>
              <a:avLst/>
              <a:gdLst/>
              <a:ahLst/>
              <a:cxnLst/>
              <a:rect l="l" t="t" r="r" b="b"/>
              <a:pathLst>
                <a:path w="120" h="151" extrusionOk="0">
                  <a:moveTo>
                    <a:pt x="57" y="0"/>
                  </a:moveTo>
                  <a:lnTo>
                    <a:pt x="1" y="121"/>
                  </a:lnTo>
                  <a:cubicBezTo>
                    <a:pt x="12" y="127"/>
                    <a:pt x="24" y="131"/>
                    <a:pt x="37" y="136"/>
                  </a:cubicBezTo>
                  <a:lnTo>
                    <a:pt x="73" y="151"/>
                  </a:lnTo>
                  <a:lnTo>
                    <a:pt x="119" y="26"/>
                  </a:lnTo>
                  <a:cubicBezTo>
                    <a:pt x="109" y="22"/>
                    <a:pt x="98" y="17"/>
                    <a:pt x="88" y="13"/>
                  </a:cubicBezTo>
                  <a:cubicBezTo>
                    <a:pt x="78" y="10"/>
                    <a:pt x="67" y="6"/>
                    <a:pt x="57"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22" name="Google Shape;924;p42">
              <a:extLst>
                <a:ext uri="{FF2B5EF4-FFF2-40B4-BE49-F238E27FC236}">
                  <a16:creationId xmlns:a16="http://schemas.microsoft.com/office/drawing/2014/main" id="{D8DD3541-CFEB-54D4-E790-35255E761B65}"/>
                </a:ext>
              </a:extLst>
            </p:cNvPr>
            <p:cNvSpPr/>
            <p:nvPr/>
          </p:nvSpPr>
          <p:spPr>
            <a:xfrm>
              <a:off x="2321725" y="3050275"/>
              <a:ext cx="4475" cy="4500"/>
            </a:xfrm>
            <a:custGeom>
              <a:avLst/>
              <a:gdLst/>
              <a:ahLst/>
              <a:cxnLst/>
              <a:rect l="l" t="t" r="r" b="b"/>
              <a:pathLst>
                <a:path w="179" h="180" extrusionOk="0">
                  <a:moveTo>
                    <a:pt x="64" y="0"/>
                  </a:moveTo>
                  <a:lnTo>
                    <a:pt x="0" y="117"/>
                  </a:lnTo>
                  <a:lnTo>
                    <a:pt x="30" y="134"/>
                  </a:lnTo>
                  <a:lnTo>
                    <a:pt x="61" y="149"/>
                  </a:lnTo>
                  <a:lnTo>
                    <a:pt x="124" y="180"/>
                  </a:lnTo>
                  <a:lnTo>
                    <a:pt x="179" y="57"/>
                  </a:lnTo>
                  <a:lnTo>
                    <a:pt x="120" y="30"/>
                  </a:lnTo>
                  <a:lnTo>
                    <a:pt x="92" y="16"/>
                  </a:lnTo>
                  <a:lnTo>
                    <a:pt x="64"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23" name="Google Shape;925;p42">
              <a:extLst>
                <a:ext uri="{FF2B5EF4-FFF2-40B4-BE49-F238E27FC236}">
                  <a16:creationId xmlns:a16="http://schemas.microsoft.com/office/drawing/2014/main" id="{703FD4A1-94B3-1621-C76E-921807E3F600}"/>
                </a:ext>
              </a:extLst>
            </p:cNvPr>
            <p:cNvSpPr/>
            <p:nvPr/>
          </p:nvSpPr>
          <p:spPr>
            <a:xfrm>
              <a:off x="2326275" y="3042025"/>
              <a:ext cx="3825" cy="4200"/>
            </a:xfrm>
            <a:custGeom>
              <a:avLst/>
              <a:gdLst/>
              <a:ahLst/>
              <a:cxnLst/>
              <a:rect l="l" t="t" r="r" b="b"/>
              <a:pathLst>
                <a:path w="153" h="168" extrusionOk="0">
                  <a:moveTo>
                    <a:pt x="66" y="0"/>
                  </a:moveTo>
                  <a:lnTo>
                    <a:pt x="1" y="117"/>
                  </a:lnTo>
                  <a:lnTo>
                    <a:pt x="25" y="130"/>
                  </a:lnTo>
                  <a:lnTo>
                    <a:pt x="48" y="142"/>
                  </a:lnTo>
                  <a:lnTo>
                    <a:pt x="98" y="167"/>
                  </a:lnTo>
                  <a:lnTo>
                    <a:pt x="152" y="45"/>
                  </a:lnTo>
                  <a:lnTo>
                    <a:pt x="109" y="24"/>
                  </a:lnTo>
                  <a:lnTo>
                    <a:pt x="87" y="14"/>
                  </a:lnTo>
                  <a:lnTo>
                    <a:pt x="66"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24" name="Google Shape;926;p42">
              <a:extLst>
                <a:ext uri="{FF2B5EF4-FFF2-40B4-BE49-F238E27FC236}">
                  <a16:creationId xmlns:a16="http://schemas.microsoft.com/office/drawing/2014/main" id="{97A00A85-C374-E8CB-B348-56F057B720F1}"/>
                </a:ext>
              </a:extLst>
            </p:cNvPr>
            <p:cNvSpPr/>
            <p:nvPr/>
          </p:nvSpPr>
          <p:spPr>
            <a:xfrm>
              <a:off x="2317175" y="3058525"/>
              <a:ext cx="5100" cy="4800"/>
            </a:xfrm>
            <a:custGeom>
              <a:avLst/>
              <a:gdLst/>
              <a:ahLst/>
              <a:cxnLst/>
              <a:rect l="l" t="t" r="r" b="b"/>
              <a:pathLst>
                <a:path w="204" h="192" extrusionOk="0">
                  <a:moveTo>
                    <a:pt x="64" y="0"/>
                  </a:moveTo>
                  <a:lnTo>
                    <a:pt x="0" y="116"/>
                  </a:lnTo>
                  <a:lnTo>
                    <a:pt x="37" y="137"/>
                  </a:lnTo>
                  <a:lnTo>
                    <a:pt x="73" y="156"/>
                  </a:lnTo>
                  <a:lnTo>
                    <a:pt x="148" y="192"/>
                  </a:lnTo>
                  <a:lnTo>
                    <a:pt x="204" y="71"/>
                  </a:lnTo>
                  <a:lnTo>
                    <a:pt x="134" y="36"/>
                  </a:lnTo>
                  <a:lnTo>
                    <a:pt x="98" y="19"/>
                  </a:lnTo>
                  <a:lnTo>
                    <a:pt x="64"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25" name="Google Shape;927;p42">
              <a:extLst>
                <a:ext uri="{FF2B5EF4-FFF2-40B4-BE49-F238E27FC236}">
                  <a16:creationId xmlns:a16="http://schemas.microsoft.com/office/drawing/2014/main" id="{E37161A2-2FF7-601F-8241-4C4196C4D161}"/>
                </a:ext>
              </a:extLst>
            </p:cNvPr>
            <p:cNvSpPr/>
            <p:nvPr/>
          </p:nvSpPr>
          <p:spPr>
            <a:xfrm>
              <a:off x="2312600" y="3066725"/>
              <a:ext cx="5775" cy="5150"/>
            </a:xfrm>
            <a:custGeom>
              <a:avLst/>
              <a:gdLst/>
              <a:ahLst/>
              <a:cxnLst/>
              <a:rect l="l" t="t" r="r" b="b"/>
              <a:pathLst>
                <a:path w="231" h="206" extrusionOk="0">
                  <a:moveTo>
                    <a:pt x="65" y="1"/>
                  </a:moveTo>
                  <a:lnTo>
                    <a:pt x="1" y="118"/>
                  </a:lnTo>
                  <a:lnTo>
                    <a:pt x="43" y="141"/>
                  </a:lnTo>
                  <a:lnTo>
                    <a:pt x="86" y="163"/>
                  </a:lnTo>
                  <a:lnTo>
                    <a:pt x="174" y="205"/>
                  </a:lnTo>
                  <a:lnTo>
                    <a:pt x="230" y="85"/>
                  </a:lnTo>
                  <a:lnTo>
                    <a:pt x="147" y="43"/>
                  </a:lnTo>
                  <a:lnTo>
                    <a:pt x="106" y="24"/>
                  </a:lnTo>
                  <a:lnTo>
                    <a:pt x="65"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26" name="Google Shape;928;p42">
              <a:extLst>
                <a:ext uri="{FF2B5EF4-FFF2-40B4-BE49-F238E27FC236}">
                  <a16:creationId xmlns:a16="http://schemas.microsoft.com/office/drawing/2014/main" id="{3FF21657-EF3D-9312-68D7-079C955A0FEF}"/>
                </a:ext>
              </a:extLst>
            </p:cNvPr>
            <p:cNvSpPr/>
            <p:nvPr/>
          </p:nvSpPr>
          <p:spPr>
            <a:xfrm>
              <a:off x="2330850" y="3033800"/>
              <a:ext cx="3200" cy="3850"/>
            </a:xfrm>
            <a:custGeom>
              <a:avLst/>
              <a:gdLst/>
              <a:ahLst/>
              <a:cxnLst/>
              <a:rect l="l" t="t" r="r" b="b"/>
              <a:pathLst>
                <a:path w="128" h="154" extrusionOk="0">
                  <a:moveTo>
                    <a:pt x="66" y="0"/>
                  </a:moveTo>
                  <a:lnTo>
                    <a:pt x="0" y="117"/>
                  </a:lnTo>
                  <a:lnTo>
                    <a:pt x="18" y="127"/>
                  </a:lnTo>
                  <a:lnTo>
                    <a:pt x="36" y="135"/>
                  </a:lnTo>
                  <a:lnTo>
                    <a:pt x="72" y="154"/>
                  </a:lnTo>
                  <a:lnTo>
                    <a:pt x="128" y="32"/>
                  </a:lnTo>
                  <a:lnTo>
                    <a:pt x="97" y="17"/>
                  </a:lnTo>
                  <a:lnTo>
                    <a:pt x="81" y="10"/>
                  </a:lnTo>
                  <a:lnTo>
                    <a:pt x="66"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27" name="Google Shape;929;p42">
              <a:extLst>
                <a:ext uri="{FF2B5EF4-FFF2-40B4-BE49-F238E27FC236}">
                  <a16:creationId xmlns:a16="http://schemas.microsoft.com/office/drawing/2014/main" id="{6BB5F290-E2D2-F7E4-175C-BD58ACB43726}"/>
                </a:ext>
              </a:extLst>
            </p:cNvPr>
            <p:cNvSpPr/>
            <p:nvPr/>
          </p:nvSpPr>
          <p:spPr>
            <a:xfrm>
              <a:off x="2318775" y="3048600"/>
              <a:ext cx="4575" cy="4625"/>
            </a:xfrm>
            <a:custGeom>
              <a:avLst/>
              <a:gdLst/>
              <a:ahLst/>
              <a:cxnLst/>
              <a:rect l="l" t="t" r="r" b="b"/>
              <a:pathLst>
                <a:path w="183" h="185" extrusionOk="0">
                  <a:moveTo>
                    <a:pt x="73" y="1"/>
                  </a:moveTo>
                  <a:lnTo>
                    <a:pt x="1" y="113"/>
                  </a:lnTo>
                  <a:cubicBezTo>
                    <a:pt x="39" y="140"/>
                    <a:pt x="79" y="160"/>
                    <a:pt x="119" y="184"/>
                  </a:cubicBezTo>
                  <a:lnTo>
                    <a:pt x="182" y="67"/>
                  </a:lnTo>
                  <a:cubicBezTo>
                    <a:pt x="146" y="45"/>
                    <a:pt x="109" y="26"/>
                    <a:pt x="7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28" name="Google Shape;930;p42">
              <a:extLst>
                <a:ext uri="{FF2B5EF4-FFF2-40B4-BE49-F238E27FC236}">
                  <a16:creationId xmlns:a16="http://schemas.microsoft.com/office/drawing/2014/main" id="{D0D6FA99-D720-91E1-90DD-BA12C1DDEBA0}"/>
                </a:ext>
              </a:extLst>
            </p:cNvPr>
            <p:cNvSpPr/>
            <p:nvPr/>
          </p:nvSpPr>
          <p:spPr>
            <a:xfrm>
              <a:off x="2323950" y="3040725"/>
              <a:ext cx="4000" cy="4250"/>
            </a:xfrm>
            <a:custGeom>
              <a:avLst/>
              <a:gdLst/>
              <a:ahLst/>
              <a:cxnLst/>
              <a:rect l="l" t="t" r="r" b="b"/>
              <a:pathLst>
                <a:path w="160" h="170" extrusionOk="0">
                  <a:moveTo>
                    <a:pt x="73" y="0"/>
                  </a:moveTo>
                  <a:lnTo>
                    <a:pt x="0" y="112"/>
                  </a:lnTo>
                  <a:cubicBezTo>
                    <a:pt x="30" y="134"/>
                    <a:pt x="63" y="150"/>
                    <a:pt x="94" y="169"/>
                  </a:cubicBezTo>
                  <a:lnTo>
                    <a:pt x="159" y="52"/>
                  </a:lnTo>
                  <a:cubicBezTo>
                    <a:pt x="130" y="36"/>
                    <a:pt x="100" y="22"/>
                    <a:pt x="7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29" name="Google Shape;931;p42">
              <a:extLst>
                <a:ext uri="{FF2B5EF4-FFF2-40B4-BE49-F238E27FC236}">
                  <a16:creationId xmlns:a16="http://schemas.microsoft.com/office/drawing/2014/main" id="{AAF86013-6263-25AF-05FA-F3591E19B59A}"/>
                </a:ext>
              </a:extLst>
            </p:cNvPr>
            <p:cNvSpPr/>
            <p:nvPr/>
          </p:nvSpPr>
          <p:spPr>
            <a:xfrm>
              <a:off x="2313650" y="3056500"/>
              <a:ext cx="5150" cy="4950"/>
            </a:xfrm>
            <a:custGeom>
              <a:avLst/>
              <a:gdLst/>
              <a:ahLst/>
              <a:cxnLst/>
              <a:rect l="l" t="t" r="r" b="b"/>
              <a:pathLst>
                <a:path w="206" h="198" extrusionOk="0">
                  <a:moveTo>
                    <a:pt x="73" y="0"/>
                  </a:moveTo>
                  <a:lnTo>
                    <a:pt x="0" y="112"/>
                  </a:lnTo>
                  <a:cubicBezTo>
                    <a:pt x="45" y="143"/>
                    <a:pt x="94" y="170"/>
                    <a:pt x="141" y="197"/>
                  </a:cubicBezTo>
                  <a:lnTo>
                    <a:pt x="206" y="81"/>
                  </a:lnTo>
                  <a:cubicBezTo>
                    <a:pt x="161" y="55"/>
                    <a:pt x="115" y="30"/>
                    <a:pt x="7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30" name="Google Shape;932;p42">
              <a:extLst>
                <a:ext uri="{FF2B5EF4-FFF2-40B4-BE49-F238E27FC236}">
                  <a16:creationId xmlns:a16="http://schemas.microsoft.com/office/drawing/2014/main" id="{F9785DE1-77E1-3930-83C5-D4C403FDCE22}"/>
                </a:ext>
              </a:extLst>
            </p:cNvPr>
            <p:cNvSpPr/>
            <p:nvPr/>
          </p:nvSpPr>
          <p:spPr>
            <a:xfrm>
              <a:off x="2308475" y="3064375"/>
              <a:ext cx="5800" cy="5325"/>
            </a:xfrm>
            <a:custGeom>
              <a:avLst/>
              <a:gdLst/>
              <a:ahLst/>
              <a:cxnLst/>
              <a:rect l="l" t="t" r="r" b="b"/>
              <a:pathLst>
                <a:path w="232" h="213" extrusionOk="0">
                  <a:moveTo>
                    <a:pt x="74" y="1"/>
                  </a:moveTo>
                  <a:lnTo>
                    <a:pt x="1" y="112"/>
                  </a:lnTo>
                  <a:cubicBezTo>
                    <a:pt x="53" y="148"/>
                    <a:pt x="110" y="179"/>
                    <a:pt x="167" y="212"/>
                  </a:cubicBezTo>
                  <a:lnTo>
                    <a:pt x="231" y="95"/>
                  </a:lnTo>
                  <a:cubicBezTo>
                    <a:pt x="177" y="65"/>
                    <a:pt x="122" y="36"/>
                    <a:pt x="74"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31" name="Google Shape;933;p42">
              <a:extLst>
                <a:ext uri="{FF2B5EF4-FFF2-40B4-BE49-F238E27FC236}">
                  <a16:creationId xmlns:a16="http://schemas.microsoft.com/office/drawing/2014/main" id="{4C7BA626-DF80-794A-5E64-B38A435A24E4}"/>
                </a:ext>
              </a:extLst>
            </p:cNvPr>
            <p:cNvSpPr/>
            <p:nvPr/>
          </p:nvSpPr>
          <p:spPr>
            <a:xfrm>
              <a:off x="2329125" y="3032850"/>
              <a:ext cx="3375" cy="3900"/>
            </a:xfrm>
            <a:custGeom>
              <a:avLst/>
              <a:gdLst/>
              <a:ahLst/>
              <a:cxnLst/>
              <a:rect l="l" t="t" r="r" b="b"/>
              <a:pathLst>
                <a:path w="135" h="156" extrusionOk="0">
                  <a:moveTo>
                    <a:pt x="73" y="1"/>
                  </a:moveTo>
                  <a:lnTo>
                    <a:pt x="1" y="112"/>
                  </a:lnTo>
                  <a:cubicBezTo>
                    <a:pt x="22" y="130"/>
                    <a:pt x="46" y="141"/>
                    <a:pt x="69" y="155"/>
                  </a:cubicBezTo>
                  <a:lnTo>
                    <a:pt x="135" y="38"/>
                  </a:lnTo>
                  <a:cubicBezTo>
                    <a:pt x="114" y="26"/>
                    <a:pt x="93" y="16"/>
                    <a:pt x="7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32" name="Google Shape;934;p42">
              <a:extLst>
                <a:ext uri="{FF2B5EF4-FFF2-40B4-BE49-F238E27FC236}">
                  <a16:creationId xmlns:a16="http://schemas.microsoft.com/office/drawing/2014/main" id="{3BD5BFAD-856B-1119-4ADC-B9ADE31CAD35}"/>
                </a:ext>
              </a:extLst>
            </p:cNvPr>
            <p:cNvSpPr/>
            <p:nvPr/>
          </p:nvSpPr>
          <p:spPr>
            <a:xfrm>
              <a:off x="2316000" y="3046775"/>
              <a:ext cx="4625" cy="4625"/>
            </a:xfrm>
            <a:custGeom>
              <a:avLst/>
              <a:gdLst/>
              <a:ahLst/>
              <a:cxnLst/>
              <a:rect l="l" t="t" r="r" b="b"/>
              <a:pathLst>
                <a:path w="185" h="185" extrusionOk="0">
                  <a:moveTo>
                    <a:pt x="81" y="0"/>
                  </a:moveTo>
                  <a:lnTo>
                    <a:pt x="1" y="105"/>
                  </a:lnTo>
                  <a:cubicBezTo>
                    <a:pt x="18" y="119"/>
                    <a:pt x="36" y="134"/>
                    <a:pt x="55" y="146"/>
                  </a:cubicBezTo>
                  <a:lnTo>
                    <a:pt x="112" y="185"/>
                  </a:lnTo>
                  <a:lnTo>
                    <a:pt x="184" y="74"/>
                  </a:lnTo>
                  <a:lnTo>
                    <a:pt x="132" y="39"/>
                  </a:lnTo>
                  <a:cubicBezTo>
                    <a:pt x="114" y="27"/>
                    <a:pt x="98" y="14"/>
                    <a:pt x="81"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33" name="Google Shape;935;p42">
              <a:extLst>
                <a:ext uri="{FF2B5EF4-FFF2-40B4-BE49-F238E27FC236}">
                  <a16:creationId xmlns:a16="http://schemas.microsoft.com/office/drawing/2014/main" id="{4B9C60EF-2B1F-F420-8F75-6BC71B32BF0D}"/>
                </a:ext>
              </a:extLst>
            </p:cNvPr>
            <p:cNvSpPr/>
            <p:nvPr/>
          </p:nvSpPr>
          <p:spPr>
            <a:xfrm>
              <a:off x="2321725" y="3039325"/>
              <a:ext cx="4050" cy="4250"/>
            </a:xfrm>
            <a:custGeom>
              <a:avLst/>
              <a:gdLst/>
              <a:ahLst/>
              <a:cxnLst/>
              <a:rect l="l" t="t" r="r" b="b"/>
              <a:pathLst>
                <a:path w="162" h="170" extrusionOk="0">
                  <a:moveTo>
                    <a:pt x="80" y="0"/>
                  </a:moveTo>
                  <a:lnTo>
                    <a:pt x="0" y="105"/>
                  </a:lnTo>
                  <a:cubicBezTo>
                    <a:pt x="15" y="115"/>
                    <a:pt x="28" y="128"/>
                    <a:pt x="44" y="138"/>
                  </a:cubicBezTo>
                  <a:lnTo>
                    <a:pt x="89" y="169"/>
                  </a:lnTo>
                  <a:lnTo>
                    <a:pt x="162" y="56"/>
                  </a:lnTo>
                  <a:lnTo>
                    <a:pt x="120" y="29"/>
                  </a:lnTo>
                  <a:cubicBezTo>
                    <a:pt x="106" y="20"/>
                    <a:pt x="93" y="9"/>
                    <a:pt x="80"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34" name="Google Shape;936;p42">
              <a:extLst>
                <a:ext uri="{FF2B5EF4-FFF2-40B4-BE49-F238E27FC236}">
                  <a16:creationId xmlns:a16="http://schemas.microsoft.com/office/drawing/2014/main" id="{47EF6EDF-B35B-CB9E-34EF-014697224FE1}"/>
                </a:ext>
              </a:extLst>
            </p:cNvPr>
            <p:cNvSpPr/>
            <p:nvPr/>
          </p:nvSpPr>
          <p:spPr>
            <a:xfrm>
              <a:off x="2310275" y="3054250"/>
              <a:ext cx="5200" cy="5025"/>
            </a:xfrm>
            <a:custGeom>
              <a:avLst/>
              <a:gdLst/>
              <a:ahLst/>
              <a:cxnLst/>
              <a:rect l="l" t="t" r="r" b="b"/>
              <a:pathLst>
                <a:path w="208" h="201" extrusionOk="0">
                  <a:moveTo>
                    <a:pt x="80" y="1"/>
                  </a:moveTo>
                  <a:lnTo>
                    <a:pt x="0" y="106"/>
                  </a:lnTo>
                  <a:cubicBezTo>
                    <a:pt x="22" y="122"/>
                    <a:pt x="43" y="140"/>
                    <a:pt x="66" y="155"/>
                  </a:cubicBezTo>
                  <a:lnTo>
                    <a:pt x="135" y="200"/>
                  </a:lnTo>
                  <a:lnTo>
                    <a:pt x="208" y="89"/>
                  </a:lnTo>
                  <a:lnTo>
                    <a:pt x="143" y="47"/>
                  </a:lnTo>
                  <a:cubicBezTo>
                    <a:pt x="121" y="33"/>
                    <a:pt x="101" y="16"/>
                    <a:pt x="80"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35" name="Google Shape;937;p42">
              <a:extLst>
                <a:ext uri="{FF2B5EF4-FFF2-40B4-BE49-F238E27FC236}">
                  <a16:creationId xmlns:a16="http://schemas.microsoft.com/office/drawing/2014/main" id="{18814739-C746-D823-4F11-6166691B878E}"/>
                </a:ext>
              </a:extLst>
            </p:cNvPr>
            <p:cNvSpPr/>
            <p:nvPr/>
          </p:nvSpPr>
          <p:spPr>
            <a:xfrm>
              <a:off x="2304575" y="3061750"/>
              <a:ext cx="5725" cy="5400"/>
            </a:xfrm>
            <a:custGeom>
              <a:avLst/>
              <a:gdLst/>
              <a:ahLst/>
              <a:cxnLst/>
              <a:rect l="l" t="t" r="r" b="b"/>
              <a:pathLst>
                <a:path w="229" h="216" extrusionOk="0">
                  <a:moveTo>
                    <a:pt x="80" y="1"/>
                  </a:moveTo>
                  <a:lnTo>
                    <a:pt x="0" y="106"/>
                  </a:lnTo>
                  <a:cubicBezTo>
                    <a:pt x="26" y="125"/>
                    <a:pt x="49" y="144"/>
                    <a:pt x="76" y="163"/>
                  </a:cubicBezTo>
                  <a:lnTo>
                    <a:pt x="156" y="215"/>
                  </a:lnTo>
                  <a:lnTo>
                    <a:pt x="228" y="104"/>
                  </a:lnTo>
                  <a:lnTo>
                    <a:pt x="153" y="54"/>
                  </a:lnTo>
                  <a:cubicBezTo>
                    <a:pt x="128" y="38"/>
                    <a:pt x="105" y="18"/>
                    <a:pt x="80"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36" name="Google Shape;938;p42">
              <a:extLst>
                <a:ext uri="{FF2B5EF4-FFF2-40B4-BE49-F238E27FC236}">
                  <a16:creationId xmlns:a16="http://schemas.microsoft.com/office/drawing/2014/main" id="{7981E0D9-47FF-CE76-BD8B-5D90A08BA13C}"/>
                </a:ext>
              </a:extLst>
            </p:cNvPr>
            <p:cNvSpPr/>
            <p:nvPr/>
          </p:nvSpPr>
          <p:spPr>
            <a:xfrm>
              <a:off x="2327425" y="3031825"/>
              <a:ext cx="3525" cy="3825"/>
            </a:xfrm>
            <a:custGeom>
              <a:avLst/>
              <a:gdLst/>
              <a:ahLst/>
              <a:cxnLst/>
              <a:rect l="l" t="t" r="r" b="b"/>
              <a:pathLst>
                <a:path w="141" h="153" extrusionOk="0">
                  <a:moveTo>
                    <a:pt x="80" y="0"/>
                  </a:moveTo>
                  <a:lnTo>
                    <a:pt x="0" y="105"/>
                  </a:lnTo>
                  <a:cubicBezTo>
                    <a:pt x="12" y="113"/>
                    <a:pt x="22" y="123"/>
                    <a:pt x="34" y="130"/>
                  </a:cubicBezTo>
                  <a:lnTo>
                    <a:pt x="68" y="153"/>
                  </a:lnTo>
                  <a:lnTo>
                    <a:pt x="140" y="42"/>
                  </a:lnTo>
                  <a:lnTo>
                    <a:pt x="110" y="22"/>
                  </a:lnTo>
                  <a:cubicBezTo>
                    <a:pt x="100" y="16"/>
                    <a:pt x="91" y="7"/>
                    <a:pt x="80"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37" name="Google Shape;939;p42">
              <a:extLst>
                <a:ext uri="{FF2B5EF4-FFF2-40B4-BE49-F238E27FC236}">
                  <a16:creationId xmlns:a16="http://schemas.microsoft.com/office/drawing/2014/main" id="{8FBBF8F0-78E4-21B8-1228-DF72FC224362}"/>
                </a:ext>
              </a:extLst>
            </p:cNvPr>
            <p:cNvSpPr/>
            <p:nvPr/>
          </p:nvSpPr>
          <p:spPr>
            <a:xfrm>
              <a:off x="2313325" y="3044750"/>
              <a:ext cx="4700" cy="4700"/>
            </a:xfrm>
            <a:custGeom>
              <a:avLst/>
              <a:gdLst/>
              <a:ahLst/>
              <a:cxnLst/>
              <a:rect l="l" t="t" r="r" b="b"/>
              <a:pathLst>
                <a:path w="188" h="188" extrusionOk="0">
                  <a:moveTo>
                    <a:pt x="89" y="0"/>
                  </a:moveTo>
                  <a:lnTo>
                    <a:pt x="1" y="101"/>
                  </a:lnTo>
                  <a:cubicBezTo>
                    <a:pt x="19" y="116"/>
                    <a:pt x="35" y="132"/>
                    <a:pt x="53" y="146"/>
                  </a:cubicBezTo>
                  <a:lnTo>
                    <a:pt x="108" y="188"/>
                  </a:lnTo>
                  <a:lnTo>
                    <a:pt x="188" y="81"/>
                  </a:lnTo>
                  <a:lnTo>
                    <a:pt x="138" y="43"/>
                  </a:lnTo>
                  <a:cubicBezTo>
                    <a:pt x="120" y="29"/>
                    <a:pt x="105" y="14"/>
                    <a:pt x="8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38" name="Google Shape;940;p42">
              <a:extLst>
                <a:ext uri="{FF2B5EF4-FFF2-40B4-BE49-F238E27FC236}">
                  <a16:creationId xmlns:a16="http://schemas.microsoft.com/office/drawing/2014/main" id="{5B1C663F-9D10-CEEE-C04E-E7CA3D5EC843}"/>
                </a:ext>
              </a:extLst>
            </p:cNvPr>
            <p:cNvSpPr/>
            <p:nvPr/>
          </p:nvSpPr>
          <p:spPr>
            <a:xfrm>
              <a:off x="2319525" y="3037650"/>
              <a:ext cx="4200" cy="4275"/>
            </a:xfrm>
            <a:custGeom>
              <a:avLst/>
              <a:gdLst/>
              <a:ahLst/>
              <a:cxnLst/>
              <a:rect l="l" t="t" r="r" b="b"/>
              <a:pathLst>
                <a:path w="168" h="171" extrusionOk="0">
                  <a:moveTo>
                    <a:pt x="89" y="1"/>
                  </a:moveTo>
                  <a:lnTo>
                    <a:pt x="1" y="100"/>
                  </a:lnTo>
                  <a:cubicBezTo>
                    <a:pt x="15" y="112"/>
                    <a:pt x="28" y="125"/>
                    <a:pt x="42" y="137"/>
                  </a:cubicBezTo>
                  <a:lnTo>
                    <a:pt x="87" y="171"/>
                  </a:lnTo>
                  <a:lnTo>
                    <a:pt x="168" y="65"/>
                  </a:lnTo>
                  <a:lnTo>
                    <a:pt x="129" y="34"/>
                  </a:lnTo>
                  <a:cubicBezTo>
                    <a:pt x="115" y="24"/>
                    <a:pt x="103" y="12"/>
                    <a:pt x="89"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39" name="Google Shape;941;p42">
              <a:extLst>
                <a:ext uri="{FF2B5EF4-FFF2-40B4-BE49-F238E27FC236}">
                  <a16:creationId xmlns:a16="http://schemas.microsoft.com/office/drawing/2014/main" id="{683C5CA6-A234-6B6D-CA42-F70DCCB3D304}"/>
                </a:ext>
              </a:extLst>
            </p:cNvPr>
            <p:cNvSpPr/>
            <p:nvPr/>
          </p:nvSpPr>
          <p:spPr>
            <a:xfrm>
              <a:off x="2307100" y="3051825"/>
              <a:ext cx="5200" cy="5100"/>
            </a:xfrm>
            <a:custGeom>
              <a:avLst/>
              <a:gdLst/>
              <a:ahLst/>
              <a:cxnLst/>
              <a:rect l="l" t="t" r="r" b="b"/>
              <a:pathLst>
                <a:path w="208" h="204" extrusionOk="0">
                  <a:moveTo>
                    <a:pt x="89" y="0"/>
                  </a:moveTo>
                  <a:lnTo>
                    <a:pt x="1" y="100"/>
                  </a:lnTo>
                  <a:cubicBezTo>
                    <a:pt x="22" y="119"/>
                    <a:pt x="41" y="136"/>
                    <a:pt x="62" y="154"/>
                  </a:cubicBezTo>
                  <a:lnTo>
                    <a:pt x="127" y="204"/>
                  </a:lnTo>
                  <a:lnTo>
                    <a:pt x="207" y="99"/>
                  </a:lnTo>
                  <a:lnTo>
                    <a:pt x="146" y="52"/>
                  </a:lnTo>
                  <a:cubicBezTo>
                    <a:pt x="127" y="35"/>
                    <a:pt x="109" y="17"/>
                    <a:pt x="8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40" name="Google Shape;942;p42">
              <a:extLst>
                <a:ext uri="{FF2B5EF4-FFF2-40B4-BE49-F238E27FC236}">
                  <a16:creationId xmlns:a16="http://schemas.microsoft.com/office/drawing/2014/main" id="{B31C37AD-90DC-5E48-B9B0-B9C11455C2D6}"/>
                </a:ext>
              </a:extLst>
            </p:cNvPr>
            <p:cNvSpPr/>
            <p:nvPr/>
          </p:nvSpPr>
          <p:spPr>
            <a:xfrm>
              <a:off x="2300875" y="3058875"/>
              <a:ext cx="5725" cy="5550"/>
            </a:xfrm>
            <a:custGeom>
              <a:avLst/>
              <a:gdLst/>
              <a:ahLst/>
              <a:cxnLst/>
              <a:rect l="l" t="t" r="r" b="b"/>
              <a:pathLst>
                <a:path w="229" h="222" extrusionOk="0">
                  <a:moveTo>
                    <a:pt x="89" y="1"/>
                  </a:moveTo>
                  <a:lnTo>
                    <a:pt x="1" y="101"/>
                  </a:lnTo>
                  <a:cubicBezTo>
                    <a:pt x="25" y="122"/>
                    <a:pt x="48" y="143"/>
                    <a:pt x="72" y="163"/>
                  </a:cubicBezTo>
                  <a:lnTo>
                    <a:pt x="148" y="222"/>
                  </a:lnTo>
                  <a:lnTo>
                    <a:pt x="228" y="117"/>
                  </a:lnTo>
                  <a:lnTo>
                    <a:pt x="157" y="61"/>
                  </a:lnTo>
                  <a:cubicBezTo>
                    <a:pt x="134" y="40"/>
                    <a:pt x="112" y="20"/>
                    <a:pt x="89"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41" name="Google Shape;943;p42">
              <a:extLst>
                <a:ext uri="{FF2B5EF4-FFF2-40B4-BE49-F238E27FC236}">
                  <a16:creationId xmlns:a16="http://schemas.microsoft.com/office/drawing/2014/main" id="{6D3998D0-4769-F3AF-EE15-948FD3BAC2DF}"/>
                </a:ext>
              </a:extLst>
            </p:cNvPr>
            <p:cNvSpPr/>
            <p:nvPr/>
          </p:nvSpPr>
          <p:spPr>
            <a:xfrm>
              <a:off x="2325750" y="3030650"/>
              <a:ext cx="3700" cy="3825"/>
            </a:xfrm>
            <a:custGeom>
              <a:avLst/>
              <a:gdLst/>
              <a:ahLst/>
              <a:cxnLst/>
              <a:rect l="l" t="t" r="r" b="b"/>
              <a:pathLst>
                <a:path w="148" h="153" extrusionOk="0">
                  <a:moveTo>
                    <a:pt x="89" y="1"/>
                  </a:moveTo>
                  <a:lnTo>
                    <a:pt x="1" y="100"/>
                  </a:lnTo>
                  <a:cubicBezTo>
                    <a:pt x="11" y="110"/>
                    <a:pt x="22" y="120"/>
                    <a:pt x="33" y="129"/>
                  </a:cubicBezTo>
                  <a:lnTo>
                    <a:pt x="67" y="152"/>
                  </a:lnTo>
                  <a:lnTo>
                    <a:pt x="147" y="47"/>
                  </a:lnTo>
                  <a:lnTo>
                    <a:pt x="117" y="25"/>
                  </a:lnTo>
                  <a:cubicBezTo>
                    <a:pt x="109" y="17"/>
                    <a:pt x="98" y="8"/>
                    <a:pt x="89"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42" name="Google Shape;944;p42">
              <a:extLst>
                <a:ext uri="{FF2B5EF4-FFF2-40B4-BE49-F238E27FC236}">
                  <a16:creationId xmlns:a16="http://schemas.microsoft.com/office/drawing/2014/main" id="{63C600FB-D32D-1EB2-D21F-01CE3AF96587}"/>
                </a:ext>
              </a:extLst>
            </p:cNvPr>
            <p:cNvSpPr/>
            <p:nvPr/>
          </p:nvSpPr>
          <p:spPr>
            <a:xfrm>
              <a:off x="2310850" y="3042550"/>
              <a:ext cx="4725" cy="4725"/>
            </a:xfrm>
            <a:custGeom>
              <a:avLst/>
              <a:gdLst/>
              <a:ahLst/>
              <a:cxnLst/>
              <a:rect l="l" t="t" r="r" b="b"/>
              <a:pathLst>
                <a:path w="189" h="189" extrusionOk="0">
                  <a:moveTo>
                    <a:pt x="95" y="1"/>
                  </a:moveTo>
                  <a:lnTo>
                    <a:pt x="0" y="94"/>
                  </a:lnTo>
                  <a:lnTo>
                    <a:pt x="48" y="143"/>
                  </a:lnTo>
                  <a:lnTo>
                    <a:pt x="100" y="189"/>
                  </a:lnTo>
                  <a:lnTo>
                    <a:pt x="188" y="89"/>
                  </a:lnTo>
                  <a:lnTo>
                    <a:pt x="140" y="46"/>
                  </a:lnTo>
                  <a:lnTo>
                    <a:pt x="95"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43" name="Google Shape;945;p42">
              <a:extLst>
                <a:ext uri="{FF2B5EF4-FFF2-40B4-BE49-F238E27FC236}">
                  <a16:creationId xmlns:a16="http://schemas.microsoft.com/office/drawing/2014/main" id="{866E0348-ABEF-45E7-50F1-CEF4C0C4C339}"/>
                </a:ext>
              </a:extLst>
            </p:cNvPr>
            <p:cNvSpPr/>
            <p:nvPr/>
          </p:nvSpPr>
          <p:spPr>
            <a:xfrm>
              <a:off x="2317550" y="3035950"/>
              <a:ext cx="4225" cy="4250"/>
            </a:xfrm>
            <a:custGeom>
              <a:avLst/>
              <a:gdLst/>
              <a:ahLst/>
              <a:cxnLst/>
              <a:rect l="l" t="t" r="r" b="b"/>
              <a:pathLst>
                <a:path w="169" h="170" extrusionOk="0">
                  <a:moveTo>
                    <a:pt x="94" y="0"/>
                  </a:moveTo>
                  <a:lnTo>
                    <a:pt x="0" y="94"/>
                  </a:lnTo>
                  <a:lnTo>
                    <a:pt x="39" y="132"/>
                  </a:lnTo>
                  <a:lnTo>
                    <a:pt x="81" y="169"/>
                  </a:lnTo>
                  <a:lnTo>
                    <a:pt x="168" y="70"/>
                  </a:lnTo>
                  <a:lnTo>
                    <a:pt x="131" y="36"/>
                  </a:lnTo>
                  <a:lnTo>
                    <a:pt x="94"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44" name="Google Shape;946;p42">
              <a:extLst>
                <a:ext uri="{FF2B5EF4-FFF2-40B4-BE49-F238E27FC236}">
                  <a16:creationId xmlns:a16="http://schemas.microsoft.com/office/drawing/2014/main" id="{959A9EBA-6860-6F61-C3E5-591910E7C9AE}"/>
                </a:ext>
              </a:extLst>
            </p:cNvPr>
            <p:cNvSpPr/>
            <p:nvPr/>
          </p:nvSpPr>
          <p:spPr>
            <a:xfrm>
              <a:off x="2304175" y="3049200"/>
              <a:ext cx="5175" cy="5125"/>
            </a:xfrm>
            <a:custGeom>
              <a:avLst/>
              <a:gdLst/>
              <a:ahLst/>
              <a:cxnLst/>
              <a:rect l="l" t="t" r="r" b="b"/>
              <a:pathLst>
                <a:path w="207" h="205" extrusionOk="0">
                  <a:moveTo>
                    <a:pt x="95" y="1"/>
                  </a:moveTo>
                  <a:lnTo>
                    <a:pt x="1" y="94"/>
                  </a:lnTo>
                  <a:lnTo>
                    <a:pt x="58" y="151"/>
                  </a:lnTo>
                  <a:lnTo>
                    <a:pt x="118" y="205"/>
                  </a:lnTo>
                  <a:lnTo>
                    <a:pt x="206" y="105"/>
                  </a:lnTo>
                  <a:lnTo>
                    <a:pt x="148" y="53"/>
                  </a:lnTo>
                  <a:lnTo>
                    <a:pt x="95"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45" name="Google Shape;947;p42">
              <a:extLst>
                <a:ext uri="{FF2B5EF4-FFF2-40B4-BE49-F238E27FC236}">
                  <a16:creationId xmlns:a16="http://schemas.microsoft.com/office/drawing/2014/main" id="{4B25DDDF-4B2F-BDA2-CDA8-70EAE61A4C9C}"/>
                </a:ext>
              </a:extLst>
            </p:cNvPr>
            <p:cNvSpPr/>
            <p:nvPr/>
          </p:nvSpPr>
          <p:spPr>
            <a:xfrm>
              <a:off x="2297475" y="3055825"/>
              <a:ext cx="5650" cy="5600"/>
            </a:xfrm>
            <a:custGeom>
              <a:avLst/>
              <a:gdLst/>
              <a:ahLst/>
              <a:cxnLst/>
              <a:rect l="l" t="t" r="r" b="b"/>
              <a:pathLst>
                <a:path w="226" h="224" extrusionOk="0">
                  <a:moveTo>
                    <a:pt x="94" y="0"/>
                  </a:moveTo>
                  <a:lnTo>
                    <a:pt x="1" y="93"/>
                  </a:lnTo>
                  <a:lnTo>
                    <a:pt x="67" y="160"/>
                  </a:lnTo>
                  <a:lnTo>
                    <a:pt x="137" y="223"/>
                  </a:lnTo>
                  <a:lnTo>
                    <a:pt x="225" y="123"/>
                  </a:lnTo>
                  <a:lnTo>
                    <a:pt x="158" y="63"/>
                  </a:lnTo>
                  <a:lnTo>
                    <a:pt x="94"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46" name="Google Shape;948;p42">
              <a:extLst>
                <a:ext uri="{FF2B5EF4-FFF2-40B4-BE49-F238E27FC236}">
                  <a16:creationId xmlns:a16="http://schemas.microsoft.com/office/drawing/2014/main" id="{658762BA-C31A-34AE-6CC2-8BC6378DFA5B}"/>
                </a:ext>
              </a:extLst>
            </p:cNvPr>
            <p:cNvSpPr/>
            <p:nvPr/>
          </p:nvSpPr>
          <p:spPr>
            <a:xfrm>
              <a:off x="2324200" y="3029275"/>
              <a:ext cx="3800" cy="3875"/>
            </a:xfrm>
            <a:custGeom>
              <a:avLst/>
              <a:gdLst/>
              <a:ahLst/>
              <a:cxnLst/>
              <a:rect l="l" t="t" r="r" b="b"/>
              <a:pathLst>
                <a:path w="152" h="155" extrusionOk="0">
                  <a:moveTo>
                    <a:pt x="95" y="1"/>
                  </a:moveTo>
                  <a:lnTo>
                    <a:pt x="1" y="94"/>
                  </a:lnTo>
                  <a:lnTo>
                    <a:pt x="32" y="125"/>
                  </a:lnTo>
                  <a:lnTo>
                    <a:pt x="64" y="154"/>
                  </a:lnTo>
                  <a:lnTo>
                    <a:pt x="151" y="55"/>
                  </a:lnTo>
                  <a:lnTo>
                    <a:pt x="123" y="30"/>
                  </a:lnTo>
                  <a:lnTo>
                    <a:pt x="95"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47" name="Google Shape;949;p42">
              <a:extLst>
                <a:ext uri="{FF2B5EF4-FFF2-40B4-BE49-F238E27FC236}">
                  <a16:creationId xmlns:a16="http://schemas.microsoft.com/office/drawing/2014/main" id="{DD6B3EC0-31EB-D549-E2F0-6DFA22D1EF28}"/>
                </a:ext>
              </a:extLst>
            </p:cNvPr>
            <p:cNvSpPr/>
            <p:nvPr/>
          </p:nvSpPr>
          <p:spPr>
            <a:xfrm>
              <a:off x="2308500" y="3040200"/>
              <a:ext cx="4725" cy="4750"/>
            </a:xfrm>
            <a:custGeom>
              <a:avLst/>
              <a:gdLst/>
              <a:ahLst/>
              <a:cxnLst/>
              <a:rect l="l" t="t" r="r" b="b"/>
              <a:pathLst>
                <a:path w="189" h="190" extrusionOk="0">
                  <a:moveTo>
                    <a:pt x="101" y="1"/>
                  </a:moveTo>
                  <a:lnTo>
                    <a:pt x="1" y="88"/>
                  </a:lnTo>
                  <a:lnTo>
                    <a:pt x="47" y="140"/>
                  </a:lnTo>
                  <a:cubicBezTo>
                    <a:pt x="62" y="156"/>
                    <a:pt x="79" y="173"/>
                    <a:pt x="94" y="189"/>
                  </a:cubicBezTo>
                  <a:lnTo>
                    <a:pt x="189" y="95"/>
                  </a:lnTo>
                  <a:cubicBezTo>
                    <a:pt x="175" y="78"/>
                    <a:pt x="158" y="65"/>
                    <a:pt x="144" y="49"/>
                  </a:cubicBezTo>
                  <a:lnTo>
                    <a:pt x="10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48" name="Google Shape;950;p42">
              <a:extLst>
                <a:ext uri="{FF2B5EF4-FFF2-40B4-BE49-F238E27FC236}">
                  <a16:creationId xmlns:a16="http://schemas.microsoft.com/office/drawing/2014/main" id="{426FAE69-4601-33BD-A756-5E0438A8AFD5}"/>
                </a:ext>
              </a:extLst>
            </p:cNvPr>
            <p:cNvSpPr/>
            <p:nvPr/>
          </p:nvSpPr>
          <p:spPr>
            <a:xfrm>
              <a:off x="2315650" y="3034050"/>
              <a:ext cx="4275" cy="4250"/>
            </a:xfrm>
            <a:custGeom>
              <a:avLst/>
              <a:gdLst/>
              <a:ahLst/>
              <a:cxnLst/>
              <a:rect l="l" t="t" r="r" b="b"/>
              <a:pathLst>
                <a:path w="171" h="170" extrusionOk="0">
                  <a:moveTo>
                    <a:pt x="100" y="1"/>
                  </a:moveTo>
                  <a:lnTo>
                    <a:pt x="0" y="88"/>
                  </a:lnTo>
                  <a:lnTo>
                    <a:pt x="37" y="129"/>
                  </a:lnTo>
                  <a:cubicBezTo>
                    <a:pt x="50" y="144"/>
                    <a:pt x="63" y="155"/>
                    <a:pt x="76" y="170"/>
                  </a:cubicBezTo>
                  <a:lnTo>
                    <a:pt x="170" y="76"/>
                  </a:lnTo>
                  <a:cubicBezTo>
                    <a:pt x="159" y="64"/>
                    <a:pt x="146" y="52"/>
                    <a:pt x="134" y="40"/>
                  </a:cubicBezTo>
                  <a:lnTo>
                    <a:pt x="10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49" name="Google Shape;951;p42">
              <a:extLst>
                <a:ext uri="{FF2B5EF4-FFF2-40B4-BE49-F238E27FC236}">
                  <a16:creationId xmlns:a16="http://schemas.microsoft.com/office/drawing/2014/main" id="{3F32F2AE-41E6-980E-98DB-DF72B49874FB}"/>
                </a:ext>
              </a:extLst>
            </p:cNvPr>
            <p:cNvSpPr/>
            <p:nvPr/>
          </p:nvSpPr>
          <p:spPr>
            <a:xfrm>
              <a:off x="2301400" y="3046375"/>
              <a:ext cx="5175" cy="5175"/>
            </a:xfrm>
            <a:custGeom>
              <a:avLst/>
              <a:gdLst/>
              <a:ahLst/>
              <a:cxnLst/>
              <a:rect l="l" t="t" r="r" b="b"/>
              <a:pathLst>
                <a:path w="207" h="207" extrusionOk="0">
                  <a:moveTo>
                    <a:pt x="101" y="0"/>
                  </a:moveTo>
                  <a:lnTo>
                    <a:pt x="1" y="88"/>
                  </a:lnTo>
                  <a:lnTo>
                    <a:pt x="55" y="149"/>
                  </a:lnTo>
                  <a:cubicBezTo>
                    <a:pt x="72" y="167"/>
                    <a:pt x="92" y="187"/>
                    <a:pt x="112" y="207"/>
                  </a:cubicBezTo>
                  <a:lnTo>
                    <a:pt x="206" y="114"/>
                  </a:lnTo>
                  <a:cubicBezTo>
                    <a:pt x="187" y="95"/>
                    <a:pt x="170" y="77"/>
                    <a:pt x="153" y="59"/>
                  </a:cubicBezTo>
                  <a:lnTo>
                    <a:pt x="101"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50" name="Google Shape;952;p42">
              <a:extLst>
                <a:ext uri="{FF2B5EF4-FFF2-40B4-BE49-F238E27FC236}">
                  <a16:creationId xmlns:a16="http://schemas.microsoft.com/office/drawing/2014/main" id="{6B620469-AA24-BBE9-249B-07E3F6CF9CE4}"/>
                </a:ext>
              </a:extLst>
            </p:cNvPr>
            <p:cNvSpPr/>
            <p:nvPr/>
          </p:nvSpPr>
          <p:spPr>
            <a:xfrm>
              <a:off x="2294325" y="3052550"/>
              <a:ext cx="5550" cy="5625"/>
            </a:xfrm>
            <a:custGeom>
              <a:avLst/>
              <a:gdLst/>
              <a:ahLst/>
              <a:cxnLst/>
              <a:rect l="l" t="t" r="r" b="b"/>
              <a:pathLst>
                <a:path w="222" h="225" extrusionOk="0">
                  <a:moveTo>
                    <a:pt x="100" y="0"/>
                  </a:moveTo>
                  <a:lnTo>
                    <a:pt x="0" y="87"/>
                  </a:lnTo>
                  <a:lnTo>
                    <a:pt x="63" y="157"/>
                  </a:lnTo>
                  <a:cubicBezTo>
                    <a:pt x="83" y="180"/>
                    <a:pt x="106" y="203"/>
                    <a:pt x="127" y="224"/>
                  </a:cubicBezTo>
                  <a:lnTo>
                    <a:pt x="221" y="131"/>
                  </a:lnTo>
                  <a:cubicBezTo>
                    <a:pt x="201" y="110"/>
                    <a:pt x="179" y="90"/>
                    <a:pt x="159" y="68"/>
                  </a:cubicBezTo>
                  <a:lnTo>
                    <a:pt x="10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51" name="Google Shape;953;p42">
              <a:extLst>
                <a:ext uri="{FF2B5EF4-FFF2-40B4-BE49-F238E27FC236}">
                  <a16:creationId xmlns:a16="http://schemas.microsoft.com/office/drawing/2014/main" id="{F6A987FC-0CBC-51FB-78DA-8FC996F44A23}"/>
                </a:ext>
              </a:extLst>
            </p:cNvPr>
            <p:cNvSpPr/>
            <p:nvPr/>
          </p:nvSpPr>
          <p:spPr>
            <a:xfrm>
              <a:off x="2322750" y="3027850"/>
              <a:ext cx="3850" cy="3800"/>
            </a:xfrm>
            <a:custGeom>
              <a:avLst/>
              <a:gdLst/>
              <a:ahLst/>
              <a:cxnLst/>
              <a:rect l="l" t="t" r="r" b="b"/>
              <a:pathLst>
                <a:path w="154" h="152" extrusionOk="0">
                  <a:moveTo>
                    <a:pt x="100" y="1"/>
                  </a:moveTo>
                  <a:lnTo>
                    <a:pt x="1" y="88"/>
                  </a:lnTo>
                  <a:lnTo>
                    <a:pt x="29" y="120"/>
                  </a:lnTo>
                  <a:cubicBezTo>
                    <a:pt x="38" y="132"/>
                    <a:pt x="49" y="141"/>
                    <a:pt x="59" y="151"/>
                  </a:cubicBezTo>
                  <a:lnTo>
                    <a:pt x="153" y="58"/>
                  </a:lnTo>
                  <a:lnTo>
                    <a:pt x="126" y="31"/>
                  </a:lnTo>
                  <a:lnTo>
                    <a:pt x="10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52" name="Google Shape;954;p42">
              <a:extLst>
                <a:ext uri="{FF2B5EF4-FFF2-40B4-BE49-F238E27FC236}">
                  <a16:creationId xmlns:a16="http://schemas.microsoft.com/office/drawing/2014/main" id="{051A6509-B7D8-6C8E-94C7-9673AD7842F8}"/>
                </a:ext>
              </a:extLst>
            </p:cNvPr>
            <p:cNvSpPr/>
            <p:nvPr/>
          </p:nvSpPr>
          <p:spPr>
            <a:xfrm>
              <a:off x="2306375" y="3037700"/>
              <a:ext cx="4700" cy="4700"/>
            </a:xfrm>
            <a:custGeom>
              <a:avLst/>
              <a:gdLst/>
              <a:ahLst/>
              <a:cxnLst/>
              <a:rect l="l" t="t" r="r" b="b"/>
              <a:pathLst>
                <a:path w="188" h="188" extrusionOk="0">
                  <a:moveTo>
                    <a:pt x="107" y="1"/>
                  </a:moveTo>
                  <a:lnTo>
                    <a:pt x="1" y="82"/>
                  </a:lnTo>
                  <a:cubicBezTo>
                    <a:pt x="29" y="118"/>
                    <a:pt x="56" y="154"/>
                    <a:pt x="86" y="188"/>
                  </a:cubicBezTo>
                  <a:lnTo>
                    <a:pt x="188" y="102"/>
                  </a:lnTo>
                  <a:cubicBezTo>
                    <a:pt x="159" y="70"/>
                    <a:pt x="133" y="35"/>
                    <a:pt x="107"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53" name="Google Shape;955;p42">
              <a:extLst>
                <a:ext uri="{FF2B5EF4-FFF2-40B4-BE49-F238E27FC236}">
                  <a16:creationId xmlns:a16="http://schemas.microsoft.com/office/drawing/2014/main" id="{13949C1B-88DF-AF0A-906C-644020438176}"/>
                </a:ext>
              </a:extLst>
            </p:cNvPr>
            <p:cNvSpPr/>
            <p:nvPr/>
          </p:nvSpPr>
          <p:spPr>
            <a:xfrm>
              <a:off x="2313850" y="3032050"/>
              <a:ext cx="4300" cy="4200"/>
            </a:xfrm>
            <a:custGeom>
              <a:avLst/>
              <a:gdLst/>
              <a:ahLst/>
              <a:cxnLst/>
              <a:rect l="l" t="t" r="r" b="b"/>
              <a:pathLst>
                <a:path w="172" h="168" extrusionOk="0">
                  <a:moveTo>
                    <a:pt x="108" y="1"/>
                  </a:moveTo>
                  <a:lnTo>
                    <a:pt x="1" y="81"/>
                  </a:lnTo>
                  <a:cubicBezTo>
                    <a:pt x="25" y="111"/>
                    <a:pt x="46" y="141"/>
                    <a:pt x="71" y="168"/>
                  </a:cubicBezTo>
                  <a:lnTo>
                    <a:pt x="172" y="81"/>
                  </a:lnTo>
                  <a:cubicBezTo>
                    <a:pt x="149" y="56"/>
                    <a:pt x="128" y="28"/>
                    <a:pt x="108"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54" name="Google Shape;956;p42">
              <a:extLst>
                <a:ext uri="{FF2B5EF4-FFF2-40B4-BE49-F238E27FC236}">
                  <a16:creationId xmlns:a16="http://schemas.microsoft.com/office/drawing/2014/main" id="{47F5F61D-E79E-765B-8A54-D404DD311272}"/>
                </a:ext>
              </a:extLst>
            </p:cNvPr>
            <p:cNvSpPr/>
            <p:nvPr/>
          </p:nvSpPr>
          <p:spPr>
            <a:xfrm>
              <a:off x="2298850" y="3043400"/>
              <a:ext cx="5100" cy="5175"/>
            </a:xfrm>
            <a:custGeom>
              <a:avLst/>
              <a:gdLst/>
              <a:ahLst/>
              <a:cxnLst/>
              <a:rect l="l" t="t" r="r" b="b"/>
              <a:pathLst>
                <a:path w="204" h="207" extrusionOk="0">
                  <a:moveTo>
                    <a:pt x="107" y="0"/>
                  </a:moveTo>
                  <a:lnTo>
                    <a:pt x="1" y="81"/>
                  </a:lnTo>
                  <a:cubicBezTo>
                    <a:pt x="33" y="124"/>
                    <a:pt x="65" y="166"/>
                    <a:pt x="103" y="207"/>
                  </a:cubicBezTo>
                  <a:lnTo>
                    <a:pt x="203" y="119"/>
                  </a:lnTo>
                  <a:cubicBezTo>
                    <a:pt x="169" y="82"/>
                    <a:pt x="138" y="42"/>
                    <a:pt x="107"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55" name="Google Shape;957;p42">
              <a:extLst>
                <a:ext uri="{FF2B5EF4-FFF2-40B4-BE49-F238E27FC236}">
                  <a16:creationId xmlns:a16="http://schemas.microsoft.com/office/drawing/2014/main" id="{BC2DB7C3-E1A2-AE4B-4129-125E3DA3F0F3}"/>
                </a:ext>
              </a:extLst>
            </p:cNvPr>
            <p:cNvSpPr/>
            <p:nvPr/>
          </p:nvSpPr>
          <p:spPr>
            <a:xfrm>
              <a:off x="2291375" y="3049100"/>
              <a:ext cx="5450" cy="5675"/>
            </a:xfrm>
            <a:custGeom>
              <a:avLst/>
              <a:gdLst/>
              <a:ahLst/>
              <a:cxnLst/>
              <a:rect l="l" t="t" r="r" b="b"/>
              <a:pathLst>
                <a:path w="218" h="227" extrusionOk="0">
                  <a:moveTo>
                    <a:pt x="106" y="0"/>
                  </a:moveTo>
                  <a:lnTo>
                    <a:pt x="0" y="81"/>
                  </a:lnTo>
                  <a:cubicBezTo>
                    <a:pt x="37" y="130"/>
                    <a:pt x="75" y="180"/>
                    <a:pt x="118" y="227"/>
                  </a:cubicBezTo>
                  <a:lnTo>
                    <a:pt x="218" y="139"/>
                  </a:lnTo>
                  <a:cubicBezTo>
                    <a:pt x="178" y="94"/>
                    <a:pt x="141" y="47"/>
                    <a:pt x="106"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56" name="Google Shape;958;p42">
              <a:extLst>
                <a:ext uri="{FF2B5EF4-FFF2-40B4-BE49-F238E27FC236}">
                  <a16:creationId xmlns:a16="http://schemas.microsoft.com/office/drawing/2014/main" id="{DC9B8735-7049-6566-010A-C4A4B601850A}"/>
                </a:ext>
              </a:extLst>
            </p:cNvPr>
            <p:cNvSpPr/>
            <p:nvPr/>
          </p:nvSpPr>
          <p:spPr>
            <a:xfrm>
              <a:off x="2321350" y="3026325"/>
              <a:ext cx="3925" cy="3725"/>
            </a:xfrm>
            <a:custGeom>
              <a:avLst/>
              <a:gdLst/>
              <a:ahLst/>
              <a:cxnLst/>
              <a:rect l="l" t="t" r="r" b="b"/>
              <a:pathLst>
                <a:path w="157" h="149" extrusionOk="0">
                  <a:moveTo>
                    <a:pt x="107" y="0"/>
                  </a:moveTo>
                  <a:lnTo>
                    <a:pt x="1" y="81"/>
                  </a:lnTo>
                  <a:cubicBezTo>
                    <a:pt x="19" y="105"/>
                    <a:pt x="37" y="128"/>
                    <a:pt x="57" y="149"/>
                  </a:cubicBezTo>
                  <a:lnTo>
                    <a:pt x="156" y="62"/>
                  </a:lnTo>
                  <a:cubicBezTo>
                    <a:pt x="139" y="44"/>
                    <a:pt x="123" y="21"/>
                    <a:pt x="107"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57" name="Google Shape;959;p42">
              <a:extLst>
                <a:ext uri="{FF2B5EF4-FFF2-40B4-BE49-F238E27FC236}">
                  <a16:creationId xmlns:a16="http://schemas.microsoft.com/office/drawing/2014/main" id="{23C600BA-EB07-38A6-80FE-441FE42BD766}"/>
                </a:ext>
              </a:extLst>
            </p:cNvPr>
            <p:cNvSpPr/>
            <p:nvPr/>
          </p:nvSpPr>
          <p:spPr>
            <a:xfrm>
              <a:off x="2304350" y="3035100"/>
              <a:ext cx="4675" cy="4625"/>
            </a:xfrm>
            <a:custGeom>
              <a:avLst/>
              <a:gdLst/>
              <a:ahLst/>
              <a:cxnLst/>
              <a:rect l="l" t="t" r="r" b="b"/>
              <a:pathLst>
                <a:path w="187" h="185" extrusionOk="0">
                  <a:moveTo>
                    <a:pt x="113" y="0"/>
                  </a:moveTo>
                  <a:lnTo>
                    <a:pt x="1" y="73"/>
                  </a:lnTo>
                  <a:cubicBezTo>
                    <a:pt x="27" y="110"/>
                    <a:pt x="52" y="150"/>
                    <a:pt x="80" y="185"/>
                  </a:cubicBezTo>
                  <a:lnTo>
                    <a:pt x="187" y="105"/>
                  </a:lnTo>
                  <a:cubicBezTo>
                    <a:pt x="160" y="73"/>
                    <a:pt x="137" y="35"/>
                    <a:pt x="11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58" name="Google Shape;960;p42">
              <a:extLst>
                <a:ext uri="{FF2B5EF4-FFF2-40B4-BE49-F238E27FC236}">
                  <a16:creationId xmlns:a16="http://schemas.microsoft.com/office/drawing/2014/main" id="{03E0C0CC-195A-0EDF-4364-78727ED8E885}"/>
                </a:ext>
              </a:extLst>
            </p:cNvPr>
            <p:cNvSpPr/>
            <p:nvPr/>
          </p:nvSpPr>
          <p:spPr>
            <a:xfrm>
              <a:off x="2312250" y="3029925"/>
              <a:ext cx="4300" cy="4150"/>
            </a:xfrm>
            <a:custGeom>
              <a:avLst/>
              <a:gdLst/>
              <a:ahLst/>
              <a:cxnLst/>
              <a:rect l="l" t="t" r="r" b="b"/>
              <a:pathLst>
                <a:path w="172" h="166" extrusionOk="0">
                  <a:moveTo>
                    <a:pt x="111" y="1"/>
                  </a:moveTo>
                  <a:lnTo>
                    <a:pt x="0" y="73"/>
                  </a:lnTo>
                  <a:cubicBezTo>
                    <a:pt x="22" y="104"/>
                    <a:pt x="42" y="136"/>
                    <a:pt x="65" y="166"/>
                  </a:cubicBezTo>
                  <a:lnTo>
                    <a:pt x="172" y="86"/>
                  </a:lnTo>
                  <a:cubicBezTo>
                    <a:pt x="150" y="60"/>
                    <a:pt x="131" y="30"/>
                    <a:pt x="111"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59" name="Google Shape;961;p42">
              <a:extLst>
                <a:ext uri="{FF2B5EF4-FFF2-40B4-BE49-F238E27FC236}">
                  <a16:creationId xmlns:a16="http://schemas.microsoft.com/office/drawing/2014/main" id="{57C53CC1-DE8D-9953-239E-A707D5BCAB4C}"/>
                </a:ext>
              </a:extLst>
            </p:cNvPr>
            <p:cNvSpPr/>
            <p:nvPr/>
          </p:nvSpPr>
          <p:spPr>
            <a:xfrm>
              <a:off x="2296525" y="3040275"/>
              <a:ext cx="5000" cy="5175"/>
            </a:xfrm>
            <a:custGeom>
              <a:avLst/>
              <a:gdLst/>
              <a:ahLst/>
              <a:cxnLst/>
              <a:rect l="l" t="t" r="r" b="b"/>
              <a:pathLst>
                <a:path w="200" h="207" extrusionOk="0">
                  <a:moveTo>
                    <a:pt x="112" y="1"/>
                  </a:moveTo>
                  <a:lnTo>
                    <a:pt x="1" y="73"/>
                  </a:lnTo>
                  <a:cubicBezTo>
                    <a:pt x="32" y="118"/>
                    <a:pt x="60" y="162"/>
                    <a:pt x="94" y="206"/>
                  </a:cubicBezTo>
                  <a:lnTo>
                    <a:pt x="200" y="125"/>
                  </a:lnTo>
                  <a:cubicBezTo>
                    <a:pt x="168" y="87"/>
                    <a:pt x="141" y="43"/>
                    <a:pt x="112"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60" name="Google Shape;962;p42">
              <a:extLst>
                <a:ext uri="{FF2B5EF4-FFF2-40B4-BE49-F238E27FC236}">
                  <a16:creationId xmlns:a16="http://schemas.microsoft.com/office/drawing/2014/main" id="{F9821B57-A133-3DD4-CEEF-83CE3E845194}"/>
                </a:ext>
              </a:extLst>
            </p:cNvPr>
            <p:cNvSpPr/>
            <p:nvPr/>
          </p:nvSpPr>
          <p:spPr>
            <a:xfrm>
              <a:off x="2288675" y="3045475"/>
              <a:ext cx="5350" cy="5625"/>
            </a:xfrm>
            <a:custGeom>
              <a:avLst/>
              <a:gdLst/>
              <a:ahLst/>
              <a:cxnLst/>
              <a:rect l="l" t="t" r="r" b="b"/>
              <a:pathLst>
                <a:path w="214" h="225" extrusionOk="0">
                  <a:moveTo>
                    <a:pt x="112" y="0"/>
                  </a:moveTo>
                  <a:lnTo>
                    <a:pt x="0" y="73"/>
                  </a:lnTo>
                  <a:cubicBezTo>
                    <a:pt x="35" y="124"/>
                    <a:pt x="69" y="177"/>
                    <a:pt x="108" y="224"/>
                  </a:cubicBezTo>
                  <a:lnTo>
                    <a:pt x="214" y="144"/>
                  </a:lnTo>
                  <a:cubicBezTo>
                    <a:pt x="177" y="99"/>
                    <a:pt x="144" y="50"/>
                    <a:pt x="112"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61" name="Google Shape;963;p42">
              <a:extLst>
                <a:ext uri="{FF2B5EF4-FFF2-40B4-BE49-F238E27FC236}">
                  <a16:creationId xmlns:a16="http://schemas.microsoft.com/office/drawing/2014/main" id="{A45A9F2D-9AEE-CC0D-9AC6-5A52047B0831}"/>
                </a:ext>
              </a:extLst>
            </p:cNvPr>
            <p:cNvSpPr/>
            <p:nvPr/>
          </p:nvSpPr>
          <p:spPr>
            <a:xfrm>
              <a:off x="2320125" y="3024725"/>
              <a:ext cx="3950" cy="3650"/>
            </a:xfrm>
            <a:custGeom>
              <a:avLst/>
              <a:gdLst/>
              <a:ahLst/>
              <a:cxnLst/>
              <a:rect l="l" t="t" r="r" b="b"/>
              <a:pathLst>
                <a:path w="158" h="146" extrusionOk="0">
                  <a:moveTo>
                    <a:pt x="112" y="0"/>
                  </a:moveTo>
                  <a:lnTo>
                    <a:pt x="1" y="73"/>
                  </a:lnTo>
                  <a:cubicBezTo>
                    <a:pt x="17" y="99"/>
                    <a:pt x="32" y="124"/>
                    <a:pt x="51" y="145"/>
                  </a:cubicBezTo>
                  <a:lnTo>
                    <a:pt x="157" y="65"/>
                  </a:lnTo>
                  <a:cubicBezTo>
                    <a:pt x="140" y="46"/>
                    <a:pt x="127" y="22"/>
                    <a:pt x="112"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62" name="Google Shape;964;p42">
              <a:extLst>
                <a:ext uri="{FF2B5EF4-FFF2-40B4-BE49-F238E27FC236}">
                  <a16:creationId xmlns:a16="http://schemas.microsoft.com/office/drawing/2014/main" id="{9E65834C-7069-D5C4-B14C-C3916B7199B2}"/>
                </a:ext>
              </a:extLst>
            </p:cNvPr>
            <p:cNvSpPr/>
            <p:nvPr/>
          </p:nvSpPr>
          <p:spPr>
            <a:xfrm>
              <a:off x="2302625" y="3032375"/>
              <a:ext cx="4550" cy="4575"/>
            </a:xfrm>
            <a:custGeom>
              <a:avLst/>
              <a:gdLst/>
              <a:ahLst/>
              <a:cxnLst/>
              <a:rect l="l" t="t" r="r" b="b"/>
              <a:pathLst>
                <a:path w="182" h="183" extrusionOk="0">
                  <a:moveTo>
                    <a:pt x="116" y="0"/>
                  </a:moveTo>
                  <a:lnTo>
                    <a:pt x="0" y="67"/>
                  </a:lnTo>
                  <a:lnTo>
                    <a:pt x="34" y="125"/>
                  </a:lnTo>
                  <a:lnTo>
                    <a:pt x="52" y="155"/>
                  </a:lnTo>
                  <a:lnTo>
                    <a:pt x="71" y="183"/>
                  </a:lnTo>
                  <a:lnTo>
                    <a:pt x="182" y="109"/>
                  </a:lnTo>
                  <a:lnTo>
                    <a:pt x="163" y="83"/>
                  </a:lnTo>
                  <a:lnTo>
                    <a:pt x="148" y="56"/>
                  </a:lnTo>
                  <a:lnTo>
                    <a:pt x="116"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63" name="Google Shape;965;p42">
              <a:extLst>
                <a:ext uri="{FF2B5EF4-FFF2-40B4-BE49-F238E27FC236}">
                  <a16:creationId xmlns:a16="http://schemas.microsoft.com/office/drawing/2014/main" id="{804FFB74-F74A-32C8-C7BC-424B6EC14B04}"/>
                </a:ext>
              </a:extLst>
            </p:cNvPr>
            <p:cNvSpPr/>
            <p:nvPr/>
          </p:nvSpPr>
          <p:spPr>
            <a:xfrm>
              <a:off x="2310800" y="3027725"/>
              <a:ext cx="4250" cy="4050"/>
            </a:xfrm>
            <a:custGeom>
              <a:avLst/>
              <a:gdLst/>
              <a:ahLst/>
              <a:cxnLst/>
              <a:rect l="l" t="t" r="r" b="b"/>
              <a:pathLst>
                <a:path w="170" h="162" extrusionOk="0">
                  <a:moveTo>
                    <a:pt x="115" y="0"/>
                  </a:moveTo>
                  <a:lnTo>
                    <a:pt x="0" y="66"/>
                  </a:lnTo>
                  <a:lnTo>
                    <a:pt x="28" y="115"/>
                  </a:lnTo>
                  <a:lnTo>
                    <a:pt x="43" y="138"/>
                  </a:lnTo>
                  <a:lnTo>
                    <a:pt x="58" y="161"/>
                  </a:lnTo>
                  <a:lnTo>
                    <a:pt x="169" y="89"/>
                  </a:lnTo>
                  <a:lnTo>
                    <a:pt x="154" y="67"/>
                  </a:lnTo>
                  <a:lnTo>
                    <a:pt x="141" y="45"/>
                  </a:lnTo>
                  <a:lnTo>
                    <a:pt x="115"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64" name="Google Shape;966;p42">
              <a:extLst>
                <a:ext uri="{FF2B5EF4-FFF2-40B4-BE49-F238E27FC236}">
                  <a16:creationId xmlns:a16="http://schemas.microsoft.com/office/drawing/2014/main" id="{03A64035-7692-E9C2-E498-B8305BDF2451}"/>
                </a:ext>
              </a:extLst>
            </p:cNvPr>
            <p:cNvSpPr/>
            <p:nvPr/>
          </p:nvSpPr>
          <p:spPr>
            <a:xfrm>
              <a:off x="2294400" y="3037025"/>
              <a:ext cx="4925" cy="5125"/>
            </a:xfrm>
            <a:custGeom>
              <a:avLst/>
              <a:gdLst/>
              <a:ahLst/>
              <a:cxnLst/>
              <a:rect l="l" t="t" r="r" b="b"/>
              <a:pathLst>
                <a:path w="197" h="205" extrusionOk="0">
                  <a:moveTo>
                    <a:pt x="117" y="1"/>
                  </a:moveTo>
                  <a:lnTo>
                    <a:pt x="1" y="67"/>
                  </a:lnTo>
                  <a:lnTo>
                    <a:pt x="42" y="136"/>
                  </a:lnTo>
                  <a:lnTo>
                    <a:pt x="63" y="171"/>
                  </a:lnTo>
                  <a:lnTo>
                    <a:pt x="86" y="204"/>
                  </a:lnTo>
                  <a:lnTo>
                    <a:pt x="197" y="131"/>
                  </a:lnTo>
                  <a:lnTo>
                    <a:pt x="175" y="99"/>
                  </a:lnTo>
                  <a:lnTo>
                    <a:pt x="155" y="67"/>
                  </a:lnTo>
                  <a:lnTo>
                    <a:pt x="117"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65" name="Google Shape;967;p42">
              <a:extLst>
                <a:ext uri="{FF2B5EF4-FFF2-40B4-BE49-F238E27FC236}">
                  <a16:creationId xmlns:a16="http://schemas.microsoft.com/office/drawing/2014/main" id="{D43967B6-647B-AE52-2DD9-07AA64C8CF3D}"/>
                </a:ext>
              </a:extLst>
            </p:cNvPr>
            <p:cNvSpPr/>
            <p:nvPr/>
          </p:nvSpPr>
          <p:spPr>
            <a:xfrm>
              <a:off x="2286225" y="3041700"/>
              <a:ext cx="5275" cy="5625"/>
            </a:xfrm>
            <a:custGeom>
              <a:avLst/>
              <a:gdLst/>
              <a:ahLst/>
              <a:cxnLst/>
              <a:rect l="l" t="t" r="r" b="b"/>
              <a:pathLst>
                <a:path w="211" h="225" extrusionOk="0">
                  <a:moveTo>
                    <a:pt x="117" y="1"/>
                  </a:moveTo>
                  <a:lnTo>
                    <a:pt x="1" y="65"/>
                  </a:lnTo>
                  <a:lnTo>
                    <a:pt x="47" y="146"/>
                  </a:lnTo>
                  <a:lnTo>
                    <a:pt x="72" y="186"/>
                  </a:lnTo>
                  <a:lnTo>
                    <a:pt x="98" y="225"/>
                  </a:lnTo>
                  <a:lnTo>
                    <a:pt x="210" y="151"/>
                  </a:lnTo>
                  <a:lnTo>
                    <a:pt x="184" y="115"/>
                  </a:lnTo>
                  <a:lnTo>
                    <a:pt x="162" y="77"/>
                  </a:lnTo>
                  <a:lnTo>
                    <a:pt x="117"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66" name="Google Shape;968;p42">
              <a:extLst>
                <a:ext uri="{FF2B5EF4-FFF2-40B4-BE49-F238E27FC236}">
                  <a16:creationId xmlns:a16="http://schemas.microsoft.com/office/drawing/2014/main" id="{4DB7D527-5E6B-8C5B-DECD-4E83CC9F820E}"/>
                </a:ext>
              </a:extLst>
            </p:cNvPr>
            <p:cNvSpPr/>
            <p:nvPr/>
          </p:nvSpPr>
          <p:spPr>
            <a:xfrm>
              <a:off x="2318975" y="3023050"/>
              <a:ext cx="3925" cy="3525"/>
            </a:xfrm>
            <a:custGeom>
              <a:avLst/>
              <a:gdLst/>
              <a:ahLst/>
              <a:cxnLst/>
              <a:rect l="l" t="t" r="r" b="b"/>
              <a:pathLst>
                <a:path w="157" h="141" extrusionOk="0">
                  <a:moveTo>
                    <a:pt x="115" y="1"/>
                  </a:moveTo>
                  <a:lnTo>
                    <a:pt x="0" y="67"/>
                  </a:lnTo>
                  <a:lnTo>
                    <a:pt x="22" y="104"/>
                  </a:lnTo>
                  <a:lnTo>
                    <a:pt x="33" y="123"/>
                  </a:lnTo>
                  <a:lnTo>
                    <a:pt x="47" y="141"/>
                  </a:lnTo>
                  <a:lnTo>
                    <a:pt x="157" y="68"/>
                  </a:lnTo>
                  <a:lnTo>
                    <a:pt x="145" y="52"/>
                  </a:lnTo>
                  <a:lnTo>
                    <a:pt x="136" y="35"/>
                  </a:lnTo>
                  <a:lnTo>
                    <a:pt x="115"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67" name="Google Shape;969;p42">
              <a:extLst>
                <a:ext uri="{FF2B5EF4-FFF2-40B4-BE49-F238E27FC236}">
                  <a16:creationId xmlns:a16="http://schemas.microsoft.com/office/drawing/2014/main" id="{EACB8545-1124-CDEF-E325-9C1DB8599BA9}"/>
                </a:ext>
              </a:extLst>
            </p:cNvPr>
            <p:cNvSpPr/>
            <p:nvPr/>
          </p:nvSpPr>
          <p:spPr>
            <a:xfrm>
              <a:off x="2301025" y="3029550"/>
              <a:ext cx="4500" cy="4500"/>
            </a:xfrm>
            <a:custGeom>
              <a:avLst/>
              <a:gdLst/>
              <a:ahLst/>
              <a:cxnLst/>
              <a:rect l="l" t="t" r="r" b="b"/>
              <a:pathLst>
                <a:path w="180" h="180" extrusionOk="0">
                  <a:moveTo>
                    <a:pt x="119" y="0"/>
                  </a:moveTo>
                  <a:lnTo>
                    <a:pt x="0" y="59"/>
                  </a:lnTo>
                  <a:lnTo>
                    <a:pt x="31" y="119"/>
                  </a:lnTo>
                  <a:cubicBezTo>
                    <a:pt x="42" y="140"/>
                    <a:pt x="52" y="160"/>
                    <a:pt x="64" y="180"/>
                  </a:cubicBezTo>
                  <a:lnTo>
                    <a:pt x="180" y="113"/>
                  </a:lnTo>
                  <a:cubicBezTo>
                    <a:pt x="168" y="96"/>
                    <a:pt x="159" y="76"/>
                    <a:pt x="148" y="57"/>
                  </a:cubicBezTo>
                  <a:lnTo>
                    <a:pt x="119"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68" name="Google Shape;970;p42">
              <a:extLst>
                <a:ext uri="{FF2B5EF4-FFF2-40B4-BE49-F238E27FC236}">
                  <a16:creationId xmlns:a16="http://schemas.microsoft.com/office/drawing/2014/main" id="{419CAAE2-11F4-6B08-AD8C-95DB7DB2951E}"/>
                </a:ext>
              </a:extLst>
            </p:cNvPr>
            <p:cNvSpPr/>
            <p:nvPr/>
          </p:nvSpPr>
          <p:spPr>
            <a:xfrm>
              <a:off x="2309500" y="3025475"/>
              <a:ext cx="4200" cy="3925"/>
            </a:xfrm>
            <a:custGeom>
              <a:avLst/>
              <a:gdLst/>
              <a:ahLst/>
              <a:cxnLst/>
              <a:rect l="l" t="t" r="r" b="b"/>
              <a:pathLst>
                <a:path w="168" h="157" extrusionOk="0">
                  <a:moveTo>
                    <a:pt x="120" y="0"/>
                  </a:moveTo>
                  <a:lnTo>
                    <a:pt x="0" y="58"/>
                  </a:lnTo>
                  <a:lnTo>
                    <a:pt x="26" y="108"/>
                  </a:lnTo>
                  <a:cubicBezTo>
                    <a:pt x="34" y="125"/>
                    <a:pt x="43" y="141"/>
                    <a:pt x="53" y="157"/>
                  </a:cubicBezTo>
                  <a:lnTo>
                    <a:pt x="167" y="90"/>
                  </a:lnTo>
                  <a:cubicBezTo>
                    <a:pt x="158" y="77"/>
                    <a:pt x="151" y="61"/>
                    <a:pt x="143" y="46"/>
                  </a:cubicBezTo>
                  <a:lnTo>
                    <a:pt x="12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69" name="Google Shape;971;p42">
              <a:extLst>
                <a:ext uri="{FF2B5EF4-FFF2-40B4-BE49-F238E27FC236}">
                  <a16:creationId xmlns:a16="http://schemas.microsoft.com/office/drawing/2014/main" id="{AA5DA58F-261E-668D-AB84-F10868C18272}"/>
                </a:ext>
              </a:extLst>
            </p:cNvPr>
            <p:cNvSpPr/>
            <p:nvPr/>
          </p:nvSpPr>
          <p:spPr>
            <a:xfrm>
              <a:off x="2292525" y="3033675"/>
              <a:ext cx="4800" cy="5075"/>
            </a:xfrm>
            <a:custGeom>
              <a:avLst/>
              <a:gdLst/>
              <a:ahLst/>
              <a:cxnLst/>
              <a:rect l="l" t="t" r="r" b="b"/>
              <a:pathLst>
                <a:path w="192" h="203" extrusionOk="0">
                  <a:moveTo>
                    <a:pt x="120" y="0"/>
                  </a:moveTo>
                  <a:lnTo>
                    <a:pt x="1" y="58"/>
                  </a:lnTo>
                  <a:lnTo>
                    <a:pt x="37" y="131"/>
                  </a:lnTo>
                  <a:cubicBezTo>
                    <a:pt x="49" y="156"/>
                    <a:pt x="62" y="180"/>
                    <a:pt x="76" y="202"/>
                  </a:cubicBezTo>
                  <a:lnTo>
                    <a:pt x="192" y="136"/>
                  </a:lnTo>
                  <a:cubicBezTo>
                    <a:pt x="178" y="114"/>
                    <a:pt x="167" y="92"/>
                    <a:pt x="155" y="69"/>
                  </a:cubicBezTo>
                  <a:lnTo>
                    <a:pt x="12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70" name="Google Shape;972;p42">
              <a:extLst>
                <a:ext uri="{FF2B5EF4-FFF2-40B4-BE49-F238E27FC236}">
                  <a16:creationId xmlns:a16="http://schemas.microsoft.com/office/drawing/2014/main" id="{602ABF9C-3122-33F2-1A21-7574BD180705}"/>
                </a:ext>
              </a:extLst>
            </p:cNvPr>
            <p:cNvSpPr/>
            <p:nvPr/>
          </p:nvSpPr>
          <p:spPr>
            <a:xfrm>
              <a:off x="2284075" y="3037750"/>
              <a:ext cx="5075" cy="5600"/>
            </a:xfrm>
            <a:custGeom>
              <a:avLst/>
              <a:gdLst/>
              <a:ahLst/>
              <a:cxnLst/>
              <a:rect l="l" t="t" r="r" b="b"/>
              <a:pathLst>
                <a:path w="203" h="224" extrusionOk="0">
                  <a:moveTo>
                    <a:pt x="120" y="1"/>
                  </a:moveTo>
                  <a:lnTo>
                    <a:pt x="1" y="59"/>
                  </a:lnTo>
                  <a:lnTo>
                    <a:pt x="43" y="142"/>
                  </a:lnTo>
                  <a:cubicBezTo>
                    <a:pt x="58" y="169"/>
                    <a:pt x="71" y="197"/>
                    <a:pt x="87" y="223"/>
                  </a:cubicBezTo>
                  <a:lnTo>
                    <a:pt x="203" y="158"/>
                  </a:lnTo>
                  <a:cubicBezTo>
                    <a:pt x="187" y="133"/>
                    <a:pt x="174" y="106"/>
                    <a:pt x="159" y="80"/>
                  </a:cubicBezTo>
                  <a:lnTo>
                    <a:pt x="12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71" name="Google Shape;973;p42">
              <a:extLst>
                <a:ext uri="{FF2B5EF4-FFF2-40B4-BE49-F238E27FC236}">
                  <a16:creationId xmlns:a16="http://schemas.microsoft.com/office/drawing/2014/main" id="{F44D43F3-E886-18D2-D092-A3A4F7214FC5}"/>
                </a:ext>
              </a:extLst>
            </p:cNvPr>
            <p:cNvSpPr/>
            <p:nvPr/>
          </p:nvSpPr>
          <p:spPr>
            <a:xfrm>
              <a:off x="2317950" y="3021325"/>
              <a:ext cx="3925" cy="3425"/>
            </a:xfrm>
            <a:custGeom>
              <a:avLst/>
              <a:gdLst/>
              <a:ahLst/>
              <a:cxnLst/>
              <a:rect l="l" t="t" r="r" b="b"/>
              <a:pathLst>
                <a:path w="157" h="137" extrusionOk="0">
                  <a:moveTo>
                    <a:pt x="120" y="0"/>
                  </a:moveTo>
                  <a:lnTo>
                    <a:pt x="1" y="58"/>
                  </a:lnTo>
                  <a:lnTo>
                    <a:pt x="20" y="97"/>
                  </a:lnTo>
                  <a:cubicBezTo>
                    <a:pt x="27" y="110"/>
                    <a:pt x="33" y="124"/>
                    <a:pt x="41" y="136"/>
                  </a:cubicBezTo>
                  <a:lnTo>
                    <a:pt x="156" y="70"/>
                  </a:lnTo>
                  <a:cubicBezTo>
                    <a:pt x="148" y="59"/>
                    <a:pt x="143" y="47"/>
                    <a:pt x="138" y="34"/>
                  </a:cubicBezTo>
                  <a:lnTo>
                    <a:pt x="12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72" name="Google Shape;974;p42">
              <a:extLst>
                <a:ext uri="{FF2B5EF4-FFF2-40B4-BE49-F238E27FC236}">
                  <a16:creationId xmlns:a16="http://schemas.microsoft.com/office/drawing/2014/main" id="{B0CEFDFB-51FC-B8EE-EC65-EB95C6A8D705}"/>
                </a:ext>
              </a:extLst>
            </p:cNvPr>
            <p:cNvSpPr/>
            <p:nvPr/>
          </p:nvSpPr>
          <p:spPr>
            <a:xfrm>
              <a:off x="2299650" y="3026625"/>
              <a:ext cx="4375" cy="4375"/>
            </a:xfrm>
            <a:custGeom>
              <a:avLst/>
              <a:gdLst/>
              <a:ahLst/>
              <a:cxnLst/>
              <a:rect l="l" t="t" r="r" b="b"/>
              <a:pathLst>
                <a:path w="175" h="175" extrusionOk="0">
                  <a:moveTo>
                    <a:pt x="123" y="1"/>
                  </a:moveTo>
                  <a:lnTo>
                    <a:pt x="0" y="50"/>
                  </a:lnTo>
                  <a:cubicBezTo>
                    <a:pt x="18" y="91"/>
                    <a:pt x="34" y="134"/>
                    <a:pt x="55" y="174"/>
                  </a:cubicBezTo>
                  <a:lnTo>
                    <a:pt x="174" y="117"/>
                  </a:lnTo>
                  <a:cubicBezTo>
                    <a:pt x="156" y="80"/>
                    <a:pt x="140" y="39"/>
                    <a:pt x="12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73" name="Google Shape;975;p42">
              <a:extLst>
                <a:ext uri="{FF2B5EF4-FFF2-40B4-BE49-F238E27FC236}">
                  <a16:creationId xmlns:a16="http://schemas.microsoft.com/office/drawing/2014/main" id="{56F136F5-F1E9-C9CA-7A41-717D0C2C5BF7}"/>
                </a:ext>
              </a:extLst>
            </p:cNvPr>
            <p:cNvSpPr/>
            <p:nvPr/>
          </p:nvSpPr>
          <p:spPr>
            <a:xfrm>
              <a:off x="2308350" y="3023100"/>
              <a:ext cx="4150" cy="3825"/>
            </a:xfrm>
            <a:custGeom>
              <a:avLst/>
              <a:gdLst/>
              <a:ahLst/>
              <a:cxnLst/>
              <a:rect l="l" t="t" r="r" b="b"/>
              <a:pathLst>
                <a:path w="166" h="153" extrusionOk="0">
                  <a:moveTo>
                    <a:pt x="124" y="1"/>
                  </a:moveTo>
                  <a:lnTo>
                    <a:pt x="1" y="50"/>
                  </a:lnTo>
                  <a:cubicBezTo>
                    <a:pt x="16" y="83"/>
                    <a:pt x="29" y="118"/>
                    <a:pt x="46" y="152"/>
                  </a:cubicBezTo>
                  <a:lnTo>
                    <a:pt x="166" y="94"/>
                  </a:lnTo>
                  <a:cubicBezTo>
                    <a:pt x="150" y="63"/>
                    <a:pt x="138" y="32"/>
                    <a:pt x="124"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74" name="Google Shape;976;p42">
              <a:extLst>
                <a:ext uri="{FF2B5EF4-FFF2-40B4-BE49-F238E27FC236}">
                  <a16:creationId xmlns:a16="http://schemas.microsoft.com/office/drawing/2014/main" id="{96A562B1-38C9-BE2A-1EAE-1306BE5037FD}"/>
                </a:ext>
              </a:extLst>
            </p:cNvPr>
            <p:cNvSpPr/>
            <p:nvPr/>
          </p:nvSpPr>
          <p:spPr>
            <a:xfrm>
              <a:off x="2290875" y="3030150"/>
              <a:ext cx="4675" cy="4975"/>
            </a:xfrm>
            <a:custGeom>
              <a:avLst/>
              <a:gdLst/>
              <a:ahLst/>
              <a:cxnLst/>
              <a:rect l="l" t="t" r="r" b="b"/>
              <a:pathLst>
                <a:path w="187" h="199" extrusionOk="0">
                  <a:moveTo>
                    <a:pt x="124" y="1"/>
                  </a:moveTo>
                  <a:lnTo>
                    <a:pt x="0" y="51"/>
                  </a:lnTo>
                  <a:cubicBezTo>
                    <a:pt x="22" y="100"/>
                    <a:pt x="42" y="150"/>
                    <a:pt x="67" y="198"/>
                  </a:cubicBezTo>
                  <a:lnTo>
                    <a:pt x="186" y="140"/>
                  </a:lnTo>
                  <a:cubicBezTo>
                    <a:pt x="164" y="95"/>
                    <a:pt x="145" y="48"/>
                    <a:pt x="124"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75" name="Google Shape;977;p42">
              <a:extLst>
                <a:ext uri="{FF2B5EF4-FFF2-40B4-BE49-F238E27FC236}">
                  <a16:creationId xmlns:a16="http://schemas.microsoft.com/office/drawing/2014/main" id="{5FD6AB18-BF83-678A-4832-4DE5B5232BCF}"/>
                </a:ext>
              </a:extLst>
            </p:cNvPr>
            <p:cNvSpPr/>
            <p:nvPr/>
          </p:nvSpPr>
          <p:spPr>
            <a:xfrm>
              <a:off x="2282150" y="3033700"/>
              <a:ext cx="4925" cy="5550"/>
            </a:xfrm>
            <a:custGeom>
              <a:avLst/>
              <a:gdLst/>
              <a:ahLst/>
              <a:cxnLst/>
              <a:rect l="l" t="t" r="r" b="b"/>
              <a:pathLst>
                <a:path w="197" h="222" extrusionOk="0">
                  <a:moveTo>
                    <a:pt x="124" y="0"/>
                  </a:moveTo>
                  <a:lnTo>
                    <a:pt x="1" y="50"/>
                  </a:lnTo>
                  <a:cubicBezTo>
                    <a:pt x="26" y="107"/>
                    <a:pt x="49" y="165"/>
                    <a:pt x="78" y="221"/>
                  </a:cubicBezTo>
                  <a:lnTo>
                    <a:pt x="197" y="163"/>
                  </a:lnTo>
                  <a:cubicBezTo>
                    <a:pt x="171" y="109"/>
                    <a:pt x="147" y="55"/>
                    <a:pt x="124"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76" name="Google Shape;978;p42">
              <a:extLst>
                <a:ext uri="{FF2B5EF4-FFF2-40B4-BE49-F238E27FC236}">
                  <a16:creationId xmlns:a16="http://schemas.microsoft.com/office/drawing/2014/main" id="{DF5FEF1F-2BFF-4CAC-F802-14588C556B55}"/>
                </a:ext>
              </a:extLst>
            </p:cNvPr>
            <p:cNvSpPr/>
            <p:nvPr/>
          </p:nvSpPr>
          <p:spPr>
            <a:xfrm>
              <a:off x="2317075" y="3019525"/>
              <a:ext cx="3875" cy="3275"/>
            </a:xfrm>
            <a:custGeom>
              <a:avLst/>
              <a:gdLst/>
              <a:ahLst/>
              <a:cxnLst/>
              <a:rect l="l" t="t" r="r" b="b"/>
              <a:pathLst>
                <a:path w="155" h="131" extrusionOk="0">
                  <a:moveTo>
                    <a:pt x="124" y="1"/>
                  </a:moveTo>
                  <a:lnTo>
                    <a:pt x="0" y="49"/>
                  </a:lnTo>
                  <a:cubicBezTo>
                    <a:pt x="12" y="78"/>
                    <a:pt x="22" y="104"/>
                    <a:pt x="36" y="130"/>
                  </a:cubicBezTo>
                  <a:lnTo>
                    <a:pt x="155" y="72"/>
                  </a:lnTo>
                  <a:cubicBezTo>
                    <a:pt x="144" y="48"/>
                    <a:pt x="134" y="23"/>
                    <a:pt x="124"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77" name="Google Shape;979;p42">
              <a:extLst>
                <a:ext uri="{FF2B5EF4-FFF2-40B4-BE49-F238E27FC236}">
                  <a16:creationId xmlns:a16="http://schemas.microsoft.com/office/drawing/2014/main" id="{796B8BC2-DA48-8D59-2A76-7C75270A71AC}"/>
                </a:ext>
              </a:extLst>
            </p:cNvPr>
            <p:cNvSpPr/>
            <p:nvPr/>
          </p:nvSpPr>
          <p:spPr>
            <a:xfrm>
              <a:off x="2298425" y="3023625"/>
              <a:ext cx="4275" cy="4250"/>
            </a:xfrm>
            <a:custGeom>
              <a:avLst/>
              <a:gdLst/>
              <a:ahLst/>
              <a:cxnLst/>
              <a:rect l="l" t="t" r="r" b="b"/>
              <a:pathLst>
                <a:path w="171" h="170" extrusionOk="0">
                  <a:moveTo>
                    <a:pt x="127" y="1"/>
                  </a:moveTo>
                  <a:lnTo>
                    <a:pt x="0" y="42"/>
                  </a:lnTo>
                  <a:cubicBezTo>
                    <a:pt x="16" y="85"/>
                    <a:pt x="30" y="128"/>
                    <a:pt x="47" y="170"/>
                  </a:cubicBezTo>
                  <a:lnTo>
                    <a:pt x="170" y="121"/>
                  </a:lnTo>
                  <a:cubicBezTo>
                    <a:pt x="155" y="80"/>
                    <a:pt x="140" y="40"/>
                    <a:pt x="127"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78" name="Google Shape;980;p42">
              <a:extLst>
                <a:ext uri="{FF2B5EF4-FFF2-40B4-BE49-F238E27FC236}">
                  <a16:creationId xmlns:a16="http://schemas.microsoft.com/office/drawing/2014/main" id="{38FFCE34-982A-25E2-3D91-F6CE10DA29D9}"/>
                </a:ext>
              </a:extLst>
            </p:cNvPr>
            <p:cNvSpPr/>
            <p:nvPr/>
          </p:nvSpPr>
          <p:spPr>
            <a:xfrm>
              <a:off x="2307375" y="3020700"/>
              <a:ext cx="4050" cy="3675"/>
            </a:xfrm>
            <a:custGeom>
              <a:avLst/>
              <a:gdLst/>
              <a:ahLst/>
              <a:cxnLst/>
              <a:rect l="l" t="t" r="r" b="b"/>
              <a:pathLst>
                <a:path w="162" h="147" extrusionOk="0">
                  <a:moveTo>
                    <a:pt x="127" y="0"/>
                  </a:moveTo>
                  <a:lnTo>
                    <a:pt x="0" y="42"/>
                  </a:lnTo>
                  <a:cubicBezTo>
                    <a:pt x="14" y="77"/>
                    <a:pt x="25" y="112"/>
                    <a:pt x="40" y="147"/>
                  </a:cubicBezTo>
                  <a:lnTo>
                    <a:pt x="161" y="97"/>
                  </a:lnTo>
                  <a:cubicBezTo>
                    <a:pt x="149" y="66"/>
                    <a:pt x="138" y="32"/>
                    <a:pt x="127"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79" name="Google Shape;981;p42">
              <a:extLst>
                <a:ext uri="{FF2B5EF4-FFF2-40B4-BE49-F238E27FC236}">
                  <a16:creationId xmlns:a16="http://schemas.microsoft.com/office/drawing/2014/main" id="{0FD7E024-E9F0-4AEA-32B5-993E97526196}"/>
                </a:ext>
              </a:extLst>
            </p:cNvPr>
            <p:cNvSpPr/>
            <p:nvPr/>
          </p:nvSpPr>
          <p:spPr>
            <a:xfrm>
              <a:off x="2289475" y="3026550"/>
              <a:ext cx="4500" cy="4900"/>
            </a:xfrm>
            <a:custGeom>
              <a:avLst/>
              <a:gdLst/>
              <a:ahLst/>
              <a:cxnLst/>
              <a:rect l="l" t="t" r="r" b="b"/>
              <a:pathLst>
                <a:path w="180" h="196" extrusionOk="0">
                  <a:moveTo>
                    <a:pt x="127" y="1"/>
                  </a:moveTo>
                  <a:lnTo>
                    <a:pt x="0" y="42"/>
                  </a:lnTo>
                  <a:cubicBezTo>
                    <a:pt x="19" y="93"/>
                    <a:pt x="37" y="145"/>
                    <a:pt x="56" y="196"/>
                  </a:cubicBezTo>
                  <a:lnTo>
                    <a:pt x="180" y="146"/>
                  </a:lnTo>
                  <a:cubicBezTo>
                    <a:pt x="160" y="97"/>
                    <a:pt x="145" y="48"/>
                    <a:pt x="127"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80" name="Google Shape;982;p42">
              <a:extLst>
                <a:ext uri="{FF2B5EF4-FFF2-40B4-BE49-F238E27FC236}">
                  <a16:creationId xmlns:a16="http://schemas.microsoft.com/office/drawing/2014/main" id="{2AC7F1CA-F993-1B0D-AB51-7869EB290EE1}"/>
                </a:ext>
              </a:extLst>
            </p:cNvPr>
            <p:cNvSpPr/>
            <p:nvPr/>
          </p:nvSpPr>
          <p:spPr>
            <a:xfrm>
              <a:off x="2280525" y="3029500"/>
              <a:ext cx="4750" cy="5450"/>
            </a:xfrm>
            <a:custGeom>
              <a:avLst/>
              <a:gdLst/>
              <a:ahLst/>
              <a:cxnLst/>
              <a:rect l="l" t="t" r="r" b="b"/>
              <a:pathLst>
                <a:path w="190" h="218" extrusionOk="0">
                  <a:moveTo>
                    <a:pt x="127" y="0"/>
                  </a:moveTo>
                  <a:lnTo>
                    <a:pt x="0" y="42"/>
                  </a:lnTo>
                  <a:cubicBezTo>
                    <a:pt x="21" y="101"/>
                    <a:pt x="42" y="161"/>
                    <a:pt x="66" y="218"/>
                  </a:cubicBezTo>
                  <a:lnTo>
                    <a:pt x="189" y="168"/>
                  </a:lnTo>
                  <a:cubicBezTo>
                    <a:pt x="166" y="112"/>
                    <a:pt x="148" y="56"/>
                    <a:pt x="127"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81" name="Google Shape;983;p42">
              <a:extLst>
                <a:ext uri="{FF2B5EF4-FFF2-40B4-BE49-F238E27FC236}">
                  <a16:creationId xmlns:a16="http://schemas.microsoft.com/office/drawing/2014/main" id="{81F21201-514F-0CB8-7595-36B8E0E9568C}"/>
                </a:ext>
              </a:extLst>
            </p:cNvPr>
            <p:cNvSpPr/>
            <p:nvPr/>
          </p:nvSpPr>
          <p:spPr>
            <a:xfrm>
              <a:off x="2316375" y="3017800"/>
              <a:ext cx="3800" cy="3025"/>
            </a:xfrm>
            <a:custGeom>
              <a:avLst/>
              <a:gdLst/>
              <a:ahLst/>
              <a:cxnLst/>
              <a:rect l="l" t="t" r="r" b="b"/>
              <a:pathLst>
                <a:path w="152" h="121" extrusionOk="0">
                  <a:moveTo>
                    <a:pt x="126" y="0"/>
                  </a:moveTo>
                  <a:lnTo>
                    <a:pt x="0" y="42"/>
                  </a:lnTo>
                  <a:cubicBezTo>
                    <a:pt x="9" y="68"/>
                    <a:pt x="17" y="94"/>
                    <a:pt x="28" y="120"/>
                  </a:cubicBezTo>
                  <a:lnTo>
                    <a:pt x="152" y="71"/>
                  </a:lnTo>
                  <a:cubicBezTo>
                    <a:pt x="142" y="48"/>
                    <a:pt x="135" y="23"/>
                    <a:pt x="126"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82" name="Google Shape;984;p42">
              <a:extLst>
                <a:ext uri="{FF2B5EF4-FFF2-40B4-BE49-F238E27FC236}">
                  <a16:creationId xmlns:a16="http://schemas.microsoft.com/office/drawing/2014/main" id="{D6562963-1189-233E-DF8F-EA5A045D70FC}"/>
                </a:ext>
              </a:extLst>
            </p:cNvPr>
            <p:cNvSpPr/>
            <p:nvPr/>
          </p:nvSpPr>
          <p:spPr>
            <a:xfrm>
              <a:off x="2297450" y="3020550"/>
              <a:ext cx="4150" cy="4150"/>
            </a:xfrm>
            <a:custGeom>
              <a:avLst/>
              <a:gdLst/>
              <a:ahLst/>
              <a:cxnLst/>
              <a:rect l="l" t="t" r="r" b="b"/>
              <a:pathLst>
                <a:path w="166" h="166" extrusionOk="0">
                  <a:moveTo>
                    <a:pt x="130" y="0"/>
                  </a:moveTo>
                  <a:lnTo>
                    <a:pt x="1" y="33"/>
                  </a:lnTo>
                  <a:cubicBezTo>
                    <a:pt x="13" y="78"/>
                    <a:pt x="26" y="121"/>
                    <a:pt x="39" y="165"/>
                  </a:cubicBezTo>
                  <a:lnTo>
                    <a:pt x="166" y="124"/>
                  </a:lnTo>
                  <a:lnTo>
                    <a:pt x="13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83" name="Google Shape;985;p42">
              <a:extLst>
                <a:ext uri="{FF2B5EF4-FFF2-40B4-BE49-F238E27FC236}">
                  <a16:creationId xmlns:a16="http://schemas.microsoft.com/office/drawing/2014/main" id="{F58C9469-1FA0-CE44-D138-0867BFC21B48}"/>
                </a:ext>
              </a:extLst>
            </p:cNvPr>
            <p:cNvSpPr/>
            <p:nvPr/>
          </p:nvSpPr>
          <p:spPr>
            <a:xfrm>
              <a:off x="2306575" y="3018200"/>
              <a:ext cx="3975" cy="3550"/>
            </a:xfrm>
            <a:custGeom>
              <a:avLst/>
              <a:gdLst/>
              <a:ahLst/>
              <a:cxnLst/>
              <a:rect l="l" t="t" r="r" b="b"/>
              <a:pathLst>
                <a:path w="159" h="142" extrusionOk="0">
                  <a:moveTo>
                    <a:pt x="130" y="1"/>
                  </a:moveTo>
                  <a:lnTo>
                    <a:pt x="0" y="33"/>
                  </a:lnTo>
                  <a:lnTo>
                    <a:pt x="32" y="142"/>
                  </a:lnTo>
                  <a:lnTo>
                    <a:pt x="159" y="100"/>
                  </a:lnTo>
                  <a:lnTo>
                    <a:pt x="13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84" name="Google Shape;986;p42">
              <a:extLst>
                <a:ext uri="{FF2B5EF4-FFF2-40B4-BE49-F238E27FC236}">
                  <a16:creationId xmlns:a16="http://schemas.microsoft.com/office/drawing/2014/main" id="{CAACACCC-8B33-0C95-C453-856D6428DCD8}"/>
                </a:ext>
              </a:extLst>
            </p:cNvPr>
            <p:cNvSpPr/>
            <p:nvPr/>
          </p:nvSpPr>
          <p:spPr>
            <a:xfrm>
              <a:off x="2288350" y="3022900"/>
              <a:ext cx="4275" cy="4725"/>
            </a:xfrm>
            <a:custGeom>
              <a:avLst/>
              <a:gdLst/>
              <a:ahLst/>
              <a:cxnLst/>
              <a:rect l="l" t="t" r="r" b="b"/>
              <a:pathLst>
                <a:path w="171" h="189" extrusionOk="0">
                  <a:moveTo>
                    <a:pt x="128" y="0"/>
                  </a:moveTo>
                  <a:lnTo>
                    <a:pt x="1" y="35"/>
                  </a:lnTo>
                  <a:cubicBezTo>
                    <a:pt x="14" y="87"/>
                    <a:pt x="30" y="136"/>
                    <a:pt x="45" y="188"/>
                  </a:cubicBezTo>
                  <a:lnTo>
                    <a:pt x="171" y="147"/>
                  </a:lnTo>
                  <a:cubicBezTo>
                    <a:pt x="157" y="98"/>
                    <a:pt x="143" y="50"/>
                    <a:pt x="128"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85" name="Google Shape;987;p42">
              <a:extLst>
                <a:ext uri="{FF2B5EF4-FFF2-40B4-BE49-F238E27FC236}">
                  <a16:creationId xmlns:a16="http://schemas.microsoft.com/office/drawing/2014/main" id="{502D69F3-70A7-F289-E51F-6FB55D0B9360}"/>
                </a:ext>
              </a:extLst>
            </p:cNvPr>
            <p:cNvSpPr/>
            <p:nvPr/>
          </p:nvSpPr>
          <p:spPr>
            <a:xfrm>
              <a:off x="2279225" y="3025250"/>
              <a:ext cx="4475" cy="5300"/>
            </a:xfrm>
            <a:custGeom>
              <a:avLst/>
              <a:gdLst/>
              <a:ahLst/>
              <a:cxnLst/>
              <a:rect l="l" t="t" r="r" b="b"/>
              <a:pathLst>
                <a:path w="179" h="212" extrusionOk="0">
                  <a:moveTo>
                    <a:pt x="129" y="1"/>
                  </a:moveTo>
                  <a:lnTo>
                    <a:pt x="1" y="35"/>
                  </a:lnTo>
                  <a:cubicBezTo>
                    <a:pt x="18" y="94"/>
                    <a:pt x="35" y="153"/>
                    <a:pt x="52" y="212"/>
                  </a:cubicBezTo>
                  <a:lnTo>
                    <a:pt x="179" y="170"/>
                  </a:lnTo>
                  <a:cubicBezTo>
                    <a:pt x="161" y="114"/>
                    <a:pt x="145" y="57"/>
                    <a:pt x="129"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86" name="Google Shape;988;p42">
              <a:extLst>
                <a:ext uri="{FF2B5EF4-FFF2-40B4-BE49-F238E27FC236}">
                  <a16:creationId xmlns:a16="http://schemas.microsoft.com/office/drawing/2014/main" id="{7FC2C5B3-F900-7688-2161-1D071EF93D14}"/>
                </a:ext>
              </a:extLst>
            </p:cNvPr>
            <p:cNvSpPr/>
            <p:nvPr/>
          </p:nvSpPr>
          <p:spPr>
            <a:xfrm>
              <a:off x="2315725" y="3015850"/>
              <a:ext cx="3775" cy="3000"/>
            </a:xfrm>
            <a:custGeom>
              <a:avLst/>
              <a:gdLst/>
              <a:ahLst/>
              <a:cxnLst/>
              <a:rect l="l" t="t" r="r" b="b"/>
              <a:pathLst>
                <a:path w="151" h="120" extrusionOk="0">
                  <a:moveTo>
                    <a:pt x="128" y="0"/>
                  </a:moveTo>
                  <a:lnTo>
                    <a:pt x="0" y="33"/>
                  </a:lnTo>
                  <a:lnTo>
                    <a:pt x="24" y="120"/>
                  </a:lnTo>
                  <a:lnTo>
                    <a:pt x="151" y="78"/>
                  </a:lnTo>
                  <a:lnTo>
                    <a:pt x="12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87" name="Google Shape;989;p42">
              <a:extLst>
                <a:ext uri="{FF2B5EF4-FFF2-40B4-BE49-F238E27FC236}">
                  <a16:creationId xmlns:a16="http://schemas.microsoft.com/office/drawing/2014/main" id="{32CC9595-2CE4-05FF-673C-1B5D34B715F5}"/>
                </a:ext>
              </a:extLst>
            </p:cNvPr>
            <p:cNvSpPr/>
            <p:nvPr/>
          </p:nvSpPr>
          <p:spPr>
            <a:xfrm>
              <a:off x="2296675" y="3017375"/>
              <a:ext cx="4025" cy="4025"/>
            </a:xfrm>
            <a:custGeom>
              <a:avLst/>
              <a:gdLst/>
              <a:ahLst/>
              <a:cxnLst/>
              <a:rect l="l" t="t" r="r" b="b"/>
              <a:pathLst>
                <a:path w="161" h="161" extrusionOk="0">
                  <a:moveTo>
                    <a:pt x="132" y="0"/>
                  </a:moveTo>
                  <a:lnTo>
                    <a:pt x="1" y="26"/>
                  </a:lnTo>
                  <a:cubicBezTo>
                    <a:pt x="10" y="71"/>
                    <a:pt x="21" y="115"/>
                    <a:pt x="31" y="160"/>
                  </a:cubicBezTo>
                  <a:lnTo>
                    <a:pt x="161" y="127"/>
                  </a:lnTo>
                  <a:cubicBezTo>
                    <a:pt x="151" y="86"/>
                    <a:pt x="141" y="44"/>
                    <a:pt x="132"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88" name="Google Shape;990;p42">
              <a:extLst>
                <a:ext uri="{FF2B5EF4-FFF2-40B4-BE49-F238E27FC236}">
                  <a16:creationId xmlns:a16="http://schemas.microsoft.com/office/drawing/2014/main" id="{70E6F92E-DF98-1BE0-48CD-4910D220ACEB}"/>
                </a:ext>
              </a:extLst>
            </p:cNvPr>
            <p:cNvSpPr/>
            <p:nvPr/>
          </p:nvSpPr>
          <p:spPr>
            <a:xfrm>
              <a:off x="2305950" y="3015625"/>
              <a:ext cx="3875" cy="3425"/>
            </a:xfrm>
            <a:custGeom>
              <a:avLst/>
              <a:gdLst/>
              <a:ahLst/>
              <a:cxnLst/>
              <a:rect l="l" t="t" r="r" b="b"/>
              <a:pathLst>
                <a:path w="155" h="137" extrusionOk="0">
                  <a:moveTo>
                    <a:pt x="132" y="1"/>
                  </a:moveTo>
                  <a:lnTo>
                    <a:pt x="0" y="27"/>
                  </a:lnTo>
                  <a:cubicBezTo>
                    <a:pt x="9" y="64"/>
                    <a:pt x="18" y="101"/>
                    <a:pt x="25" y="137"/>
                  </a:cubicBezTo>
                  <a:lnTo>
                    <a:pt x="155" y="104"/>
                  </a:lnTo>
                  <a:cubicBezTo>
                    <a:pt x="148" y="68"/>
                    <a:pt x="139" y="35"/>
                    <a:pt x="132"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89" name="Google Shape;991;p42">
              <a:extLst>
                <a:ext uri="{FF2B5EF4-FFF2-40B4-BE49-F238E27FC236}">
                  <a16:creationId xmlns:a16="http://schemas.microsoft.com/office/drawing/2014/main" id="{522B148C-0E6A-E4B9-0A82-50AE598812EF}"/>
                </a:ext>
              </a:extLst>
            </p:cNvPr>
            <p:cNvSpPr/>
            <p:nvPr/>
          </p:nvSpPr>
          <p:spPr>
            <a:xfrm>
              <a:off x="2287475" y="3019225"/>
              <a:ext cx="4100" cy="4550"/>
            </a:xfrm>
            <a:custGeom>
              <a:avLst/>
              <a:gdLst/>
              <a:ahLst/>
              <a:cxnLst/>
              <a:rect l="l" t="t" r="r" b="b"/>
              <a:pathLst>
                <a:path w="164" h="182" extrusionOk="0">
                  <a:moveTo>
                    <a:pt x="131" y="0"/>
                  </a:moveTo>
                  <a:lnTo>
                    <a:pt x="0" y="26"/>
                  </a:lnTo>
                  <a:cubicBezTo>
                    <a:pt x="11" y="78"/>
                    <a:pt x="23" y="130"/>
                    <a:pt x="36" y="182"/>
                  </a:cubicBezTo>
                  <a:lnTo>
                    <a:pt x="163" y="147"/>
                  </a:lnTo>
                  <a:cubicBezTo>
                    <a:pt x="153" y="99"/>
                    <a:pt x="141" y="49"/>
                    <a:pt x="131"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90" name="Google Shape;992;p42">
              <a:extLst>
                <a:ext uri="{FF2B5EF4-FFF2-40B4-BE49-F238E27FC236}">
                  <a16:creationId xmlns:a16="http://schemas.microsoft.com/office/drawing/2014/main" id="{B802F532-A5AF-A826-B0C9-AF0A78427117}"/>
                </a:ext>
              </a:extLst>
            </p:cNvPr>
            <p:cNvSpPr/>
            <p:nvPr/>
          </p:nvSpPr>
          <p:spPr>
            <a:xfrm>
              <a:off x="2278250" y="3021025"/>
              <a:ext cx="4225" cy="5125"/>
            </a:xfrm>
            <a:custGeom>
              <a:avLst/>
              <a:gdLst/>
              <a:ahLst/>
              <a:cxnLst/>
              <a:rect l="l" t="t" r="r" b="b"/>
              <a:pathLst>
                <a:path w="169" h="205" extrusionOk="0">
                  <a:moveTo>
                    <a:pt x="131" y="1"/>
                  </a:moveTo>
                  <a:lnTo>
                    <a:pt x="0" y="27"/>
                  </a:lnTo>
                  <a:cubicBezTo>
                    <a:pt x="12" y="86"/>
                    <a:pt x="26" y="146"/>
                    <a:pt x="40" y="204"/>
                  </a:cubicBezTo>
                  <a:lnTo>
                    <a:pt x="168" y="170"/>
                  </a:lnTo>
                  <a:cubicBezTo>
                    <a:pt x="156" y="113"/>
                    <a:pt x="141" y="56"/>
                    <a:pt x="131"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91" name="Google Shape;993;p42">
              <a:extLst>
                <a:ext uri="{FF2B5EF4-FFF2-40B4-BE49-F238E27FC236}">
                  <a16:creationId xmlns:a16="http://schemas.microsoft.com/office/drawing/2014/main" id="{3C6B406A-5D12-4016-A461-91C07F98C876}"/>
                </a:ext>
              </a:extLst>
            </p:cNvPr>
            <p:cNvSpPr/>
            <p:nvPr/>
          </p:nvSpPr>
          <p:spPr>
            <a:xfrm>
              <a:off x="2315200" y="3013825"/>
              <a:ext cx="3725" cy="2875"/>
            </a:xfrm>
            <a:custGeom>
              <a:avLst/>
              <a:gdLst/>
              <a:ahLst/>
              <a:cxnLst/>
              <a:rect l="l" t="t" r="r" b="b"/>
              <a:pathLst>
                <a:path w="149" h="115" extrusionOk="0">
                  <a:moveTo>
                    <a:pt x="131" y="0"/>
                  </a:moveTo>
                  <a:lnTo>
                    <a:pt x="1" y="26"/>
                  </a:lnTo>
                  <a:cubicBezTo>
                    <a:pt x="7" y="55"/>
                    <a:pt x="14" y="84"/>
                    <a:pt x="21" y="114"/>
                  </a:cubicBezTo>
                  <a:lnTo>
                    <a:pt x="149" y="81"/>
                  </a:lnTo>
                  <a:cubicBezTo>
                    <a:pt x="144" y="53"/>
                    <a:pt x="137" y="27"/>
                    <a:pt x="131"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92" name="Google Shape;994;p42">
              <a:extLst>
                <a:ext uri="{FF2B5EF4-FFF2-40B4-BE49-F238E27FC236}">
                  <a16:creationId xmlns:a16="http://schemas.microsoft.com/office/drawing/2014/main" id="{50E51ED5-C165-8FEA-7364-542D54341940}"/>
                </a:ext>
              </a:extLst>
            </p:cNvPr>
            <p:cNvSpPr/>
            <p:nvPr/>
          </p:nvSpPr>
          <p:spPr>
            <a:xfrm>
              <a:off x="2296175" y="3014225"/>
              <a:ext cx="3825" cy="3875"/>
            </a:xfrm>
            <a:custGeom>
              <a:avLst/>
              <a:gdLst/>
              <a:ahLst/>
              <a:cxnLst/>
              <a:rect l="l" t="t" r="r" b="b"/>
              <a:pathLst>
                <a:path w="153" h="155" extrusionOk="0">
                  <a:moveTo>
                    <a:pt x="132" y="1"/>
                  </a:moveTo>
                  <a:lnTo>
                    <a:pt x="0" y="20"/>
                  </a:lnTo>
                  <a:cubicBezTo>
                    <a:pt x="5" y="65"/>
                    <a:pt x="15" y="109"/>
                    <a:pt x="22" y="154"/>
                  </a:cubicBezTo>
                  <a:lnTo>
                    <a:pt x="153" y="129"/>
                  </a:lnTo>
                  <a:cubicBezTo>
                    <a:pt x="146" y="86"/>
                    <a:pt x="137" y="45"/>
                    <a:pt x="132"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93" name="Google Shape;995;p42">
              <a:extLst>
                <a:ext uri="{FF2B5EF4-FFF2-40B4-BE49-F238E27FC236}">
                  <a16:creationId xmlns:a16="http://schemas.microsoft.com/office/drawing/2014/main" id="{8C793315-63F4-0199-8FFD-86955D9E7242}"/>
                </a:ext>
              </a:extLst>
            </p:cNvPr>
            <p:cNvSpPr/>
            <p:nvPr/>
          </p:nvSpPr>
          <p:spPr>
            <a:xfrm>
              <a:off x="2305500" y="3012975"/>
              <a:ext cx="3750" cy="3300"/>
            </a:xfrm>
            <a:custGeom>
              <a:avLst/>
              <a:gdLst/>
              <a:ahLst/>
              <a:cxnLst/>
              <a:rect l="l" t="t" r="r" b="b"/>
              <a:pathLst>
                <a:path w="150" h="132" extrusionOk="0">
                  <a:moveTo>
                    <a:pt x="132" y="0"/>
                  </a:moveTo>
                  <a:lnTo>
                    <a:pt x="1" y="19"/>
                  </a:lnTo>
                  <a:cubicBezTo>
                    <a:pt x="5" y="56"/>
                    <a:pt x="13" y="93"/>
                    <a:pt x="18" y="132"/>
                  </a:cubicBezTo>
                  <a:lnTo>
                    <a:pt x="150" y="106"/>
                  </a:lnTo>
                  <a:cubicBezTo>
                    <a:pt x="145" y="71"/>
                    <a:pt x="136" y="35"/>
                    <a:pt x="132"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94" name="Google Shape;996;p42">
              <a:extLst>
                <a:ext uri="{FF2B5EF4-FFF2-40B4-BE49-F238E27FC236}">
                  <a16:creationId xmlns:a16="http://schemas.microsoft.com/office/drawing/2014/main" id="{D8F72C2E-E570-B507-B466-BF4C9C9C5958}"/>
                </a:ext>
              </a:extLst>
            </p:cNvPr>
            <p:cNvSpPr/>
            <p:nvPr/>
          </p:nvSpPr>
          <p:spPr>
            <a:xfrm>
              <a:off x="2286825" y="3015475"/>
              <a:ext cx="3950" cy="4425"/>
            </a:xfrm>
            <a:custGeom>
              <a:avLst/>
              <a:gdLst/>
              <a:ahLst/>
              <a:cxnLst/>
              <a:rect l="l" t="t" r="r" b="b"/>
              <a:pathLst>
                <a:path w="158" h="177" extrusionOk="0">
                  <a:moveTo>
                    <a:pt x="132" y="1"/>
                  </a:moveTo>
                  <a:lnTo>
                    <a:pt x="1" y="18"/>
                  </a:lnTo>
                  <a:cubicBezTo>
                    <a:pt x="7" y="70"/>
                    <a:pt x="17" y="124"/>
                    <a:pt x="26" y="176"/>
                  </a:cubicBezTo>
                  <a:lnTo>
                    <a:pt x="157" y="150"/>
                  </a:lnTo>
                  <a:cubicBezTo>
                    <a:pt x="150" y="100"/>
                    <a:pt x="140" y="51"/>
                    <a:pt x="132"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95" name="Google Shape;997;p42">
              <a:extLst>
                <a:ext uri="{FF2B5EF4-FFF2-40B4-BE49-F238E27FC236}">
                  <a16:creationId xmlns:a16="http://schemas.microsoft.com/office/drawing/2014/main" id="{17CF2587-9D9F-D399-A6D8-2D2F965F0CEB}"/>
                </a:ext>
              </a:extLst>
            </p:cNvPr>
            <p:cNvSpPr/>
            <p:nvPr/>
          </p:nvSpPr>
          <p:spPr>
            <a:xfrm>
              <a:off x="2277500" y="3016725"/>
              <a:ext cx="4000" cy="4950"/>
            </a:xfrm>
            <a:custGeom>
              <a:avLst/>
              <a:gdLst/>
              <a:ahLst/>
              <a:cxnLst/>
              <a:rect l="l" t="t" r="r" b="b"/>
              <a:pathLst>
                <a:path w="160" h="198" extrusionOk="0">
                  <a:moveTo>
                    <a:pt x="132" y="1"/>
                  </a:moveTo>
                  <a:lnTo>
                    <a:pt x="0" y="19"/>
                  </a:lnTo>
                  <a:cubicBezTo>
                    <a:pt x="7" y="78"/>
                    <a:pt x="20" y="139"/>
                    <a:pt x="28" y="198"/>
                  </a:cubicBezTo>
                  <a:lnTo>
                    <a:pt x="160" y="172"/>
                  </a:lnTo>
                  <a:cubicBezTo>
                    <a:pt x="150" y="116"/>
                    <a:pt x="140" y="59"/>
                    <a:pt x="132"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96" name="Google Shape;998;p42">
              <a:extLst>
                <a:ext uri="{FF2B5EF4-FFF2-40B4-BE49-F238E27FC236}">
                  <a16:creationId xmlns:a16="http://schemas.microsoft.com/office/drawing/2014/main" id="{D269BFB4-98F0-DE2A-5401-715EB08B1E2F}"/>
                </a:ext>
              </a:extLst>
            </p:cNvPr>
            <p:cNvSpPr/>
            <p:nvPr/>
          </p:nvSpPr>
          <p:spPr>
            <a:xfrm>
              <a:off x="2314850" y="3011725"/>
              <a:ext cx="3650" cy="2750"/>
            </a:xfrm>
            <a:custGeom>
              <a:avLst/>
              <a:gdLst/>
              <a:ahLst/>
              <a:cxnLst/>
              <a:rect l="l" t="t" r="r" b="b"/>
              <a:pathLst>
                <a:path w="146" h="110" extrusionOk="0">
                  <a:moveTo>
                    <a:pt x="132" y="0"/>
                  </a:moveTo>
                  <a:lnTo>
                    <a:pt x="0" y="18"/>
                  </a:lnTo>
                  <a:cubicBezTo>
                    <a:pt x="4" y="49"/>
                    <a:pt x="10" y="79"/>
                    <a:pt x="15" y="109"/>
                  </a:cubicBezTo>
                  <a:lnTo>
                    <a:pt x="145" y="83"/>
                  </a:lnTo>
                  <a:cubicBezTo>
                    <a:pt x="141" y="56"/>
                    <a:pt x="135" y="28"/>
                    <a:pt x="132"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97" name="Google Shape;999;p42">
              <a:extLst>
                <a:ext uri="{FF2B5EF4-FFF2-40B4-BE49-F238E27FC236}">
                  <a16:creationId xmlns:a16="http://schemas.microsoft.com/office/drawing/2014/main" id="{EAA3E0ED-EE0C-0AB6-8445-2C56DB3E2F95}"/>
                </a:ext>
              </a:extLst>
            </p:cNvPr>
            <p:cNvSpPr/>
            <p:nvPr/>
          </p:nvSpPr>
          <p:spPr>
            <a:xfrm>
              <a:off x="2295825" y="3011050"/>
              <a:ext cx="3650" cy="3675"/>
            </a:xfrm>
            <a:custGeom>
              <a:avLst/>
              <a:gdLst/>
              <a:ahLst/>
              <a:cxnLst/>
              <a:rect l="l" t="t" r="r" b="b"/>
              <a:pathLst>
                <a:path w="146" h="147" extrusionOk="0">
                  <a:moveTo>
                    <a:pt x="133" y="0"/>
                  </a:moveTo>
                  <a:lnTo>
                    <a:pt x="1" y="11"/>
                  </a:lnTo>
                  <a:cubicBezTo>
                    <a:pt x="4" y="55"/>
                    <a:pt x="10" y="101"/>
                    <a:pt x="15" y="147"/>
                  </a:cubicBezTo>
                  <a:lnTo>
                    <a:pt x="146" y="128"/>
                  </a:lnTo>
                  <a:cubicBezTo>
                    <a:pt x="143" y="85"/>
                    <a:pt x="134" y="43"/>
                    <a:pt x="13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98" name="Google Shape;1000;p42">
              <a:extLst>
                <a:ext uri="{FF2B5EF4-FFF2-40B4-BE49-F238E27FC236}">
                  <a16:creationId xmlns:a16="http://schemas.microsoft.com/office/drawing/2014/main" id="{AB472379-2640-9636-4DCE-D07048C65A25}"/>
                </a:ext>
              </a:extLst>
            </p:cNvPr>
            <p:cNvSpPr/>
            <p:nvPr/>
          </p:nvSpPr>
          <p:spPr>
            <a:xfrm>
              <a:off x="2305250" y="3010325"/>
              <a:ext cx="3575" cy="3125"/>
            </a:xfrm>
            <a:custGeom>
              <a:avLst/>
              <a:gdLst/>
              <a:ahLst/>
              <a:cxnLst/>
              <a:rect l="l" t="t" r="r" b="b"/>
              <a:pathLst>
                <a:path w="143" h="125" extrusionOk="0">
                  <a:moveTo>
                    <a:pt x="132" y="0"/>
                  </a:moveTo>
                  <a:lnTo>
                    <a:pt x="0" y="11"/>
                  </a:lnTo>
                  <a:cubicBezTo>
                    <a:pt x="1" y="49"/>
                    <a:pt x="7" y="87"/>
                    <a:pt x="12" y="125"/>
                  </a:cubicBezTo>
                  <a:lnTo>
                    <a:pt x="142" y="107"/>
                  </a:lnTo>
                  <a:cubicBezTo>
                    <a:pt x="140" y="72"/>
                    <a:pt x="134" y="37"/>
                    <a:pt x="132"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599" name="Google Shape;1001;p42">
              <a:extLst>
                <a:ext uri="{FF2B5EF4-FFF2-40B4-BE49-F238E27FC236}">
                  <a16:creationId xmlns:a16="http://schemas.microsoft.com/office/drawing/2014/main" id="{868884A1-3491-8E55-1B5A-BC801664D589}"/>
                </a:ext>
              </a:extLst>
            </p:cNvPr>
            <p:cNvSpPr/>
            <p:nvPr/>
          </p:nvSpPr>
          <p:spPr>
            <a:xfrm>
              <a:off x="2286425" y="3011750"/>
              <a:ext cx="3775" cy="4200"/>
            </a:xfrm>
            <a:custGeom>
              <a:avLst/>
              <a:gdLst/>
              <a:ahLst/>
              <a:cxnLst/>
              <a:rect l="l" t="t" r="r" b="b"/>
              <a:pathLst>
                <a:path w="151" h="168" extrusionOk="0">
                  <a:moveTo>
                    <a:pt x="133" y="0"/>
                  </a:moveTo>
                  <a:lnTo>
                    <a:pt x="1" y="11"/>
                  </a:lnTo>
                  <a:cubicBezTo>
                    <a:pt x="3" y="63"/>
                    <a:pt x="11" y="115"/>
                    <a:pt x="18" y="167"/>
                  </a:cubicBezTo>
                  <a:lnTo>
                    <a:pt x="150" y="150"/>
                  </a:lnTo>
                  <a:cubicBezTo>
                    <a:pt x="143" y="100"/>
                    <a:pt x="136" y="51"/>
                    <a:pt x="13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00" name="Google Shape;1002;p42">
              <a:extLst>
                <a:ext uri="{FF2B5EF4-FFF2-40B4-BE49-F238E27FC236}">
                  <a16:creationId xmlns:a16="http://schemas.microsoft.com/office/drawing/2014/main" id="{B3938148-C7E7-703C-EEE8-1BC5D79B2CD6}"/>
                </a:ext>
              </a:extLst>
            </p:cNvPr>
            <p:cNvSpPr/>
            <p:nvPr/>
          </p:nvSpPr>
          <p:spPr>
            <a:xfrm>
              <a:off x="2277075" y="3012475"/>
              <a:ext cx="3775" cy="4750"/>
            </a:xfrm>
            <a:custGeom>
              <a:avLst/>
              <a:gdLst/>
              <a:ahLst/>
              <a:cxnLst/>
              <a:rect l="l" t="t" r="r" b="b"/>
              <a:pathLst>
                <a:path w="151" h="190" extrusionOk="0">
                  <a:moveTo>
                    <a:pt x="132" y="0"/>
                  </a:moveTo>
                  <a:lnTo>
                    <a:pt x="0" y="11"/>
                  </a:lnTo>
                  <a:cubicBezTo>
                    <a:pt x="3" y="70"/>
                    <a:pt x="12" y="130"/>
                    <a:pt x="18" y="189"/>
                  </a:cubicBezTo>
                  <a:lnTo>
                    <a:pt x="151" y="171"/>
                  </a:lnTo>
                  <a:cubicBezTo>
                    <a:pt x="144" y="115"/>
                    <a:pt x="135" y="57"/>
                    <a:pt x="132"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01" name="Google Shape;1003;p42">
              <a:extLst>
                <a:ext uri="{FF2B5EF4-FFF2-40B4-BE49-F238E27FC236}">
                  <a16:creationId xmlns:a16="http://schemas.microsoft.com/office/drawing/2014/main" id="{E6461848-71B7-21C4-FB93-98A2EBB858F0}"/>
                </a:ext>
              </a:extLst>
            </p:cNvPr>
            <p:cNvSpPr/>
            <p:nvPr/>
          </p:nvSpPr>
          <p:spPr>
            <a:xfrm>
              <a:off x="2314600" y="3009625"/>
              <a:ext cx="3550" cy="2575"/>
            </a:xfrm>
            <a:custGeom>
              <a:avLst/>
              <a:gdLst/>
              <a:ahLst/>
              <a:cxnLst/>
              <a:rect l="l" t="t" r="r" b="b"/>
              <a:pathLst>
                <a:path w="142" h="103" extrusionOk="0">
                  <a:moveTo>
                    <a:pt x="133" y="0"/>
                  </a:moveTo>
                  <a:lnTo>
                    <a:pt x="1" y="11"/>
                  </a:lnTo>
                  <a:cubicBezTo>
                    <a:pt x="1" y="43"/>
                    <a:pt x="7" y="73"/>
                    <a:pt x="10" y="103"/>
                  </a:cubicBezTo>
                  <a:lnTo>
                    <a:pt x="142" y="85"/>
                  </a:lnTo>
                  <a:lnTo>
                    <a:pt x="137" y="43"/>
                  </a:lnTo>
                  <a:cubicBezTo>
                    <a:pt x="136" y="28"/>
                    <a:pt x="133" y="14"/>
                    <a:pt x="13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02" name="Google Shape;1004;p42">
              <a:extLst>
                <a:ext uri="{FF2B5EF4-FFF2-40B4-BE49-F238E27FC236}">
                  <a16:creationId xmlns:a16="http://schemas.microsoft.com/office/drawing/2014/main" id="{F196D911-16CE-5F5A-05E5-7AE9B56659F7}"/>
                </a:ext>
              </a:extLst>
            </p:cNvPr>
            <p:cNvSpPr/>
            <p:nvPr/>
          </p:nvSpPr>
          <p:spPr>
            <a:xfrm>
              <a:off x="2295650" y="3007825"/>
              <a:ext cx="3525" cy="3500"/>
            </a:xfrm>
            <a:custGeom>
              <a:avLst/>
              <a:gdLst/>
              <a:ahLst/>
              <a:cxnLst/>
              <a:rect l="l" t="t" r="r" b="b"/>
              <a:pathLst>
                <a:path w="141" h="140" extrusionOk="0">
                  <a:moveTo>
                    <a:pt x="134" y="1"/>
                  </a:moveTo>
                  <a:lnTo>
                    <a:pt x="1" y="3"/>
                  </a:lnTo>
                  <a:cubicBezTo>
                    <a:pt x="0" y="48"/>
                    <a:pt x="5" y="94"/>
                    <a:pt x="8" y="140"/>
                  </a:cubicBezTo>
                  <a:lnTo>
                    <a:pt x="140" y="129"/>
                  </a:lnTo>
                  <a:cubicBezTo>
                    <a:pt x="137" y="86"/>
                    <a:pt x="134" y="43"/>
                    <a:pt x="134"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03" name="Google Shape;1005;p42">
              <a:extLst>
                <a:ext uri="{FF2B5EF4-FFF2-40B4-BE49-F238E27FC236}">
                  <a16:creationId xmlns:a16="http://schemas.microsoft.com/office/drawing/2014/main" id="{AF15E2DF-E84B-A2A7-37CA-1FD8CE45604E}"/>
                </a:ext>
              </a:extLst>
            </p:cNvPr>
            <p:cNvSpPr/>
            <p:nvPr/>
          </p:nvSpPr>
          <p:spPr>
            <a:xfrm>
              <a:off x="2305025" y="3007625"/>
              <a:ext cx="3500" cy="2975"/>
            </a:xfrm>
            <a:custGeom>
              <a:avLst/>
              <a:gdLst/>
              <a:ahLst/>
              <a:cxnLst/>
              <a:rect l="l" t="t" r="r" b="b"/>
              <a:pathLst>
                <a:path w="140" h="119" extrusionOk="0">
                  <a:moveTo>
                    <a:pt x="135" y="0"/>
                  </a:moveTo>
                  <a:lnTo>
                    <a:pt x="3" y="3"/>
                  </a:lnTo>
                  <a:cubicBezTo>
                    <a:pt x="1" y="42"/>
                    <a:pt x="6" y="80"/>
                    <a:pt x="8" y="119"/>
                  </a:cubicBezTo>
                  <a:lnTo>
                    <a:pt x="140" y="108"/>
                  </a:lnTo>
                  <a:cubicBezTo>
                    <a:pt x="139" y="72"/>
                    <a:pt x="135" y="37"/>
                    <a:pt x="135"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04" name="Google Shape;1006;p42">
              <a:extLst>
                <a:ext uri="{FF2B5EF4-FFF2-40B4-BE49-F238E27FC236}">
                  <a16:creationId xmlns:a16="http://schemas.microsoft.com/office/drawing/2014/main" id="{BB80E54E-9972-39DF-ECA9-75C16551DA94}"/>
                </a:ext>
              </a:extLst>
            </p:cNvPr>
            <p:cNvSpPr/>
            <p:nvPr/>
          </p:nvSpPr>
          <p:spPr>
            <a:xfrm>
              <a:off x="2286275" y="3008000"/>
              <a:ext cx="3525" cy="4025"/>
            </a:xfrm>
            <a:custGeom>
              <a:avLst/>
              <a:gdLst/>
              <a:ahLst/>
              <a:cxnLst/>
              <a:rect l="l" t="t" r="r" b="b"/>
              <a:pathLst>
                <a:path w="141" h="161" extrusionOk="0">
                  <a:moveTo>
                    <a:pt x="133" y="1"/>
                  </a:moveTo>
                  <a:lnTo>
                    <a:pt x="1" y="4"/>
                  </a:lnTo>
                  <a:cubicBezTo>
                    <a:pt x="1" y="56"/>
                    <a:pt x="6" y="109"/>
                    <a:pt x="8" y="161"/>
                  </a:cubicBezTo>
                  <a:lnTo>
                    <a:pt x="141" y="150"/>
                  </a:lnTo>
                  <a:cubicBezTo>
                    <a:pt x="137" y="102"/>
                    <a:pt x="131" y="51"/>
                    <a:pt x="13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05" name="Google Shape;1007;p42">
              <a:extLst>
                <a:ext uri="{FF2B5EF4-FFF2-40B4-BE49-F238E27FC236}">
                  <a16:creationId xmlns:a16="http://schemas.microsoft.com/office/drawing/2014/main" id="{91996C65-95A6-7BD8-5D02-605731E23E82}"/>
                </a:ext>
              </a:extLst>
            </p:cNvPr>
            <p:cNvSpPr/>
            <p:nvPr/>
          </p:nvSpPr>
          <p:spPr>
            <a:xfrm>
              <a:off x="2276875" y="3008200"/>
              <a:ext cx="3525" cy="4500"/>
            </a:xfrm>
            <a:custGeom>
              <a:avLst/>
              <a:gdLst/>
              <a:ahLst/>
              <a:cxnLst/>
              <a:rect l="l" t="t" r="r" b="b"/>
              <a:pathLst>
                <a:path w="141" h="180" extrusionOk="0">
                  <a:moveTo>
                    <a:pt x="133" y="0"/>
                  </a:moveTo>
                  <a:lnTo>
                    <a:pt x="0" y="2"/>
                  </a:lnTo>
                  <a:cubicBezTo>
                    <a:pt x="0" y="60"/>
                    <a:pt x="5" y="121"/>
                    <a:pt x="8" y="180"/>
                  </a:cubicBezTo>
                  <a:lnTo>
                    <a:pt x="140" y="169"/>
                  </a:lnTo>
                  <a:cubicBezTo>
                    <a:pt x="136" y="114"/>
                    <a:pt x="131" y="56"/>
                    <a:pt x="13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06" name="Google Shape;1008;p42">
              <a:extLst>
                <a:ext uri="{FF2B5EF4-FFF2-40B4-BE49-F238E27FC236}">
                  <a16:creationId xmlns:a16="http://schemas.microsoft.com/office/drawing/2014/main" id="{C7492EF0-7127-C773-F253-B32F83D7D8C3}"/>
                </a:ext>
              </a:extLst>
            </p:cNvPr>
            <p:cNvSpPr/>
            <p:nvPr/>
          </p:nvSpPr>
          <p:spPr>
            <a:xfrm>
              <a:off x="2314475" y="3007450"/>
              <a:ext cx="3450" cy="2450"/>
            </a:xfrm>
            <a:custGeom>
              <a:avLst/>
              <a:gdLst/>
              <a:ahLst/>
              <a:cxnLst/>
              <a:rect l="l" t="t" r="r" b="b"/>
              <a:pathLst>
                <a:path w="138" h="98" extrusionOk="0">
                  <a:moveTo>
                    <a:pt x="134" y="0"/>
                  </a:moveTo>
                  <a:lnTo>
                    <a:pt x="2" y="2"/>
                  </a:lnTo>
                  <a:cubicBezTo>
                    <a:pt x="1" y="34"/>
                    <a:pt x="5" y="66"/>
                    <a:pt x="6" y="98"/>
                  </a:cubicBezTo>
                  <a:lnTo>
                    <a:pt x="138" y="87"/>
                  </a:lnTo>
                  <a:cubicBezTo>
                    <a:pt x="136" y="58"/>
                    <a:pt x="132" y="30"/>
                    <a:pt x="134"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07" name="Google Shape;1009;p42">
              <a:extLst>
                <a:ext uri="{FF2B5EF4-FFF2-40B4-BE49-F238E27FC236}">
                  <a16:creationId xmlns:a16="http://schemas.microsoft.com/office/drawing/2014/main" id="{131FC303-AA13-4AEC-98C6-7440EA5846B6}"/>
                </a:ext>
              </a:extLst>
            </p:cNvPr>
            <p:cNvSpPr/>
            <p:nvPr/>
          </p:nvSpPr>
          <p:spPr>
            <a:xfrm>
              <a:off x="2295650" y="3004475"/>
              <a:ext cx="3400" cy="3425"/>
            </a:xfrm>
            <a:custGeom>
              <a:avLst/>
              <a:gdLst/>
              <a:ahLst/>
              <a:cxnLst/>
              <a:rect l="l" t="t" r="r" b="b"/>
              <a:pathLst>
                <a:path w="136" h="137" extrusionOk="0">
                  <a:moveTo>
                    <a:pt x="2" y="1"/>
                  </a:moveTo>
                  <a:cubicBezTo>
                    <a:pt x="0" y="46"/>
                    <a:pt x="1" y="92"/>
                    <a:pt x="1" y="137"/>
                  </a:cubicBezTo>
                  <a:lnTo>
                    <a:pt x="134" y="135"/>
                  </a:lnTo>
                  <a:cubicBezTo>
                    <a:pt x="134" y="92"/>
                    <a:pt x="132" y="49"/>
                    <a:pt x="135" y="6"/>
                  </a:cubicBezTo>
                  <a:lnTo>
                    <a:pt x="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08" name="Google Shape;1010;p42">
              <a:extLst>
                <a:ext uri="{FF2B5EF4-FFF2-40B4-BE49-F238E27FC236}">
                  <a16:creationId xmlns:a16="http://schemas.microsoft.com/office/drawing/2014/main" id="{F78B7030-3B5D-B1AA-B60F-8D3D6E57A15A}"/>
                </a:ext>
              </a:extLst>
            </p:cNvPr>
            <p:cNvSpPr/>
            <p:nvPr/>
          </p:nvSpPr>
          <p:spPr>
            <a:xfrm>
              <a:off x="2305025" y="3004775"/>
              <a:ext cx="3400" cy="2925"/>
            </a:xfrm>
            <a:custGeom>
              <a:avLst/>
              <a:gdLst/>
              <a:ahLst/>
              <a:cxnLst/>
              <a:rect l="l" t="t" r="r" b="b"/>
              <a:pathLst>
                <a:path w="136" h="117" extrusionOk="0">
                  <a:moveTo>
                    <a:pt x="4" y="0"/>
                  </a:moveTo>
                  <a:cubicBezTo>
                    <a:pt x="1" y="40"/>
                    <a:pt x="3" y="78"/>
                    <a:pt x="3" y="116"/>
                  </a:cubicBezTo>
                  <a:lnTo>
                    <a:pt x="135" y="114"/>
                  </a:lnTo>
                  <a:cubicBezTo>
                    <a:pt x="135" y="78"/>
                    <a:pt x="134" y="42"/>
                    <a:pt x="136" y="5"/>
                  </a:cubicBezTo>
                  <a:lnTo>
                    <a:pt x="4"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09" name="Google Shape;1011;p42">
              <a:extLst>
                <a:ext uri="{FF2B5EF4-FFF2-40B4-BE49-F238E27FC236}">
                  <a16:creationId xmlns:a16="http://schemas.microsoft.com/office/drawing/2014/main" id="{6EFE74F5-773F-F5EE-B26B-9375C74A373E}"/>
                </a:ext>
              </a:extLst>
            </p:cNvPr>
            <p:cNvSpPr/>
            <p:nvPr/>
          </p:nvSpPr>
          <p:spPr>
            <a:xfrm>
              <a:off x="2286225" y="3004175"/>
              <a:ext cx="3400" cy="3950"/>
            </a:xfrm>
            <a:custGeom>
              <a:avLst/>
              <a:gdLst/>
              <a:ahLst/>
              <a:cxnLst/>
              <a:rect l="l" t="t" r="r" b="b"/>
              <a:pathLst>
                <a:path w="136" h="158" extrusionOk="0">
                  <a:moveTo>
                    <a:pt x="4" y="0"/>
                  </a:moveTo>
                  <a:cubicBezTo>
                    <a:pt x="1" y="52"/>
                    <a:pt x="3" y="104"/>
                    <a:pt x="3" y="157"/>
                  </a:cubicBezTo>
                  <a:lnTo>
                    <a:pt x="135" y="154"/>
                  </a:lnTo>
                  <a:cubicBezTo>
                    <a:pt x="135" y="104"/>
                    <a:pt x="132" y="54"/>
                    <a:pt x="136" y="6"/>
                  </a:cubicBezTo>
                  <a:lnTo>
                    <a:pt x="4"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10" name="Google Shape;1012;p42">
              <a:extLst>
                <a:ext uri="{FF2B5EF4-FFF2-40B4-BE49-F238E27FC236}">
                  <a16:creationId xmlns:a16="http://schemas.microsoft.com/office/drawing/2014/main" id="{2DA6FD93-3574-08C7-A320-37F1CD6A88BD}"/>
                </a:ext>
              </a:extLst>
            </p:cNvPr>
            <p:cNvSpPr/>
            <p:nvPr/>
          </p:nvSpPr>
          <p:spPr>
            <a:xfrm>
              <a:off x="2276825" y="3003825"/>
              <a:ext cx="3400" cy="4450"/>
            </a:xfrm>
            <a:custGeom>
              <a:avLst/>
              <a:gdLst/>
              <a:ahLst/>
              <a:cxnLst/>
              <a:rect l="l" t="t" r="r" b="b"/>
              <a:pathLst>
                <a:path w="136" h="178" extrusionOk="0">
                  <a:moveTo>
                    <a:pt x="3" y="1"/>
                  </a:moveTo>
                  <a:cubicBezTo>
                    <a:pt x="0" y="59"/>
                    <a:pt x="2" y="119"/>
                    <a:pt x="2" y="177"/>
                  </a:cubicBezTo>
                  <a:lnTo>
                    <a:pt x="135" y="175"/>
                  </a:lnTo>
                  <a:cubicBezTo>
                    <a:pt x="133" y="119"/>
                    <a:pt x="132" y="62"/>
                    <a:pt x="136" y="6"/>
                  </a:cubicBezTo>
                  <a:lnTo>
                    <a:pt x="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11" name="Google Shape;1013;p42">
              <a:extLst>
                <a:ext uri="{FF2B5EF4-FFF2-40B4-BE49-F238E27FC236}">
                  <a16:creationId xmlns:a16="http://schemas.microsoft.com/office/drawing/2014/main" id="{C30506A8-A900-FB2C-1E4F-915F6C5A58E5}"/>
                </a:ext>
              </a:extLst>
            </p:cNvPr>
            <p:cNvSpPr/>
            <p:nvPr/>
          </p:nvSpPr>
          <p:spPr>
            <a:xfrm>
              <a:off x="2314450" y="3005125"/>
              <a:ext cx="3400" cy="2450"/>
            </a:xfrm>
            <a:custGeom>
              <a:avLst/>
              <a:gdLst/>
              <a:ahLst/>
              <a:cxnLst/>
              <a:rect l="l" t="t" r="r" b="b"/>
              <a:pathLst>
                <a:path w="136" h="98" extrusionOk="0">
                  <a:moveTo>
                    <a:pt x="3" y="1"/>
                  </a:moveTo>
                  <a:cubicBezTo>
                    <a:pt x="1" y="33"/>
                    <a:pt x="2" y="64"/>
                    <a:pt x="2" y="97"/>
                  </a:cubicBezTo>
                  <a:lnTo>
                    <a:pt x="134" y="94"/>
                  </a:lnTo>
                  <a:cubicBezTo>
                    <a:pt x="134" y="64"/>
                    <a:pt x="132" y="36"/>
                    <a:pt x="135" y="6"/>
                  </a:cubicBezTo>
                  <a:lnTo>
                    <a:pt x="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12" name="Google Shape;1014;p42">
              <a:extLst>
                <a:ext uri="{FF2B5EF4-FFF2-40B4-BE49-F238E27FC236}">
                  <a16:creationId xmlns:a16="http://schemas.microsoft.com/office/drawing/2014/main" id="{0437B06A-D645-6529-346C-1C2587D47F94}"/>
                </a:ext>
              </a:extLst>
            </p:cNvPr>
            <p:cNvSpPr/>
            <p:nvPr/>
          </p:nvSpPr>
          <p:spPr>
            <a:xfrm>
              <a:off x="2295700" y="3001100"/>
              <a:ext cx="3525" cy="3525"/>
            </a:xfrm>
            <a:custGeom>
              <a:avLst/>
              <a:gdLst/>
              <a:ahLst/>
              <a:cxnLst/>
              <a:rect l="l" t="t" r="r" b="b"/>
              <a:pathLst>
                <a:path w="141" h="141" extrusionOk="0">
                  <a:moveTo>
                    <a:pt x="9" y="1"/>
                  </a:moveTo>
                  <a:cubicBezTo>
                    <a:pt x="3" y="47"/>
                    <a:pt x="2" y="92"/>
                    <a:pt x="0" y="137"/>
                  </a:cubicBezTo>
                  <a:lnTo>
                    <a:pt x="133" y="141"/>
                  </a:lnTo>
                  <a:cubicBezTo>
                    <a:pt x="134" y="98"/>
                    <a:pt x="135" y="55"/>
                    <a:pt x="140" y="12"/>
                  </a:cubicBezTo>
                  <a:lnTo>
                    <a:pt x="9"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13" name="Google Shape;1015;p42">
              <a:extLst>
                <a:ext uri="{FF2B5EF4-FFF2-40B4-BE49-F238E27FC236}">
                  <a16:creationId xmlns:a16="http://schemas.microsoft.com/office/drawing/2014/main" id="{57B313B5-7F19-88DA-B4DA-53117F3D8609}"/>
                </a:ext>
              </a:extLst>
            </p:cNvPr>
            <p:cNvSpPr/>
            <p:nvPr/>
          </p:nvSpPr>
          <p:spPr>
            <a:xfrm>
              <a:off x="2305075" y="3001925"/>
              <a:ext cx="3550" cy="3050"/>
            </a:xfrm>
            <a:custGeom>
              <a:avLst/>
              <a:gdLst/>
              <a:ahLst/>
              <a:cxnLst/>
              <a:rect l="l" t="t" r="r" b="b"/>
              <a:pathLst>
                <a:path w="142" h="122" extrusionOk="0">
                  <a:moveTo>
                    <a:pt x="8" y="0"/>
                  </a:moveTo>
                  <a:cubicBezTo>
                    <a:pt x="4" y="40"/>
                    <a:pt x="3" y="78"/>
                    <a:pt x="1" y="116"/>
                  </a:cubicBezTo>
                  <a:lnTo>
                    <a:pt x="134" y="121"/>
                  </a:lnTo>
                  <a:cubicBezTo>
                    <a:pt x="136" y="85"/>
                    <a:pt x="137" y="48"/>
                    <a:pt x="141" y="13"/>
                  </a:cubicBezTo>
                  <a:lnTo>
                    <a:pt x="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14" name="Google Shape;1016;p42">
              <a:extLst>
                <a:ext uri="{FF2B5EF4-FFF2-40B4-BE49-F238E27FC236}">
                  <a16:creationId xmlns:a16="http://schemas.microsoft.com/office/drawing/2014/main" id="{F055E930-DAEF-1841-50A9-13202558029D}"/>
                </a:ext>
              </a:extLst>
            </p:cNvPr>
            <p:cNvSpPr/>
            <p:nvPr/>
          </p:nvSpPr>
          <p:spPr>
            <a:xfrm>
              <a:off x="2286300" y="3000275"/>
              <a:ext cx="3550" cy="4050"/>
            </a:xfrm>
            <a:custGeom>
              <a:avLst/>
              <a:gdLst/>
              <a:ahLst/>
              <a:cxnLst/>
              <a:rect l="l" t="t" r="r" b="b"/>
              <a:pathLst>
                <a:path w="142" h="162" extrusionOk="0">
                  <a:moveTo>
                    <a:pt x="10" y="1"/>
                  </a:moveTo>
                  <a:cubicBezTo>
                    <a:pt x="5" y="53"/>
                    <a:pt x="2" y="104"/>
                    <a:pt x="1" y="156"/>
                  </a:cubicBezTo>
                  <a:lnTo>
                    <a:pt x="133" y="162"/>
                  </a:lnTo>
                  <a:cubicBezTo>
                    <a:pt x="135" y="111"/>
                    <a:pt x="137" y="61"/>
                    <a:pt x="142" y="12"/>
                  </a:cubicBezTo>
                  <a:lnTo>
                    <a:pt x="1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15" name="Google Shape;1017;p42">
              <a:extLst>
                <a:ext uri="{FF2B5EF4-FFF2-40B4-BE49-F238E27FC236}">
                  <a16:creationId xmlns:a16="http://schemas.microsoft.com/office/drawing/2014/main" id="{BBD413AC-ABB6-4FB5-65E0-D31DB07CA77B}"/>
                </a:ext>
              </a:extLst>
            </p:cNvPr>
            <p:cNvSpPr/>
            <p:nvPr/>
          </p:nvSpPr>
          <p:spPr>
            <a:xfrm>
              <a:off x="2276900" y="2999450"/>
              <a:ext cx="3600" cy="4550"/>
            </a:xfrm>
            <a:custGeom>
              <a:avLst/>
              <a:gdLst/>
              <a:ahLst/>
              <a:cxnLst/>
              <a:rect l="l" t="t" r="r" b="b"/>
              <a:pathLst>
                <a:path w="144" h="182" extrusionOk="0">
                  <a:moveTo>
                    <a:pt x="11" y="1"/>
                  </a:moveTo>
                  <a:cubicBezTo>
                    <a:pt x="4" y="60"/>
                    <a:pt x="2" y="118"/>
                    <a:pt x="0" y="176"/>
                  </a:cubicBezTo>
                  <a:lnTo>
                    <a:pt x="133" y="181"/>
                  </a:lnTo>
                  <a:cubicBezTo>
                    <a:pt x="134" y="124"/>
                    <a:pt x="137" y="68"/>
                    <a:pt x="143" y="13"/>
                  </a:cubicBezTo>
                  <a:lnTo>
                    <a:pt x="1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16" name="Google Shape;1018;p42">
              <a:extLst>
                <a:ext uri="{FF2B5EF4-FFF2-40B4-BE49-F238E27FC236}">
                  <a16:creationId xmlns:a16="http://schemas.microsoft.com/office/drawing/2014/main" id="{FC836CB1-BA31-67C7-8D59-62F187C1C116}"/>
                </a:ext>
              </a:extLst>
            </p:cNvPr>
            <p:cNvSpPr/>
            <p:nvPr/>
          </p:nvSpPr>
          <p:spPr>
            <a:xfrm>
              <a:off x="2314500" y="3002750"/>
              <a:ext cx="3475" cy="2525"/>
            </a:xfrm>
            <a:custGeom>
              <a:avLst/>
              <a:gdLst/>
              <a:ahLst/>
              <a:cxnLst/>
              <a:rect l="l" t="t" r="r" b="b"/>
              <a:pathLst>
                <a:path w="139" h="101" extrusionOk="0">
                  <a:moveTo>
                    <a:pt x="6" y="0"/>
                  </a:moveTo>
                  <a:cubicBezTo>
                    <a:pt x="4" y="32"/>
                    <a:pt x="3" y="65"/>
                    <a:pt x="1" y="96"/>
                  </a:cubicBezTo>
                  <a:lnTo>
                    <a:pt x="133" y="101"/>
                  </a:lnTo>
                  <a:cubicBezTo>
                    <a:pt x="134" y="71"/>
                    <a:pt x="134" y="41"/>
                    <a:pt x="139" y="12"/>
                  </a:cubicBezTo>
                  <a:lnTo>
                    <a:pt x="6"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17" name="Google Shape;1019;p42">
              <a:extLst>
                <a:ext uri="{FF2B5EF4-FFF2-40B4-BE49-F238E27FC236}">
                  <a16:creationId xmlns:a16="http://schemas.microsoft.com/office/drawing/2014/main" id="{7F0A2E50-6DEF-5981-1B69-58AD6F9085B5}"/>
                </a:ext>
              </a:extLst>
            </p:cNvPr>
            <p:cNvSpPr/>
            <p:nvPr/>
          </p:nvSpPr>
          <p:spPr>
            <a:xfrm>
              <a:off x="2295900" y="2997725"/>
              <a:ext cx="3675" cy="3675"/>
            </a:xfrm>
            <a:custGeom>
              <a:avLst/>
              <a:gdLst/>
              <a:ahLst/>
              <a:cxnLst/>
              <a:rect l="l" t="t" r="r" b="b"/>
              <a:pathLst>
                <a:path w="147" h="147" extrusionOk="0">
                  <a:moveTo>
                    <a:pt x="16" y="0"/>
                  </a:moveTo>
                  <a:lnTo>
                    <a:pt x="7" y="67"/>
                  </a:lnTo>
                  <a:lnTo>
                    <a:pt x="1" y="136"/>
                  </a:lnTo>
                  <a:lnTo>
                    <a:pt x="132" y="146"/>
                  </a:lnTo>
                  <a:lnTo>
                    <a:pt x="140" y="83"/>
                  </a:lnTo>
                  <a:lnTo>
                    <a:pt x="147" y="20"/>
                  </a:lnTo>
                  <a:lnTo>
                    <a:pt x="16"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18" name="Google Shape;1020;p42">
              <a:extLst>
                <a:ext uri="{FF2B5EF4-FFF2-40B4-BE49-F238E27FC236}">
                  <a16:creationId xmlns:a16="http://schemas.microsoft.com/office/drawing/2014/main" id="{DF2BC6D0-AC81-CB3D-6334-0C3100751A7B}"/>
                </a:ext>
              </a:extLst>
            </p:cNvPr>
            <p:cNvSpPr/>
            <p:nvPr/>
          </p:nvSpPr>
          <p:spPr>
            <a:xfrm>
              <a:off x="2305275" y="2999000"/>
              <a:ext cx="3650" cy="3250"/>
            </a:xfrm>
            <a:custGeom>
              <a:avLst/>
              <a:gdLst/>
              <a:ahLst/>
              <a:cxnLst/>
              <a:rect l="l" t="t" r="r" b="b"/>
              <a:pathLst>
                <a:path w="146" h="130" extrusionOk="0">
                  <a:moveTo>
                    <a:pt x="14" y="1"/>
                  </a:moveTo>
                  <a:lnTo>
                    <a:pt x="5" y="59"/>
                  </a:lnTo>
                  <a:lnTo>
                    <a:pt x="0" y="117"/>
                  </a:lnTo>
                  <a:lnTo>
                    <a:pt x="133" y="130"/>
                  </a:lnTo>
                  <a:lnTo>
                    <a:pt x="138" y="75"/>
                  </a:lnTo>
                  <a:lnTo>
                    <a:pt x="145" y="19"/>
                  </a:lnTo>
                  <a:lnTo>
                    <a:pt x="1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19" name="Google Shape;1021;p42">
              <a:extLst>
                <a:ext uri="{FF2B5EF4-FFF2-40B4-BE49-F238E27FC236}">
                  <a16:creationId xmlns:a16="http://schemas.microsoft.com/office/drawing/2014/main" id="{1ACF5D13-73FA-A870-78DE-C2701786F3E0}"/>
                </a:ext>
              </a:extLst>
            </p:cNvPr>
            <p:cNvSpPr/>
            <p:nvPr/>
          </p:nvSpPr>
          <p:spPr>
            <a:xfrm>
              <a:off x="2286575" y="2996450"/>
              <a:ext cx="3700" cy="4175"/>
            </a:xfrm>
            <a:custGeom>
              <a:avLst/>
              <a:gdLst/>
              <a:ahLst/>
              <a:cxnLst/>
              <a:rect l="l" t="t" r="r" b="b"/>
              <a:pathLst>
                <a:path w="148" h="167" extrusionOk="0">
                  <a:moveTo>
                    <a:pt x="17" y="0"/>
                  </a:moveTo>
                  <a:cubicBezTo>
                    <a:pt x="13" y="26"/>
                    <a:pt x="10" y="51"/>
                    <a:pt x="6" y="77"/>
                  </a:cubicBezTo>
                  <a:lnTo>
                    <a:pt x="0" y="155"/>
                  </a:lnTo>
                  <a:lnTo>
                    <a:pt x="132" y="166"/>
                  </a:lnTo>
                  <a:lnTo>
                    <a:pt x="138" y="93"/>
                  </a:lnTo>
                  <a:cubicBezTo>
                    <a:pt x="140" y="67"/>
                    <a:pt x="144" y="43"/>
                    <a:pt x="148" y="19"/>
                  </a:cubicBezTo>
                  <a:lnTo>
                    <a:pt x="17"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20" name="Google Shape;1022;p42">
              <a:extLst>
                <a:ext uri="{FF2B5EF4-FFF2-40B4-BE49-F238E27FC236}">
                  <a16:creationId xmlns:a16="http://schemas.microsoft.com/office/drawing/2014/main" id="{A5ED8D52-AA1D-564D-296F-7569D91E6461}"/>
                </a:ext>
              </a:extLst>
            </p:cNvPr>
            <p:cNvSpPr/>
            <p:nvPr/>
          </p:nvSpPr>
          <p:spPr>
            <a:xfrm>
              <a:off x="2277150" y="2995150"/>
              <a:ext cx="3775" cy="4625"/>
            </a:xfrm>
            <a:custGeom>
              <a:avLst/>
              <a:gdLst/>
              <a:ahLst/>
              <a:cxnLst/>
              <a:rect l="l" t="t" r="r" b="b"/>
              <a:pathLst>
                <a:path w="151" h="185" extrusionOk="0">
                  <a:moveTo>
                    <a:pt x="20" y="0"/>
                  </a:moveTo>
                  <a:lnTo>
                    <a:pt x="9" y="86"/>
                  </a:lnTo>
                  <a:lnTo>
                    <a:pt x="1" y="173"/>
                  </a:lnTo>
                  <a:lnTo>
                    <a:pt x="133" y="185"/>
                  </a:lnTo>
                  <a:lnTo>
                    <a:pt x="141" y="102"/>
                  </a:lnTo>
                  <a:cubicBezTo>
                    <a:pt x="144" y="73"/>
                    <a:pt x="148" y="46"/>
                    <a:pt x="151" y="19"/>
                  </a:cubicBezTo>
                  <a:lnTo>
                    <a:pt x="2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21" name="Google Shape;1023;p42">
              <a:extLst>
                <a:ext uri="{FF2B5EF4-FFF2-40B4-BE49-F238E27FC236}">
                  <a16:creationId xmlns:a16="http://schemas.microsoft.com/office/drawing/2014/main" id="{9408B5BC-3FF6-2B80-A2D9-8BF28DC6E700}"/>
                </a:ext>
              </a:extLst>
            </p:cNvPr>
            <p:cNvSpPr/>
            <p:nvPr/>
          </p:nvSpPr>
          <p:spPr>
            <a:xfrm>
              <a:off x="2314675" y="3000300"/>
              <a:ext cx="3550" cy="2750"/>
            </a:xfrm>
            <a:custGeom>
              <a:avLst/>
              <a:gdLst/>
              <a:ahLst/>
              <a:cxnLst/>
              <a:rect l="l" t="t" r="r" b="b"/>
              <a:pathLst>
                <a:path w="142" h="110" extrusionOk="0">
                  <a:moveTo>
                    <a:pt x="11" y="1"/>
                  </a:moveTo>
                  <a:lnTo>
                    <a:pt x="4" y="50"/>
                  </a:lnTo>
                  <a:lnTo>
                    <a:pt x="1" y="98"/>
                  </a:lnTo>
                  <a:lnTo>
                    <a:pt x="133" y="110"/>
                  </a:lnTo>
                  <a:lnTo>
                    <a:pt x="137" y="64"/>
                  </a:lnTo>
                  <a:lnTo>
                    <a:pt x="142" y="18"/>
                  </a:lnTo>
                  <a:lnTo>
                    <a:pt x="1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22" name="Google Shape;1024;p42">
              <a:extLst>
                <a:ext uri="{FF2B5EF4-FFF2-40B4-BE49-F238E27FC236}">
                  <a16:creationId xmlns:a16="http://schemas.microsoft.com/office/drawing/2014/main" id="{527EA71F-D206-DD8D-06B1-8E14D0955C80}"/>
                </a:ext>
              </a:extLst>
            </p:cNvPr>
            <p:cNvSpPr/>
            <p:nvPr/>
          </p:nvSpPr>
          <p:spPr>
            <a:xfrm>
              <a:off x="2296300" y="2994375"/>
              <a:ext cx="3800" cy="3850"/>
            </a:xfrm>
            <a:custGeom>
              <a:avLst/>
              <a:gdLst/>
              <a:ahLst/>
              <a:cxnLst/>
              <a:rect l="l" t="t" r="r" b="b"/>
              <a:pathLst>
                <a:path w="152" h="154" extrusionOk="0">
                  <a:moveTo>
                    <a:pt x="22" y="0"/>
                  </a:moveTo>
                  <a:lnTo>
                    <a:pt x="10" y="68"/>
                  </a:lnTo>
                  <a:lnTo>
                    <a:pt x="0" y="134"/>
                  </a:lnTo>
                  <a:lnTo>
                    <a:pt x="131" y="154"/>
                  </a:lnTo>
                  <a:lnTo>
                    <a:pt x="140" y="88"/>
                  </a:lnTo>
                  <a:lnTo>
                    <a:pt x="152" y="25"/>
                  </a:lnTo>
                  <a:lnTo>
                    <a:pt x="22"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23" name="Google Shape;1025;p42">
              <a:extLst>
                <a:ext uri="{FF2B5EF4-FFF2-40B4-BE49-F238E27FC236}">
                  <a16:creationId xmlns:a16="http://schemas.microsoft.com/office/drawing/2014/main" id="{3A7F4A5B-3F40-130E-2C3F-0385FDA6AE2D}"/>
                </a:ext>
              </a:extLst>
            </p:cNvPr>
            <p:cNvSpPr/>
            <p:nvPr/>
          </p:nvSpPr>
          <p:spPr>
            <a:xfrm>
              <a:off x="2305600" y="2996125"/>
              <a:ext cx="3800" cy="3350"/>
            </a:xfrm>
            <a:custGeom>
              <a:avLst/>
              <a:gdLst/>
              <a:ahLst/>
              <a:cxnLst/>
              <a:rect l="l" t="t" r="r" b="b"/>
              <a:pathLst>
                <a:path w="152" h="134" extrusionOk="0">
                  <a:moveTo>
                    <a:pt x="19" y="1"/>
                  </a:moveTo>
                  <a:lnTo>
                    <a:pt x="9" y="59"/>
                  </a:lnTo>
                  <a:lnTo>
                    <a:pt x="1" y="116"/>
                  </a:lnTo>
                  <a:lnTo>
                    <a:pt x="132" y="134"/>
                  </a:lnTo>
                  <a:lnTo>
                    <a:pt x="141" y="80"/>
                  </a:lnTo>
                  <a:lnTo>
                    <a:pt x="151" y="25"/>
                  </a:lnTo>
                  <a:lnTo>
                    <a:pt x="19"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24" name="Google Shape;1026;p42">
              <a:extLst>
                <a:ext uri="{FF2B5EF4-FFF2-40B4-BE49-F238E27FC236}">
                  <a16:creationId xmlns:a16="http://schemas.microsoft.com/office/drawing/2014/main" id="{78E59C52-1F1C-8C11-AC49-42D6C1C57D52}"/>
                </a:ext>
              </a:extLst>
            </p:cNvPr>
            <p:cNvSpPr/>
            <p:nvPr/>
          </p:nvSpPr>
          <p:spPr>
            <a:xfrm>
              <a:off x="2286950" y="2992625"/>
              <a:ext cx="3925" cy="4300"/>
            </a:xfrm>
            <a:custGeom>
              <a:avLst/>
              <a:gdLst/>
              <a:ahLst/>
              <a:cxnLst/>
              <a:rect l="l" t="t" r="r" b="b"/>
              <a:pathLst>
                <a:path w="157" h="172" extrusionOk="0">
                  <a:moveTo>
                    <a:pt x="26" y="1"/>
                  </a:moveTo>
                  <a:lnTo>
                    <a:pt x="12" y="76"/>
                  </a:lnTo>
                  <a:lnTo>
                    <a:pt x="1" y="153"/>
                  </a:lnTo>
                  <a:lnTo>
                    <a:pt x="133" y="172"/>
                  </a:lnTo>
                  <a:lnTo>
                    <a:pt x="143" y="97"/>
                  </a:lnTo>
                  <a:lnTo>
                    <a:pt x="156" y="25"/>
                  </a:lnTo>
                  <a:lnTo>
                    <a:pt x="26"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25" name="Google Shape;1027;p42">
              <a:extLst>
                <a:ext uri="{FF2B5EF4-FFF2-40B4-BE49-F238E27FC236}">
                  <a16:creationId xmlns:a16="http://schemas.microsoft.com/office/drawing/2014/main" id="{5005BBB3-FEFD-DE35-6889-3B908C4358A3}"/>
                </a:ext>
              </a:extLst>
            </p:cNvPr>
            <p:cNvSpPr/>
            <p:nvPr/>
          </p:nvSpPr>
          <p:spPr>
            <a:xfrm>
              <a:off x="2277650" y="2990875"/>
              <a:ext cx="3975" cy="4750"/>
            </a:xfrm>
            <a:custGeom>
              <a:avLst/>
              <a:gdLst/>
              <a:ahLst/>
              <a:cxnLst/>
              <a:rect l="l" t="t" r="r" b="b"/>
              <a:pathLst>
                <a:path w="159" h="190" extrusionOk="0">
                  <a:moveTo>
                    <a:pt x="27" y="0"/>
                  </a:moveTo>
                  <a:lnTo>
                    <a:pt x="12" y="84"/>
                  </a:lnTo>
                  <a:lnTo>
                    <a:pt x="0" y="171"/>
                  </a:lnTo>
                  <a:lnTo>
                    <a:pt x="131" y="190"/>
                  </a:lnTo>
                  <a:lnTo>
                    <a:pt x="143" y="107"/>
                  </a:lnTo>
                  <a:lnTo>
                    <a:pt x="159" y="25"/>
                  </a:lnTo>
                  <a:lnTo>
                    <a:pt x="27"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26" name="Google Shape;1028;p42">
              <a:extLst>
                <a:ext uri="{FF2B5EF4-FFF2-40B4-BE49-F238E27FC236}">
                  <a16:creationId xmlns:a16="http://schemas.microsoft.com/office/drawing/2014/main" id="{0FABD5A1-D91C-204B-2FC5-2F3A767E534F}"/>
                </a:ext>
              </a:extLst>
            </p:cNvPr>
            <p:cNvSpPr/>
            <p:nvPr/>
          </p:nvSpPr>
          <p:spPr>
            <a:xfrm>
              <a:off x="2314950" y="2997875"/>
              <a:ext cx="3675" cy="2900"/>
            </a:xfrm>
            <a:custGeom>
              <a:avLst/>
              <a:gdLst/>
              <a:ahLst/>
              <a:cxnLst/>
              <a:rect l="l" t="t" r="r" b="b"/>
              <a:pathLst>
                <a:path w="147" h="116" extrusionOk="0">
                  <a:moveTo>
                    <a:pt x="16" y="0"/>
                  </a:moveTo>
                  <a:lnTo>
                    <a:pt x="6" y="50"/>
                  </a:lnTo>
                  <a:lnTo>
                    <a:pt x="0" y="98"/>
                  </a:lnTo>
                  <a:lnTo>
                    <a:pt x="131" y="115"/>
                  </a:lnTo>
                  <a:lnTo>
                    <a:pt x="137" y="71"/>
                  </a:lnTo>
                  <a:lnTo>
                    <a:pt x="147" y="26"/>
                  </a:lnTo>
                  <a:lnTo>
                    <a:pt x="16"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27" name="Google Shape;1029;p42">
              <a:extLst>
                <a:ext uri="{FF2B5EF4-FFF2-40B4-BE49-F238E27FC236}">
                  <a16:creationId xmlns:a16="http://schemas.microsoft.com/office/drawing/2014/main" id="{9492562C-32F1-B508-DB12-5B49BED35256}"/>
                </a:ext>
              </a:extLst>
            </p:cNvPr>
            <p:cNvSpPr/>
            <p:nvPr/>
          </p:nvSpPr>
          <p:spPr>
            <a:xfrm>
              <a:off x="2296825" y="2991025"/>
              <a:ext cx="3950" cy="4000"/>
            </a:xfrm>
            <a:custGeom>
              <a:avLst/>
              <a:gdLst/>
              <a:ahLst/>
              <a:cxnLst/>
              <a:rect l="l" t="t" r="r" b="b"/>
              <a:pathLst>
                <a:path w="158" h="160" extrusionOk="0">
                  <a:moveTo>
                    <a:pt x="28" y="0"/>
                  </a:moveTo>
                  <a:lnTo>
                    <a:pt x="12" y="67"/>
                  </a:lnTo>
                  <a:cubicBezTo>
                    <a:pt x="7" y="89"/>
                    <a:pt x="4" y="111"/>
                    <a:pt x="0" y="133"/>
                  </a:cubicBezTo>
                  <a:lnTo>
                    <a:pt x="131" y="159"/>
                  </a:lnTo>
                  <a:cubicBezTo>
                    <a:pt x="135" y="138"/>
                    <a:pt x="139" y="117"/>
                    <a:pt x="144" y="96"/>
                  </a:cubicBezTo>
                  <a:lnTo>
                    <a:pt x="158" y="31"/>
                  </a:lnTo>
                  <a:lnTo>
                    <a:pt x="2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28" name="Google Shape;1030;p42">
              <a:extLst>
                <a:ext uri="{FF2B5EF4-FFF2-40B4-BE49-F238E27FC236}">
                  <a16:creationId xmlns:a16="http://schemas.microsoft.com/office/drawing/2014/main" id="{5ED32D9C-A71B-E515-AA2B-CEF0C6CAD62E}"/>
                </a:ext>
              </a:extLst>
            </p:cNvPr>
            <p:cNvSpPr/>
            <p:nvPr/>
          </p:nvSpPr>
          <p:spPr>
            <a:xfrm>
              <a:off x="2306075" y="2993225"/>
              <a:ext cx="3875" cy="3525"/>
            </a:xfrm>
            <a:custGeom>
              <a:avLst/>
              <a:gdLst/>
              <a:ahLst/>
              <a:cxnLst/>
              <a:rect l="l" t="t" r="r" b="b"/>
              <a:pathLst>
                <a:path w="155" h="141" extrusionOk="0">
                  <a:moveTo>
                    <a:pt x="25" y="1"/>
                  </a:moveTo>
                  <a:lnTo>
                    <a:pt x="13" y="58"/>
                  </a:lnTo>
                  <a:cubicBezTo>
                    <a:pt x="9" y="77"/>
                    <a:pt x="5" y="97"/>
                    <a:pt x="0" y="115"/>
                  </a:cubicBezTo>
                  <a:lnTo>
                    <a:pt x="132" y="141"/>
                  </a:lnTo>
                  <a:cubicBezTo>
                    <a:pt x="135" y="123"/>
                    <a:pt x="138" y="104"/>
                    <a:pt x="143" y="87"/>
                  </a:cubicBezTo>
                  <a:lnTo>
                    <a:pt x="155" y="32"/>
                  </a:lnTo>
                  <a:lnTo>
                    <a:pt x="25"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29" name="Google Shape;1031;p42">
              <a:extLst>
                <a:ext uri="{FF2B5EF4-FFF2-40B4-BE49-F238E27FC236}">
                  <a16:creationId xmlns:a16="http://schemas.microsoft.com/office/drawing/2014/main" id="{FF93E2A4-E80B-71CD-09EE-8B541D6A605F}"/>
                </a:ext>
              </a:extLst>
            </p:cNvPr>
            <p:cNvSpPr/>
            <p:nvPr/>
          </p:nvSpPr>
          <p:spPr>
            <a:xfrm>
              <a:off x="2287575" y="2988875"/>
              <a:ext cx="4075" cy="4375"/>
            </a:xfrm>
            <a:custGeom>
              <a:avLst/>
              <a:gdLst/>
              <a:ahLst/>
              <a:cxnLst/>
              <a:rect l="l" t="t" r="r" b="b"/>
              <a:pathLst>
                <a:path w="163" h="175" extrusionOk="0">
                  <a:moveTo>
                    <a:pt x="33" y="0"/>
                  </a:moveTo>
                  <a:lnTo>
                    <a:pt x="14" y="75"/>
                  </a:lnTo>
                  <a:cubicBezTo>
                    <a:pt x="9" y="100"/>
                    <a:pt x="4" y="126"/>
                    <a:pt x="1" y="151"/>
                  </a:cubicBezTo>
                  <a:lnTo>
                    <a:pt x="131" y="175"/>
                  </a:lnTo>
                  <a:cubicBezTo>
                    <a:pt x="137" y="151"/>
                    <a:pt x="141" y="127"/>
                    <a:pt x="146" y="102"/>
                  </a:cubicBezTo>
                  <a:lnTo>
                    <a:pt x="162" y="31"/>
                  </a:lnTo>
                  <a:lnTo>
                    <a:pt x="3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30" name="Google Shape;1032;p42">
              <a:extLst>
                <a:ext uri="{FF2B5EF4-FFF2-40B4-BE49-F238E27FC236}">
                  <a16:creationId xmlns:a16="http://schemas.microsoft.com/office/drawing/2014/main" id="{A5B8DEDC-AA1C-8887-AA3C-8FB5B3CE497F}"/>
                </a:ext>
              </a:extLst>
            </p:cNvPr>
            <p:cNvSpPr/>
            <p:nvPr/>
          </p:nvSpPr>
          <p:spPr>
            <a:xfrm>
              <a:off x="2278325" y="2986675"/>
              <a:ext cx="4175" cy="4775"/>
            </a:xfrm>
            <a:custGeom>
              <a:avLst/>
              <a:gdLst/>
              <a:ahLst/>
              <a:cxnLst/>
              <a:rect l="l" t="t" r="r" b="b"/>
              <a:pathLst>
                <a:path w="167" h="191" extrusionOk="0">
                  <a:moveTo>
                    <a:pt x="37" y="0"/>
                  </a:moveTo>
                  <a:lnTo>
                    <a:pt x="18" y="83"/>
                  </a:lnTo>
                  <a:cubicBezTo>
                    <a:pt x="11" y="111"/>
                    <a:pt x="5" y="139"/>
                    <a:pt x="0" y="167"/>
                  </a:cubicBezTo>
                  <a:lnTo>
                    <a:pt x="131" y="191"/>
                  </a:lnTo>
                  <a:lnTo>
                    <a:pt x="147" y="110"/>
                  </a:lnTo>
                  <a:lnTo>
                    <a:pt x="166" y="31"/>
                  </a:lnTo>
                  <a:lnTo>
                    <a:pt x="37"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31" name="Google Shape;1033;p42">
              <a:extLst>
                <a:ext uri="{FF2B5EF4-FFF2-40B4-BE49-F238E27FC236}">
                  <a16:creationId xmlns:a16="http://schemas.microsoft.com/office/drawing/2014/main" id="{B78BC544-8520-209A-72C6-F0339B5E3A14}"/>
                </a:ext>
              </a:extLst>
            </p:cNvPr>
            <p:cNvSpPr/>
            <p:nvPr/>
          </p:nvSpPr>
          <p:spPr>
            <a:xfrm>
              <a:off x="2315325" y="2995425"/>
              <a:ext cx="3800" cy="3100"/>
            </a:xfrm>
            <a:custGeom>
              <a:avLst/>
              <a:gdLst/>
              <a:ahLst/>
              <a:cxnLst/>
              <a:rect l="l" t="t" r="r" b="b"/>
              <a:pathLst>
                <a:path w="152" h="124" extrusionOk="0">
                  <a:moveTo>
                    <a:pt x="22" y="1"/>
                  </a:moveTo>
                  <a:lnTo>
                    <a:pt x="9" y="49"/>
                  </a:lnTo>
                  <a:cubicBezTo>
                    <a:pt x="7" y="66"/>
                    <a:pt x="4" y="83"/>
                    <a:pt x="1" y="98"/>
                  </a:cubicBezTo>
                  <a:lnTo>
                    <a:pt x="132" y="123"/>
                  </a:lnTo>
                  <a:cubicBezTo>
                    <a:pt x="134" y="108"/>
                    <a:pt x="137" y="93"/>
                    <a:pt x="141" y="77"/>
                  </a:cubicBezTo>
                  <a:lnTo>
                    <a:pt x="151" y="32"/>
                  </a:lnTo>
                  <a:lnTo>
                    <a:pt x="2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32" name="Google Shape;1034;p42">
              <a:extLst>
                <a:ext uri="{FF2B5EF4-FFF2-40B4-BE49-F238E27FC236}">
                  <a16:creationId xmlns:a16="http://schemas.microsoft.com/office/drawing/2014/main" id="{E5636CE1-8698-2330-C64F-BB62F2926A53}"/>
                </a:ext>
              </a:extLst>
            </p:cNvPr>
            <p:cNvSpPr/>
            <p:nvPr/>
          </p:nvSpPr>
          <p:spPr>
            <a:xfrm>
              <a:off x="2297575" y="2987775"/>
              <a:ext cx="4050" cy="4100"/>
            </a:xfrm>
            <a:custGeom>
              <a:avLst/>
              <a:gdLst/>
              <a:ahLst/>
              <a:cxnLst/>
              <a:rect l="l" t="t" r="r" b="b"/>
              <a:pathLst>
                <a:path w="162" h="164" extrusionOk="0">
                  <a:moveTo>
                    <a:pt x="34" y="1"/>
                  </a:moveTo>
                  <a:cubicBezTo>
                    <a:pt x="23" y="45"/>
                    <a:pt x="9" y="88"/>
                    <a:pt x="0" y="132"/>
                  </a:cubicBezTo>
                  <a:lnTo>
                    <a:pt x="128" y="164"/>
                  </a:lnTo>
                  <a:cubicBezTo>
                    <a:pt x="137" y="120"/>
                    <a:pt x="151" y="81"/>
                    <a:pt x="162" y="39"/>
                  </a:cubicBezTo>
                  <a:lnTo>
                    <a:pt x="3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33" name="Google Shape;1035;p42">
              <a:extLst>
                <a:ext uri="{FF2B5EF4-FFF2-40B4-BE49-F238E27FC236}">
                  <a16:creationId xmlns:a16="http://schemas.microsoft.com/office/drawing/2014/main" id="{6ACA932D-41B9-F7CD-3A5D-BA18EB7B67CC}"/>
                </a:ext>
              </a:extLst>
            </p:cNvPr>
            <p:cNvSpPr/>
            <p:nvPr/>
          </p:nvSpPr>
          <p:spPr>
            <a:xfrm>
              <a:off x="2306725" y="2990425"/>
              <a:ext cx="3975" cy="3625"/>
            </a:xfrm>
            <a:custGeom>
              <a:avLst/>
              <a:gdLst/>
              <a:ahLst/>
              <a:cxnLst/>
              <a:rect l="l" t="t" r="r" b="b"/>
              <a:pathLst>
                <a:path w="159" h="145" extrusionOk="0">
                  <a:moveTo>
                    <a:pt x="30" y="0"/>
                  </a:moveTo>
                  <a:cubicBezTo>
                    <a:pt x="20" y="38"/>
                    <a:pt x="9" y="75"/>
                    <a:pt x="0" y="115"/>
                  </a:cubicBezTo>
                  <a:lnTo>
                    <a:pt x="129" y="145"/>
                  </a:lnTo>
                  <a:cubicBezTo>
                    <a:pt x="137" y="109"/>
                    <a:pt x="148" y="74"/>
                    <a:pt x="158" y="38"/>
                  </a:cubicBezTo>
                  <a:lnTo>
                    <a:pt x="3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34" name="Google Shape;1036;p42">
              <a:extLst>
                <a:ext uri="{FF2B5EF4-FFF2-40B4-BE49-F238E27FC236}">
                  <a16:creationId xmlns:a16="http://schemas.microsoft.com/office/drawing/2014/main" id="{989F3792-63FD-2C33-34F8-E09BD539DD39}"/>
                </a:ext>
              </a:extLst>
            </p:cNvPr>
            <p:cNvSpPr/>
            <p:nvPr/>
          </p:nvSpPr>
          <p:spPr>
            <a:xfrm>
              <a:off x="2288400" y="2985125"/>
              <a:ext cx="4175" cy="4500"/>
            </a:xfrm>
            <a:custGeom>
              <a:avLst/>
              <a:gdLst/>
              <a:ahLst/>
              <a:cxnLst/>
              <a:rect l="l" t="t" r="r" b="b"/>
              <a:pathLst>
                <a:path w="167" h="180" extrusionOk="0">
                  <a:moveTo>
                    <a:pt x="39" y="1"/>
                  </a:moveTo>
                  <a:cubicBezTo>
                    <a:pt x="26" y="50"/>
                    <a:pt x="11" y="99"/>
                    <a:pt x="1" y="148"/>
                  </a:cubicBezTo>
                  <a:lnTo>
                    <a:pt x="131" y="179"/>
                  </a:lnTo>
                  <a:cubicBezTo>
                    <a:pt x="140" y="133"/>
                    <a:pt x="154" y="86"/>
                    <a:pt x="167" y="38"/>
                  </a:cubicBezTo>
                  <a:lnTo>
                    <a:pt x="39"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35" name="Google Shape;1037;p42">
              <a:extLst>
                <a:ext uri="{FF2B5EF4-FFF2-40B4-BE49-F238E27FC236}">
                  <a16:creationId xmlns:a16="http://schemas.microsoft.com/office/drawing/2014/main" id="{2A5CF6F2-2D8D-E4CB-3453-3C5C96028583}"/>
                </a:ext>
              </a:extLst>
            </p:cNvPr>
            <p:cNvSpPr/>
            <p:nvPr/>
          </p:nvSpPr>
          <p:spPr>
            <a:xfrm>
              <a:off x="2279225" y="2982500"/>
              <a:ext cx="4300" cy="4975"/>
            </a:xfrm>
            <a:custGeom>
              <a:avLst/>
              <a:gdLst/>
              <a:ahLst/>
              <a:cxnLst/>
              <a:rect l="l" t="t" r="r" b="b"/>
              <a:pathLst>
                <a:path w="172" h="199" extrusionOk="0">
                  <a:moveTo>
                    <a:pt x="45" y="1"/>
                  </a:moveTo>
                  <a:cubicBezTo>
                    <a:pt x="30" y="55"/>
                    <a:pt x="14" y="110"/>
                    <a:pt x="1" y="167"/>
                  </a:cubicBezTo>
                  <a:lnTo>
                    <a:pt x="130" y="198"/>
                  </a:lnTo>
                  <a:cubicBezTo>
                    <a:pt x="143" y="144"/>
                    <a:pt x="158" y="91"/>
                    <a:pt x="172" y="38"/>
                  </a:cubicBezTo>
                  <a:lnTo>
                    <a:pt x="45"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36" name="Google Shape;1038;p42">
              <a:extLst>
                <a:ext uri="{FF2B5EF4-FFF2-40B4-BE49-F238E27FC236}">
                  <a16:creationId xmlns:a16="http://schemas.microsoft.com/office/drawing/2014/main" id="{94639D37-7641-DD0B-4FF8-83FCDF8AA774}"/>
                </a:ext>
              </a:extLst>
            </p:cNvPr>
            <p:cNvSpPr/>
            <p:nvPr/>
          </p:nvSpPr>
          <p:spPr>
            <a:xfrm>
              <a:off x="2315850" y="2993050"/>
              <a:ext cx="3850" cy="3225"/>
            </a:xfrm>
            <a:custGeom>
              <a:avLst/>
              <a:gdLst/>
              <a:ahLst/>
              <a:cxnLst/>
              <a:rect l="l" t="t" r="r" b="b"/>
              <a:pathLst>
                <a:path w="154" h="129" extrusionOk="0">
                  <a:moveTo>
                    <a:pt x="27" y="0"/>
                  </a:moveTo>
                  <a:cubicBezTo>
                    <a:pt x="17" y="32"/>
                    <a:pt x="8" y="65"/>
                    <a:pt x="1" y="98"/>
                  </a:cubicBezTo>
                  <a:lnTo>
                    <a:pt x="130" y="129"/>
                  </a:lnTo>
                  <a:cubicBezTo>
                    <a:pt x="136" y="99"/>
                    <a:pt x="146" y="68"/>
                    <a:pt x="153" y="38"/>
                  </a:cubicBezTo>
                  <a:lnTo>
                    <a:pt x="27"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37" name="Google Shape;1039;p42">
              <a:extLst>
                <a:ext uri="{FF2B5EF4-FFF2-40B4-BE49-F238E27FC236}">
                  <a16:creationId xmlns:a16="http://schemas.microsoft.com/office/drawing/2014/main" id="{2C758F83-DDA7-BDE6-BD7E-C372241AAF36}"/>
                </a:ext>
              </a:extLst>
            </p:cNvPr>
            <p:cNvSpPr/>
            <p:nvPr/>
          </p:nvSpPr>
          <p:spPr>
            <a:xfrm>
              <a:off x="2298400" y="2984525"/>
              <a:ext cx="4200" cy="4175"/>
            </a:xfrm>
            <a:custGeom>
              <a:avLst/>
              <a:gdLst/>
              <a:ahLst/>
              <a:cxnLst/>
              <a:rect l="l" t="t" r="r" b="b"/>
              <a:pathLst>
                <a:path w="168" h="167" extrusionOk="0">
                  <a:moveTo>
                    <a:pt x="42" y="1"/>
                  </a:moveTo>
                  <a:cubicBezTo>
                    <a:pt x="27" y="43"/>
                    <a:pt x="12" y="87"/>
                    <a:pt x="0" y="131"/>
                  </a:cubicBezTo>
                  <a:lnTo>
                    <a:pt x="129" y="167"/>
                  </a:lnTo>
                  <a:cubicBezTo>
                    <a:pt x="139" y="125"/>
                    <a:pt x="155" y="86"/>
                    <a:pt x="167" y="43"/>
                  </a:cubicBezTo>
                  <a:lnTo>
                    <a:pt x="4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38" name="Google Shape;1040;p42">
              <a:extLst>
                <a:ext uri="{FF2B5EF4-FFF2-40B4-BE49-F238E27FC236}">
                  <a16:creationId xmlns:a16="http://schemas.microsoft.com/office/drawing/2014/main" id="{3FDD57A4-95B6-8386-08A7-97F3A7244718}"/>
                </a:ext>
              </a:extLst>
            </p:cNvPr>
            <p:cNvSpPr/>
            <p:nvPr/>
          </p:nvSpPr>
          <p:spPr>
            <a:xfrm>
              <a:off x="2307475" y="2987625"/>
              <a:ext cx="4050" cy="3750"/>
            </a:xfrm>
            <a:custGeom>
              <a:avLst/>
              <a:gdLst/>
              <a:ahLst/>
              <a:cxnLst/>
              <a:rect l="l" t="t" r="r" b="b"/>
              <a:pathLst>
                <a:path w="162" h="150" extrusionOk="0">
                  <a:moveTo>
                    <a:pt x="36" y="0"/>
                  </a:moveTo>
                  <a:cubicBezTo>
                    <a:pt x="24" y="38"/>
                    <a:pt x="10" y="74"/>
                    <a:pt x="0" y="113"/>
                  </a:cubicBezTo>
                  <a:lnTo>
                    <a:pt x="128" y="150"/>
                  </a:lnTo>
                  <a:cubicBezTo>
                    <a:pt x="136" y="113"/>
                    <a:pt x="150" y="78"/>
                    <a:pt x="161" y="43"/>
                  </a:cubicBezTo>
                  <a:lnTo>
                    <a:pt x="36"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39" name="Google Shape;1041;p42">
              <a:extLst>
                <a:ext uri="{FF2B5EF4-FFF2-40B4-BE49-F238E27FC236}">
                  <a16:creationId xmlns:a16="http://schemas.microsoft.com/office/drawing/2014/main" id="{3752D9D7-A0E2-48E8-35B2-4C23F9BA3738}"/>
                </a:ext>
              </a:extLst>
            </p:cNvPr>
            <p:cNvSpPr/>
            <p:nvPr/>
          </p:nvSpPr>
          <p:spPr>
            <a:xfrm>
              <a:off x="2289350" y="2981500"/>
              <a:ext cx="4350" cy="4625"/>
            </a:xfrm>
            <a:custGeom>
              <a:avLst/>
              <a:gdLst/>
              <a:ahLst/>
              <a:cxnLst/>
              <a:rect l="l" t="t" r="r" b="b"/>
              <a:pathLst>
                <a:path w="174" h="185" extrusionOk="0">
                  <a:moveTo>
                    <a:pt x="47" y="1"/>
                  </a:moveTo>
                  <a:cubicBezTo>
                    <a:pt x="31" y="48"/>
                    <a:pt x="15" y="96"/>
                    <a:pt x="0" y="147"/>
                  </a:cubicBezTo>
                  <a:lnTo>
                    <a:pt x="128" y="184"/>
                  </a:lnTo>
                  <a:cubicBezTo>
                    <a:pt x="142" y="136"/>
                    <a:pt x="159" y="90"/>
                    <a:pt x="173" y="43"/>
                  </a:cubicBezTo>
                  <a:lnTo>
                    <a:pt x="47"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40" name="Google Shape;1042;p42">
              <a:extLst>
                <a:ext uri="{FF2B5EF4-FFF2-40B4-BE49-F238E27FC236}">
                  <a16:creationId xmlns:a16="http://schemas.microsoft.com/office/drawing/2014/main" id="{DA56ABDF-299A-E2D1-2F08-6FFC2AECA866}"/>
                </a:ext>
              </a:extLst>
            </p:cNvPr>
            <p:cNvSpPr/>
            <p:nvPr/>
          </p:nvSpPr>
          <p:spPr>
            <a:xfrm>
              <a:off x="2280350" y="2978450"/>
              <a:ext cx="4450" cy="5050"/>
            </a:xfrm>
            <a:custGeom>
              <a:avLst/>
              <a:gdLst/>
              <a:ahLst/>
              <a:cxnLst/>
              <a:rect l="l" t="t" r="r" b="b"/>
              <a:pathLst>
                <a:path w="178" h="202" extrusionOk="0">
                  <a:moveTo>
                    <a:pt x="52" y="0"/>
                  </a:moveTo>
                  <a:cubicBezTo>
                    <a:pt x="33" y="55"/>
                    <a:pt x="16" y="108"/>
                    <a:pt x="0" y="164"/>
                  </a:cubicBezTo>
                  <a:lnTo>
                    <a:pt x="127" y="201"/>
                  </a:lnTo>
                  <a:cubicBezTo>
                    <a:pt x="141" y="147"/>
                    <a:pt x="160" y="96"/>
                    <a:pt x="178" y="44"/>
                  </a:cubicBezTo>
                  <a:lnTo>
                    <a:pt x="52"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41" name="Google Shape;1043;p42">
              <a:extLst>
                <a:ext uri="{FF2B5EF4-FFF2-40B4-BE49-F238E27FC236}">
                  <a16:creationId xmlns:a16="http://schemas.microsoft.com/office/drawing/2014/main" id="{34C80BEC-A03B-05A3-2FBE-559BABC4DE75}"/>
                </a:ext>
              </a:extLst>
            </p:cNvPr>
            <p:cNvSpPr/>
            <p:nvPr/>
          </p:nvSpPr>
          <p:spPr>
            <a:xfrm>
              <a:off x="2316500" y="2990675"/>
              <a:ext cx="3925" cy="3325"/>
            </a:xfrm>
            <a:custGeom>
              <a:avLst/>
              <a:gdLst/>
              <a:ahLst/>
              <a:cxnLst/>
              <a:rect l="l" t="t" r="r" b="b"/>
              <a:pathLst>
                <a:path w="157" h="133" extrusionOk="0">
                  <a:moveTo>
                    <a:pt x="30" y="1"/>
                  </a:moveTo>
                  <a:cubicBezTo>
                    <a:pt x="21" y="31"/>
                    <a:pt x="8" y="63"/>
                    <a:pt x="1" y="95"/>
                  </a:cubicBezTo>
                  <a:lnTo>
                    <a:pt x="127" y="133"/>
                  </a:lnTo>
                  <a:cubicBezTo>
                    <a:pt x="135" y="103"/>
                    <a:pt x="147" y="73"/>
                    <a:pt x="156" y="43"/>
                  </a:cubicBezTo>
                  <a:lnTo>
                    <a:pt x="3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42" name="Google Shape;1044;p42">
              <a:extLst>
                <a:ext uri="{FF2B5EF4-FFF2-40B4-BE49-F238E27FC236}">
                  <a16:creationId xmlns:a16="http://schemas.microsoft.com/office/drawing/2014/main" id="{1AC791F7-296D-5544-DAAB-077FC3EF80DD}"/>
                </a:ext>
              </a:extLst>
            </p:cNvPr>
            <p:cNvSpPr/>
            <p:nvPr/>
          </p:nvSpPr>
          <p:spPr>
            <a:xfrm>
              <a:off x="2299425" y="2981350"/>
              <a:ext cx="4275" cy="4275"/>
            </a:xfrm>
            <a:custGeom>
              <a:avLst/>
              <a:gdLst/>
              <a:ahLst/>
              <a:cxnLst/>
              <a:rect l="l" t="t" r="r" b="b"/>
              <a:pathLst>
                <a:path w="171" h="171" extrusionOk="0">
                  <a:moveTo>
                    <a:pt x="47" y="0"/>
                  </a:moveTo>
                  <a:cubicBezTo>
                    <a:pt x="32" y="43"/>
                    <a:pt x="14" y="84"/>
                    <a:pt x="1" y="127"/>
                  </a:cubicBezTo>
                  <a:lnTo>
                    <a:pt x="126" y="170"/>
                  </a:lnTo>
                  <a:cubicBezTo>
                    <a:pt x="140" y="129"/>
                    <a:pt x="156" y="91"/>
                    <a:pt x="171" y="49"/>
                  </a:cubicBezTo>
                  <a:lnTo>
                    <a:pt x="47"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43" name="Google Shape;1045;p42">
              <a:extLst>
                <a:ext uri="{FF2B5EF4-FFF2-40B4-BE49-F238E27FC236}">
                  <a16:creationId xmlns:a16="http://schemas.microsoft.com/office/drawing/2014/main" id="{FE1FFB38-1A98-E6D2-3600-23ED9828BAE7}"/>
                </a:ext>
              </a:extLst>
            </p:cNvPr>
            <p:cNvSpPr/>
            <p:nvPr/>
          </p:nvSpPr>
          <p:spPr>
            <a:xfrm>
              <a:off x="2308375" y="2984800"/>
              <a:ext cx="4125" cy="3875"/>
            </a:xfrm>
            <a:custGeom>
              <a:avLst/>
              <a:gdLst/>
              <a:ahLst/>
              <a:cxnLst/>
              <a:rect l="l" t="t" r="r" b="b"/>
              <a:pathLst>
                <a:path w="165" h="155" extrusionOk="0">
                  <a:moveTo>
                    <a:pt x="41" y="0"/>
                  </a:moveTo>
                  <a:cubicBezTo>
                    <a:pt x="28" y="39"/>
                    <a:pt x="11" y="73"/>
                    <a:pt x="1" y="111"/>
                  </a:cubicBezTo>
                  <a:lnTo>
                    <a:pt x="125" y="155"/>
                  </a:lnTo>
                  <a:cubicBezTo>
                    <a:pt x="136" y="119"/>
                    <a:pt x="151" y="85"/>
                    <a:pt x="165" y="50"/>
                  </a:cubicBezTo>
                  <a:lnTo>
                    <a:pt x="41"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44" name="Google Shape;1046;p42">
              <a:extLst>
                <a:ext uri="{FF2B5EF4-FFF2-40B4-BE49-F238E27FC236}">
                  <a16:creationId xmlns:a16="http://schemas.microsoft.com/office/drawing/2014/main" id="{EBE52528-D511-4DA2-A4DE-2B003EF8E8C2}"/>
                </a:ext>
              </a:extLst>
            </p:cNvPr>
            <p:cNvSpPr/>
            <p:nvPr/>
          </p:nvSpPr>
          <p:spPr>
            <a:xfrm>
              <a:off x="2290500" y="2977900"/>
              <a:ext cx="4450" cy="4700"/>
            </a:xfrm>
            <a:custGeom>
              <a:avLst/>
              <a:gdLst/>
              <a:ahLst/>
              <a:cxnLst/>
              <a:rect l="l" t="t" r="r" b="b"/>
              <a:pathLst>
                <a:path w="178" h="188" extrusionOk="0">
                  <a:moveTo>
                    <a:pt x="55" y="0"/>
                  </a:moveTo>
                  <a:cubicBezTo>
                    <a:pt x="36" y="48"/>
                    <a:pt x="16" y="95"/>
                    <a:pt x="1" y="145"/>
                  </a:cubicBezTo>
                  <a:lnTo>
                    <a:pt x="127" y="187"/>
                  </a:lnTo>
                  <a:cubicBezTo>
                    <a:pt x="141" y="140"/>
                    <a:pt x="161" y="95"/>
                    <a:pt x="177" y="49"/>
                  </a:cubicBezTo>
                  <a:lnTo>
                    <a:pt x="55"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45" name="Google Shape;1047;p42">
              <a:extLst>
                <a:ext uri="{FF2B5EF4-FFF2-40B4-BE49-F238E27FC236}">
                  <a16:creationId xmlns:a16="http://schemas.microsoft.com/office/drawing/2014/main" id="{54AF1656-2F80-B2BA-561F-34C8BBCF304C}"/>
                </a:ext>
              </a:extLst>
            </p:cNvPr>
            <p:cNvSpPr/>
            <p:nvPr/>
          </p:nvSpPr>
          <p:spPr>
            <a:xfrm>
              <a:off x="2281650" y="2974425"/>
              <a:ext cx="4550" cy="5075"/>
            </a:xfrm>
            <a:custGeom>
              <a:avLst/>
              <a:gdLst/>
              <a:ahLst/>
              <a:cxnLst/>
              <a:rect l="l" t="t" r="r" b="b"/>
              <a:pathLst>
                <a:path w="182" h="203" extrusionOk="0">
                  <a:moveTo>
                    <a:pt x="58" y="0"/>
                  </a:moveTo>
                  <a:cubicBezTo>
                    <a:pt x="38" y="54"/>
                    <a:pt x="17" y="106"/>
                    <a:pt x="0" y="160"/>
                  </a:cubicBezTo>
                  <a:lnTo>
                    <a:pt x="126" y="203"/>
                  </a:lnTo>
                  <a:cubicBezTo>
                    <a:pt x="141" y="153"/>
                    <a:pt x="163" y="102"/>
                    <a:pt x="182" y="50"/>
                  </a:cubicBezTo>
                  <a:lnTo>
                    <a:pt x="5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46" name="Google Shape;1048;p42">
              <a:extLst>
                <a:ext uri="{FF2B5EF4-FFF2-40B4-BE49-F238E27FC236}">
                  <a16:creationId xmlns:a16="http://schemas.microsoft.com/office/drawing/2014/main" id="{A59DF834-A9F9-6B6A-7F32-2AF9E487C8A8}"/>
                </a:ext>
              </a:extLst>
            </p:cNvPr>
            <p:cNvSpPr/>
            <p:nvPr/>
          </p:nvSpPr>
          <p:spPr>
            <a:xfrm>
              <a:off x="2317225" y="2988275"/>
              <a:ext cx="4000" cy="3450"/>
            </a:xfrm>
            <a:custGeom>
              <a:avLst/>
              <a:gdLst/>
              <a:ahLst/>
              <a:cxnLst/>
              <a:rect l="l" t="t" r="r" b="b"/>
              <a:pathLst>
                <a:path w="160" h="138" extrusionOk="0">
                  <a:moveTo>
                    <a:pt x="36" y="0"/>
                  </a:moveTo>
                  <a:cubicBezTo>
                    <a:pt x="25" y="32"/>
                    <a:pt x="11" y="64"/>
                    <a:pt x="1" y="95"/>
                  </a:cubicBezTo>
                  <a:lnTo>
                    <a:pt x="127" y="137"/>
                  </a:lnTo>
                  <a:cubicBezTo>
                    <a:pt x="135" y="108"/>
                    <a:pt x="149" y="78"/>
                    <a:pt x="159" y="49"/>
                  </a:cubicBezTo>
                  <a:lnTo>
                    <a:pt x="36"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47" name="Google Shape;1049;p42">
              <a:extLst>
                <a:ext uri="{FF2B5EF4-FFF2-40B4-BE49-F238E27FC236}">
                  <a16:creationId xmlns:a16="http://schemas.microsoft.com/office/drawing/2014/main" id="{724EBB8F-DA91-E351-BC6D-0AD46FFA49E2}"/>
                </a:ext>
              </a:extLst>
            </p:cNvPr>
            <p:cNvSpPr/>
            <p:nvPr/>
          </p:nvSpPr>
          <p:spPr>
            <a:xfrm>
              <a:off x="2300600" y="2978250"/>
              <a:ext cx="4375" cy="4375"/>
            </a:xfrm>
            <a:custGeom>
              <a:avLst/>
              <a:gdLst/>
              <a:ahLst/>
              <a:cxnLst/>
              <a:rect l="l" t="t" r="r" b="b"/>
              <a:pathLst>
                <a:path w="175" h="175" extrusionOk="0">
                  <a:moveTo>
                    <a:pt x="53" y="1"/>
                  </a:moveTo>
                  <a:cubicBezTo>
                    <a:pt x="37" y="42"/>
                    <a:pt x="17" y="84"/>
                    <a:pt x="0" y="125"/>
                  </a:cubicBezTo>
                  <a:lnTo>
                    <a:pt x="124" y="174"/>
                  </a:lnTo>
                  <a:cubicBezTo>
                    <a:pt x="140" y="135"/>
                    <a:pt x="157" y="95"/>
                    <a:pt x="175" y="55"/>
                  </a:cubicBezTo>
                  <a:lnTo>
                    <a:pt x="5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48" name="Google Shape;1050;p42">
              <a:extLst>
                <a:ext uri="{FF2B5EF4-FFF2-40B4-BE49-F238E27FC236}">
                  <a16:creationId xmlns:a16="http://schemas.microsoft.com/office/drawing/2014/main" id="{D2EF270B-6E72-DD43-DBC5-9AA59FD348F5}"/>
                </a:ext>
              </a:extLst>
            </p:cNvPr>
            <p:cNvSpPr/>
            <p:nvPr/>
          </p:nvSpPr>
          <p:spPr>
            <a:xfrm>
              <a:off x="2309400" y="2982075"/>
              <a:ext cx="4175" cy="4000"/>
            </a:xfrm>
            <a:custGeom>
              <a:avLst/>
              <a:gdLst/>
              <a:ahLst/>
              <a:cxnLst/>
              <a:rect l="l" t="t" r="r" b="b"/>
              <a:pathLst>
                <a:path w="167" h="160" extrusionOk="0">
                  <a:moveTo>
                    <a:pt x="46" y="0"/>
                  </a:moveTo>
                  <a:cubicBezTo>
                    <a:pt x="30" y="37"/>
                    <a:pt x="13" y="73"/>
                    <a:pt x="0" y="109"/>
                  </a:cubicBezTo>
                  <a:lnTo>
                    <a:pt x="122" y="159"/>
                  </a:lnTo>
                  <a:cubicBezTo>
                    <a:pt x="135" y="124"/>
                    <a:pt x="152" y="91"/>
                    <a:pt x="166" y="55"/>
                  </a:cubicBezTo>
                  <a:lnTo>
                    <a:pt x="46"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49" name="Google Shape;1051;p42">
              <a:extLst>
                <a:ext uri="{FF2B5EF4-FFF2-40B4-BE49-F238E27FC236}">
                  <a16:creationId xmlns:a16="http://schemas.microsoft.com/office/drawing/2014/main" id="{B236B0EF-3CFF-729F-F4AC-E3708F71DF19}"/>
                </a:ext>
              </a:extLst>
            </p:cNvPr>
            <p:cNvSpPr/>
            <p:nvPr/>
          </p:nvSpPr>
          <p:spPr>
            <a:xfrm>
              <a:off x="2291850" y="2974400"/>
              <a:ext cx="4525" cy="4800"/>
            </a:xfrm>
            <a:custGeom>
              <a:avLst/>
              <a:gdLst/>
              <a:ahLst/>
              <a:cxnLst/>
              <a:rect l="l" t="t" r="r" b="b"/>
              <a:pathLst>
                <a:path w="181" h="192" extrusionOk="0">
                  <a:moveTo>
                    <a:pt x="60" y="0"/>
                  </a:moveTo>
                  <a:cubicBezTo>
                    <a:pt x="40" y="47"/>
                    <a:pt x="18" y="94"/>
                    <a:pt x="1" y="141"/>
                  </a:cubicBezTo>
                  <a:lnTo>
                    <a:pt x="123" y="191"/>
                  </a:lnTo>
                  <a:cubicBezTo>
                    <a:pt x="141" y="144"/>
                    <a:pt x="163" y="100"/>
                    <a:pt x="180" y="55"/>
                  </a:cubicBezTo>
                  <a:lnTo>
                    <a:pt x="6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50" name="Google Shape;1052;p42">
              <a:extLst>
                <a:ext uri="{FF2B5EF4-FFF2-40B4-BE49-F238E27FC236}">
                  <a16:creationId xmlns:a16="http://schemas.microsoft.com/office/drawing/2014/main" id="{9760C559-B001-279E-8FBB-E5A3C91A5AAA}"/>
                </a:ext>
              </a:extLst>
            </p:cNvPr>
            <p:cNvSpPr/>
            <p:nvPr/>
          </p:nvSpPr>
          <p:spPr>
            <a:xfrm>
              <a:off x="2283100" y="2970525"/>
              <a:ext cx="4675" cy="5200"/>
            </a:xfrm>
            <a:custGeom>
              <a:avLst/>
              <a:gdLst/>
              <a:ahLst/>
              <a:cxnLst/>
              <a:rect l="l" t="t" r="r" b="b"/>
              <a:pathLst>
                <a:path w="187" h="208" extrusionOk="0">
                  <a:moveTo>
                    <a:pt x="67" y="1"/>
                  </a:moveTo>
                  <a:cubicBezTo>
                    <a:pt x="45" y="53"/>
                    <a:pt x="21" y="104"/>
                    <a:pt x="0" y="158"/>
                  </a:cubicBezTo>
                  <a:lnTo>
                    <a:pt x="124" y="207"/>
                  </a:lnTo>
                  <a:cubicBezTo>
                    <a:pt x="143" y="155"/>
                    <a:pt x="166" y="106"/>
                    <a:pt x="187" y="56"/>
                  </a:cubicBezTo>
                  <a:lnTo>
                    <a:pt x="67"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51" name="Google Shape;1053;p42">
              <a:extLst>
                <a:ext uri="{FF2B5EF4-FFF2-40B4-BE49-F238E27FC236}">
                  <a16:creationId xmlns:a16="http://schemas.microsoft.com/office/drawing/2014/main" id="{BB3ADEAC-7129-42E7-E4D5-1EF3804C242A}"/>
                </a:ext>
              </a:extLst>
            </p:cNvPr>
            <p:cNvSpPr/>
            <p:nvPr/>
          </p:nvSpPr>
          <p:spPr>
            <a:xfrm>
              <a:off x="2318100" y="2985950"/>
              <a:ext cx="4025" cy="3575"/>
            </a:xfrm>
            <a:custGeom>
              <a:avLst/>
              <a:gdLst/>
              <a:ahLst/>
              <a:cxnLst/>
              <a:rect l="l" t="t" r="r" b="b"/>
              <a:pathLst>
                <a:path w="161" h="143" extrusionOk="0">
                  <a:moveTo>
                    <a:pt x="40" y="1"/>
                  </a:moveTo>
                  <a:cubicBezTo>
                    <a:pt x="28" y="32"/>
                    <a:pt x="12" y="62"/>
                    <a:pt x="1" y="93"/>
                  </a:cubicBezTo>
                  <a:lnTo>
                    <a:pt x="124" y="142"/>
                  </a:lnTo>
                  <a:cubicBezTo>
                    <a:pt x="135" y="113"/>
                    <a:pt x="149" y="84"/>
                    <a:pt x="161" y="56"/>
                  </a:cubicBezTo>
                  <a:lnTo>
                    <a:pt x="4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52" name="Google Shape;1054;p42">
              <a:extLst>
                <a:ext uri="{FF2B5EF4-FFF2-40B4-BE49-F238E27FC236}">
                  <a16:creationId xmlns:a16="http://schemas.microsoft.com/office/drawing/2014/main" id="{3889CAC7-7613-CB9A-4F9C-031D536EA4BA}"/>
                </a:ext>
              </a:extLst>
            </p:cNvPr>
            <p:cNvSpPr/>
            <p:nvPr/>
          </p:nvSpPr>
          <p:spPr>
            <a:xfrm>
              <a:off x="2301925" y="2975200"/>
              <a:ext cx="4425" cy="4425"/>
            </a:xfrm>
            <a:custGeom>
              <a:avLst/>
              <a:gdLst/>
              <a:ahLst/>
              <a:cxnLst/>
              <a:rect l="l" t="t" r="r" b="b"/>
              <a:pathLst>
                <a:path w="177" h="177" extrusionOk="0">
                  <a:moveTo>
                    <a:pt x="60" y="0"/>
                  </a:moveTo>
                  <a:cubicBezTo>
                    <a:pt x="40" y="41"/>
                    <a:pt x="19" y="81"/>
                    <a:pt x="0" y="123"/>
                  </a:cubicBezTo>
                  <a:lnTo>
                    <a:pt x="122" y="177"/>
                  </a:lnTo>
                  <a:cubicBezTo>
                    <a:pt x="138" y="138"/>
                    <a:pt x="159" y="99"/>
                    <a:pt x="177" y="61"/>
                  </a:cubicBezTo>
                  <a:lnTo>
                    <a:pt x="6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53" name="Google Shape;1055;p42">
              <a:extLst>
                <a:ext uri="{FF2B5EF4-FFF2-40B4-BE49-F238E27FC236}">
                  <a16:creationId xmlns:a16="http://schemas.microsoft.com/office/drawing/2014/main" id="{6BD6E9DF-5450-62DA-18D7-1D21C2B2B9AE}"/>
                </a:ext>
              </a:extLst>
            </p:cNvPr>
            <p:cNvSpPr/>
            <p:nvPr/>
          </p:nvSpPr>
          <p:spPr>
            <a:xfrm>
              <a:off x="2310525" y="2979450"/>
              <a:ext cx="4225" cy="4050"/>
            </a:xfrm>
            <a:custGeom>
              <a:avLst/>
              <a:gdLst/>
              <a:ahLst/>
              <a:cxnLst/>
              <a:rect l="l" t="t" r="r" b="b"/>
              <a:pathLst>
                <a:path w="169" h="162" extrusionOk="0">
                  <a:moveTo>
                    <a:pt x="51" y="1"/>
                  </a:moveTo>
                  <a:cubicBezTo>
                    <a:pt x="34" y="37"/>
                    <a:pt x="16" y="72"/>
                    <a:pt x="1" y="107"/>
                  </a:cubicBezTo>
                  <a:lnTo>
                    <a:pt x="121" y="161"/>
                  </a:lnTo>
                  <a:cubicBezTo>
                    <a:pt x="136" y="128"/>
                    <a:pt x="153" y="94"/>
                    <a:pt x="169" y="61"/>
                  </a:cubicBezTo>
                  <a:lnTo>
                    <a:pt x="5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54" name="Google Shape;1056;p42">
              <a:extLst>
                <a:ext uri="{FF2B5EF4-FFF2-40B4-BE49-F238E27FC236}">
                  <a16:creationId xmlns:a16="http://schemas.microsoft.com/office/drawing/2014/main" id="{CF1C49C4-118B-B079-7B9D-9B45BDC14381}"/>
                </a:ext>
              </a:extLst>
            </p:cNvPr>
            <p:cNvSpPr/>
            <p:nvPr/>
          </p:nvSpPr>
          <p:spPr>
            <a:xfrm>
              <a:off x="2293325" y="2970975"/>
              <a:ext cx="4650" cy="4825"/>
            </a:xfrm>
            <a:custGeom>
              <a:avLst/>
              <a:gdLst/>
              <a:ahLst/>
              <a:cxnLst/>
              <a:rect l="l" t="t" r="r" b="b"/>
              <a:pathLst>
                <a:path w="186" h="193" extrusionOk="0">
                  <a:moveTo>
                    <a:pt x="67" y="0"/>
                  </a:moveTo>
                  <a:cubicBezTo>
                    <a:pt x="46" y="45"/>
                    <a:pt x="22" y="91"/>
                    <a:pt x="1" y="137"/>
                  </a:cubicBezTo>
                  <a:lnTo>
                    <a:pt x="121" y="192"/>
                  </a:lnTo>
                  <a:cubicBezTo>
                    <a:pt x="141" y="147"/>
                    <a:pt x="165" y="104"/>
                    <a:pt x="186" y="59"/>
                  </a:cubicBezTo>
                  <a:lnTo>
                    <a:pt x="67"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55" name="Google Shape;1057;p42">
              <a:extLst>
                <a:ext uri="{FF2B5EF4-FFF2-40B4-BE49-F238E27FC236}">
                  <a16:creationId xmlns:a16="http://schemas.microsoft.com/office/drawing/2014/main" id="{EC9BBAB1-7DD3-9A33-42AB-FE40F3EF93FC}"/>
                </a:ext>
              </a:extLst>
            </p:cNvPr>
            <p:cNvSpPr/>
            <p:nvPr/>
          </p:nvSpPr>
          <p:spPr>
            <a:xfrm>
              <a:off x="2284775" y="2966725"/>
              <a:ext cx="4800" cy="5200"/>
            </a:xfrm>
            <a:custGeom>
              <a:avLst/>
              <a:gdLst/>
              <a:ahLst/>
              <a:cxnLst/>
              <a:rect l="l" t="t" r="r" b="b"/>
              <a:pathLst>
                <a:path w="192" h="208" extrusionOk="0">
                  <a:moveTo>
                    <a:pt x="73" y="0"/>
                  </a:moveTo>
                  <a:cubicBezTo>
                    <a:pt x="48" y="51"/>
                    <a:pt x="22" y="101"/>
                    <a:pt x="1" y="153"/>
                  </a:cubicBezTo>
                  <a:lnTo>
                    <a:pt x="121" y="208"/>
                  </a:lnTo>
                  <a:cubicBezTo>
                    <a:pt x="142" y="157"/>
                    <a:pt x="167" y="109"/>
                    <a:pt x="191" y="59"/>
                  </a:cubicBezTo>
                  <a:lnTo>
                    <a:pt x="7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56" name="Google Shape;1058;p42">
              <a:extLst>
                <a:ext uri="{FF2B5EF4-FFF2-40B4-BE49-F238E27FC236}">
                  <a16:creationId xmlns:a16="http://schemas.microsoft.com/office/drawing/2014/main" id="{FADA7B1E-A85D-F299-5A5E-3C01FBAE98EE}"/>
                </a:ext>
              </a:extLst>
            </p:cNvPr>
            <p:cNvSpPr/>
            <p:nvPr/>
          </p:nvSpPr>
          <p:spPr>
            <a:xfrm>
              <a:off x="2319100" y="2983700"/>
              <a:ext cx="4050" cy="3650"/>
            </a:xfrm>
            <a:custGeom>
              <a:avLst/>
              <a:gdLst/>
              <a:ahLst/>
              <a:cxnLst/>
              <a:rect l="l" t="t" r="r" b="b"/>
              <a:pathLst>
                <a:path w="162" h="146" extrusionOk="0">
                  <a:moveTo>
                    <a:pt x="43" y="1"/>
                  </a:moveTo>
                  <a:cubicBezTo>
                    <a:pt x="29" y="31"/>
                    <a:pt x="14" y="60"/>
                    <a:pt x="0" y="91"/>
                  </a:cubicBezTo>
                  <a:lnTo>
                    <a:pt x="121" y="146"/>
                  </a:lnTo>
                  <a:cubicBezTo>
                    <a:pt x="133" y="117"/>
                    <a:pt x="148" y="89"/>
                    <a:pt x="161" y="60"/>
                  </a:cubicBezTo>
                  <a:lnTo>
                    <a:pt x="4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57" name="Google Shape;1059;p42">
              <a:extLst>
                <a:ext uri="{FF2B5EF4-FFF2-40B4-BE49-F238E27FC236}">
                  <a16:creationId xmlns:a16="http://schemas.microsoft.com/office/drawing/2014/main" id="{F4D54EC2-7487-EDC0-7749-B1ADA9CFF105}"/>
                </a:ext>
              </a:extLst>
            </p:cNvPr>
            <p:cNvSpPr/>
            <p:nvPr/>
          </p:nvSpPr>
          <p:spPr>
            <a:xfrm>
              <a:off x="2303350" y="2972225"/>
              <a:ext cx="4525" cy="4500"/>
            </a:xfrm>
            <a:custGeom>
              <a:avLst/>
              <a:gdLst/>
              <a:ahLst/>
              <a:cxnLst/>
              <a:rect l="l" t="t" r="r" b="b"/>
              <a:pathLst>
                <a:path w="181" h="180" extrusionOk="0">
                  <a:moveTo>
                    <a:pt x="64" y="0"/>
                  </a:moveTo>
                  <a:cubicBezTo>
                    <a:pt x="44" y="41"/>
                    <a:pt x="21" y="80"/>
                    <a:pt x="0" y="119"/>
                  </a:cubicBezTo>
                  <a:lnTo>
                    <a:pt x="120" y="180"/>
                  </a:lnTo>
                  <a:cubicBezTo>
                    <a:pt x="139" y="140"/>
                    <a:pt x="160" y="103"/>
                    <a:pt x="181" y="64"/>
                  </a:cubicBezTo>
                  <a:lnTo>
                    <a:pt x="64"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58" name="Google Shape;1060;p42">
              <a:extLst>
                <a:ext uri="{FF2B5EF4-FFF2-40B4-BE49-F238E27FC236}">
                  <a16:creationId xmlns:a16="http://schemas.microsoft.com/office/drawing/2014/main" id="{F44AE23F-BE13-B105-9CDA-44A8326E4058}"/>
                </a:ext>
              </a:extLst>
            </p:cNvPr>
            <p:cNvSpPr/>
            <p:nvPr/>
          </p:nvSpPr>
          <p:spPr>
            <a:xfrm>
              <a:off x="2311750" y="2976750"/>
              <a:ext cx="4375" cy="4225"/>
            </a:xfrm>
            <a:custGeom>
              <a:avLst/>
              <a:gdLst/>
              <a:ahLst/>
              <a:cxnLst/>
              <a:rect l="l" t="t" r="r" b="b"/>
              <a:pathLst>
                <a:path w="175" h="169" extrusionOk="0">
                  <a:moveTo>
                    <a:pt x="58" y="1"/>
                  </a:moveTo>
                  <a:cubicBezTo>
                    <a:pt x="39" y="37"/>
                    <a:pt x="19" y="72"/>
                    <a:pt x="1" y="109"/>
                  </a:cubicBezTo>
                  <a:lnTo>
                    <a:pt x="120" y="169"/>
                  </a:lnTo>
                  <a:cubicBezTo>
                    <a:pt x="137" y="135"/>
                    <a:pt x="156" y="99"/>
                    <a:pt x="175" y="65"/>
                  </a:cubicBezTo>
                  <a:lnTo>
                    <a:pt x="58"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59" name="Google Shape;1061;p42">
              <a:extLst>
                <a:ext uri="{FF2B5EF4-FFF2-40B4-BE49-F238E27FC236}">
                  <a16:creationId xmlns:a16="http://schemas.microsoft.com/office/drawing/2014/main" id="{4E8A6B70-2B01-11E9-E37E-3A8AE0A5E967}"/>
                </a:ext>
              </a:extLst>
            </p:cNvPr>
            <p:cNvSpPr/>
            <p:nvPr/>
          </p:nvSpPr>
          <p:spPr>
            <a:xfrm>
              <a:off x="2294975" y="2967675"/>
              <a:ext cx="4650" cy="4800"/>
            </a:xfrm>
            <a:custGeom>
              <a:avLst/>
              <a:gdLst/>
              <a:ahLst/>
              <a:cxnLst/>
              <a:rect l="l" t="t" r="r" b="b"/>
              <a:pathLst>
                <a:path w="186" h="192" extrusionOk="0">
                  <a:moveTo>
                    <a:pt x="69" y="1"/>
                  </a:moveTo>
                  <a:cubicBezTo>
                    <a:pt x="45" y="45"/>
                    <a:pt x="22" y="88"/>
                    <a:pt x="0" y="132"/>
                  </a:cubicBezTo>
                  <a:lnTo>
                    <a:pt x="118" y="191"/>
                  </a:lnTo>
                  <a:cubicBezTo>
                    <a:pt x="141" y="147"/>
                    <a:pt x="163" y="106"/>
                    <a:pt x="185" y="65"/>
                  </a:cubicBezTo>
                  <a:lnTo>
                    <a:pt x="69"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60" name="Google Shape;1062;p42">
              <a:extLst>
                <a:ext uri="{FF2B5EF4-FFF2-40B4-BE49-F238E27FC236}">
                  <a16:creationId xmlns:a16="http://schemas.microsoft.com/office/drawing/2014/main" id="{3A590706-764A-2D97-4FA4-3BF4CC613574}"/>
                </a:ext>
              </a:extLst>
            </p:cNvPr>
            <p:cNvSpPr/>
            <p:nvPr/>
          </p:nvSpPr>
          <p:spPr>
            <a:xfrm>
              <a:off x="2286575" y="2963125"/>
              <a:ext cx="4825" cy="5100"/>
            </a:xfrm>
            <a:custGeom>
              <a:avLst/>
              <a:gdLst/>
              <a:ahLst/>
              <a:cxnLst/>
              <a:rect l="l" t="t" r="r" b="b"/>
              <a:pathLst>
                <a:path w="193" h="204" extrusionOk="0">
                  <a:moveTo>
                    <a:pt x="75" y="1"/>
                  </a:moveTo>
                  <a:cubicBezTo>
                    <a:pt x="49" y="50"/>
                    <a:pt x="25" y="94"/>
                    <a:pt x="0" y="144"/>
                  </a:cubicBezTo>
                  <a:lnTo>
                    <a:pt x="118" y="203"/>
                  </a:lnTo>
                  <a:cubicBezTo>
                    <a:pt x="142" y="156"/>
                    <a:pt x="167" y="110"/>
                    <a:pt x="192" y="65"/>
                  </a:cubicBezTo>
                  <a:lnTo>
                    <a:pt x="75"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61" name="Google Shape;1063;p42">
              <a:extLst>
                <a:ext uri="{FF2B5EF4-FFF2-40B4-BE49-F238E27FC236}">
                  <a16:creationId xmlns:a16="http://schemas.microsoft.com/office/drawing/2014/main" id="{CA389E13-746D-9A66-2EAE-6F556A09B9D1}"/>
                </a:ext>
              </a:extLst>
            </p:cNvPr>
            <p:cNvSpPr/>
            <p:nvPr/>
          </p:nvSpPr>
          <p:spPr>
            <a:xfrm>
              <a:off x="2320175" y="2981300"/>
              <a:ext cx="4175" cy="3875"/>
            </a:xfrm>
            <a:custGeom>
              <a:avLst/>
              <a:gdLst/>
              <a:ahLst/>
              <a:cxnLst/>
              <a:rect l="l" t="t" r="r" b="b"/>
              <a:pathLst>
                <a:path w="167" h="155" extrusionOk="0">
                  <a:moveTo>
                    <a:pt x="51" y="0"/>
                  </a:moveTo>
                  <a:cubicBezTo>
                    <a:pt x="35" y="31"/>
                    <a:pt x="16" y="65"/>
                    <a:pt x="1" y="95"/>
                  </a:cubicBezTo>
                  <a:lnTo>
                    <a:pt x="119" y="155"/>
                  </a:lnTo>
                  <a:cubicBezTo>
                    <a:pt x="134" y="125"/>
                    <a:pt x="151" y="94"/>
                    <a:pt x="167" y="65"/>
                  </a:cubicBezTo>
                  <a:lnTo>
                    <a:pt x="51"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62" name="Google Shape;1064;p42">
              <a:extLst>
                <a:ext uri="{FF2B5EF4-FFF2-40B4-BE49-F238E27FC236}">
                  <a16:creationId xmlns:a16="http://schemas.microsoft.com/office/drawing/2014/main" id="{C11647C2-4F23-5FCC-C0FB-108C6DCD0261}"/>
                </a:ext>
              </a:extLst>
            </p:cNvPr>
            <p:cNvSpPr/>
            <p:nvPr/>
          </p:nvSpPr>
          <p:spPr>
            <a:xfrm>
              <a:off x="2304950" y="2969300"/>
              <a:ext cx="4575" cy="4550"/>
            </a:xfrm>
            <a:custGeom>
              <a:avLst/>
              <a:gdLst/>
              <a:ahLst/>
              <a:cxnLst/>
              <a:rect l="l" t="t" r="r" b="b"/>
              <a:pathLst>
                <a:path w="183" h="182" extrusionOk="0">
                  <a:moveTo>
                    <a:pt x="66" y="1"/>
                  </a:moveTo>
                  <a:lnTo>
                    <a:pt x="1" y="116"/>
                  </a:lnTo>
                  <a:lnTo>
                    <a:pt x="117" y="181"/>
                  </a:lnTo>
                  <a:lnTo>
                    <a:pt x="182" y="67"/>
                  </a:lnTo>
                  <a:lnTo>
                    <a:pt x="66"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63" name="Google Shape;1065;p42">
              <a:extLst>
                <a:ext uri="{FF2B5EF4-FFF2-40B4-BE49-F238E27FC236}">
                  <a16:creationId xmlns:a16="http://schemas.microsoft.com/office/drawing/2014/main" id="{A6D722F9-4D7A-FDC3-70C0-BBD1A968337D}"/>
                </a:ext>
              </a:extLst>
            </p:cNvPr>
            <p:cNvSpPr/>
            <p:nvPr/>
          </p:nvSpPr>
          <p:spPr>
            <a:xfrm>
              <a:off x="2313175" y="2974025"/>
              <a:ext cx="4450" cy="4350"/>
            </a:xfrm>
            <a:custGeom>
              <a:avLst/>
              <a:gdLst/>
              <a:ahLst/>
              <a:cxnLst/>
              <a:rect l="l" t="t" r="r" b="b"/>
              <a:pathLst>
                <a:path w="178" h="174" extrusionOk="0">
                  <a:moveTo>
                    <a:pt x="63" y="1"/>
                  </a:moveTo>
                  <a:lnTo>
                    <a:pt x="1" y="110"/>
                  </a:lnTo>
                  <a:lnTo>
                    <a:pt x="118" y="174"/>
                  </a:lnTo>
                  <a:lnTo>
                    <a:pt x="177" y="68"/>
                  </a:lnTo>
                  <a:lnTo>
                    <a:pt x="6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64" name="Google Shape;1066;p42">
              <a:extLst>
                <a:ext uri="{FF2B5EF4-FFF2-40B4-BE49-F238E27FC236}">
                  <a16:creationId xmlns:a16="http://schemas.microsoft.com/office/drawing/2014/main" id="{305543EB-0B8F-8DFE-02AA-878431F9C328}"/>
                </a:ext>
              </a:extLst>
            </p:cNvPr>
            <p:cNvSpPr/>
            <p:nvPr/>
          </p:nvSpPr>
          <p:spPr>
            <a:xfrm>
              <a:off x="2296700" y="2964525"/>
              <a:ext cx="4675" cy="4775"/>
            </a:xfrm>
            <a:custGeom>
              <a:avLst/>
              <a:gdLst/>
              <a:ahLst/>
              <a:cxnLst/>
              <a:rect l="l" t="t" r="r" b="b"/>
              <a:pathLst>
                <a:path w="187" h="191" extrusionOk="0">
                  <a:moveTo>
                    <a:pt x="71" y="1"/>
                  </a:moveTo>
                  <a:lnTo>
                    <a:pt x="1" y="125"/>
                  </a:lnTo>
                  <a:lnTo>
                    <a:pt x="116" y="191"/>
                  </a:lnTo>
                  <a:lnTo>
                    <a:pt x="187" y="68"/>
                  </a:lnTo>
                  <a:lnTo>
                    <a:pt x="7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65" name="Google Shape;1067;p42">
              <a:extLst>
                <a:ext uri="{FF2B5EF4-FFF2-40B4-BE49-F238E27FC236}">
                  <a16:creationId xmlns:a16="http://schemas.microsoft.com/office/drawing/2014/main" id="{4D6E0775-5A3A-3C45-C0B0-55E64F71A354}"/>
                </a:ext>
              </a:extLst>
            </p:cNvPr>
            <p:cNvSpPr/>
            <p:nvPr/>
          </p:nvSpPr>
          <p:spPr>
            <a:xfrm>
              <a:off x="2288425" y="2959825"/>
              <a:ext cx="4800" cy="4950"/>
            </a:xfrm>
            <a:custGeom>
              <a:avLst/>
              <a:gdLst/>
              <a:ahLst/>
              <a:cxnLst/>
              <a:rect l="l" t="t" r="r" b="b"/>
              <a:pathLst>
                <a:path w="192" h="198" extrusionOk="0">
                  <a:moveTo>
                    <a:pt x="78" y="0"/>
                  </a:moveTo>
                  <a:lnTo>
                    <a:pt x="1" y="132"/>
                  </a:lnTo>
                  <a:lnTo>
                    <a:pt x="118" y="197"/>
                  </a:lnTo>
                  <a:lnTo>
                    <a:pt x="192" y="66"/>
                  </a:lnTo>
                  <a:lnTo>
                    <a:pt x="7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66" name="Google Shape;1068;p42">
              <a:extLst>
                <a:ext uri="{FF2B5EF4-FFF2-40B4-BE49-F238E27FC236}">
                  <a16:creationId xmlns:a16="http://schemas.microsoft.com/office/drawing/2014/main" id="{59587341-B727-CE5A-E520-381D054BA097}"/>
                </a:ext>
              </a:extLst>
            </p:cNvPr>
            <p:cNvSpPr/>
            <p:nvPr/>
          </p:nvSpPr>
          <p:spPr>
            <a:xfrm>
              <a:off x="2321450" y="2978775"/>
              <a:ext cx="4300" cy="4150"/>
            </a:xfrm>
            <a:custGeom>
              <a:avLst/>
              <a:gdLst/>
              <a:ahLst/>
              <a:cxnLst/>
              <a:rect l="l" t="t" r="r" b="b"/>
              <a:pathLst>
                <a:path w="172" h="166" extrusionOk="0">
                  <a:moveTo>
                    <a:pt x="58" y="1"/>
                  </a:moveTo>
                  <a:lnTo>
                    <a:pt x="1" y="101"/>
                  </a:lnTo>
                  <a:lnTo>
                    <a:pt x="116" y="166"/>
                  </a:lnTo>
                  <a:lnTo>
                    <a:pt x="172" y="68"/>
                  </a:lnTo>
                  <a:lnTo>
                    <a:pt x="58"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67" name="Google Shape;1069;p42">
              <a:extLst>
                <a:ext uri="{FF2B5EF4-FFF2-40B4-BE49-F238E27FC236}">
                  <a16:creationId xmlns:a16="http://schemas.microsoft.com/office/drawing/2014/main" id="{145364AC-D5AD-1AD8-B239-1A2CEFF58E18}"/>
                </a:ext>
              </a:extLst>
            </p:cNvPr>
            <p:cNvSpPr/>
            <p:nvPr/>
          </p:nvSpPr>
          <p:spPr>
            <a:xfrm>
              <a:off x="2306600" y="2966425"/>
              <a:ext cx="4600" cy="4575"/>
            </a:xfrm>
            <a:custGeom>
              <a:avLst/>
              <a:gdLst/>
              <a:ahLst/>
              <a:cxnLst/>
              <a:rect l="l" t="t" r="r" b="b"/>
              <a:pathLst>
                <a:path w="184" h="183" extrusionOk="0">
                  <a:moveTo>
                    <a:pt x="70" y="1"/>
                  </a:moveTo>
                  <a:lnTo>
                    <a:pt x="0" y="116"/>
                  </a:lnTo>
                  <a:lnTo>
                    <a:pt x="116" y="182"/>
                  </a:lnTo>
                  <a:lnTo>
                    <a:pt x="184" y="69"/>
                  </a:lnTo>
                  <a:lnTo>
                    <a:pt x="7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68" name="Google Shape;1070;p42">
              <a:extLst>
                <a:ext uri="{FF2B5EF4-FFF2-40B4-BE49-F238E27FC236}">
                  <a16:creationId xmlns:a16="http://schemas.microsoft.com/office/drawing/2014/main" id="{148A1C71-69F5-D7C8-83F8-93C517EA4790}"/>
                </a:ext>
              </a:extLst>
            </p:cNvPr>
            <p:cNvSpPr/>
            <p:nvPr/>
          </p:nvSpPr>
          <p:spPr>
            <a:xfrm>
              <a:off x="2314725" y="2971275"/>
              <a:ext cx="4525" cy="4475"/>
            </a:xfrm>
            <a:custGeom>
              <a:avLst/>
              <a:gdLst/>
              <a:ahLst/>
              <a:cxnLst/>
              <a:rect l="l" t="t" r="r" b="b"/>
              <a:pathLst>
                <a:path w="181" h="179" extrusionOk="0">
                  <a:moveTo>
                    <a:pt x="66" y="1"/>
                  </a:moveTo>
                  <a:lnTo>
                    <a:pt x="1" y="111"/>
                  </a:lnTo>
                  <a:lnTo>
                    <a:pt x="115" y="178"/>
                  </a:lnTo>
                  <a:lnTo>
                    <a:pt x="180" y="69"/>
                  </a:lnTo>
                  <a:lnTo>
                    <a:pt x="66"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69" name="Google Shape;1071;p42">
              <a:extLst>
                <a:ext uri="{FF2B5EF4-FFF2-40B4-BE49-F238E27FC236}">
                  <a16:creationId xmlns:a16="http://schemas.microsoft.com/office/drawing/2014/main" id="{73797A22-EEE9-0A55-2FBF-5172C4CEB047}"/>
                </a:ext>
              </a:extLst>
            </p:cNvPr>
            <p:cNvSpPr/>
            <p:nvPr/>
          </p:nvSpPr>
          <p:spPr>
            <a:xfrm>
              <a:off x="2298475" y="2961550"/>
              <a:ext cx="4650" cy="4700"/>
            </a:xfrm>
            <a:custGeom>
              <a:avLst/>
              <a:gdLst/>
              <a:ahLst/>
              <a:cxnLst/>
              <a:rect l="l" t="t" r="r" b="b"/>
              <a:pathLst>
                <a:path w="186" h="188" extrusionOk="0">
                  <a:moveTo>
                    <a:pt x="71" y="1"/>
                  </a:moveTo>
                  <a:lnTo>
                    <a:pt x="0" y="120"/>
                  </a:lnTo>
                  <a:lnTo>
                    <a:pt x="116" y="187"/>
                  </a:lnTo>
                  <a:lnTo>
                    <a:pt x="185" y="69"/>
                  </a:lnTo>
                  <a:lnTo>
                    <a:pt x="7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70" name="Google Shape;1072;p42">
              <a:extLst>
                <a:ext uri="{FF2B5EF4-FFF2-40B4-BE49-F238E27FC236}">
                  <a16:creationId xmlns:a16="http://schemas.microsoft.com/office/drawing/2014/main" id="{10752663-B246-B8C4-D6E4-0C37DB9A301A}"/>
                </a:ext>
              </a:extLst>
            </p:cNvPr>
            <p:cNvSpPr/>
            <p:nvPr/>
          </p:nvSpPr>
          <p:spPr>
            <a:xfrm>
              <a:off x="2290350" y="2956700"/>
              <a:ext cx="4725" cy="4775"/>
            </a:xfrm>
            <a:custGeom>
              <a:avLst/>
              <a:gdLst/>
              <a:ahLst/>
              <a:cxnLst/>
              <a:rect l="l" t="t" r="r" b="b"/>
              <a:pathLst>
                <a:path w="189" h="191" extrusionOk="0">
                  <a:moveTo>
                    <a:pt x="74" y="1"/>
                  </a:moveTo>
                  <a:lnTo>
                    <a:pt x="1" y="125"/>
                  </a:lnTo>
                  <a:lnTo>
                    <a:pt x="115" y="191"/>
                  </a:lnTo>
                  <a:lnTo>
                    <a:pt x="188" y="69"/>
                  </a:lnTo>
                  <a:lnTo>
                    <a:pt x="7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71" name="Google Shape;1073;p42">
              <a:extLst>
                <a:ext uri="{FF2B5EF4-FFF2-40B4-BE49-F238E27FC236}">
                  <a16:creationId xmlns:a16="http://schemas.microsoft.com/office/drawing/2014/main" id="{FBE98F2D-61B3-91D8-D59D-EA67C97DC115}"/>
                </a:ext>
              </a:extLst>
            </p:cNvPr>
            <p:cNvSpPr/>
            <p:nvPr/>
          </p:nvSpPr>
          <p:spPr>
            <a:xfrm>
              <a:off x="2322875" y="2976175"/>
              <a:ext cx="4425" cy="4325"/>
            </a:xfrm>
            <a:custGeom>
              <a:avLst/>
              <a:gdLst/>
              <a:ahLst/>
              <a:cxnLst/>
              <a:rect l="l" t="t" r="r" b="b"/>
              <a:pathLst>
                <a:path w="177" h="173" extrusionOk="0">
                  <a:moveTo>
                    <a:pt x="63" y="1"/>
                  </a:moveTo>
                  <a:lnTo>
                    <a:pt x="1" y="105"/>
                  </a:lnTo>
                  <a:lnTo>
                    <a:pt x="115" y="172"/>
                  </a:lnTo>
                  <a:lnTo>
                    <a:pt x="176" y="69"/>
                  </a:lnTo>
                  <a:lnTo>
                    <a:pt x="6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72" name="Google Shape;1074;p42">
              <a:extLst>
                <a:ext uri="{FF2B5EF4-FFF2-40B4-BE49-F238E27FC236}">
                  <a16:creationId xmlns:a16="http://schemas.microsoft.com/office/drawing/2014/main" id="{AA5983D4-2B32-6515-D566-7A90EA3F0CBC}"/>
                </a:ext>
              </a:extLst>
            </p:cNvPr>
            <p:cNvSpPr/>
            <p:nvPr/>
          </p:nvSpPr>
          <p:spPr>
            <a:xfrm>
              <a:off x="2308325" y="2963600"/>
              <a:ext cx="4600" cy="4575"/>
            </a:xfrm>
            <a:custGeom>
              <a:avLst/>
              <a:gdLst/>
              <a:ahLst/>
              <a:cxnLst/>
              <a:rect l="l" t="t" r="r" b="b"/>
              <a:pathLst>
                <a:path w="184" h="183" extrusionOk="0">
                  <a:moveTo>
                    <a:pt x="69" y="1"/>
                  </a:moveTo>
                  <a:lnTo>
                    <a:pt x="1" y="114"/>
                  </a:lnTo>
                  <a:lnTo>
                    <a:pt x="115" y="182"/>
                  </a:lnTo>
                  <a:lnTo>
                    <a:pt x="183" y="69"/>
                  </a:lnTo>
                  <a:lnTo>
                    <a:pt x="69"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73" name="Google Shape;1075;p42">
              <a:extLst>
                <a:ext uri="{FF2B5EF4-FFF2-40B4-BE49-F238E27FC236}">
                  <a16:creationId xmlns:a16="http://schemas.microsoft.com/office/drawing/2014/main" id="{E5B72F39-639F-2099-A4DC-0D3255D7A5BE}"/>
                </a:ext>
              </a:extLst>
            </p:cNvPr>
            <p:cNvSpPr/>
            <p:nvPr/>
          </p:nvSpPr>
          <p:spPr>
            <a:xfrm>
              <a:off x="2316375" y="2968500"/>
              <a:ext cx="4550" cy="4525"/>
            </a:xfrm>
            <a:custGeom>
              <a:avLst/>
              <a:gdLst/>
              <a:ahLst/>
              <a:cxnLst/>
              <a:rect l="l" t="t" r="r" b="b"/>
              <a:pathLst>
                <a:path w="182" h="181" extrusionOk="0">
                  <a:moveTo>
                    <a:pt x="69" y="1"/>
                  </a:moveTo>
                  <a:lnTo>
                    <a:pt x="0" y="112"/>
                  </a:lnTo>
                  <a:lnTo>
                    <a:pt x="114" y="180"/>
                  </a:lnTo>
                  <a:lnTo>
                    <a:pt x="182" y="70"/>
                  </a:lnTo>
                  <a:lnTo>
                    <a:pt x="69"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74" name="Google Shape;1076;p42">
              <a:extLst>
                <a:ext uri="{FF2B5EF4-FFF2-40B4-BE49-F238E27FC236}">
                  <a16:creationId xmlns:a16="http://schemas.microsoft.com/office/drawing/2014/main" id="{F4D24E67-6F59-8938-A3F2-40D12CC6C539}"/>
                </a:ext>
              </a:extLst>
            </p:cNvPr>
            <p:cNvSpPr/>
            <p:nvPr/>
          </p:nvSpPr>
          <p:spPr>
            <a:xfrm>
              <a:off x="2300225" y="2958675"/>
              <a:ext cx="4650" cy="4625"/>
            </a:xfrm>
            <a:custGeom>
              <a:avLst/>
              <a:gdLst/>
              <a:ahLst/>
              <a:cxnLst/>
              <a:rect l="l" t="t" r="r" b="b"/>
              <a:pathLst>
                <a:path w="186" h="185" extrusionOk="0">
                  <a:moveTo>
                    <a:pt x="73" y="0"/>
                  </a:moveTo>
                  <a:lnTo>
                    <a:pt x="1" y="116"/>
                  </a:lnTo>
                  <a:lnTo>
                    <a:pt x="115" y="184"/>
                  </a:lnTo>
                  <a:lnTo>
                    <a:pt x="186" y="69"/>
                  </a:lnTo>
                  <a:lnTo>
                    <a:pt x="7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75" name="Google Shape;1077;p42">
              <a:extLst>
                <a:ext uri="{FF2B5EF4-FFF2-40B4-BE49-F238E27FC236}">
                  <a16:creationId xmlns:a16="http://schemas.microsoft.com/office/drawing/2014/main" id="{AF2006DC-B9F6-CA3D-66BA-0E12CFA09CA5}"/>
                </a:ext>
              </a:extLst>
            </p:cNvPr>
            <p:cNvSpPr/>
            <p:nvPr/>
          </p:nvSpPr>
          <p:spPr>
            <a:xfrm>
              <a:off x="2292200" y="2953750"/>
              <a:ext cx="4625" cy="4700"/>
            </a:xfrm>
            <a:custGeom>
              <a:avLst/>
              <a:gdLst/>
              <a:ahLst/>
              <a:cxnLst/>
              <a:rect l="l" t="t" r="r" b="b"/>
              <a:pathLst>
                <a:path w="185" h="188" extrusionOk="0">
                  <a:moveTo>
                    <a:pt x="72" y="0"/>
                  </a:moveTo>
                  <a:lnTo>
                    <a:pt x="0" y="119"/>
                  </a:lnTo>
                  <a:lnTo>
                    <a:pt x="114" y="187"/>
                  </a:lnTo>
                  <a:lnTo>
                    <a:pt x="185" y="70"/>
                  </a:lnTo>
                  <a:lnTo>
                    <a:pt x="72"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76" name="Google Shape;1078;p42">
              <a:extLst>
                <a:ext uri="{FF2B5EF4-FFF2-40B4-BE49-F238E27FC236}">
                  <a16:creationId xmlns:a16="http://schemas.microsoft.com/office/drawing/2014/main" id="{7EAB8979-2722-7172-EB23-3E33929F82B6}"/>
                </a:ext>
              </a:extLst>
            </p:cNvPr>
            <p:cNvSpPr/>
            <p:nvPr/>
          </p:nvSpPr>
          <p:spPr>
            <a:xfrm>
              <a:off x="2324425" y="2973425"/>
              <a:ext cx="4550" cy="4500"/>
            </a:xfrm>
            <a:custGeom>
              <a:avLst/>
              <a:gdLst/>
              <a:ahLst/>
              <a:cxnLst/>
              <a:rect l="l" t="t" r="r" b="b"/>
              <a:pathLst>
                <a:path w="182" h="180" extrusionOk="0">
                  <a:moveTo>
                    <a:pt x="67" y="1"/>
                  </a:moveTo>
                  <a:lnTo>
                    <a:pt x="1" y="111"/>
                  </a:lnTo>
                  <a:lnTo>
                    <a:pt x="114" y="179"/>
                  </a:lnTo>
                  <a:lnTo>
                    <a:pt x="182" y="70"/>
                  </a:lnTo>
                  <a:lnTo>
                    <a:pt x="67"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77" name="Google Shape;1079;p42">
              <a:extLst>
                <a:ext uri="{FF2B5EF4-FFF2-40B4-BE49-F238E27FC236}">
                  <a16:creationId xmlns:a16="http://schemas.microsoft.com/office/drawing/2014/main" id="{5AF761EA-DD3D-367A-351D-ECF2F71C0BFC}"/>
                </a:ext>
              </a:extLst>
            </p:cNvPr>
            <p:cNvSpPr/>
            <p:nvPr/>
          </p:nvSpPr>
          <p:spPr>
            <a:xfrm>
              <a:off x="2310050" y="2960775"/>
              <a:ext cx="4575" cy="4575"/>
            </a:xfrm>
            <a:custGeom>
              <a:avLst/>
              <a:gdLst/>
              <a:ahLst/>
              <a:cxnLst/>
              <a:rect l="l" t="t" r="r" b="b"/>
              <a:pathLst>
                <a:path w="183" h="183" extrusionOk="0">
                  <a:moveTo>
                    <a:pt x="69" y="1"/>
                  </a:moveTo>
                  <a:lnTo>
                    <a:pt x="0" y="114"/>
                  </a:lnTo>
                  <a:lnTo>
                    <a:pt x="114" y="182"/>
                  </a:lnTo>
                  <a:lnTo>
                    <a:pt x="183" y="69"/>
                  </a:lnTo>
                  <a:lnTo>
                    <a:pt x="69"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78" name="Google Shape;1080;p42">
              <a:extLst>
                <a:ext uri="{FF2B5EF4-FFF2-40B4-BE49-F238E27FC236}">
                  <a16:creationId xmlns:a16="http://schemas.microsoft.com/office/drawing/2014/main" id="{CABFAD83-3552-C14E-8A2A-F08272D2EAD6}"/>
                </a:ext>
              </a:extLst>
            </p:cNvPr>
            <p:cNvSpPr/>
            <p:nvPr/>
          </p:nvSpPr>
          <p:spPr>
            <a:xfrm>
              <a:off x="2318075" y="2965675"/>
              <a:ext cx="4600" cy="4600"/>
            </a:xfrm>
            <a:custGeom>
              <a:avLst/>
              <a:gdLst/>
              <a:ahLst/>
              <a:cxnLst/>
              <a:rect l="l" t="t" r="r" b="b"/>
              <a:pathLst>
                <a:path w="184" h="184" extrusionOk="0">
                  <a:moveTo>
                    <a:pt x="69" y="1"/>
                  </a:moveTo>
                  <a:lnTo>
                    <a:pt x="1" y="114"/>
                  </a:lnTo>
                  <a:lnTo>
                    <a:pt x="114" y="183"/>
                  </a:lnTo>
                  <a:lnTo>
                    <a:pt x="183" y="69"/>
                  </a:lnTo>
                  <a:lnTo>
                    <a:pt x="69"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79" name="Google Shape;1081;p42">
              <a:extLst>
                <a:ext uri="{FF2B5EF4-FFF2-40B4-BE49-F238E27FC236}">
                  <a16:creationId xmlns:a16="http://schemas.microsoft.com/office/drawing/2014/main" id="{DA04DB43-548F-2DB8-8DD9-B05D891D9D43}"/>
                </a:ext>
              </a:extLst>
            </p:cNvPr>
            <p:cNvSpPr/>
            <p:nvPr/>
          </p:nvSpPr>
          <p:spPr>
            <a:xfrm>
              <a:off x="2302025" y="2955875"/>
              <a:ext cx="4575" cy="4525"/>
            </a:xfrm>
            <a:custGeom>
              <a:avLst/>
              <a:gdLst/>
              <a:ahLst/>
              <a:cxnLst/>
              <a:rect l="l" t="t" r="r" b="b"/>
              <a:pathLst>
                <a:path w="183" h="181" extrusionOk="0">
                  <a:moveTo>
                    <a:pt x="68" y="0"/>
                  </a:moveTo>
                  <a:lnTo>
                    <a:pt x="1" y="112"/>
                  </a:lnTo>
                  <a:lnTo>
                    <a:pt x="114" y="181"/>
                  </a:lnTo>
                  <a:lnTo>
                    <a:pt x="182" y="70"/>
                  </a:lnTo>
                  <a:lnTo>
                    <a:pt x="6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80" name="Google Shape;1082;p42">
              <a:extLst>
                <a:ext uri="{FF2B5EF4-FFF2-40B4-BE49-F238E27FC236}">
                  <a16:creationId xmlns:a16="http://schemas.microsoft.com/office/drawing/2014/main" id="{CCFEF423-472E-9006-3855-6ECF6B9F0FA1}"/>
                </a:ext>
              </a:extLst>
            </p:cNvPr>
            <p:cNvSpPr/>
            <p:nvPr/>
          </p:nvSpPr>
          <p:spPr>
            <a:xfrm>
              <a:off x="2293975" y="2951000"/>
              <a:ext cx="4575" cy="4500"/>
            </a:xfrm>
            <a:custGeom>
              <a:avLst/>
              <a:gdLst/>
              <a:ahLst/>
              <a:cxnLst/>
              <a:rect l="l" t="t" r="r" b="b"/>
              <a:pathLst>
                <a:path w="183" h="180" extrusionOk="0">
                  <a:moveTo>
                    <a:pt x="68" y="0"/>
                  </a:moveTo>
                  <a:lnTo>
                    <a:pt x="1" y="110"/>
                  </a:lnTo>
                  <a:lnTo>
                    <a:pt x="114" y="180"/>
                  </a:lnTo>
                  <a:lnTo>
                    <a:pt x="182" y="69"/>
                  </a:lnTo>
                  <a:lnTo>
                    <a:pt x="6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81" name="Google Shape;1083;p42">
              <a:extLst>
                <a:ext uri="{FF2B5EF4-FFF2-40B4-BE49-F238E27FC236}">
                  <a16:creationId xmlns:a16="http://schemas.microsoft.com/office/drawing/2014/main" id="{90C93D80-A381-B503-4AA3-DA1390686580}"/>
                </a:ext>
              </a:extLst>
            </p:cNvPr>
            <p:cNvSpPr/>
            <p:nvPr/>
          </p:nvSpPr>
          <p:spPr>
            <a:xfrm>
              <a:off x="2326100" y="2970575"/>
              <a:ext cx="4625" cy="4625"/>
            </a:xfrm>
            <a:custGeom>
              <a:avLst/>
              <a:gdLst/>
              <a:ahLst/>
              <a:cxnLst/>
              <a:rect l="l" t="t" r="r" b="b"/>
              <a:pathLst>
                <a:path w="185" h="185" extrusionOk="0">
                  <a:moveTo>
                    <a:pt x="71" y="1"/>
                  </a:moveTo>
                  <a:lnTo>
                    <a:pt x="0" y="115"/>
                  </a:lnTo>
                  <a:lnTo>
                    <a:pt x="115" y="184"/>
                  </a:lnTo>
                  <a:lnTo>
                    <a:pt x="184" y="69"/>
                  </a:lnTo>
                  <a:lnTo>
                    <a:pt x="7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82" name="Google Shape;1084;p42">
              <a:extLst>
                <a:ext uri="{FF2B5EF4-FFF2-40B4-BE49-F238E27FC236}">
                  <a16:creationId xmlns:a16="http://schemas.microsoft.com/office/drawing/2014/main" id="{4FB09677-DE6D-9B4C-238D-802A966CC531}"/>
                </a:ext>
              </a:extLst>
            </p:cNvPr>
            <p:cNvSpPr/>
            <p:nvPr/>
          </p:nvSpPr>
          <p:spPr>
            <a:xfrm>
              <a:off x="2311775" y="2957950"/>
              <a:ext cx="4575" cy="4575"/>
            </a:xfrm>
            <a:custGeom>
              <a:avLst/>
              <a:gdLst/>
              <a:ahLst/>
              <a:cxnLst/>
              <a:rect l="l" t="t" r="r" b="b"/>
              <a:pathLst>
                <a:path w="183" h="183" extrusionOk="0">
                  <a:moveTo>
                    <a:pt x="68" y="0"/>
                  </a:moveTo>
                  <a:cubicBezTo>
                    <a:pt x="46" y="39"/>
                    <a:pt x="23" y="76"/>
                    <a:pt x="1" y="114"/>
                  </a:cubicBezTo>
                  <a:lnTo>
                    <a:pt x="114" y="182"/>
                  </a:lnTo>
                  <a:cubicBezTo>
                    <a:pt x="138" y="145"/>
                    <a:pt x="160" y="107"/>
                    <a:pt x="182" y="68"/>
                  </a:cubicBezTo>
                  <a:lnTo>
                    <a:pt x="6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83" name="Google Shape;1085;p42">
              <a:extLst>
                <a:ext uri="{FF2B5EF4-FFF2-40B4-BE49-F238E27FC236}">
                  <a16:creationId xmlns:a16="http://schemas.microsoft.com/office/drawing/2014/main" id="{1F3DC201-16C8-E20F-6744-71F9A0325A3B}"/>
                </a:ext>
              </a:extLst>
            </p:cNvPr>
            <p:cNvSpPr/>
            <p:nvPr/>
          </p:nvSpPr>
          <p:spPr>
            <a:xfrm>
              <a:off x="2319825" y="2962750"/>
              <a:ext cx="4625" cy="4675"/>
            </a:xfrm>
            <a:custGeom>
              <a:avLst/>
              <a:gdLst/>
              <a:ahLst/>
              <a:cxnLst/>
              <a:rect l="l" t="t" r="r" b="b"/>
              <a:pathLst>
                <a:path w="185" h="187" extrusionOk="0">
                  <a:moveTo>
                    <a:pt x="71" y="0"/>
                  </a:moveTo>
                  <a:cubicBezTo>
                    <a:pt x="47" y="41"/>
                    <a:pt x="24" y="78"/>
                    <a:pt x="0" y="118"/>
                  </a:cubicBezTo>
                  <a:lnTo>
                    <a:pt x="113" y="186"/>
                  </a:lnTo>
                  <a:cubicBezTo>
                    <a:pt x="137" y="148"/>
                    <a:pt x="160" y="108"/>
                    <a:pt x="185" y="68"/>
                  </a:cubicBezTo>
                  <a:lnTo>
                    <a:pt x="71"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84" name="Google Shape;1086;p42">
              <a:extLst>
                <a:ext uri="{FF2B5EF4-FFF2-40B4-BE49-F238E27FC236}">
                  <a16:creationId xmlns:a16="http://schemas.microsoft.com/office/drawing/2014/main" id="{FED12F22-572F-2CA9-F1F9-E8E57670CFC2}"/>
                </a:ext>
              </a:extLst>
            </p:cNvPr>
            <p:cNvSpPr/>
            <p:nvPr/>
          </p:nvSpPr>
          <p:spPr>
            <a:xfrm>
              <a:off x="2303750" y="2953150"/>
              <a:ext cx="4500" cy="4450"/>
            </a:xfrm>
            <a:custGeom>
              <a:avLst/>
              <a:gdLst/>
              <a:ahLst/>
              <a:cxnLst/>
              <a:rect l="l" t="t" r="r" b="b"/>
              <a:pathLst>
                <a:path w="180" h="178" extrusionOk="0">
                  <a:moveTo>
                    <a:pt x="65" y="0"/>
                  </a:moveTo>
                  <a:cubicBezTo>
                    <a:pt x="45" y="36"/>
                    <a:pt x="21" y="73"/>
                    <a:pt x="0" y="109"/>
                  </a:cubicBezTo>
                  <a:lnTo>
                    <a:pt x="114" y="178"/>
                  </a:lnTo>
                  <a:cubicBezTo>
                    <a:pt x="135" y="143"/>
                    <a:pt x="159" y="104"/>
                    <a:pt x="180" y="68"/>
                  </a:cubicBezTo>
                  <a:lnTo>
                    <a:pt x="65"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85" name="Google Shape;1087;p42">
              <a:extLst>
                <a:ext uri="{FF2B5EF4-FFF2-40B4-BE49-F238E27FC236}">
                  <a16:creationId xmlns:a16="http://schemas.microsoft.com/office/drawing/2014/main" id="{DB78C1FE-07F9-7593-5B8A-CF94CA0D006F}"/>
                </a:ext>
              </a:extLst>
            </p:cNvPr>
            <p:cNvSpPr/>
            <p:nvPr/>
          </p:nvSpPr>
          <p:spPr>
            <a:xfrm>
              <a:off x="2295675" y="2948350"/>
              <a:ext cx="4450" cy="4375"/>
            </a:xfrm>
            <a:custGeom>
              <a:avLst/>
              <a:gdLst/>
              <a:ahLst/>
              <a:cxnLst/>
              <a:rect l="l" t="t" r="r" b="b"/>
              <a:pathLst>
                <a:path w="178" h="175" extrusionOk="0">
                  <a:moveTo>
                    <a:pt x="64" y="1"/>
                  </a:moveTo>
                  <a:cubicBezTo>
                    <a:pt x="55" y="17"/>
                    <a:pt x="45" y="35"/>
                    <a:pt x="33" y="52"/>
                  </a:cubicBezTo>
                  <a:lnTo>
                    <a:pt x="0" y="106"/>
                  </a:lnTo>
                  <a:lnTo>
                    <a:pt x="114" y="175"/>
                  </a:lnTo>
                  <a:cubicBezTo>
                    <a:pt x="135" y="140"/>
                    <a:pt x="159" y="102"/>
                    <a:pt x="178" y="68"/>
                  </a:cubicBezTo>
                  <a:lnTo>
                    <a:pt x="6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86" name="Google Shape;1088;p42">
              <a:extLst>
                <a:ext uri="{FF2B5EF4-FFF2-40B4-BE49-F238E27FC236}">
                  <a16:creationId xmlns:a16="http://schemas.microsoft.com/office/drawing/2014/main" id="{4998B833-9CBB-DCD9-F685-D0F022E33B6A}"/>
                </a:ext>
              </a:extLst>
            </p:cNvPr>
            <p:cNvSpPr/>
            <p:nvPr/>
          </p:nvSpPr>
          <p:spPr>
            <a:xfrm>
              <a:off x="2327850" y="2967550"/>
              <a:ext cx="4700" cy="4775"/>
            </a:xfrm>
            <a:custGeom>
              <a:avLst/>
              <a:gdLst/>
              <a:ahLst/>
              <a:cxnLst/>
              <a:rect l="l" t="t" r="r" b="b"/>
              <a:pathLst>
                <a:path w="188" h="191" extrusionOk="0">
                  <a:moveTo>
                    <a:pt x="74" y="0"/>
                  </a:moveTo>
                  <a:cubicBezTo>
                    <a:pt x="48" y="42"/>
                    <a:pt x="25" y="80"/>
                    <a:pt x="1" y="122"/>
                  </a:cubicBezTo>
                  <a:lnTo>
                    <a:pt x="115" y="190"/>
                  </a:lnTo>
                  <a:lnTo>
                    <a:pt x="151" y="130"/>
                  </a:lnTo>
                  <a:lnTo>
                    <a:pt x="188" y="68"/>
                  </a:lnTo>
                  <a:lnTo>
                    <a:pt x="74"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87" name="Google Shape;1089;p42">
              <a:extLst>
                <a:ext uri="{FF2B5EF4-FFF2-40B4-BE49-F238E27FC236}">
                  <a16:creationId xmlns:a16="http://schemas.microsoft.com/office/drawing/2014/main" id="{EED90B72-2ACC-2CF8-D044-FCFE1E1E30AD}"/>
                </a:ext>
              </a:extLst>
            </p:cNvPr>
            <p:cNvSpPr/>
            <p:nvPr/>
          </p:nvSpPr>
          <p:spPr>
            <a:xfrm>
              <a:off x="2313475" y="2955150"/>
              <a:ext cx="4550" cy="4500"/>
            </a:xfrm>
            <a:custGeom>
              <a:avLst/>
              <a:gdLst/>
              <a:ahLst/>
              <a:cxnLst/>
              <a:rect l="l" t="t" r="r" b="b"/>
              <a:pathLst>
                <a:path w="182" h="180" extrusionOk="0">
                  <a:moveTo>
                    <a:pt x="67" y="0"/>
                  </a:moveTo>
                  <a:cubicBezTo>
                    <a:pt x="46" y="38"/>
                    <a:pt x="22" y="75"/>
                    <a:pt x="0" y="112"/>
                  </a:cubicBezTo>
                  <a:lnTo>
                    <a:pt x="114" y="180"/>
                  </a:lnTo>
                  <a:cubicBezTo>
                    <a:pt x="137" y="141"/>
                    <a:pt x="160" y="104"/>
                    <a:pt x="182" y="65"/>
                  </a:cubicBezTo>
                  <a:lnTo>
                    <a:pt x="67"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88" name="Google Shape;1090;p42">
              <a:extLst>
                <a:ext uri="{FF2B5EF4-FFF2-40B4-BE49-F238E27FC236}">
                  <a16:creationId xmlns:a16="http://schemas.microsoft.com/office/drawing/2014/main" id="{8B23AD9E-7417-D477-6C4B-9E7122B19AD1}"/>
                </a:ext>
              </a:extLst>
            </p:cNvPr>
            <p:cNvSpPr/>
            <p:nvPr/>
          </p:nvSpPr>
          <p:spPr>
            <a:xfrm>
              <a:off x="2321575" y="2959750"/>
              <a:ext cx="4675" cy="4700"/>
            </a:xfrm>
            <a:custGeom>
              <a:avLst/>
              <a:gdLst/>
              <a:ahLst/>
              <a:cxnLst/>
              <a:rect l="l" t="t" r="r" b="b"/>
              <a:pathLst>
                <a:path w="187" h="188" extrusionOk="0">
                  <a:moveTo>
                    <a:pt x="70" y="0"/>
                  </a:moveTo>
                  <a:cubicBezTo>
                    <a:pt x="48" y="42"/>
                    <a:pt x="24" y="81"/>
                    <a:pt x="1" y="120"/>
                  </a:cubicBezTo>
                  <a:lnTo>
                    <a:pt x="115" y="188"/>
                  </a:lnTo>
                  <a:cubicBezTo>
                    <a:pt x="138" y="146"/>
                    <a:pt x="163" y="108"/>
                    <a:pt x="187" y="65"/>
                  </a:cubicBezTo>
                  <a:lnTo>
                    <a:pt x="7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89" name="Google Shape;1091;p42">
              <a:extLst>
                <a:ext uri="{FF2B5EF4-FFF2-40B4-BE49-F238E27FC236}">
                  <a16:creationId xmlns:a16="http://schemas.microsoft.com/office/drawing/2014/main" id="{C5DF28C7-A96A-53D7-9EF0-1E8A81CBBC56}"/>
                </a:ext>
              </a:extLst>
            </p:cNvPr>
            <p:cNvSpPr/>
            <p:nvPr/>
          </p:nvSpPr>
          <p:spPr>
            <a:xfrm>
              <a:off x="2305400" y="2950500"/>
              <a:ext cx="4425" cy="4350"/>
            </a:xfrm>
            <a:custGeom>
              <a:avLst/>
              <a:gdLst/>
              <a:ahLst/>
              <a:cxnLst/>
              <a:rect l="l" t="t" r="r" b="b"/>
              <a:pathLst>
                <a:path w="177" h="174" extrusionOk="0">
                  <a:moveTo>
                    <a:pt x="62" y="1"/>
                  </a:moveTo>
                  <a:cubicBezTo>
                    <a:pt x="43" y="36"/>
                    <a:pt x="20" y="72"/>
                    <a:pt x="0" y="106"/>
                  </a:cubicBezTo>
                  <a:lnTo>
                    <a:pt x="115" y="174"/>
                  </a:lnTo>
                  <a:cubicBezTo>
                    <a:pt x="134" y="138"/>
                    <a:pt x="157" y="101"/>
                    <a:pt x="177" y="65"/>
                  </a:cubicBezTo>
                  <a:lnTo>
                    <a:pt x="6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90" name="Google Shape;1092;p42">
              <a:extLst>
                <a:ext uri="{FF2B5EF4-FFF2-40B4-BE49-F238E27FC236}">
                  <a16:creationId xmlns:a16="http://schemas.microsoft.com/office/drawing/2014/main" id="{12D036BD-0878-2126-9168-B811B675289A}"/>
                </a:ext>
              </a:extLst>
            </p:cNvPr>
            <p:cNvSpPr/>
            <p:nvPr/>
          </p:nvSpPr>
          <p:spPr>
            <a:xfrm>
              <a:off x="2297300" y="2945850"/>
              <a:ext cx="4325" cy="4200"/>
            </a:xfrm>
            <a:custGeom>
              <a:avLst/>
              <a:gdLst/>
              <a:ahLst/>
              <a:cxnLst/>
              <a:rect l="l" t="t" r="r" b="b"/>
              <a:pathLst>
                <a:path w="173" h="168" extrusionOk="0">
                  <a:moveTo>
                    <a:pt x="58" y="1"/>
                  </a:moveTo>
                  <a:cubicBezTo>
                    <a:pt x="40" y="32"/>
                    <a:pt x="18" y="67"/>
                    <a:pt x="1" y="101"/>
                  </a:cubicBezTo>
                  <a:lnTo>
                    <a:pt x="115" y="168"/>
                  </a:lnTo>
                  <a:cubicBezTo>
                    <a:pt x="132" y="135"/>
                    <a:pt x="154" y="98"/>
                    <a:pt x="173" y="66"/>
                  </a:cubicBezTo>
                  <a:lnTo>
                    <a:pt x="58"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91" name="Google Shape;1093;p42">
              <a:extLst>
                <a:ext uri="{FF2B5EF4-FFF2-40B4-BE49-F238E27FC236}">
                  <a16:creationId xmlns:a16="http://schemas.microsoft.com/office/drawing/2014/main" id="{320F46BB-CF67-1A00-637F-E21529BB36F1}"/>
                </a:ext>
              </a:extLst>
            </p:cNvPr>
            <p:cNvSpPr/>
            <p:nvPr/>
          </p:nvSpPr>
          <p:spPr>
            <a:xfrm>
              <a:off x="2329650" y="2964350"/>
              <a:ext cx="4775" cy="4875"/>
            </a:xfrm>
            <a:custGeom>
              <a:avLst/>
              <a:gdLst/>
              <a:ahLst/>
              <a:cxnLst/>
              <a:rect l="l" t="t" r="r" b="b"/>
              <a:pathLst>
                <a:path w="191" h="195" extrusionOk="0">
                  <a:moveTo>
                    <a:pt x="74" y="1"/>
                  </a:moveTo>
                  <a:cubicBezTo>
                    <a:pt x="50" y="45"/>
                    <a:pt x="25" y="86"/>
                    <a:pt x="1" y="127"/>
                  </a:cubicBezTo>
                  <a:lnTo>
                    <a:pt x="115" y="195"/>
                  </a:lnTo>
                  <a:cubicBezTo>
                    <a:pt x="140" y="152"/>
                    <a:pt x="164" y="112"/>
                    <a:pt x="190" y="65"/>
                  </a:cubicBezTo>
                  <a:lnTo>
                    <a:pt x="7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92" name="Google Shape;1094;p42">
              <a:extLst>
                <a:ext uri="{FF2B5EF4-FFF2-40B4-BE49-F238E27FC236}">
                  <a16:creationId xmlns:a16="http://schemas.microsoft.com/office/drawing/2014/main" id="{549359F4-2CB8-6394-1449-32580768C3FB}"/>
                </a:ext>
              </a:extLst>
            </p:cNvPr>
            <p:cNvSpPr/>
            <p:nvPr/>
          </p:nvSpPr>
          <p:spPr>
            <a:xfrm>
              <a:off x="2315125" y="2952250"/>
              <a:ext cx="4550" cy="4500"/>
            </a:xfrm>
            <a:custGeom>
              <a:avLst/>
              <a:gdLst/>
              <a:ahLst/>
              <a:cxnLst/>
              <a:rect l="l" t="t" r="r" b="b"/>
              <a:pathLst>
                <a:path w="182" h="180" extrusionOk="0">
                  <a:moveTo>
                    <a:pt x="63" y="0"/>
                  </a:moveTo>
                  <a:cubicBezTo>
                    <a:pt x="43" y="40"/>
                    <a:pt x="21" y="77"/>
                    <a:pt x="1" y="114"/>
                  </a:cubicBezTo>
                  <a:lnTo>
                    <a:pt x="116" y="180"/>
                  </a:lnTo>
                  <a:cubicBezTo>
                    <a:pt x="137" y="140"/>
                    <a:pt x="160" y="102"/>
                    <a:pt x="181" y="61"/>
                  </a:cubicBezTo>
                  <a:lnTo>
                    <a:pt x="6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93" name="Google Shape;1095;p42">
              <a:extLst>
                <a:ext uri="{FF2B5EF4-FFF2-40B4-BE49-F238E27FC236}">
                  <a16:creationId xmlns:a16="http://schemas.microsoft.com/office/drawing/2014/main" id="{8C686AA0-DBE3-A88A-7EBD-25E915F57B38}"/>
                </a:ext>
              </a:extLst>
            </p:cNvPr>
            <p:cNvSpPr/>
            <p:nvPr/>
          </p:nvSpPr>
          <p:spPr>
            <a:xfrm>
              <a:off x="2323325" y="2956625"/>
              <a:ext cx="4675" cy="4775"/>
            </a:xfrm>
            <a:custGeom>
              <a:avLst/>
              <a:gdLst/>
              <a:ahLst/>
              <a:cxnLst/>
              <a:rect l="l" t="t" r="r" b="b"/>
              <a:pathLst>
                <a:path w="187" h="191" extrusionOk="0">
                  <a:moveTo>
                    <a:pt x="68" y="1"/>
                  </a:moveTo>
                  <a:cubicBezTo>
                    <a:pt x="46" y="44"/>
                    <a:pt x="23" y="85"/>
                    <a:pt x="0" y="125"/>
                  </a:cubicBezTo>
                  <a:lnTo>
                    <a:pt x="117" y="190"/>
                  </a:lnTo>
                  <a:cubicBezTo>
                    <a:pt x="139" y="147"/>
                    <a:pt x="163" y="105"/>
                    <a:pt x="186" y="62"/>
                  </a:cubicBezTo>
                  <a:lnTo>
                    <a:pt x="68"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94" name="Google Shape;1096;p42">
              <a:extLst>
                <a:ext uri="{FF2B5EF4-FFF2-40B4-BE49-F238E27FC236}">
                  <a16:creationId xmlns:a16="http://schemas.microsoft.com/office/drawing/2014/main" id="{DDAAA6ED-7737-EB02-C47D-BEFBEF9A8DB7}"/>
                </a:ext>
              </a:extLst>
            </p:cNvPr>
            <p:cNvSpPr/>
            <p:nvPr/>
          </p:nvSpPr>
          <p:spPr>
            <a:xfrm>
              <a:off x="2306900" y="2947900"/>
              <a:ext cx="4375" cy="4225"/>
            </a:xfrm>
            <a:custGeom>
              <a:avLst/>
              <a:gdLst/>
              <a:ahLst/>
              <a:cxnLst/>
              <a:rect l="l" t="t" r="r" b="b"/>
              <a:pathLst>
                <a:path w="175" h="169" extrusionOk="0">
                  <a:moveTo>
                    <a:pt x="58" y="1"/>
                  </a:moveTo>
                  <a:cubicBezTo>
                    <a:pt x="40" y="34"/>
                    <a:pt x="19" y="69"/>
                    <a:pt x="1" y="105"/>
                  </a:cubicBezTo>
                  <a:lnTo>
                    <a:pt x="116" y="169"/>
                  </a:lnTo>
                  <a:cubicBezTo>
                    <a:pt x="137" y="133"/>
                    <a:pt x="157" y="96"/>
                    <a:pt x="175" y="62"/>
                  </a:cubicBezTo>
                  <a:lnTo>
                    <a:pt x="58"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95" name="Google Shape;1097;p42">
              <a:extLst>
                <a:ext uri="{FF2B5EF4-FFF2-40B4-BE49-F238E27FC236}">
                  <a16:creationId xmlns:a16="http://schemas.microsoft.com/office/drawing/2014/main" id="{815D096C-9123-BDA9-CE8B-447D6F5F10ED}"/>
                </a:ext>
              </a:extLst>
            </p:cNvPr>
            <p:cNvSpPr/>
            <p:nvPr/>
          </p:nvSpPr>
          <p:spPr>
            <a:xfrm>
              <a:off x="2298675" y="2943550"/>
              <a:ext cx="4250" cy="4000"/>
            </a:xfrm>
            <a:custGeom>
              <a:avLst/>
              <a:gdLst/>
              <a:ahLst/>
              <a:cxnLst/>
              <a:rect l="l" t="t" r="r" b="b"/>
              <a:pathLst>
                <a:path w="170" h="160" extrusionOk="0">
                  <a:moveTo>
                    <a:pt x="52" y="1"/>
                  </a:moveTo>
                  <a:cubicBezTo>
                    <a:pt x="37" y="30"/>
                    <a:pt x="18" y="63"/>
                    <a:pt x="1" y="94"/>
                  </a:cubicBezTo>
                  <a:lnTo>
                    <a:pt x="117" y="159"/>
                  </a:lnTo>
                  <a:cubicBezTo>
                    <a:pt x="135" y="125"/>
                    <a:pt x="155" y="92"/>
                    <a:pt x="170" y="62"/>
                  </a:cubicBezTo>
                  <a:lnTo>
                    <a:pt x="5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96" name="Google Shape;1098;p42">
              <a:extLst>
                <a:ext uri="{FF2B5EF4-FFF2-40B4-BE49-F238E27FC236}">
                  <a16:creationId xmlns:a16="http://schemas.microsoft.com/office/drawing/2014/main" id="{1695ED0B-32DA-822A-230A-6FFF14837722}"/>
                </a:ext>
              </a:extLst>
            </p:cNvPr>
            <p:cNvSpPr/>
            <p:nvPr/>
          </p:nvSpPr>
          <p:spPr>
            <a:xfrm>
              <a:off x="2331500" y="2960950"/>
              <a:ext cx="4800" cy="5050"/>
            </a:xfrm>
            <a:custGeom>
              <a:avLst/>
              <a:gdLst/>
              <a:ahLst/>
              <a:cxnLst/>
              <a:rect l="l" t="t" r="r" b="b"/>
              <a:pathLst>
                <a:path w="192" h="202" extrusionOk="0">
                  <a:moveTo>
                    <a:pt x="73" y="1"/>
                  </a:moveTo>
                  <a:cubicBezTo>
                    <a:pt x="50" y="50"/>
                    <a:pt x="25" y="92"/>
                    <a:pt x="0" y="137"/>
                  </a:cubicBezTo>
                  <a:lnTo>
                    <a:pt x="116" y="201"/>
                  </a:lnTo>
                  <a:cubicBezTo>
                    <a:pt x="142" y="155"/>
                    <a:pt x="166" y="112"/>
                    <a:pt x="191" y="62"/>
                  </a:cubicBezTo>
                  <a:lnTo>
                    <a:pt x="7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97" name="Google Shape;1099;p42">
              <a:extLst>
                <a:ext uri="{FF2B5EF4-FFF2-40B4-BE49-F238E27FC236}">
                  <a16:creationId xmlns:a16="http://schemas.microsoft.com/office/drawing/2014/main" id="{65DF64C5-3001-1C87-C26A-6E1769458884}"/>
                </a:ext>
              </a:extLst>
            </p:cNvPr>
            <p:cNvSpPr/>
            <p:nvPr/>
          </p:nvSpPr>
          <p:spPr>
            <a:xfrm>
              <a:off x="2316650" y="2949375"/>
              <a:ext cx="4475" cy="4425"/>
            </a:xfrm>
            <a:custGeom>
              <a:avLst/>
              <a:gdLst/>
              <a:ahLst/>
              <a:cxnLst/>
              <a:rect l="l" t="t" r="r" b="b"/>
              <a:pathLst>
                <a:path w="179" h="177" extrusionOk="0">
                  <a:moveTo>
                    <a:pt x="58" y="0"/>
                  </a:moveTo>
                  <a:cubicBezTo>
                    <a:pt x="40" y="39"/>
                    <a:pt x="19" y="78"/>
                    <a:pt x="1" y="117"/>
                  </a:cubicBezTo>
                  <a:lnTo>
                    <a:pt x="119" y="176"/>
                  </a:lnTo>
                  <a:cubicBezTo>
                    <a:pt x="140" y="136"/>
                    <a:pt x="161" y="97"/>
                    <a:pt x="178" y="56"/>
                  </a:cubicBezTo>
                  <a:lnTo>
                    <a:pt x="5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98" name="Google Shape;1100;p42">
              <a:extLst>
                <a:ext uri="{FF2B5EF4-FFF2-40B4-BE49-F238E27FC236}">
                  <a16:creationId xmlns:a16="http://schemas.microsoft.com/office/drawing/2014/main" id="{DD26EC05-7EF7-E26B-04C3-AB25AAB63247}"/>
                </a:ext>
              </a:extLst>
            </p:cNvPr>
            <p:cNvSpPr/>
            <p:nvPr/>
          </p:nvSpPr>
          <p:spPr>
            <a:xfrm>
              <a:off x="2325000" y="2953325"/>
              <a:ext cx="4675" cy="4825"/>
            </a:xfrm>
            <a:custGeom>
              <a:avLst/>
              <a:gdLst/>
              <a:ahLst/>
              <a:cxnLst/>
              <a:rect l="l" t="t" r="r" b="b"/>
              <a:pathLst>
                <a:path w="187" h="193" extrusionOk="0">
                  <a:moveTo>
                    <a:pt x="66" y="1"/>
                  </a:moveTo>
                  <a:cubicBezTo>
                    <a:pt x="45" y="45"/>
                    <a:pt x="23" y="89"/>
                    <a:pt x="1" y="131"/>
                  </a:cubicBezTo>
                  <a:lnTo>
                    <a:pt x="119" y="193"/>
                  </a:lnTo>
                  <a:cubicBezTo>
                    <a:pt x="143" y="148"/>
                    <a:pt x="165" y="105"/>
                    <a:pt x="187" y="56"/>
                  </a:cubicBezTo>
                  <a:lnTo>
                    <a:pt x="66"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699" name="Google Shape;1101;p42">
              <a:extLst>
                <a:ext uri="{FF2B5EF4-FFF2-40B4-BE49-F238E27FC236}">
                  <a16:creationId xmlns:a16="http://schemas.microsoft.com/office/drawing/2014/main" id="{A8164CF4-BF57-10EA-81AE-CF940CBF669C}"/>
                </a:ext>
              </a:extLst>
            </p:cNvPr>
            <p:cNvSpPr/>
            <p:nvPr/>
          </p:nvSpPr>
          <p:spPr>
            <a:xfrm>
              <a:off x="2308325" y="2945375"/>
              <a:ext cx="4300" cy="4100"/>
            </a:xfrm>
            <a:custGeom>
              <a:avLst/>
              <a:gdLst/>
              <a:ahLst/>
              <a:cxnLst/>
              <a:rect l="l" t="t" r="r" b="b"/>
              <a:pathLst>
                <a:path w="172" h="164" extrusionOk="0">
                  <a:moveTo>
                    <a:pt x="50" y="0"/>
                  </a:moveTo>
                  <a:cubicBezTo>
                    <a:pt x="37" y="34"/>
                    <a:pt x="18" y="68"/>
                    <a:pt x="1" y="102"/>
                  </a:cubicBezTo>
                  <a:lnTo>
                    <a:pt x="118" y="163"/>
                  </a:lnTo>
                  <a:cubicBezTo>
                    <a:pt x="137" y="127"/>
                    <a:pt x="154" y="92"/>
                    <a:pt x="172" y="56"/>
                  </a:cubicBezTo>
                  <a:lnTo>
                    <a:pt x="5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00" name="Google Shape;1102;p42">
              <a:extLst>
                <a:ext uri="{FF2B5EF4-FFF2-40B4-BE49-F238E27FC236}">
                  <a16:creationId xmlns:a16="http://schemas.microsoft.com/office/drawing/2014/main" id="{38A04470-DAA3-4BC9-2FCF-CB53D412698C}"/>
                </a:ext>
              </a:extLst>
            </p:cNvPr>
            <p:cNvSpPr/>
            <p:nvPr/>
          </p:nvSpPr>
          <p:spPr>
            <a:xfrm>
              <a:off x="2299975" y="2941350"/>
              <a:ext cx="4125" cy="3750"/>
            </a:xfrm>
            <a:custGeom>
              <a:avLst/>
              <a:gdLst/>
              <a:ahLst/>
              <a:cxnLst/>
              <a:rect l="l" t="t" r="r" b="b"/>
              <a:pathLst>
                <a:path w="165" h="150" extrusionOk="0">
                  <a:moveTo>
                    <a:pt x="43" y="0"/>
                  </a:moveTo>
                  <a:cubicBezTo>
                    <a:pt x="37" y="15"/>
                    <a:pt x="32" y="28"/>
                    <a:pt x="24" y="44"/>
                  </a:cubicBezTo>
                  <a:lnTo>
                    <a:pt x="1" y="89"/>
                  </a:lnTo>
                  <a:lnTo>
                    <a:pt x="119" y="150"/>
                  </a:lnTo>
                  <a:lnTo>
                    <a:pt x="144" y="103"/>
                  </a:lnTo>
                  <a:cubicBezTo>
                    <a:pt x="151" y="87"/>
                    <a:pt x="156" y="72"/>
                    <a:pt x="165" y="56"/>
                  </a:cubicBezTo>
                  <a:lnTo>
                    <a:pt x="4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01" name="Google Shape;1103;p42">
              <a:extLst>
                <a:ext uri="{FF2B5EF4-FFF2-40B4-BE49-F238E27FC236}">
                  <a16:creationId xmlns:a16="http://schemas.microsoft.com/office/drawing/2014/main" id="{D15CDECF-27EC-5F4A-F3DB-62873F454D1C}"/>
                </a:ext>
              </a:extLst>
            </p:cNvPr>
            <p:cNvSpPr/>
            <p:nvPr/>
          </p:nvSpPr>
          <p:spPr>
            <a:xfrm>
              <a:off x="2333350" y="2957300"/>
              <a:ext cx="4825" cy="5175"/>
            </a:xfrm>
            <a:custGeom>
              <a:avLst/>
              <a:gdLst/>
              <a:ahLst/>
              <a:cxnLst/>
              <a:rect l="l" t="t" r="r" b="b"/>
              <a:pathLst>
                <a:path w="193" h="207" extrusionOk="0">
                  <a:moveTo>
                    <a:pt x="71" y="0"/>
                  </a:moveTo>
                  <a:cubicBezTo>
                    <a:pt x="60" y="25"/>
                    <a:pt x="49" y="51"/>
                    <a:pt x="37" y="75"/>
                  </a:cubicBezTo>
                  <a:lnTo>
                    <a:pt x="1" y="146"/>
                  </a:lnTo>
                  <a:lnTo>
                    <a:pt x="118" y="207"/>
                  </a:lnTo>
                  <a:lnTo>
                    <a:pt x="157" y="134"/>
                  </a:lnTo>
                  <a:cubicBezTo>
                    <a:pt x="169" y="109"/>
                    <a:pt x="180" y="82"/>
                    <a:pt x="193" y="57"/>
                  </a:cubicBezTo>
                  <a:lnTo>
                    <a:pt x="71"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02" name="Google Shape;1104;p42">
              <a:extLst>
                <a:ext uri="{FF2B5EF4-FFF2-40B4-BE49-F238E27FC236}">
                  <a16:creationId xmlns:a16="http://schemas.microsoft.com/office/drawing/2014/main" id="{F76EA15F-F1AB-1036-4CEB-8CD56DD939D1}"/>
                </a:ext>
              </a:extLst>
            </p:cNvPr>
            <p:cNvSpPr/>
            <p:nvPr/>
          </p:nvSpPr>
          <p:spPr>
            <a:xfrm>
              <a:off x="2318100" y="2946375"/>
              <a:ext cx="4400" cy="4425"/>
            </a:xfrm>
            <a:custGeom>
              <a:avLst/>
              <a:gdLst/>
              <a:ahLst/>
              <a:cxnLst/>
              <a:rect l="l" t="t" r="r" b="b"/>
              <a:pathLst>
                <a:path w="176" h="177" extrusionOk="0">
                  <a:moveTo>
                    <a:pt x="52" y="1"/>
                  </a:moveTo>
                  <a:lnTo>
                    <a:pt x="28" y="61"/>
                  </a:lnTo>
                  <a:lnTo>
                    <a:pt x="1" y="119"/>
                  </a:lnTo>
                  <a:lnTo>
                    <a:pt x="120" y="176"/>
                  </a:lnTo>
                  <a:lnTo>
                    <a:pt x="150" y="114"/>
                  </a:lnTo>
                  <a:lnTo>
                    <a:pt x="175" y="52"/>
                  </a:lnTo>
                  <a:lnTo>
                    <a:pt x="5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03" name="Google Shape;1105;p42">
              <a:extLst>
                <a:ext uri="{FF2B5EF4-FFF2-40B4-BE49-F238E27FC236}">
                  <a16:creationId xmlns:a16="http://schemas.microsoft.com/office/drawing/2014/main" id="{73A3AFDA-53E9-FA0F-8ED6-2BEE46ED8577}"/>
                </a:ext>
              </a:extLst>
            </p:cNvPr>
            <p:cNvSpPr/>
            <p:nvPr/>
          </p:nvSpPr>
          <p:spPr>
            <a:xfrm>
              <a:off x="2326650" y="2949900"/>
              <a:ext cx="4575" cy="4875"/>
            </a:xfrm>
            <a:custGeom>
              <a:avLst/>
              <a:gdLst/>
              <a:ahLst/>
              <a:cxnLst/>
              <a:rect l="l" t="t" r="r" b="b"/>
              <a:pathLst>
                <a:path w="183" h="195" extrusionOk="0">
                  <a:moveTo>
                    <a:pt x="59" y="1"/>
                  </a:moveTo>
                  <a:lnTo>
                    <a:pt x="31" y="71"/>
                  </a:lnTo>
                  <a:lnTo>
                    <a:pt x="0" y="138"/>
                  </a:lnTo>
                  <a:lnTo>
                    <a:pt x="120" y="195"/>
                  </a:lnTo>
                  <a:lnTo>
                    <a:pt x="152" y="124"/>
                  </a:lnTo>
                  <a:lnTo>
                    <a:pt x="183" y="51"/>
                  </a:lnTo>
                  <a:lnTo>
                    <a:pt x="59"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04" name="Google Shape;1106;p42">
              <a:extLst>
                <a:ext uri="{FF2B5EF4-FFF2-40B4-BE49-F238E27FC236}">
                  <a16:creationId xmlns:a16="http://schemas.microsoft.com/office/drawing/2014/main" id="{D1ECCDE1-436F-7CD5-C580-426586B752C3}"/>
                </a:ext>
              </a:extLst>
            </p:cNvPr>
            <p:cNvSpPr/>
            <p:nvPr/>
          </p:nvSpPr>
          <p:spPr>
            <a:xfrm>
              <a:off x="2309575" y="2942875"/>
              <a:ext cx="4175" cy="3925"/>
            </a:xfrm>
            <a:custGeom>
              <a:avLst/>
              <a:gdLst/>
              <a:ahLst/>
              <a:cxnLst/>
              <a:rect l="l" t="t" r="r" b="b"/>
              <a:pathLst>
                <a:path w="167" h="157" extrusionOk="0">
                  <a:moveTo>
                    <a:pt x="44" y="1"/>
                  </a:moveTo>
                  <a:lnTo>
                    <a:pt x="24" y="48"/>
                  </a:lnTo>
                  <a:lnTo>
                    <a:pt x="0" y="99"/>
                  </a:lnTo>
                  <a:lnTo>
                    <a:pt x="122" y="156"/>
                  </a:lnTo>
                  <a:lnTo>
                    <a:pt x="146" y="103"/>
                  </a:lnTo>
                  <a:lnTo>
                    <a:pt x="166" y="49"/>
                  </a:lnTo>
                  <a:lnTo>
                    <a:pt x="4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05" name="Google Shape;1107;p42">
              <a:extLst>
                <a:ext uri="{FF2B5EF4-FFF2-40B4-BE49-F238E27FC236}">
                  <a16:creationId xmlns:a16="http://schemas.microsoft.com/office/drawing/2014/main" id="{9B57B564-2A96-2D88-6148-6E1EEEAA9A77}"/>
                </a:ext>
              </a:extLst>
            </p:cNvPr>
            <p:cNvSpPr/>
            <p:nvPr/>
          </p:nvSpPr>
          <p:spPr>
            <a:xfrm>
              <a:off x="2301075" y="2939350"/>
              <a:ext cx="3950" cy="3425"/>
            </a:xfrm>
            <a:custGeom>
              <a:avLst/>
              <a:gdLst/>
              <a:ahLst/>
              <a:cxnLst/>
              <a:rect l="l" t="t" r="r" b="b"/>
              <a:pathLst>
                <a:path w="158" h="137" extrusionOk="0">
                  <a:moveTo>
                    <a:pt x="34" y="1"/>
                  </a:moveTo>
                  <a:lnTo>
                    <a:pt x="19" y="39"/>
                  </a:lnTo>
                  <a:lnTo>
                    <a:pt x="0" y="80"/>
                  </a:lnTo>
                  <a:lnTo>
                    <a:pt x="121" y="136"/>
                  </a:lnTo>
                  <a:lnTo>
                    <a:pt x="141" y="93"/>
                  </a:lnTo>
                  <a:lnTo>
                    <a:pt x="158" y="49"/>
                  </a:lnTo>
                  <a:lnTo>
                    <a:pt x="3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06" name="Google Shape;1108;p42">
              <a:extLst>
                <a:ext uri="{FF2B5EF4-FFF2-40B4-BE49-F238E27FC236}">
                  <a16:creationId xmlns:a16="http://schemas.microsoft.com/office/drawing/2014/main" id="{CCC8493A-1BC2-35BA-5C88-19E513182B64}"/>
                </a:ext>
              </a:extLst>
            </p:cNvPr>
            <p:cNvSpPr/>
            <p:nvPr/>
          </p:nvSpPr>
          <p:spPr>
            <a:xfrm>
              <a:off x="2335175" y="2953400"/>
              <a:ext cx="4775" cy="5350"/>
            </a:xfrm>
            <a:custGeom>
              <a:avLst/>
              <a:gdLst/>
              <a:ahLst/>
              <a:cxnLst/>
              <a:rect l="l" t="t" r="r" b="b"/>
              <a:pathLst>
                <a:path w="191" h="214" extrusionOk="0">
                  <a:moveTo>
                    <a:pt x="68" y="1"/>
                  </a:moveTo>
                  <a:lnTo>
                    <a:pt x="35" y="82"/>
                  </a:lnTo>
                  <a:lnTo>
                    <a:pt x="1" y="159"/>
                  </a:lnTo>
                  <a:lnTo>
                    <a:pt x="120" y="214"/>
                  </a:lnTo>
                  <a:lnTo>
                    <a:pt x="156" y="136"/>
                  </a:lnTo>
                  <a:lnTo>
                    <a:pt x="190" y="52"/>
                  </a:lnTo>
                  <a:lnTo>
                    <a:pt x="68"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07" name="Google Shape;1109;p42">
              <a:extLst>
                <a:ext uri="{FF2B5EF4-FFF2-40B4-BE49-F238E27FC236}">
                  <a16:creationId xmlns:a16="http://schemas.microsoft.com/office/drawing/2014/main" id="{29B25202-1824-76DA-55AF-FF44E1AAA05D}"/>
                </a:ext>
              </a:extLst>
            </p:cNvPr>
            <p:cNvSpPr/>
            <p:nvPr/>
          </p:nvSpPr>
          <p:spPr>
            <a:xfrm>
              <a:off x="2319375" y="2943400"/>
              <a:ext cx="4275" cy="4275"/>
            </a:xfrm>
            <a:custGeom>
              <a:avLst/>
              <a:gdLst/>
              <a:ahLst/>
              <a:cxnLst/>
              <a:rect l="l" t="t" r="r" b="b"/>
              <a:pathLst>
                <a:path w="171" h="171" extrusionOk="0">
                  <a:moveTo>
                    <a:pt x="44" y="0"/>
                  </a:moveTo>
                  <a:lnTo>
                    <a:pt x="23" y="62"/>
                  </a:lnTo>
                  <a:cubicBezTo>
                    <a:pt x="17" y="82"/>
                    <a:pt x="8" y="102"/>
                    <a:pt x="1" y="121"/>
                  </a:cubicBezTo>
                  <a:lnTo>
                    <a:pt x="124" y="171"/>
                  </a:lnTo>
                  <a:cubicBezTo>
                    <a:pt x="131" y="150"/>
                    <a:pt x="142" y="129"/>
                    <a:pt x="148" y="107"/>
                  </a:cubicBezTo>
                  <a:lnTo>
                    <a:pt x="171" y="42"/>
                  </a:lnTo>
                  <a:lnTo>
                    <a:pt x="44"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08" name="Google Shape;1110;p42">
              <a:extLst>
                <a:ext uri="{FF2B5EF4-FFF2-40B4-BE49-F238E27FC236}">
                  <a16:creationId xmlns:a16="http://schemas.microsoft.com/office/drawing/2014/main" id="{4AB9618C-20F7-C7D7-DDD6-ECDCBADE18F1}"/>
                </a:ext>
              </a:extLst>
            </p:cNvPr>
            <p:cNvSpPr/>
            <p:nvPr/>
          </p:nvSpPr>
          <p:spPr>
            <a:xfrm>
              <a:off x="2328125" y="2946300"/>
              <a:ext cx="4500" cy="4875"/>
            </a:xfrm>
            <a:custGeom>
              <a:avLst/>
              <a:gdLst/>
              <a:ahLst/>
              <a:cxnLst/>
              <a:rect l="l" t="t" r="r" b="b"/>
              <a:pathLst>
                <a:path w="180" h="195" extrusionOk="0">
                  <a:moveTo>
                    <a:pt x="54" y="1"/>
                  </a:moveTo>
                  <a:lnTo>
                    <a:pt x="29" y="75"/>
                  </a:lnTo>
                  <a:cubicBezTo>
                    <a:pt x="20" y="99"/>
                    <a:pt x="11" y="122"/>
                    <a:pt x="0" y="145"/>
                  </a:cubicBezTo>
                  <a:lnTo>
                    <a:pt x="124" y="195"/>
                  </a:lnTo>
                  <a:cubicBezTo>
                    <a:pt x="134" y="170"/>
                    <a:pt x="145" y="145"/>
                    <a:pt x="154" y="120"/>
                  </a:cubicBezTo>
                  <a:lnTo>
                    <a:pt x="180" y="42"/>
                  </a:lnTo>
                  <a:lnTo>
                    <a:pt x="54"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09" name="Google Shape;1111;p42">
              <a:extLst>
                <a:ext uri="{FF2B5EF4-FFF2-40B4-BE49-F238E27FC236}">
                  <a16:creationId xmlns:a16="http://schemas.microsoft.com/office/drawing/2014/main" id="{D4EFEF33-FFB6-110F-1916-36BD29F247AD}"/>
                </a:ext>
              </a:extLst>
            </p:cNvPr>
            <p:cNvSpPr/>
            <p:nvPr/>
          </p:nvSpPr>
          <p:spPr>
            <a:xfrm>
              <a:off x="2310700" y="2940450"/>
              <a:ext cx="4025" cy="3675"/>
            </a:xfrm>
            <a:custGeom>
              <a:avLst/>
              <a:gdLst/>
              <a:ahLst/>
              <a:cxnLst/>
              <a:rect l="l" t="t" r="r" b="b"/>
              <a:pathLst>
                <a:path w="161" h="147" extrusionOk="0">
                  <a:moveTo>
                    <a:pt x="35" y="0"/>
                  </a:moveTo>
                  <a:lnTo>
                    <a:pt x="20" y="49"/>
                  </a:lnTo>
                  <a:cubicBezTo>
                    <a:pt x="15" y="64"/>
                    <a:pt x="6" y="81"/>
                    <a:pt x="0" y="98"/>
                  </a:cubicBezTo>
                  <a:lnTo>
                    <a:pt x="124" y="146"/>
                  </a:lnTo>
                  <a:cubicBezTo>
                    <a:pt x="130" y="129"/>
                    <a:pt x="137" y="112"/>
                    <a:pt x="144" y="93"/>
                  </a:cubicBezTo>
                  <a:lnTo>
                    <a:pt x="161" y="42"/>
                  </a:lnTo>
                  <a:lnTo>
                    <a:pt x="35"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10" name="Google Shape;1112;p42">
              <a:extLst>
                <a:ext uri="{FF2B5EF4-FFF2-40B4-BE49-F238E27FC236}">
                  <a16:creationId xmlns:a16="http://schemas.microsoft.com/office/drawing/2014/main" id="{E5485786-ABF9-F519-17C5-95AA039E10DE}"/>
                </a:ext>
              </a:extLst>
            </p:cNvPr>
            <p:cNvSpPr/>
            <p:nvPr/>
          </p:nvSpPr>
          <p:spPr>
            <a:xfrm>
              <a:off x="2301925" y="2937525"/>
              <a:ext cx="3850" cy="3075"/>
            </a:xfrm>
            <a:custGeom>
              <a:avLst/>
              <a:gdLst/>
              <a:ahLst/>
              <a:cxnLst/>
              <a:rect l="l" t="t" r="r" b="b"/>
              <a:pathLst>
                <a:path w="154" h="123" extrusionOk="0">
                  <a:moveTo>
                    <a:pt x="28" y="1"/>
                  </a:moveTo>
                  <a:lnTo>
                    <a:pt x="16" y="36"/>
                  </a:lnTo>
                  <a:cubicBezTo>
                    <a:pt x="13" y="48"/>
                    <a:pt x="6" y="60"/>
                    <a:pt x="0" y="74"/>
                  </a:cubicBezTo>
                  <a:lnTo>
                    <a:pt x="124" y="122"/>
                  </a:lnTo>
                  <a:cubicBezTo>
                    <a:pt x="129" y="108"/>
                    <a:pt x="135" y="94"/>
                    <a:pt x="140" y="81"/>
                  </a:cubicBezTo>
                  <a:lnTo>
                    <a:pt x="154" y="42"/>
                  </a:lnTo>
                  <a:lnTo>
                    <a:pt x="28"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11" name="Google Shape;1113;p42">
              <a:extLst>
                <a:ext uri="{FF2B5EF4-FFF2-40B4-BE49-F238E27FC236}">
                  <a16:creationId xmlns:a16="http://schemas.microsoft.com/office/drawing/2014/main" id="{0E5F1C2F-0E86-AB0F-720F-D891393AECF4}"/>
                </a:ext>
              </a:extLst>
            </p:cNvPr>
            <p:cNvSpPr/>
            <p:nvPr/>
          </p:nvSpPr>
          <p:spPr>
            <a:xfrm>
              <a:off x="2336850" y="2949200"/>
              <a:ext cx="4725" cy="5475"/>
            </a:xfrm>
            <a:custGeom>
              <a:avLst/>
              <a:gdLst/>
              <a:ahLst/>
              <a:cxnLst/>
              <a:rect l="l" t="t" r="r" b="b"/>
              <a:pathLst>
                <a:path w="189" h="219" extrusionOk="0">
                  <a:moveTo>
                    <a:pt x="63" y="1"/>
                  </a:moveTo>
                  <a:lnTo>
                    <a:pt x="33" y="87"/>
                  </a:lnTo>
                  <a:cubicBezTo>
                    <a:pt x="23" y="116"/>
                    <a:pt x="11" y="142"/>
                    <a:pt x="1" y="169"/>
                  </a:cubicBezTo>
                  <a:lnTo>
                    <a:pt x="123" y="219"/>
                  </a:lnTo>
                  <a:cubicBezTo>
                    <a:pt x="136" y="190"/>
                    <a:pt x="147" y="163"/>
                    <a:pt x="158" y="133"/>
                  </a:cubicBezTo>
                  <a:lnTo>
                    <a:pt x="189" y="42"/>
                  </a:lnTo>
                  <a:lnTo>
                    <a:pt x="6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12" name="Google Shape;1114;p42">
              <a:extLst>
                <a:ext uri="{FF2B5EF4-FFF2-40B4-BE49-F238E27FC236}">
                  <a16:creationId xmlns:a16="http://schemas.microsoft.com/office/drawing/2014/main" id="{C950E555-4BE3-E1A8-AE2D-12A183D16964}"/>
                </a:ext>
              </a:extLst>
            </p:cNvPr>
            <p:cNvSpPr/>
            <p:nvPr/>
          </p:nvSpPr>
          <p:spPr>
            <a:xfrm>
              <a:off x="2320475" y="2940300"/>
              <a:ext cx="4150" cy="4125"/>
            </a:xfrm>
            <a:custGeom>
              <a:avLst/>
              <a:gdLst/>
              <a:ahLst/>
              <a:cxnLst/>
              <a:rect l="l" t="t" r="r" b="b"/>
              <a:pathLst>
                <a:path w="166" h="165" extrusionOk="0">
                  <a:moveTo>
                    <a:pt x="36" y="1"/>
                  </a:moveTo>
                  <a:cubicBezTo>
                    <a:pt x="25" y="42"/>
                    <a:pt x="16" y="83"/>
                    <a:pt x="0" y="123"/>
                  </a:cubicBezTo>
                  <a:lnTo>
                    <a:pt x="128" y="165"/>
                  </a:lnTo>
                  <a:cubicBezTo>
                    <a:pt x="143" y="122"/>
                    <a:pt x="154" y="77"/>
                    <a:pt x="165" y="32"/>
                  </a:cubicBezTo>
                  <a:lnTo>
                    <a:pt x="36"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13" name="Google Shape;1115;p42">
              <a:extLst>
                <a:ext uri="{FF2B5EF4-FFF2-40B4-BE49-F238E27FC236}">
                  <a16:creationId xmlns:a16="http://schemas.microsoft.com/office/drawing/2014/main" id="{5DE96FDC-9D3B-96D6-7D7A-E58AFC08B0B9}"/>
                </a:ext>
              </a:extLst>
            </p:cNvPr>
            <p:cNvSpPr/>
            <p:nvPr/>
          </p:nvSpPr>
          <p:spPr>
            <a:xfrm>
              <a:off x="2329450" y="2942525"/>
              <a:ext cx="4350" cy="4850"/>
            </a:xfrm>
            <a:custGeom>
              <a:avLst/>
              <a:gdLst/>
              <a:ahLst/>
              <a:cxnLst/>
              <a:rect l="l" t="t" r="r" b="b"/>
              <a:pathLst>
                <a:path w="174" h="194" extrusionOk="0">
                  <a:moveTo>
                    <a:pt x="44" y="0"/>
                  </a:moveTo>
                  <a:cubicBezTo>
                    <a:pt x="30" y="51"/>
                    <a:pt x="18" y="104"/>
                    <a:pt x="0" y="153"/>
                  </a:cubicBezTo>
                  <a:lnTo>
                    <a:pt x="127" y="193"/>
                  </a:lnTo>
                  <a:cubicBezTo>
                    <a:pt x="144" y="143"/>
                    <a:pt x="159" y="87"/>
                    <a:pt x="174" y="31"/>
                  </a:cubicBezTo>
                  <a:lnTo>
                    <a:pt x="44"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14" name="Google Shape;1116;p42">
              <a:extLst>
                <a:ext uri="{FF2B5EF4-FFF2-40B4-BE49-F238E27FC236}">
                  <a16:creationId xmlns:a16="http://schemas.microsoft.com/office/drawing/2014/main" id="{FF6C6ABA-D3FD-1AD5-B457-E3F6ABED4F0A}"/>
                </a:ext>
              </a:extLst>
            </p:cNvPr>
            <p:cNvSpPr/>
            <p:nvPr/>
          </p:nvSpPr>
          <p:spPr>
            <a:xfrm>
              <a:off x="2311525" y="2938100"/>
              <a:ext cx="3950" cy="3400"/>
            </a:xfrm>
            <a:custGeom>
              <a:avLst/>
              <a:gdLst/>
              <a:ahLst/>
              <a:cxnLst/>
              <a:rect l="l" t="t" r="r" b="b"/>
              <a:pathLst>
                <a:path w="158" h="136" extrusionOk="0">
                  <a:moveTo>
                    <a:pt x="28" y="1"/>
                  </a:moveTo>
                  <a:cubicBezTo>
                    <a:pt x="19" y="32"/>
                    <a:pt x="14" y="62"/>
                    <a:pt x="0" y="94"/>
                  </a:cubicBezTo>
                  <a:lnTo>
                    <a:pt x="127" y="136"/>
                  </a:lnTo>
                  <a:cubicBezTo>
                    <a:pt x="140" y="101"/>
                    <a:pt x="148" y="67"/>
                    <a:pt x="158" y="32"/>
                  </a:cubicBezTo>
                  <a:lnTo>
                    <a:pt x="28"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15" name="Google Shape;1117;p42">
              <a:extLst>
                <a:ext uri="{FF2B5EF4-FFF2-40B4-BE49-F238E27FC236}">
                  <a16:creationId xmlns:a16="http://schemas.microsoft.com/office/drawing/2014/main" id="{B76DBF7C-644B-FC99-18A0-ACAA9FCC1783}"/>
                </a:ext>
              </a:extLst>
            </p:cNvPr>
            <p:cNvSpPr/>
            <p:nvPr/>
          </p:nvSpPr>
          <p:spPr>
            <a:xfrm>
              <a:off x="2302575" y="2935950"/>
              <a:ext cx="3725" cy="2650"/>
            </a:xfrm>
            <a:custGeom>
              <a:avLst/>
              <a:gdLst/>
              <a:ahLst/>
              <a:cxnLst/>
              <a:rect l="l" t="t" r="r" b="b"/>
              <a:pathLst>
                <a:path w="149" h="106" extrusionOk="0">
                  <a:moveTo>
                    <a:pt x="19" y="1"/>
                  </a:moveTo>
                  <a:cubicBezTo>
                    <a:pt x="13" y="21"/>
                    <a:pt x="10" y="40"/>
                    <a:pt x="0" y="64"/>
                  </a:cubicBezTo>
                  <a:lnTo>
                    <a:pt x="127" y="105"/>
                  </a:lnTo>
                  <a:cubicBezTo>
                    <a:pt x="138" y="78"/>
                    <a:pt x="142" y="55"/>
                    <a:pt x="149" y="32"/>
                  </a:cubicBezTo>
                  <a:lnTo>
                    <a:pt x="19"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16" name="Google Shape;1118;p42">
              <a:extLst>
                <a:ext uri="{FF2B5EF4-FFF2-40B4-BE49-F238E27FC236}">
                  <a16:creationId xmlns:a16="http://schemas.microsoft.com/office/drawing/2014/main" id="{4DD0B394-9E39-1398-B75E-6CDB516A7330}"/>
                </a:ext>
              </a:extLst>
            </p:cNvPr>
            <p:cNvSpPr/>
            <p:nvPr/>
          </p:nvSpPr>
          <p:spPr>
            <a:xfrm>
              <a:off x="2338375" y="2944725"/>
              <a:ext cx="4525" cy="5575"/>
            </a:xfrm>
            <a:custGeom>
              <a:avLst/>
              <a:gdLst/>
              <a:ahLst/>
              <a:cxnLst/>
              <a:rect l="l" t="t" r="r" b="b"/>
              <a:pathLst>
                <a:path w="181" h="223" extrusionOk="0">
                  <a:moveTo>
                    <a:pt x="51" y="0"/>
                  </a:moveTo>
                  <a:cubicBezTo>
                    <a:pt x="36" y="62"/>
                    <a:pt x="21" y="125"/>
                    <a:pt x="0" y="181"/>
                  </a:cubicBezTo>
                  <a:lnTo>
                    <a:pt x="127" y="222"/>
                  </a:lnTo>
                  <a:cubicBezTo>
                    <a:pt x="147" y="164"/>
                    <a:pt x="164" y="97"/>
                    <a:pt x="181" y="31"/>
                  </a:cubicBezTo>
                  <a:lnTo>
                    <a:pt x="51"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17" name="Google Shape;1119;p42">
              <a:extLst>
                <a:ext uri="{FF2B5EF4-FFF2-40B4-BE49-F238E27FC236}">
                  <a16:creationId xmlns:a16="http://schemas.microsoft.com/office/drawing/2014/main" id="{A1C31437-BE0E-9B66-0518-0355930ED0E7}"/>
                </a:ext>
              </a:extLst>
            </p:cNvPr>
            <p:cNvSpPr/>
            <p:nvPr/>
          </p:nvSpPr>
          <p:spPr>
            <a:xfrm>
              <a:off x="2321350" y="2937250"/>
              <a:ext cx="3925" cy="3875"/>
            </a:xfrm>
            <a:custGeom>
              <a:avLst/>
              <a:gdLst/>
              <a:ahLst/>
              <a:cxnLst/>
              <a:rect l="l" t="t" r="r" b="b"/>
              <a:pathLst>
                <a:path w="157" h="155" extrusionOk="0">
                  <a:moveTo>
                    <a:pt x="25" y="0"/>
                  </a:moveTo>
                  <a:lnTo>
                    <a:pt x="15" y="63"/>
                  </a:lnTo>
                  <a:lnTo>
                    <a:pt x="9" y="93"/>
                  </a:lnTo>
                  <a:lnTo>
                    <a:pt x="1" y="123"/>
                  </a:lnTo>
                  <a:lnTo>
                    <a:pt x="130" y="154"/>
                  </a:lnTo>
                  <a:lnTo>
                    <a:pt x="140" y="121"/>
                  </a:lnTo>
                  <a:lnTo>
                    <a:pt x="145" y="87"/>
                  </a:lnTo>
                  <a:lnTo>
                    <a:pt x="156" y="18"/>
                  </a:lnTo>
                  <a:lnTo>
                    <a:pt x="25"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18" name="Google Shape;1120;p42">
              <a:extLst>
                <a:ext uri="{FF2B5EF4-FFF2-40B4-BE49-F238E27FC236}">
                  <a16:creationId xmlns:a16="http://schemas.microsoft.com/office/drawing/2014/main" id="{94ECDACA-0746-375C-9856-40DC272E5200}"/>
                </a:ext>
              </a:extLst>
            </p:cNvPr>
            <p:cNvSpPr/>
            <p:nvPr/>
          </p:nvSpPr>
          <p:spPr>
            <a:xfrm>
              <a:off x="2330525" y="2938575"/>
              <a:ext cx="4075" cy="4750"/>
            </a:xfrm>
            <a:custGeom>
              <a:avLst/>
              <a:gdLst/>
              <a:ahLst/>
              <a:cxnLst/>
              <a:rect l="l" t="t" r="r" b="b"/>
              <a:pathLst>
                <a:path w="163" h="190" extrusionOk="0">
                  <a:moveTo>
                    <a:pt x="31" y="0"/>
                  </a:moveTo>
                  <a:lnTo>
                    <a:pt x="17" y="80"/>
                  </a:lnTo>
                  <a:lnTo>
                    <a:pt x="10" y="120"/>
                  </a:lnTo>
                  <a:lnTo>
                    <a:pt x="1" y="158"/>
                  </a:lnTo>
                  <a:lnTo>
                    <a:pt x="129" y="189"/>
                  </a:lnTo>
                  <a:lnTo>
                    <a:pt x="140" y="148"/>
                  </a:lnTo>
                  <a:lnTo>
                    <a:pt x="147" y="105"/>
                  </a:lnTo>
                  <a:lnTo>
                    <a:pt x="163" y="20"/>
                  </a:lnTo>
                  <a:lnTo>
                    <a:pt x="31"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19" name="Google Shape;1121;p42">
              <a:extLst>
                <a:ext uri="{FF2B5EF4-FFF2-40B4-BE49-F238E27FC236}">
                  <a16:creationId xmlns:a16="http://schemas.microsoft.com/office/drawing/2014/main" id="{AD06A2C7-12CB-A6F9-4B31-2821AD2CFB30}"/>
                </a:ext>
              </a:extLst>
            </p:cNvPr>
            <p:cNvSpPr/>
            <p:nvPr/>
          </p:nvSpPr>
          <p:spPr>
            <a:xfrm>
              <a:off x="2312225" y="2935875"/>
              <a:ext cx="3725" cy="3025"/>
            </a:xfrm>
            <a:custGeom>
              <a:avLst/>
              <a:gdLst/>
              <a:ahLst/>
              <a:cxnLst/>
              <a:rect l="l" t="t" r="r" b="b"/>
              <a:pathLst>
                <a:path w="149" h="121" extrusionOk="0">
                  <a:moveTo>
                    <a:pt x="18" y="0"/>
                  </a:moveTo>
                  <a:lnTo>
                    <a:pt x="11" y="46"/>
                  </a:lnTo>
                  <a:lnTo>
                    <a:pt x="7" y="68"/>
                  </a:lnTo>
                  <a:lnTo>
                    <a:pt x="0" y="92"/>
                  </a:lnTo>
                  <a:lnTo>
                    <a:pt x="130" y="121"/>
                  </a:lnTo>
                  <a:lnTo>
                    <a:pt x="136" y="96"/>
                  </a:lnTo>
                  <a:lnTo>
                    <a:pt x="140" y="70"/>
                  </a:lnTo>
                  <a:lnTo>
                    <a:pt x="149" y="20"/>
                  </a:lnTo>
                  <a:lnTo>
                    <a:pt x="1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20" name="Google Shape;1122;p42">
              <a:extLst>
                <a:ext uri="{FF2B5EF4-FFF2-40B4-BE49-F238E27FC236}">
                  <a16:creationId xmlns:a16="http://schemas.microsoft.com/office/drawing/2014/main" id="{475CEE61-FF2D-5FBF-2B29-D79735194D21}"/>
                </a:ext>
              </a:extLst>
            </p:cNvPr>
            <p:cNvSpPr/>
            <p:nvPr/>
          </p:nvSpPr>
          <p:spPr>
            <a:xfrm>
              <a:off x="2303100" y="2934525"/>
              <a:ext cx="3575" cy="2225"/>
            </a:xfrm>
            <a:custGeom>
              <a:avLst/>
              <a:gdLst/>
              <a:ahLst/>
              <a:cxnLst/>
              <a:rect l="l" t="t" r="r" b="b"/>
              <a:pathLst>
                <a:path w="143" h="89" extrusionOk="0">
                  <a:moveTo>
                    <a:pt x="10" y="1"/>
                  </a:moveTo>
                  <a:cubicBezTo>
                    <a:pt x="8" y="9"/>
                    <a:pt x="7" y="18"/>
                    <a:pt x="5" y="28"/>
                  </a:cubicBezTo>
                  <a:lnTo>
                    <a:pt x="4" y="42"/>
                  </a:lnTo>
                  <a:lnTo>
                    <a:pt x="0" y="58"/>
                  </a:lnTo>
                  <a:lnTo>
                    <a:pt x="130" y="89"/>
                  </a:lnTo>
                  <a:lnTo>
                    <a:pt x="135" y="70"/>
                  </a:lnTo>
                  <a:lnTo>
                    <a:pt x="138" y="53"/>
                  </a:lnTo>
                  <a:cubicBezTo>
                    <a:pt x="137" y="42"/>
                    <a:pt x="139" y="32"/>
                    <a:pt x="142" y="19"/>
                  </a:cubicBezTo>
                  <a:lnTo>
                    <a:pt x="1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21" name="Google Shape;1123;p42">
              <a:extLst>
                <a:ext uri="{FF2B5EF4-FFF2-40B4-BE49-F238E27FC236}">
                  <a16:creationId xmlns:a16="http://schemas.microsoft.com/office/drawing/2014/main" id="{9F7E5BDA-AE6E-462F-D0DA-FD0A7B5AFFC1}"/>
                </a:ext>
              </a:extLst>
            </p:cNvPr>
            <p:cNvSpPr/>
            <p:nvPr/>
          </p:nvSpPr>
          <p:spPr>
            <a:xfrm>
              <a:off x="2339675" y="2939925"/>
              <a:ext cx="4250" cy="5600"/>
            </a:xfrm>
            <a:custGeom>
              <a:avLst/>
              <a:gdLst/>
              <a:ahLst/>
              <a:cxnLst/>
              <a:rect l="l" t="t" r="r" b="b"/>
              <a:pathLst>
                <a:path w="170" h="224" extrusionOk="0">
                  <a:moveTo>
                    <a:pt x="38" y="0"/>
                  </a:moveTo>
                  <a:lnTo>
                    <a:pt x="21" y="98"/>
                  </a:lnTo>
                  <a:lnTo>
                    <a:pt x="12" y="146"/>
                  </a:lnTo>
                  <a:lnTo>
                    <a:pt x="0" y="192"/>
                  </a:lnTo>
                  <a:lnTo>
                    <a:pt x="130" y="223"/>
                  </a:lnTo>
                  <a:lnTo>
                    <a:pt x="142" y="175"/>
                  </a:lnTo>
                  <a:lnTo>
                    <a:pt x="150" y="123"/>
                  </a:lnTo>
                  <a:lnTo>
                    <a:pt x="169" y="20"/>
                  </a:lnTo>
                  <a:lnTo>
                    <a:pt x="3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22" name="Google Shape;1124;p42">
              <a:extLst>
                <a:ext uri="{FF2B5EF4-FFF2-40B4-BE49-F238E27FC236}">
                  <a16:creationId xmlns:a16="http://schemas.microsoft.com/office/drawing/2014/main" id="{C35621CC-388A-C74C-F669-B8A76F30447A}"/>
                </a:ext>
              </a:extLst>
            </p:cNvPr>
            <p:cNvSpPr/>
            <p:nvPr/>
          </p:nvSpPr>
          <p:spPr>
            <a:xfrm>
              <a:off x="2322000" y="2934075"/>
              <a:ext cx="3625" cy="3650"/>
            </a:xfrm>
            <a:custGeom>
              <a:avLst/>
              <a:gdLst/>
              <a:ahLst/>
              <a:cxnLst/>
              <a:rect l="l" t="t" r="r" b="b"/>
              <a:pathLst>
                <a:path w="145" h="146" extrusionOk="0">
                  <a:moveTo>
                    <a:pt x="12" y="1"/>
                  </a:moveTo>
                  <a:lnTo>
                    <a:pt x="7" y="63"/>
                  </a:lnTo>
                  <a:cubicBezTo>
                    <a:pt x="5" y="84"/>
                    <a:pt x="5" y="105"/>
                    <a:pt x="0" y="125"/>
                  </a:cubicBezTo>
                  <a:lnTo>
                    <a:pt x="130" y="145"/>
                  </a:lnTo>
                  <a:cubicBezTo>
                    <a:pt x="135" y="123"/>
                    <a:pt x="135" y="98"/>
                    <a:pt x="138" y="77"/>
                  </a:cubicBezTo>
                  <a:lnTo>
                    <a:pt x="145" y="6"/>
                  </a:lnTo>
                  <a:lnTo>
                    <a:pt x="1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23" name="Google Shape;1125;p42">
              <a:extLst>
                <a:ext uri="{FF2B5EF4-FFF2-40B4-BE49-F238E27FC236}">
                  <a16:creationId xmlns:a16="http://schemas.microsoft.com/office/drawing/2014/main" id="{4B5CA2E2-4A4B-35E2-8D06-3B464BA1893A}"/>
                </a:ext>
              </a:extLst>
            </p:cNvPr>
            <p:cNvSpPr/>
            <p:nvPr/>
          </p:nvSpPr>
          <p:spPr>
            <a:xfrm>
              <a:off x="2331325" y="2934525"/>
              <a:ext cx="3750" cy="4575"/>
            </a:xfrm>
            <a:custGeom>
              <a:avLst/>
              <a:gdLst/>
              <a:ahLst/>
              <a:cxnLst/>
              <a:rect l="l" t="t" r="r" b="b"/>
              <a:pathLst>
                <a:path w="150" h="183" extrusionOk="0">
                  <a:moveTo>
                    <a:pt x="17" y="1"/>
                  </a:moveTo>
                  <a:lnTo>
                    <a:pt x="10" y="81"/>
                  </a:lnTo>
                  <a:cubicBezTo>
                    <a:pt x="7" y="109"/>
                    <a:pt x="6" y="136"/>
                    <a:pt x="1" y="163"/>
                  </a:cubicBezTo>
                  <a:lnTo>
                    <a:pt x="131" y="182"/>
                  </a:lnTo>
                  <a:cubicBezTo>
                    <a:pt x="136" y="153"/>
                    <a:pt x="137" y="123"/>
                    <a:pt x="141" y="94"/>
                  </a:cubicBezTo>
                  <a:lnTo>
                    <a:pt x="149" y="6"/>
                  </a:lnTo>
                  <a:lnTo>
                    <a:pt x="17"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24" name="Google Shape;1126;p42">
              <a:extLst>
                <a:ext uri="{FF2B5EF4-FFF2-40B4-BE49-F238E27FC236}">
                  <a16:creationId xmlns:a16="http://schemas.microsoft.com/office/drawing/2014/main" id="{5A085421-FE5D-C6DE-A219-225175905731}"/>
                </a:ext>
              </a:extLst>
            </p:cNvPr>
            <p:cNvSpPr/>
            <p:nvPr/>
          </p:nvSpPr>
          <p:spPr>
            <a:xfrm>
              <a:off x="2312650" y="2933750"/>
              <a:ext cx="3575" cy="2675"/>
            </a:xfrm>
            <a:custGeom>
              <a:avLst/>
              <a:gdLst/>
              <a:ahLst/>
              <a:cxnLst/>
              <a:rect l="l" t="t" r="r" b="b"/>
              <a:pathLst>
                <a:path w="143" h="107" extrusionOk="0">
                  <a:moveTo>
                    <a:pt x="10" y="0"/>
                  </a:moveTo>
                  <a:lnTo>
                    <a:pt x="6" y="43"/>
                  </a:lnTo>
                  <a:cubicBezTo>
                    <a:pt x="5" y="57"/>
                    <a:pt x="5" y="71"/>
                    <a:pt x="1" y="87"/>
                  </a:cubicBezTo>
                  <a:lnTo>
                    <a:pt x="132" y="106"/>
                  </a:lnTo>
                  <a:cubicBezTo>
                    <a:pt x="136" y="90"/>
                    <a:pt x="136" y="73"/>
                    <a:pt x="137" y="55"/>
                  </a:cubicBezTo>
                  <a:lnTo>
                    <a:pt x="142" y="6"/>
                  </a:lnTo>
                  <a:lnTo>
                    <a:pt x="10"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25" name="Google Shape;1127;p42">
              <a:extLst>
                <a:ext uri="{FF2B5EF4-FFF2-40B4-BE49-F238E27FC236}">
                  <a16:creationId xmlns:a16="http://schemas.microsoft.com/office/drawing/2014/main" id="{5706E8F2-F0E0-8674-9230-4061D5ECB87C}"/>
                </a:ext>
              </a:extLst>
            </p:cNvPr>
            <p:cNvSpPr/>
            <p:nvPr/>
          </p:nvSpPr>
          <p:spPr>
            <a:xfrm>
              <a:off x="2303350" y="2933300"/>
              <a:ext cx="3475" cy="1725"/>
            </a:xfrm>
            <a:custGeom>
              <a:avLst/>
              <a:gdLst/>
              <a:ahLst/>
              <a:cxnLst/>
              <a:rect l="l" t="t" r="r" b="b"/>
              <a:pathLst>
                <a:path w="139" h="69" extrusionOk="0">
                  <a:moveTo>
                    <a:pt x="6" y="1"/>
                  </a:moveTo>
                  <a:cubicBezTo>
                    <a:pt x="5" y="9"/>
                    <a:pt x="4" y="16"/>
                    <a:pt x="4" y="25"/>
                  </a:cubicBezTo>
                  <a:cubicBezTo>
                    <a:pt x="3" y="32"/>
                    <a:pt x="5" y="40"/>
                    <a:pt x="0" y="48"/>
                  </a:cubicBezTo>
                  <a:lnTo>
                    <a:pt x="132" y="68"/>
                  </a:lnTo>
                  <a:cubicBezTo>
                    <a:pt x="135" y="57"/>
                    <a:pt x="133" y="47"/>
                    <a:pt x="134" y="37"/>
                  </a:cubicBezTo>
                  <a:lnTo>
                    <a:pt x="138" y="6"/>
                  </a:lnTo>
                  <a:lnTo>
                    <a:pt x="6"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26" name="Google Shape;1128;p42">
              <a:extLst>
                <a:ext uri="{FF2B5EF4-FFF2-40B4-BE49-F238E27FC236}">
                  <a16:creationId xmlns:a16="http://schemas.microsoft.com/office/drawing/2014/main" id="{52162337-49C2-B44A-C7AD-1A0B66410FBD}"/>
                </a:ext>
              </a:extLst>
            </p:cNvPr>
            <p:cNvSpPr/>
            <p:nvPr/>
          </p:nvSpPr>
          <p:spPr>
            <a:xfrm>
              <a:off x="2340625" y="2934950"/>
              <a:ext cx="3800" cy="5500"/>
            </a:xfrm>
            <a:custGeom>
              <a:avLst/>
              <a:gdLst/>
              <a:ahLst/>
              <a:cxnLst/>
              <a:rect l="l" t="t" r="r" b="b"/>
              <a:pathLst>
                <a:path w="152" h="220" extrusionOk="0">
                  <a:moveTo>
                    <a:pt x="19" y="0"/>
                  </a:moveTo>
                  <a:lnTo>
                    <a:pt x="12" y="101"/>
                  </a:lnTo>
                  <a:cubicBezTo>
                    <a:pt x="8" y="132"/>
                    <a:pt x="7" y="167"/>
                    <a:pt x="0" y="199"/>
                  </a:cubicBezTo>
                  <a:lnTo>
                    <a:pt x="131" y="219"/>
                  </a:lnTo>
                  <a:cubicBezTo>
                    <a:pt x="137" y="185"/>
                    <a:pt x="138" y="147"/>
                    <a:pt x="143" y="112"/>
                  </a:cubicBezTo>
                  <a:cubicBezTo>
                    <a:pt x="146" y="77"/>
                    <a:pt x="149" y="40"/>
                    <a:pt x="152" y="5"/>
                  </a:cubicBezTo>
                  <a:lnTo>
                    <a:pt x="19"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27" name="Google Shape;1129;p42">
              <a:extLst>
                <a:ext uri="{FF2B5EF4-FFF2-40B4-BE49-F238E27FC236}">
                  <a16:creationId xmlns:a16="http://schemas.microsoft.com/office/drawing/2014/main" id="{0677A58D-DDCF-664E-AB10-5754F6872E94}"/>
                </a:ext>
              </a:extLst>
            </p:cNvPr>
            <p:cNvSpPr/>
            <p:nvPr/>
          </p:nvSpPr>
          <p:spPr>
            <a:xfrm>
              <a:off x="2322250" y="2930775"/>
              <a:ext cx="3375" cy="3525"/>
            </a:xfrm>
            <a:custGeom>
              <a:avLst/>
              <a:gdLst/>
              <a:ahLst/>
              <a:cxnLst/>
              <a:rect l="l" t="t" r="r" b="b"/>
              <a:pathLst>
                <a:path w="135" h="141" extrusionOk="0">
                  <a:moveTo>
                    <a:pt x="134" y="0"/>
                  </a:moveTo>
                  <a:lnTo>
                    <a:pt x="1" y="8"/>
                  </a:lnTo>
                  <a:cubicBezTo>
                    <a:pt x="2" y="50"/>
                    <a:pt x="2" y="91"/>
                    <a:pt x="2" y="135"/>
                  </a:cubicBezTo>
                  <a:lnTo>
                    <a:pt x="135" y="140"/>
                  </a:lnTo>
                  <a:cubicBezTo>
                    <a:pt x="135" y="92"/>
                    <a:pt x="135" y="46"/>
                    <a:pt x="134"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28" name="Google Shape;1130;p42">
              <a:extLst>
                <a:ext uri="{FF2B5EF4-FFF2-40B4-BE49-F238E27FC236}">
                  <a16:creationId xmlns:a16="http://schemas.microsoft.com/office/drawing/2014/main" id="{035AC872-7DFD-571C-9D31-F65B6C4EBE37}"/>
                </a:ext>
              </a:extLst>
            </p:cNvPr>
            <p:cNvSpPr/>
            <p:nvPr/>
          </p:nvSpPr>
          <p:spPr>
            <a:xfrm>
              <a:off x="2331625" y="2930150"/>
              <a:ext cx="3450" cy="4525"/>
            </a:xfrm>
            <a:custGeom>
              <a:avLst/>
              <a:gdLst/>
              <a:ahLst/>
              <a:cxnLst/>
              <a:rect l="l" t="t" r="r" b="b"/>
              <a:pathLst>
                <a:path w="138" h="181" extrusionOk="0">
                  <a:moveTo>
                    <a:pt x="133" y="0"/>
                  </a:moveTo>
                  <a:lnTo>
                    <a:pt x="0" y="10"/>
                  </a:lnTo>
                  <a:cubicBezTo>
                    <a:pt x="4" y="65"/>
                    <a:pt x="4" y="120"/>
                    <a:pt x="4" y="176"/>
                  </a:cubicBezTo>
                  <a:lnTo>
                    <a:pt x="135" y="181"/>
                  </a:lnTo>
                  <a:cubicBezTo>
                    <a:pt x="137" y="121"/>
                    <a:pt x="135" y="59"/>
                    <a:pt x="13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29" name="Google Shape;1131;p42">
              <a:extLst>
                <a:ext uri="{FF2B5EF4-FFF2-40B4-BE49-F238E27FC236}">
                  <a16:creationId xmlns:a16="http://schemas.microsoft.com/office/drawing/2014/main" id="{FF823712-3FD9-93B5-BEF0-5731138825D9}"/>
                </a:ext>
              </a:extLst>
            </p:cNvPr>
            <p:cNvSpPr/>
            <p:nvPr/>
          </p:nvSpPr>
          <p:spPr>
            <a:xfrm>
              <a:off x="2312875" y="2931350"/>
              <a:ext cx="3350" cy="2550"/>
            </a:xfrm>
            <a:custGeom>
              <a:avLst/>
              <a:gdLst/>
              <a:ahLst/>
              <a:cxnLst/>
              <a:rect l="l" t="t" r="r" b="b"/>
              <a:pathLst>
                <a:path w="134" h="102" extrusionOk="0">
                  <a:moveTo>
                    <a:pt x="132" y="1"/>
                  </a:moveTo>
                  <a:lnTo>
                    <a:pt x="0" y="10"/>
                  </a:lnTo>
                  <a:lnTo>
                    <a:pt x="0" y="94"/>
                  </a:lnTo>
                  <a:lnTo>
                    <a:pt x="133" y="102"/>
                  </a:lnTo>
                  <a:lnTo>
                    <a:pt x="13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30" name="Google Shape;1132;p42">
              <a:extLst>
                <a:ext uri="{FF2B5EF4-FFF2-40B4-BE49-F238E27FC236}">
                  <a16:creationId xmlns:a16="http://schemas.microsoft.com/office/drawing/2014/main" id="{E2BB665A-3154-AE52-86AC-9DF68BE217FE}"/>
                </a:ext>
              </a:extLst>
            </p:cNvPr>
            <p:cNvSpPr/>
            <p:nvPr/>
          </p:nvSpPr>
          <p:spPr>
            <a:xfrm>
              <a:off x="2303450" y="2931975"/>
              <a:ext cx="3350" cy="1475"/>
            </a:xfrm>
            <a:custGeom>
              <a:avLst/>
              <a:gdLst/>
              <a:ahLst/>
              <a:cxnLst/>
              <a:rect l="l" t="t" r="r" b="b"/>
              <a:pathLst>
                <a:path w="134" h="59" extrusionOk="0">
                  <a:moveTo>
                    <a:pt x="133" y="1"/>
                  </a:moveTo>
                  <a:lnTo>
                    <a:pt x="1" y="10"/>
                  </a:lnTo>
                  <a:lnTo>
                    <a:pt x="1" y="54"/>
                  </a:lnTo>
                  <a:lnTo>
                    <a:pt x="133" y="59"/>
                  </a:lnTo>
                  <a:lnTo>
                    <a:pt x="13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31" name="Google Shape;1133;p42">
              <a:extLst>
                <a:ext uri="{FF2B5EF4-FFF2-40B4-BE49-F238E27FC236}">
                  <a16:creationId xmlns:a16="http://schemas.microsoft.com/office/drawing/2014/main" id="{E13E2B98-E110-0D2D-282D-E3226C235E3E}"/>
                </a:ext>
              </a:extLst>
            </p:cNvPr>
            <p:cNvSpPr/>
            <p:nvPr/>
          </p:nvSpPr>
          <p:spPr>
            <a:xfrm>
              <a:off x="2341050" y="2929525"/>
              <a:ext cx="3400" cy="5525"/>
            </a:xfrm>
            <a:custGeom>
              <a:avLst/>
              <a:gdLst/>
              <a:ahLst/>
              <a:cxnLst/>
              <a:rect l="l" t="t" r="r" b="b"/>
              <a:pathLst>
                <a:path w="136" h="221" extrusionOk="0">
                  <a:moveTo>
                    <a:pt x="132" y="0"/>
                  </a:moveTo>
                  <a:lnTo>
                    <a:pt x="0" y="10"/>
                  </a:lnTo>
                  <a:cubicBezTo>
                    <a:pt x="2" y="77"/>
                    <a:pt x="4" y="147"/>
                    <a:pt x="2" y="216"/>
                  </a:cubicBezTo>
                  <a:lnTo>
                    <a:pt x="135" y="220"/>
                  </a:lnTo>
                  <a:cubicBezTo>
                    <a:pt x="136" y="148"/>
                    <a:pt x="136" y="74"/>
                    <a:pt x="132"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32" name="Google Shape;1134;p42">
              <a:extLst>
                <a:ext uri="{FF2B5EF4-FFF2-40B4-BE49-F238E27FC236}">
                  <a16:creationId xmlns:a16="http://schemas.microsoft.com/office/drawing/2014/main" id="{0A5F6082-5959-394D-456C-6B390C0C7A0C}"/>
                </a:ext>
              </a:extLst>
            </p:cNvPr>
            <p:cNvSpPr/>
            <p:nvPr/>
          </p:nvSpPr>
          <p:spPr>
            <a:xfrm>
              <a:off x="2321850" y="2927300"/>
              <a:ext cx="3700" cy="3700"/>
            </a:xfrm>
            <a:custGeom>
              <a:avLst/>
              <a:gdLst/>
              <a:ahLst/>
              <a:cxnLst/>
              <a:rect l="l" t="t" r="r" b="b"/>
              <a:pathLst>
                <a:path w="148" h="148" extrusionOk="0">
                  <a:moveTo>
                    <a:pt x="131" y="0"/>
                  </a:moveTo>
                  <a:lnTo>
                    <a:pt x="0" y="23"/>
                  </a:lnTo>
                  <a:cubicBezTo>
                    <a:pt x="7" y="64"/>
                    <a:pt x="11" y="106"/>
                    <a:pt x="16" y="147"/>
                  </a:cubicBezTo>
                  <a:lnTo>
                    <a:pt x="148" y="139"/>
                  </a:lnTo>
                  <a:cubicBezTo>
                    <a:pt x="142" y="92"/>
                    <a:pt x="139" y="46"/>
                    <a:pt x="131"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33" name="Google Shape;1135;p42">
              <a:extLst>
                <a:ext uri="{FF2B5EF4-FFF2-40B4-BE49-F238E27FC236}">
                  <a16:creationId xmlns:a16="http://schemas.microsoft.com/office/drawing/2014/main" id="{01B8776F-0AC7-A910-73F3-B547037B8C80}"/>
                </a:ext>
              </a:extLst>
            </p:cNvPr>
            <p:cNvSpPr/>
            <p:nvPr/>
          </p:nvSpPr>
          <p:spPr>
            <a:xfrm>
              <a:off x="2331100" y="2925650"/>
              <a:ext cx="3875" cy="4750"/>
            </a:xfrm>
            <a:custGeom>
              <a:avLst/>
              <a:gdLst/>
              <a:ahLst/>
              <a:cxnLst/>
              <a:rect l="l" t="t" r="r" b="b"/>
              <a:pathLst>
                <a:path w="155" h="190" extrusionOk="0">
                  <a:moveTo>
                    <a:pt x="132" y="1"/>
                  </a:moveTo>
                  <a:lnTo>
                    <a:pt x="1" y="25"/>
                  </a:lnTo>
                  <a:cubicBezTo>
                    <a:pt x="11" y="79"/>
                    <a:pt x="15" y="135"/>
                    <a:pt x="21" y="190"/>
                  </a:cubicBezTo>
                  <a:lnTo>
                    <a:pt x="154" y="180"/>
                  </a:lnTo>
                  <a:cubicBezTo>
                    <a:pt x="148" y="120"/>
                    <a:pt x="143" y="60"/>
                    <a:pt x="132"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34" name="Google Shape;1136;p42">
              <a:extLst>
                <a:ext uri="{FF2B5EF4-FFF2-40B4-BE49-F238E27FC236}">
                  <a16:creationId xmlns:a16="http://schemas.microsoft.com/office/drawing/2014/main" id="{42A30CE9-F8D5-D988-BD03-92E6FCEEFBB7}"/>
                </a:ext>
              </a:extLst>
            </p:cNvPr>
            <p:cNvSpPr/>
            <p:nvPr/>
          </p:nvSpPr>
          <p:spPr>
            <a:xfrm>
              <a:off x="2312550" y="2928950"/>
              <a:ext cx="3600" cy="2675"/>
            </a:xfrm>
            <a:custGeom>
              <a:avLst/>
              <a:gdLst/>
              <a:ahLst/>
              <a:cxnLst/>
              <a:rect l="l" t="t" r="r" b="b"/>
              <a:pathLst>
                <a:path w="144" h="107" extrusionOk="0">
                  <a:moveTo>
                    <a:pt x="133" y="0"/>
                  </a:moveTo>
                  <a:lnTo>
                    <a:pt x="1" y="23"/>
                  </a:lnTo>
                  <a:cubicBezTo>
                    <a:pt x="6" y="50"/>
                    <a:pt x="8" y="79"/>
                    <a:pt x="11" y="106"/>
                  </a:cubicBezTo>
                  <a:lnTo>
                    <a:pt x="144" y="97"/>
                  </a:lnTo>
                  <a:cubicBezTo>
                    <a:pt x="140" y="65"/>
                    <a:pt x="139" y="33"/>
                    <a:pt x="13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35" name="Google Shape;1137;p42">
              <a:extLst>
                <a:ext uri="{FF2B5EF4-FFF2-40B4-BE49-F238E27FC236}">
                  <a16:creationId xmlns:a16="http://schemas.microsoft.com/office/drawing/2014/main" id="{7C695086-19EE-1482-8B03-A241627898F5}"/>
                </a:ext>
              </a:extLst>
            </p:cNvPr>
            <p:cNvSpPr/>
            <p:nvPr/>
          </p:nvSpPr>
          <p:spPr>
            <a:xfrm>
              <a:off x="2303300" y="2930550"/>
              <a:ext cx="3450" cy="1700"/>
            </a:xfrm>
            <a:custGeom>
              <a:avLst/>
              <a:gdLst/>
              <a:ahLst/>
              <a:cxnLst/>
              <a:rect l="l" t="t" r="r" b="b"/>
              <a:pathLst>
                <a:path w="138" h="68" extrusionOk="0">
                  <a:moveTo>
                    <a:pt x="131" y="1"/>
                  </a:moveTo>
                  <a:lnTo>
                    <a:pt x="0" y="24"/>
                  </a:lnTo>
                  <a:cubicBezTo>
                    <a:pt x="2" y="38"/>
                    <a:pt x="1" y="53"/>
                    <a:pt x="6" y="67"/>
                  </a:cubicBezTo>
                  <a:lnTo>
                    <a:pt x="137" y="58"/>
                  </a:lnTo>
                  <a:cubicBezTo>
                    <a:pt x="135" y="40"/>
                    <a:pt x="135" y="20"/>
                    <a:pt x="131"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36" name="Google Shape;1138;p42">
              <a:extLst>
                <a:ext uri="{FF2B5EF4-FFF2-40B4-BE49-F238E27FC236}">
                  <a16:creationId xmlns:a16="http://schemas.microsoft.com/office/drawing/2014/main" id="{B261D136-2819-02CC-2E6E-593C413F6ED7}"/>
                </a:ext>
              </a:extLst>
            </p:cNvPr>
            <p:cNvSpPr/>
            <p:nvPr/>
          </p:nvSpPr>
          <p:spPr>
            <a:xfrm>
              <a:off x="2340400" y="2924000"/>
              <a:ext cx="3950" cy="5775"/>
            </a:xfrm>
            <a:custGeom>
              <a:avLst/>
              <a:gdLst/>
              <a:ahLst/>
              <a:cxnLst/>
              <a:rect l="l" t="t" r="r" b="b"/>
              <a:pathLst>
                <a:path w="158" h="231" extrusionOk="0">
                  <a:moveTo>
                    <a:pt x="131" y="0"/>
                  </a:moveTo>
                  <a:lnTo>
                    <a:pt x="0" y="24"/>
                  </a:lnTo>
                  <a:cubicBezTo>
                    <a:pt x="13" y="92"/>
                    <a:pt x="18" y="162"/>
                    <a:pt x="26" y="231"/>
                  </a:cubicBezTo>
                  <a:lnTo>
                    <a:pt x="158" y="221"/>
                  </a:lnTo>
                  <a:cubicBezTo>
                    <a:pt x="151" y="148"/>
                    <a:pt x="144" y="74"/>
                    <a:pt x="131"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37" name="Google Shape;1139;p42">
              <a:extLst>
                <a:ext uri="{FF2B5EF4-FFF2-40B4-BE49-F238E27FC236}">
                  <a16:creationId xmlns:a16="http://schemas.microsoft.com/office/drawing/2014/main" id="{B935A05F-6DE4-BA69-B0C2-41ACC32AC44C}"/>
                </a:ext>
              </a:extLst>
            </p:cNvPr>
            <p:cNvSpPr/>
            <p:nvPr/>
          </p:nvSpPr>
          <p:spPr>
            <a:xfrm>
              <a:off x="2321150" y="2923900"/>
              <a:ext cx="3975" cy="3950"/>
            </a:xfrm>
            <a:custGeom>
              <a:avLst/>
              <a:gdLst/>
              <a:ahLst/>
              <a:cxnLst/>
              <a:rect l="l" t="t" r="r" b="b"/>
              <a:pathLst>
                <a:path w="159" h="158" extrusionOk="0">
                  <a:moveTo>
                    <a:pt x="128" y="0"/>
                  </a:moveTo>
                  <a:lnTo>
                    <a:pt x="0" y="35"/>
                  </a:lnTo>
                  <a:cubicBezTo>
                    <a:pt x="9" y="55"/>
                    <a:pt x="13" y="76"/>
                    <a:pt x="16" y="97"/>
                  </a:cubicBezTo>
                  <a:lnTo>
                    <a:pt x="29" y="158"/>
                  </a:lnTo>
                  <a:lnTo>
                    <a:pt x="159" y="136"/>
                  </a:lnTo>
                  <a:lnTo>
                    <a:pt x="144" y="68"/>
                  </a:lnTo>
                  <a:cubicBezTo>
                    <a:pt x="139" y="44"/>
                    <a:pt x="136" y="22"/>
                    <a:pt x="128"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38" name="Google Shape;1140;p42">
              <a:extLst>
                <a:ext uri="{FF2B5EF4-FFF2-40B4-BE49-F238E27FC236}">
                  <a16:creationId xmlns:a16="http://schemas.microsoft.com/office/drawing/2014/main" id="{9FB4BF7F-E105-43C7-01AB-B8ACBC19CA22}"/>
                </a:ext>
              </a:extLst>
            </p:cNvPr>
            <p:cNvSpPr/>
            <p:nvPr/>
          </p:nvSpPr>
          <p:spPr>
            <a:xfrm>
              <a:off x="2330200" y="2921300"/>
              <a:ext cx="4225" cy="4950"/>
            </a:xfrm>
            <a:custGeom>
              <a:avLst/>
              <a:gdLst/>
              <a:ahLst/>
              <a:cxnLst/>
              <a:rect l="l" t="t" r="r" b="b"/>
              <a:pathLst>
                <a:path w="169" h="198" extrusionOk="0">
                  <a:moveTo>
                    <a:pt x="128" y="0"/>
                  </a:moveTo>
                  <a:lnTo>
                    <a:pt x="0" y="36"/>
                  </a:lnTo>
                  <a:cubicBezTo>
                    <a:pt x="10" y="62"/>
                    <a:pt x="15" y="90"/>
                    <a:pt x="21" y="117"/>
                  </a:cubicBezTo>
                  <a:lnTo>
                    <a:pt x="39" y="198"/>
                  </a:lnTo>
                  <a:lnTo>
                    <a:pt x="168" y="175"/>
                  </a:lnTo>
                  <a:lnTo>
                    <a:pt x="150" y="86"/>
                  </a:lnTo>
                  <a:cubicBezTo>
                    <a:pt x="144" y="57"/>
                    <a:pt x="137" y="28"/>
                    <a:pt x="128"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39" name="Google Shape;1141;p42">
              <a:extLst>
                <a:ext uri="{FF2B5EF4-FFF2-40B4-BE49-F238E27FC236}">
                  <a16:creationId xmlns:a16="http://schemas.microsoft.com/office/drawing/2014/main" id="{BF288FBC-0F7F-A428-2261-27C1330259A2}"/>
                </a:ext>
              </a:extLst>
            </p:cNvPr>
            <p:cNvSpPr/>
            <p:nvPr/>
          </p:nvSpPr>
          <p:spPr>
            <a:xfrm>
              <a:off x="2312125" y="2926500"/>
              <a:ext cx="3775" cy="3025"/>
            </a:xfrm>
            <a:custGeom>
              <a:avLst/>
              <a:gdLst/>
              <a:ahLst/>
              <a:cxnLst/>
              <a:rect l="l" t="t" r="r" b="b"/>
              <a:pathLst>
                <a:path w="151" h="121" extrusionOk="0">
                  <a:moveTo>
                    <a:pt x="127" y="1"/>
                  </a:moveTo>
                  <a:lnTo>
                    <a:pt x="0" y="37"/>
                  </a:lnTo>
                  <a:cubicBezTo>
                    <a:pt x="5" y="52"/>
                    <a:pt x="7" y="64"/>
                    <a:pt x="11" y="79"/>
                  </a:cubicBezTo>
                  <a:lnTo>
                    <a:pt x="20" y="120"/>
                  </a:lnTo>
                  <a:lnTo>
                    <a:pt x="151" y="96"/>
                  </a:lnTo>
                  <a:lnTo>
                    <a:pt x="140" y="49"/>
                  </a:lnTo>
                  <a:cubicBezTo>
                    <a:pt x="136" y="33"/>
                    <a:pt x="132" y="16"/>
                    <a:pt x="127"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40" name="Google Shape;1142;p42">
              <a:extLst>
                <a:ext uri="{FF2B5EF4-FFF2-40B4-BE49-F238E27FC236}">
                  <a16:creationId xmlns:a16="http://schemas.microsoft.com/office/drawing/2014/main" id="{D121D066-5625-4161-7C78-F20B768259EB}"/>
                </a:ext>
              </a:extLst>
            </p:cNvPr>
            <p:cNvSpPr/>
            <p:nvPr/>
          </p:nvSpPr>
          <p:spPr>
            <a:xfrm>
              <a:off x="2303075" y="2929125"/>
              <a:ext cx="3550" cy="2050"/>
            </a:xfrm>
            <a:custGeom>
              <a:avLst/>
              <a:gdLst/>
              <a:ahLst/>
              <a:cxnLst/>
              <a:rect l="l" t="t" r="r" b="b"/>
              <a:pathLst>
                <a:path w="142" h="82" extrusionOk="0">
                  <a:moveTo>
                    <a:pt x="128" y="1"/>
                  </a:moveTo>
                  <a:lnTo>
                    <a:pt x="0" y="37"/>
                  </a:lnTo>
                  <a:cubicBezTo>
                    <a:pt x="4" y="45"/>
                    <a:pt x="4" y="53"/>
                    <a:pt x="5" y="59"/>
                  </a:cubicBezTo>
                  <a:cubicBezTo>
                    <a:pt x="6" y="67"/>
                    <a:pt x="8" y="73"/>
                    <a:pt x="10" y="82"/>
                  </a:cubicBezTo>
                  <a:lnTo>
                    <a:pt x="141" y="58"/>
                  </a:lnTo>
                  <a:cubicBezTo>
                    <a:pt x="139" y="48"/>
                    <a:pt x="136" y="38"/>
                    <a:pt x="135" y="30"/>
                  </a:cubicBezTo>
                  <a:cubicBezTo>
                    <a:pt x="133" y="20"/>
                    <a:pt x="131" y="10"/>
                    <a:pt x="128"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41" name="Google Shape;1143;p42">
              <a:extLst>
                <a:ext uri="{FF2B5EF4-FFF2-40B4-BE49-F238E27FC236}">
                  <a16:creationId xmlns:a16="http://schemas.microsoft.com/office/drawing/2014/main" id="{0966A845-AF0D-1645-1A03-736F644412A2}"/>
                </a:ext>
              </a:extLst>
            </p:cNvPr>
            <p:cNvSpPr/>
            <p:nvPr/>
          </p:nvSpPr>
          <p:spPr>
            <a:xfrm>
              <a:off x="2339225" y="2918650"/>
              <a:ext cx="4450" cy="5975"/>
            </a:xfrm>
            <a:custGeom>
              <a:avLst/>
              <a:gdLst/>
              <a:ahLst/>
              <a:cxnLst/>
              <a:rect l="l" t="t" r="r" b="b"/>
              <a:pathLst>
                <a:path w="178" h="239" extrusionOk="0">
                  <a:moveTo>
                    <a:pt x="127" y="1"/>
                  </a:moveTo>
                  <a:lnTo>
                    <a:pt x="0" y="37"/>
                  </a:lnTo>
                  <a:cubicBezTo>
                    <a:pt x="11" y="70"/>
                    <a:pt x="18" y="102"/>
                    <a:pt x="26" y="135"/>
                  </a:cubicBezTo>
                  <a:lnTo>
                    <a:pt x="47" y="238"/>
                  </a:lnTo>
                  <a:lnTo>
                    <a:pt x="178" y="215"/>
                  </a:lnTo>
                  <a:cubicBezTo>
                    <a:pt x="171" y="179"/>
                    <a:pt x="163" y="144"/>
                    <a:pt x="154" y="107"/>
                  </a:cubicBezTo>
                  <a:cubicBezTo>
                    <a:pt x="147" y="71"/>
                    <a:pt x="139" y="36"/>
                    <a:pt x="127"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42" name="Google Shape;1144;p42">
              <a:extLst>
                <a:ext uri="{FF2B5EF4-FFF2-40B4-BE49-F238E27FC236}">
                  <a16:creationId xmlns:a16="http://schemas.microsoft.com/office/drawing/2014/main" id="{DC9F2983-CF4F-9E17-06AD-C2F782B7593D}"/>
                </a:ext>
              </a:extLst>
            </p:cNvPr>
            <p:cNvSpPr/>
            <p:nvPr/>
          </p:nvSpPr>
          <p:spPr>
            <a:xfrm>
              <a:off x="2320125" y="2920600"/>
              <a:ext cx="4225" cy="4250"/>
            </a:xfrm>
            <a:custGeom>
              <a:avLst/>
              <a:gdLst/>
              <a:ahLst/>
              <a:cxnLst/>
              <a:rect l="l" t="t" r="r" b="b"/>
              <a:pathLst>
                <a:path w="169" h="170" extrusionOk="0">
                  <a:moveTo>
                    <a:pt x="123" y="0"/>
                  </a:moveTo>
                  <a:lnTo>
                    <a:pt x="1" y="50"/>
                  </a:lnTo>
                  <a:cubicBezTo>
                    <a:pt x="18" y="88"/>
                    <a:pt x="28" y="129"/>
                    <a:pt x="41" y="169"/>
                  </a:cubicBezTo>
                  <a:lnTo>
                    <a:pt x="169" y="132"/>
                  </a:lnTo>
                  <a:cubicBezTo>
                    <a:pt x="154" y="88"/>
                    <a:pt x="143" y="42"/>
                    <a:pt x="12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43" name="Google Shape;1145;p42">
              <a:extLst>
                <a:ext uri="{FF2B5EF4-FFF2-40B4-BE49-F238E27FC236}">
                  <a16:creationId xmlns:a16="http://schemas.microsoft.com/office/drawing/2014/main" id="{71551235-9909-A35B-34E5-727DCF484649}"/>
                </a:ext>
              </a:extLst>
            </p:cNvPr>
            <p:cNvSpPr/>
            <p:nvPr/>
          </p:nvSpPr>
          <p:spPr>
            <a:xfrm>
              <a:off x="2328875" y="2917100"/>
              <a:ext cx="4525" cy="5100"/>
            </a:xfrm>
            <a:custGeom>
              <a:avLst/>
              <a:gdLst/>
              <a:ahLst/>
              <a:cxnLst/>
              <a:rect l="l" t="t" r="r" b="b"/>
              <a:pathLst>
                <a:path w="181" h="204" extrusionOk="0">
                  <a:moveTo>
                    <a:pt x="124" y="0"/>
                  </a:moveTo>
                  <a:lnTo>
                    <a:pt x="0" y="50"/>
                  </a:lnTo>
                  <a:cubicBezTo>
                    <a:pt x="22" y="99"/>
                    <a:pt x="37" y="152"/>
                    <a:pt x="53" y="204"/>
                  </a:cubicBezTo>
                  <a:lnTo>
                    <a:pt x="181" y="168"/>
                  </a:lnTo>
                  <a:cubicBezTo>
                    <a:pt x="162" y="112"/>
                    <a:pt x="147" y="54"/>
                    <a:pt x="124"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44" name="Google Shape;1146;p42">
              <a:extLst>
                <a:ext uri="{FF2B5EF4-FFF2-40B4-BE49-F238E27FC236}">
                  <a16:creationId xmlns:a16="http://schemas.microsoft.com/office/drawing/2014/main" id="{F1F685A6-1086-E052-84B9-1588E53B1D85}"/>
                </a:ext>
              </a:extLst>
            </p:cNvPr>
            <p:cNvSpPr/>
            <p:nvPr/>
          </p:nvSpPr>
          <p:spPr>
            <a:xfrm>
              <a:off x="2311375" y="2924100"/>
              <a:ext cx="3900" cy="3350"/>
            </a:xfrm>
            <a:custGeom>
              <a:avLst/>
              <a:gdLst/>
              <a:ahLst/>
              <a:cxnLst/>
              <a:rect l="l" t="t" r="r" b="b"/>
              <a:pathLst>
                <a:path w="156" h="134" extrusionOk="0">
                  <a:moveTo>
                    <a:pt x="124" y="0"/>
                  </a:moveTo>
                  <a:lnTo>
                    <a:pt x="0" y="50"/>
                  </a:lnTo>
                  <a:cubicBezTo>
                    <a:pt x="15" y="77"/>
                    <a:pt x="20" y="105"/>
                    <a:pt x="28" y="133"/>
                  </a:cubicBezTo>
                  <a:lnTo>
                    <a:pt x="156" y="97"/>
                  </a:lnTo>
                  <a:cubicBezTo>
                    <a:pt x="145" y="65"/>
                    <a:pt x="139" y="32"/>
                    <a:pt x="124"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45" name="Google Shape;1147;p42">
              <a:extLst>
                <a:ext uri="{FF2B5EF4-FFF2-40B4-BE49-F238E27FC236}">
                  <a16:creationId xmlns:a16="http://schemas.microsoft.com/office/drawing/2014/main" id="{A30BD16B-C053-2400-8FBD-9F20DB226AFD}"/>
                </a:ext>
              </a:extLst>
            </p:cNvPr>
            <p:cNvSpPr/>
            <p:nvPr/>
          </p:nvSpPr>
          <p:spPr>
            <a:xfrm>
              <a:off x="2302625" y="2927600"/>
              <a:ext cx="3600" cy="2475"/>
            </a:xfrm>
            <a:custGeom>
              <a:avLst/>
              <a:gdLst/>
              <a:ahLst/>
              <a:cxnLst/>
              <a:rect l="l" t="t" r="r" b="b"/>
              <a:pathLst>
                <a:path w="144" h="99" extrusionOk="0">
                  <a:moveTo>
                    <a:pt x="123" y="1"/>
                  </a:moveTo>
                  <a:lnTo>
                    <a:pt x="0" y="50"/>
                  </a:lnTo>
                  <a:lnTo>
                    <a:pt x="6" y="63"/>
                  </a:lnTo>
                  <a:cubicBezTo>
                    <a:pt x="8" y="67"/>
                    <a:pt x="8" y="71"/>
                    <a:pt x="9" y="74"/>
                  </a:cubicBezTo>
                  <a:lnTo>
                    <a:pt x="17" y="98"/>
                  </a:lnTo>
                  <a:lnTo>
                    <a:pt x="144" y="62"/>
                  </a:lnTo>
                  <a:cubicBezTo>
                    <a:pt x="140" y="51"/>
                    <a:pt x="137" y="42"/>
                    <a:pt x="135" y="32"/>
                  </a:cubicBezTo>
                  <a:cubicBezTo>
                    <a:pt x="133" y="26"/>
                    <a:pt x="132" y="21"/>
                    <a:pt x="130" y="16"/>
                  </a:cubicBezTo>
                  <a:lnTo>
                    <a:pt x="12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46" name="Google Shape;1148;p42">
              <a:extLst>
                <a:ext uri="{FF2B5EF4-FFF2-40B4-BE49-F238E27FC236}">
                  <a16:creationId xmlns:a16="http://schemas.microsoft.com/office/drawing/2014/main" id="{B9F91E17-1CE1-EFBA-1DDC-95FE5057466D}"/>
                </a:ext>
              </a:extLst>
            </p:cNvPr>
            <p:cNvSpPr/>
            <p:nvPr/>
          </p:nvSpPr>
          <p:spPr>
            <a:xfrm>
              <a:off x="2337600" y="2913675"/>
              <a:ext cx="4800" cy="5950"/>
            </a:xfrm>
            <a:custGeom>
              <a:avLst/>
              <a:gdLst/>
              <a:ahLst/>
              <a:cxnLst/>
              <a:rect l="l" t="t" r="r" b="b"/>
              <a:pathLst>
                <a:path w="192" h="238" extrusionOk="0">
                  <a:moveTo>
                    <a:pt x="123" y="0"/>
                  </a:moveTo>
                  <a:lnTo>
                    <a:pt x="0" y="49"/>
                  </a:lnTo>
                  <a:cubicBezTo>
                    <a:pt x="26" y="106"/>
                    <a:pt x="45" y="174"/>
                    <a:pt x="65" y="238"/>
                  </a:cubicBezTo>
                  <a:lnTo>
                    <a:pt x="192" y="202"/>
                  </a:lnTo>
                  <a:cubicBezTo>
                    <a:pt x="182" y="166"/>
                    <a:pt x="170" y="132"/>
                    <a:pt x="160" y="99"/>
                  </a:cubicBezTo>
                  <a:cubicBezTo>
                    <a:pt x="155" y="82"/>
                    <a:pt x="149" y="64"/>
                    <a:pt x="143" y="48"/>
                  </a:cubicBezTo>
                  <a:lnTo>
                    <a:pt x="123"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47" name="Google Shape;1149;p42">
              <a:extLst>
                <a:ext uri="{FF2B5EF4-FFF2-40B4-BE49-F238E27FC236}">
                  <a16:creationId xmlns:a16="http://schemas.microsoft.com/office/drawing/2014/main" id="{2F2268BA-E8EC-85E5-9085-61D1FE216426}"/>
                </a:ext>
              </a:extLst>
            </p:cNvPr>
            <p:cNvSpPr/>
            <p:nvPr/>
          </p:nvSpPr>
          <p:spPr>
            <a:xfrm>
              <a:off x="2318775" y="2917450"/>
              <a:ext cx="4450" cy="4450"/>
            </a:xfrm>
            <a:custGeom>
              <a:avLst/>
              <a:gdLst/>
              <a:ahLst/>
              <a:cxnLst/>
              <a:rect l="l" t="t" r="r" b="b"/>
              <a:pathLst>
                <a:path w="178" h="178" extrusionOk="0">
                  <a:moveTo>
                    <a:pt x="119" y="1"/>
                  </a:moveTo>
                  <a:lnTo>
                    <a:pt x="1" y="62"/>
                  </a:lnTo>
                  <a:cubicBezTo>
                    <a:pt x="10" y="82"/>
                    <a:pt x="22" y="99"/>
                    <a:pt x="30" y="119"/>
                  </a:cubicBezTo>
                  <a:lnTo>
                    <a:pt x="55" y="177"/>
                  </a:lnTo>
                  <a:lnTo>
                    <a:pt x="177" y="126"/>
                  </a:lnTo>
                  <a:lnTo>
                    <a:pt x="150" y="63"/>
                  </a:lnTo>
                  <a:cubicBezTo>
                    <a:pt x="143" y="41"/>
                    <a:pt x="129" y="22"/>
                    <a:pt x="119"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48" name="Google Shape;1150;p42">
              <a:extLst>
                <a:ext uri="{FF2B5EF4-FFF2-40B4-BE49-F238E27FC236}">
                  <a16:creationId xmlns:a16="http://schemas.microsoft.com/office/drawing/2014/main" id="{B62BBE8A-6B79-C280-C1C7-51D14A97716F}"/>
                </a:ext>
              </a:extLst>
            </p:cNvPr>
            <p:cNvSpPr/>
            <p:nvPr/>
          </p:nvSpPr>
          <p:spPr>
            <a:xfrm>
              <a:off x="2327175" y="2913175"/>
              <a:ext cx="4775" cy="5200"/>
            </a:xfrm>
            <a:custGeom>
              <a:avLst/>
              <a:gdLst/>
              <a:ahLst/>
              <a:cxnLst/>
              <a:rect l="l" t="t" r="r" b="b"/>
              <a:pathLst>
                <a:path w="191" h="208" extrusionOk="0">
                  <a:moveTo>
                    <a:pt x="119" y="1"/>
                  </a:moveTo>
                  <a:lnTo>
                    <a:pt x="1" y="62"/>
                  </a:lnTo>
                  <a:cubicBezTo>
                    <a:pt x="12" y="85"/>
                    <a:pt x="26" y="109"/>
                    <a:pt x="36" y="133"/>
                  </a:cubicBezTo>
                  <a:lnTo>
                    <a:pt x="67" y="207"/>
                  </a:lnTo>
                  <a:lnTo>
                    <a:pt x="191" y="157"/>
                  </a:lnTo>
                  <a:lnTo>
                    <a:pt x="157" y="77"/>
                  </a:lnTo>
                  <a:cubicBezTo>
                    <a:pt x="146" y="49"/>
                    <a:pt x="132" y="27"/>
                    <a:pt x="119"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49" name="Google Shape;1151;p42">
              <a:extLst>
                <a:ext uri="{FF2B5EF4-FFF2-40B4-BE49-F238E27FC236}">
                  <a16:creationId xmlns:a16="http://schemas.microsoft.com/office/drawing/2014/main" id="{016D9951-2681-964A-4B52-B5079B9A2E4D}"/>
                </a:ext>
              </a:extLst>
            </p:cNvPr>
            <p:cNvSpPr/>
            <p:nvPr/>
          </p:nvSpPr>
          <p:spPr>
            <a:xfrm>
              <a:off x="2310425" y="2921750"/>
              <a:ext cx="4050" cy="3625"/>
            </a:xfrm>
            <a:custGeom>
              <a:avLst/>
              <a:gdLst/>
              <a:ahLst/>
              <a:cxnLst/>
              <a:rect l="l" t="t" r="r" b="b"/>
              <a:pathLst>
                <a:path w="162" h="145" extrusionOk="0">
                  <a:moveTo>
                    <a:pt x="119" y="0"/>
                  </a:moveTo>
                  <a:lnTo>
                    <a:pt x="1" y="61"/>
                  </a:lnTo>
                  <a:cubicBezTo>
                    <a:pt x="7" y="76"/>
                    <a:pt x="16" y="88"/>
                    <a:pt x="21" y="103"/>
                  </a:cubicBezTo>
                  <a:lnTo>
                    <a:pt x="38" y="144"/>
                  </a:lnTo>
                  <a:lnTo>
                    <a:pt x="162" y="94"/>
                  </a:lnTo>
                  <a:lnTo>
                    <a:pt x="142" y="47"/>
                  </a:lnTo>
                  <a:cubicBezTo>
                    <a:pt x="136" y="31"/>
                    <a:pt x="125" y="16"/>
                    <a:pt x="11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50" name="Google Shape;1152;p42">
              <a:extLst>
                <a:ext uri="{FF2B5EF4-FFF2-40B4-BE49-F238E27FC236}">
                  <a16:creationId xmlns:a16="http://schemas.microsoft.com/office/drawing/2014/main" id="{10F84027-AFCB-5C27-AD48-EBA718A5D03C}"/>
                </a:ext>
              </a:extLst>
            </p:cNvPr>
            <p:cNvSpPr/>
            <p:nvPr/>
          </p:nvSpPr>
          <p:spPr>
            <a:xfrm>
              <a:off x="2302025" y="2926025"/>
              <a:ext cx="3725" cy="2875"/>
            </a:xfrm>
            <a:custGeom>
              <a:avLst/>
              <a:gdLst/>
              <a:ahLst/>
              <a:cxnLst/>
              <a:rect l="l" t="t" r="r" b="b"/>
              <a:pathLst>
                <a:path w="149" h="115" extrusionOk="0">
                  <a:moveTo>
                    <a:pt x="119" y="0"/>
                  </a:moveTo>
                  <a:lnTo>
                    <a:pt x="1" y="61"/>
                  </a:lnTo>
                  <a:cubicBezTo>
                    <a:pt x="5" y="71"/>
                    <a:pt x="12" y="79"/>
                    <a:pt x="15" y="88"/>
                  </a:cubicBezTo>
                  <a:cubicBezTo>
                    <a:pt x="17" y="98"/>
                    <a:pt x="21" y="105"/>
                    <a:pt x="25" y="114"/>
                  </a:cubicBezTo>
                  <a:lnTo>
                    <a:pt x="149" y="66"/>
                  </a:lnTo>
                  <a:cubicBezTo>
                    <a:pt x="145" y="55"/>
                    <a:pt x="140" y="45"/>
                    <a:pt x="135" y="34"/>
                  </a:cubicBezTo>
                  <a:cubicBezTo>
                    <a:pt x="131" y="22"/>
                    <a:pt x="124" y="11"/>
                    <a:pt x="11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51" name="Google Shape;1153;p42">
              <a:extLst>
                <a:ext uri="{FF2B5EF4-FFF2-40B4-BE49-F238E27FC236}">
                  <a16:creationId xmlns:a16="http://schemas.microsoft.com/office/drawing/2014/main" id="{EC04FE49-DE61-C4FB-CA47-63D1DA5F271C}"/>
                </a:ext>
              </a:extLst>
            </p:cNvPr>
            <p:cNvSpPr/>
            <p:nvPr/>
          </p:nvSpPr>
          <p:spPr>
            <a:xfrm>
              <a:off x="2335600" y="2908875"/>
              <a:ext cx="5100" cy="6000"/>
            </a:xfrm>
            <a:custGeom>
              <a:avLst/>
              <a:gdLst/>
              <a:ahLst/>
              <a:cxnLst/>
              <a:rect l="l" t="t" r="r" b="b"/>
              <a:pathLst>
                <a:path w="204" h="240" extrusionOk="0">
                  <a:moveTo>
                    <a:pt x="118" y="0"/>
                  </a:moveTo>
                  <a:lnTo>
                    <a:pt x="0" y="62"/>
                  </a:lnTo>
                  <a:cubicBezTo>
                    <a:pt x="15" y="90"/>
                    <a:pt x="30" y="117"/>
                    <a:pt x="43" y="148"/>
                  </a:cubicBezTo>
                  <a:lnTo>
                    <a:pt x="80" y="239"/>
                  </a:lnTo>
                  <a:lnTo>
                    <a:pt x="203" y="189"/>
                  </a:lnTo>
                  <a:lnTo>
                    <a:pt x="163" y="93"/>
                  </a:lnTo>
                  <a:cubicBezTo>
                    <a:pt x="151" y="60"/>
                    <a:pt x="134" y="32"/>
                    <a:pt x="118"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52" name="Google Shape;1154;p42">
              <a:extLst>
                <a:ext uri="{FF2B5EF4-FFF2-40B4-BE49-F238E27FC236}">
                  <a16:creationId xmlns:a16="http://schemas.microsoft.com/office/drawing/2014/main" id="{85A12F59-E1EA-508B-7820-565573DD0186}"/>
                </a:ext>
              </a:extLst>
            </p:cNvPr>
            <p:cNvSpPr/>
            <p:nvPr/>
          </p:nvSpPr>
          <p:spPr>
            <a:xfrm>
              <a:off x="2317200" y="2914475"/>
              <a:ext cx="4575" cy="4550"/>
            </a:xfrm>
            <a:custGeom>
              <a:avLst/>
              <a:gdLst/>
              <a:ahLst/>
              <a:cxnLst/>
              <a:rect l="l" t="t" r="r" b="b"/>
              <a:pathLst>
                <a:path w="183" h="182" extrusionOk="0">
                  <a:moveTo>
                    <a:pt x="114" y="1"/>
                  </a:moveTo>
                  <a:lnTo>
                    <a:pt x="1" y="70"/>
                  </a:lnTo>
                  <a:cubicBezTo>
                    <a:pt x="12" y="89"/>
                    <a:pt x="22" y="106"/>
                    <a:pt x="35" y="125"/>
                  </a:cubicBezTo>
                  <a:lnTo>
                    <a:pt x="63" y="181"/>
                  </a:lnTo>
                  <a:lnTo>
                    <a:pt x="182" y="120"/>
                  </a:lnTo>
                  <a:lnTo>
                    <a:pt x="150" y="59"/>
                  </a:lnTo>
                  <a:cubicBezTo>
                    <a:pt x="139" y="40"/>
                    <a:pt x="126" y="20"/>
                    <a:pt x="114"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53" name="Google Shape;1155;p42">
              <a:extLst>
                <a:ext uri="{FF2B5EF4-FFF2-40B4-BE49-F238E27FC236}">
                  <a16:creationId xmlns:a16="http://schemas.microsoft.com/office/drawing/2014/main" id="{4786ADD1-611E-35C4-36DF-5A5BA436CE50}"/>
                </a:ext>
              </a:extLst>
            </p:cNvPr>
            <p:cNvSpPr/>
            <p:nvPr/>
          </p:nvSpPr>
          <p:spPr>
            <a:xfrm>
              <a:off x="2325275" y="2909525"/>
              <a:ext cx="4900" cy="5175"/>
            </a:xfrm>
            <a:custGeom>
              <a:avLst/>
              <a:gdLst/>
              <a:ahLst/>
              <a:cxnLst/>
              <a:rect l="l" t="t" r="r" b="b"/>
              <a:pathLst>
                <a:path w="196" h="207" extrusionOk="0">
                  <a:moveTo>
                    <a:pt x="113" y="0"/>
                  </a:moveTo>
                  <a:lnTo>
                    <a:pt x="0" y="70"/>
                  </a:lnTo>
                  <a:cubicBezTo>
                    <a:pt x="14" y="93"/>
                    <a:pt x="28" y="114"/>
                    <a:pt x="41" y="136"/>
                  </a:cubicBezTo>
                  <a:lnTo>
                    <a:pt x="77" y="207"/>
                  </a:lnTo>
                  <a:lnTo>
                    <a:pt x="195" y="147"/>
                  </a:lnTo>
                  <a:lnTo>
                    <a:pt x="156" y="72"/>
                  </a:lnTo>
                  <a:cubicBezTo>
                    <a:pt x="142" y="47"/>
                    <a:pt x="128" y="23"/>
                    <a:pt x="11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54" name="Google Shape;1156;p42">
              <a:extLst>
                <a:ext uri="{FF2B5EF4-FFF2-40B4-BE49-F238E27FC236}">
                  <a16:creationId xmlns:a16="http://schemas.microsoft.com/office/drawing/2014/main" id="{E5B19167-5B30-24CA-F094-875F1667B8F7}"/>
                </a:ext>
              </a:extLst>
            </p:cNvPr>
            <p:cNvSpPr/>
            <p:nvPr/>
          </p:nvSpPr>
          <p:spPr>
            <a:xfrm>
              <a:off x="2309225" y="2919400"/>
              <a:ext cx="4175" cy="3875"/>
            </a:xfrm>
            <a:custGeom>
              <a:avLst/>
              <a:gdLst/>
              <a:ahLst/>
              <a:cxnLst/>
              <a:rect l="l" t="t" r="r" b="b"/>
              <a:pathLst>
                <a:path w="167" h="155" extrusionOk="0">
                  <a:moveTo>
                    <a:pt x="113" y="1"/>
                  </a:moveTo>
                  <a:lnTo>
                    <a:pt x="1" y="71"/>
                  </a:lnTo>
                  <a:lnTo>
                    <a:pt x="27" y="113"/>
                  </a:lnTo>
                  <a:lnTo>
                    <a:pt x="48" y="154"/>
                  </a:lnTo>
                  <a:lnTo>
                    <a:pt x="167" y="94"/>
                  </a:lnTo>
                  <a:lnTo>
                    <a:pt x="142" y="47"/>
                  </a:lnTo>
                  <a:lnTo>
                    <a:pt x="11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55" name="Google Shape;1157;p42">
              <a:extLst>
                <a:ext uri="{FF2B5EF4-FFF2-40B4-BE49-F238E27FC236}">
                  <a16:creationId xmlns:a16="http://schemas.microsoft.com/office/drawing/2014/main" id="{D74502E0-4C47-0592-6308-017593234625}"/>
                </a:ext>
              </a:extLst>
            </p:cNvPr>
            <p:cNvSpPr/>
            <p:nvPr/>
          </p:nvSpPr>
          <p:spPr>
            <a:xfrm>
              <a:off x="2301225" y="2924325"/>
              <a:ext cx="3775" cy="3250"/>
            </a:xfrm>
            <a:custGeom>
              <a:avLst/>
              <a:gdLst/>
              <a:ahLst/>
              <a:cxnLst/>
              <a:rect l="l" t="t" r="r" b="b"/>
              <a:pathLst>
                <a:path w="151" h="130" extrusionOk="0">
                  <a:moveTo>
                    <a:pt x="113" y="1"/>
                  </a:moveTo>
                  <a:lnTo>
                    <a:pt x="0" y="70"/>
                  </a:lnTo>
                  <a:lnTo>
                    <a:pt x="18" y="100"/>
                  </a:lnTo>
                  <a:cubicBezTo>
                    <a:pt x="22" y="110"/>
                    <a:pt x="27" y="120"/>
                    <a:pt x="33" y="129"/>
                  </a:cubicBezTo>
                  <a:lnTo>
                    <a:pt x="151" y="68"/>
                  </a:lnTo>
                  <a:cubicBezTo>
                    <a:pt x="146" y="58"/>
                    <a:pt x="139" y="46"/>
                    <a:pt x="134" y="36"/>
                  </a:cubicBezTo>
                  <a:lnTo>
                    <a:pt x="11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56" name="Google Shape;1158;p42">
              <a:extLst>
                <a:ext uri="{FF2B5EF4-FFF2-40B4-BE49-F238E27FC236}">
                  <a16:creationId xmlns:a16="http://schemas.microsoft.com/office/drawing/2014/main" id="{3C2CE41F-DA87-0DBD-4016-E76E5721E352}"/>
                </a:ext>
              </a:extLst>
            </p:cNvPr>
            <p:cNvSpPr/>
            <p:nvPr/>
          </p:nvSpPr>
          <p:spPr>
            <a:xfrm>
              <a:off x="2333250" y="2904600"/>
              <a:ext cx="5275" cy="5850"/>
            </a:xfrm>
            <a:custGeom>
              <a:avLst/>
              <a:gdLst/>
              <a:ahLst/>
              <a:cxnLst/>
              <a:rect l="l" t="t" r="r" b="b"/>
              <a:pathLst>
                <a:path w="211" h="234" extrusionOk="0">
                  <a:moveTo>
                    <a:pt x="114" y="0"/>
                  </a:moveTo>
                  <a:lnTo>
                    <a:pt x="1" y="70"/>
                  </a:lnTo>
                  <a:cubicBezTo>
                    <a:pt x="16" y="96"/>
                    <a:pt x="33" y="122"/>
                    <a:pt x="48" y="150"/>
                  </a:cubicBezTo>
                  <a:lnTo>
                    <a:pt x="93" y="234"/>
                  </a:lnTo>
                  <a:lnTo>
                    <a:pt x="210" y="172"/>
                  </a:lnTo>
                  <a:lnTo>
                    <a:pt x="164" y="83"/>
                  </a:lnTo>
                  <a:cubicBezTo>
                    <a:pt x="147" y="54"/>
                    <a:pt x="130" y="27"/>
                    <a:pt x="114"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57" name="Google Shape;1159;p42">
              <a:extLst>
                <a:ext uri="{FF2B5EF4-FFF2-40B4-BE49-F238E27FC236}">
                  <a16:creationId xmlns:a16="http://schemas.microsoft.com/office/drawing/2014/main" id="{7FD0007F-1725-BD59-4055-8A4C4CE73A93}"/>
                </a:ext>
              </a:extLst>
            </p:cNvPr>
            <p:cNvSpPr/>
            <p:nvPr/>
          </p:nvSpPr>
          <p:spPr>
            <a:xfrm>
              <a:off x="2315450" y="2911625"/>
              <a:ext cx="4625" cy="4650"/>
            </a:xfrm>
            <a:custGeom>
              <a:avLst/>
              <a:gdLst/>
              <a:ahLst/>
              <a:cxnLst/>
              <a:rect l="l" t="t" r="r" b="b"/>
              <a:pathLst>
                <a:path w="185" h="186" extrusionOk="0">
                  <a:moveTo>
                    <a:pt x="108" y="0"/>
                  </a:moveTo>
                  <a:lnTo>
                    <a:pt x="1" y="78"/>
                  </a:lnTo>
                  <a:lnTo>
                    <a:pt x="38" y="130"/>
                  </a:lnTo>
                  <a:cubicBezTo>
                    <a:pt x="50" y="149"/>
                    <a:pt x="60" y="166"/>
                    <a:pt x="72" y="185"/>
                  </a:cubicBezTo>
                  <a:lnTo>
                    <a:pt x="185" y="115"/>
                  </a:lnTo>
                  <a:cubicBezTo>
                    <a:pt x="173" y="95"/>
                    <a:pt x="162" y="76"/>
                    <a:pt x="148" y="56"/>
                  </a:cubicBezTo>
                  <a:lnTo>
                    <a:pt x="10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58" name="Google Shape;1160;p42">
              <a:extLst>
                <a:ext uri="{FF2B5EF4-FFF2-40B4-BE49-F238E27FC236}">
                  <a16:creationId xmlns:a16="http://schemas.microsoft.com/office/drawing/2014/main" id="{36B768A5-A85C-D18E-1852-E9739ED56D62}"/>
                </a:ext>
              </a:extLst>
            </p:cNvPr>
            <p:cNvSpPr/>
            <p:nvPr/>
          </p:nvSpPr>
          <p:spPr>
            <a:xfrm>
              <a:off x="2323100" y="2906125"/>
              <a:ext cx="5000" cy="5150"/>
            </a:xfrm>
            <a:custGeom>
              <a:avLst/>
              <a:gdLst/>
              <a:ahLst/>
              <a:cxnLst/>
              <a:rect l="l" t="t" r="r" b="b"/>
              <a:pathLst>
                <a:path w="200" h="206" extrusionOk="0">
                  <a:moveTo>
                    <a:pt x="108" y="0"/>
                  </a:moveTo>
                  <a:lnTo>
                    <a:pt x="0" y="78"/>
                  </a:lnTo>
                  <a:lnTo>
                    <a:pt x="45" y="140"/>
                  </a:lnTo>
                  <a:cubicBezTo>
                    <a:pt x="59" y="161"/>
                    <a:pt x="72" y="184"/>
                    <a:pt x="86" y="206"/>
                  </a:cubicBezTo>
                  <a:lnTo>
                    <a:pt x="199" y="136"/>
                  </a:lnTo>
                  <a:cubicBezTo>
                    <a:pt x="185" y="112"/>
                    <a:pt x="170" y="89"/>
                    <a:pt x="155" y="66"/>
                  </a:cubicBezTo>
                  <a:lnTo>
                    <a:pt x="10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59" name="Google Shape;1161;p42">
              <a:extLst>
                <a:ext uri="{FF2B5EF4-FFF2-40B4-BE49-F238E27FC236}">
                  <a16:creationId xmlns:a16="http://schemas.microsoft.com/office/drawing/2014/main" id="{E82101ED-92EB-36CE-2B89-092EAB20C18D}"/>
                </a:ext>
              </a:extLst>
            </p:cNvPr>
            <p:cNvSpPr/>
            <p:nvPr/>
          </p:nvSpPr>
          <p:spPr>
            <a:xfrm>
              <a:off x="2307825" y="2917100"/>
              <a:ext cx="4250" cy="4100"/>
            </a:xfrm>
            <a:custGeom>
              <a:avLst/>
              <a:gdLst/>
              <a:ahLst/>
              <a:cxnLst/>
              <a:rect l="l" t="t" r="r" b="b"/>
              <a:pathLst>
                <a:path w="170" h="164" extrusionOk="0">
                  <a:moveTo>
                    <a:pt x="109" y="0"/>
                  </a:moveTo>
                  <a:lnTo>
                    <a:pt x="1" y="78"/>
                  </a:lnTo>
                  <a:lnTo>
                    <a:pt x="31" y="120"/>
                  </a:lnTo>
                  <a:cubicBezTo>
                    <a:pt x="39" y="134"/>
                    <a:pt x="48" y="149"/>
                    <a:pt x="57" y="163"/>
                  </a:cubicBezTo>
                  <a:lnTo>
                    <a:pt x="169" y="93"/>
                  </a:lnTo>
                  <a:cubicBezTo>
                    <a:pt x="159" y="77"/>
                    <a:pt x="151" y="62"/>
                    <a:pt x="141" y="46"/>
                  </a:cubicBezTo>
                  <a:lnTo>
                    <a:pt x="109"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60" name="Google Shape;1162;p42">
              <a:extLst>
                <a:ext uri="{FF2B5EF4-FFF2-40B4-BE49-F238E27FC236}">
                  <a16:creationId xmlns:a16="http://schemas.microsoft.com/office/drawing/2014/main" id="{50D51235-D456-9623-5092-8C8DE91D3816}"/>
                </a:ext>
              </a:extLst>
            </p:cNvPr>
            <p:cNvSpPr/>
            <p:nvPr/>
          </p:nvSpPr>
          <p:spPr>
            <a:xfrm>
              <a:off x="2300175" y="2922600"/>
              <a:ext cx="3900" cy="3475"/>
            </a:xfrm>
            <a:custGeom>
              <a:avLst/>
              <a:gdLst/>
              <a:ahLst/>
              <a:cxnLst/>
              <a:rect l="l" t="t" r="r" b="b"/>
              <a:pathLst>
                <a:path w="156" h="139" extrusionOk="0">
                  <a:moveTo>
                    <a:pt x="109" y="0"/>
                  </a:moveTo>
                  <a:lnTo>
                    <a:pt x="1" y="78"/>
                  </a:lnTo>
                  <a:lnTo>
                    <a:pt x="24" y="108"/>
                  </a:lnTo>
                  <a:cubicBezTo>
                    <a:pt x="31" y="119"/>
                    <a:pt x="36" y="130"/>
                    <a:pt x="42" y="138"/>
                  </a:cubicBezTo>
                  <a:lnTo>
                    <a:pt x="155" y="69"/>
                  </a:lnTo>
                  <a:cubicBezTo>
                    <a:pt x="147" y="56"/>
                    <a:pt x="142" y="45"/>
                    <a:pt x="135" y="33"/>
                  </a:cubicBezTo>
                  <a:lnTo>
                    <a:pt x="109"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61" name="Google Shape;1163;p42">
              <a:extLst>
                <a:ext uri="{FF2B5EF4-FFF2-40B4-BE49-F238E27FC236}">
                  <a16:creationId xmlns:a16="http://schemas.microsoft.com/office/drawing/2014/main" id="{BBF8D8ED-C69E-0B02-83BD-0FA7E0FFC5B4}"/>
                </a:ext>
              </a:extLst>
            </p:cNvPr>
            <p:cNvSpPr/>
            <p:nvPr/>
          </p:nvSpPr>
          <p:spPr>
            <a:xfrm>
              <a:off x="2330725" y="2900625"/>
              <a:ext cx="5350" cy="5725"/>
            </a:xfrm>
            <a:custGeom>
              <a:avLst/>
              <a:gdLst/>
              <a:ahLst/>
              <a:cxnLst/>
              <a:rect l="l" t="t" r="r" b="b"/>
              <a:pathLst>
                <a:path w="214" h="229" extrusionOk="0">
                  <a:moveTo>
                    <a:pt x="108" y="0"/>
                  </a:moveTo>
                  <a:lnTo>
                    <a:pt x="0" y="78"/>
                  </a:lnTo>
                  <a:lnTo>
                    <a:pt x="52" y="151"/>
                  </a:lnTo>
                  <a:cubicBezTo>
                    <a:pt x="70" y="176"/>
                    <a:pt x="86" y="203"/>
                    <a:pt x="102" y="229"/>
                  </a:cubicBezTo>
                  <a:lnTo>
                    <a:pt x="214" y="159"/>
                  </a:lnTo>
                  <a:cubicBezTo>
                    <a:pt x="197" y="131"/>
                    <a:pt x="181" y="103"/>
                    <a:pt x="162" y="77"/>
                  </a:cubicBezTo>
                  <a:lnTo>
                    <a:pt x="108"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62" name="Google Shape;1164;p42">
              <a:extLst>
                <a:ext uri="{FF2B5EF4-FFF2-40B4-BE49-F238E27FC236}">
                  <a16:creationId xmlns:a16="http://schemas.microsoft.com/office/drawing/2014/main" id="{31B06DA5-788D-C7D7-7820-E5B2E0550A55}"/>
                </a:ext>
              </a:extLst>
            </p:cNvPr>
            <p:cNvSpPr/>
            <p:nvPr/>
          </p:nvSpPr>
          <p:spPr>
            <a:xfrm>
              <a:off x="2313525" y="2908900"/>
              <a:ext cx="4625" cy="4700"/>
            </a:xfrm>
            <a:custGeom>
              <a:avLst/>
              <a:gdLst/>
              <a:ahLst/>
              <a:cxnLst/>
              <a:rect l="l" t="t" r="r" b="b"/>
              <a:pathLst>
                <a:path w="185" h="188" extrusionOk="0">
                  <a:moveTo>
                    <a:pt x="102" y="0"/>
                  </a:moveTo>
                  <a:lnTo>
                    <a:pt x="0" y="84"/>
                  </a:lnTo>
                  <a:cubicBezTo>
                    <a:pt x="27" y="119"/>
                    <a:pt x="54" y="151"/>
                    <a:pt x="78" y="187"/>
                  </a:cubicBezTo>
                  <a:lnTo>
                    <a:pt x="185" y="109"/>
                  </a:lnTo>
                  <a:cubicBezTo>
                    <a:pt x="159" y="72"/>
                    <a:pt x="131" y="37"/>
                    <a:pt x="102"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63" name="Google Shape;1165;p42">
              <a:extLst>
                <a:ext uri="{FF2B5EF4-FFF2-40B4-BE49-F238E27FC236}">
                  <a16:creationId xmlns:a16="http://schemas.microsoft.com/office/drawing/2014/main" id="{EF193CDD-2CAD-89F1-8BB4-D88EBE006347}"/>
                </a:ext>
              </a:extLst>
            </p:cNvPr>
            <p:cNvSpPr/>
            <p:nvPr/>
          </p:nvSpPr>
          <p:spPr>
            <a:xfrm>
              <a:off x="2320800" y="2902925"/>
              <a:ext cx="5000" cy="5175"/>
            </a:xfrm>
            <a:custGeom>
              <a:avLst/>
              <a:gdLst/>
              <a:ahLst/>
              <a:cxnLst/>
              <a:rect l="l" t="t" r="r" b="b"/>
              <a:pathLst>
                <a:path w="200" h="207" extrusionOk="0">
                  <a:moveTo>
                    <a:pt x="103" y="1"/>
                  </a:moveTo>
                  <a:lnTo>
                    <a:pt x="1" y="85"/>
                  </a:lnTo>
                  <a:cubicBezTo>
                    <a:pt x="32" y="124"/>
                    <a:pt x="64" y="163"/>
                    <a:pt x="92" y="206"/>
                  </a:cubicBezTo>
                  <a:lnTo>
                    <a:pt x="200" y="128"/>
                  </a:lnTo>
                  <a:cubicBezTo>
                    <a:pt x="169" y="83"/>
                    <a:pt x="137" y="42"/>
                    <a:pt x="10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64" name="Google Shape;1166;p42">
              <a:extLst>
                <a:ext uri="{FF2B5EF4-FFF2-40B4-BE49-F238E27FC236}">
                  <a16:creationId xmlns:a16="http://schemas.microsoft.com/office/drawing/2014/main" id="{54D09A88-EF87-8C1B-DD59-3A88696782FD}"/>
                </a:ext>
              </a:extLst>
            </p:cNvPr>
            <p:cNvSpPr/>
            <p:nvPr/>
          </p:nvSpPr>
          <p:spPr>
            <a:xfrm>
              <a:off x="2306200" y="2914875"/>
              <a:ext cx="4300" cy="4200"/>
            </a:xfrm>
            <a:custGeom>
              <a:avLst/>
              <a:gdLst/>
              <a:ahLst/>
              <a:cxnLst/>
              <a:rect l="l" t="t" r="r" b="b"/>
              <a:pathLst>
                <a:path w="172" h="168" extrusionOk="0">
                  <a:moveTo>
                    <a:pt x="103" y="0"/>
                  </a:moveTo>
                  <a:lnTo>
                    <a:pt x="1" y="84"/>
                  </a:lnTo>
                  <a:cubicBezTo>
                    <a:pt x="22" y="112"/>
                    <a:pt x="46" y="140"/>
                    <a:pt x="65" y="167"/>
                  </a:cubicBezTo>
                  <a:lnTo>
                    <a:pt x="172" y="89"/>
                  </a:lnTo>
                  <a:cubicBezTo>
                    <a:pt x="153" y="58"/>
                    <a:pt x="128" y="30"/>
                    <a:pt x="10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65" name="Google Shape;1167;p42">
              <a:extLst>
                <a:ext uri="{FF2B5EF4-FFF2-40B4-BE49-F238E27FC236}">
                  <a16:creationId xmlns:a16="http://schemas.microsoft.com/office/drawing/2014/main" id="{C4E3EDF6-54F9-E8E4-DBBF-6B3B1F85FF0A}"/>
                </a:ext>
              </a:extLst>
            </p:cNvPr>
            <p:cNvSpPr/>
            <p:nvPr/>
          </p:nvSpPr>
          <p:spPr>
            <a:xfrm>
              <a:off x="2298925" y="2920800"/>
              <a:ext cx="3975" cy="3775"/>
            </a:xfrm>
            <a:custGeom>
              <a:avLst/>
              <a:gdLst/>
              <a:ahLst/>
              <a:cxnLst/>
              <a:rect l="l" t="t" r="r" b="b"/>
              <a:pathLst>
                <a:path w="159" h="151" extrusionOk="0">
                  <a:moveTo>
                    <a:pt x="103" y="1"/>
                  </a:moveTo>
                  <a:lnTo>
                    <a:pt x="0" y="85"/>
                  </a:lnTo>
                  <a:cubicBezTo>
                    <a:pt x="19" y="106"/>
                    <a:pt x="36" y="128"/>
                    <a:pt x="51" y="150"/>
                  </a:cubicBezTo>
                  <a:lnTo>
                    <a:pt x="159" y="72"/>
                  </a:lnTo>
                  <a:cubicBezTo>
                    <a:pt x="143" y="48"/>
                    <a:pt x="122" y="25"/>
                    <a:pt x="10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66" name="Google Shape;1168;p42">
              <a:extLst>
                <a:ext uri="{FF2B5EF4-FFF2-40B4-BE49-F238E27FC236}">
                  <a16:creationId xmlns:a16="http://schemas.microsoft.com/office/drawing/2014/main" id="{37D476DE-6FB9-034E-0F84-2F1430A347BA}"/>
                </a:ext>
              </a:extLst>
            </p:cNvPr>
            <p:cNvSpPr/>
            <p:nvPr/>
          </p:nvSpPr>
          <p:spPr>
            <a:xfrm>
              <a:off x="2328100" y="2897000"/>
              <a:ext cx="5375" cy="5600"/>
            </a:xfrm>
            <a:custGeom>
              <a:avLst/>
              <a:gdLst/>
              <a:ahLst/>
              <a:cxnLst/>
              <a:rect l="l" t="t" r="r" b="b"/>
              <a:pathLst>
                <a:path w="215" h="224" extrusionOk="0">
                  <a:moveTo>
                    <a:pt x="103" y="0"/>
                  </a:moveTo>
                  <a:lnTo>
                    <a:pt x="0" y="85"/>
                  </a:lnTo>
                  <a:cubicBezTo>
                    <a:pt x="37" y="129"/>
                    <a:pt x="73" y="172"/>
                    <a:pt x="107" y="223"/>
                  </a:cubicBezTo>
                  <a:lnTo>
                    <a:pt x="214" y="145"/>
                  </a:lnTo>
                  <a:cubicBezTo>
                    <a:pt x="178" y="94"/>
                    <a:pt x="140" y="47"/>
                    <a:pt x="103"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67" name="Google Shape;1169;p42">
              <a:extLst>
                <a:ext uri="{FF2B5EF4-FFF2-40B4-BE49-F238E27FC236}">
                  <a16:creationId xmlns:a16="http://schemas.microsoft.com/office/drawing/2014/main" id="{8963F4DF-4874-5198-DE8D-039DA56CF4A9}"/>
                </a:ext>
              </a:extLst>
            </p:cNvPr>
            <p:cNvSpPr/>
            <p:nvPr/>
          </p:nvSpPr>
          <p:spPr>
            <a:xfrm>
              <a:off x="2311400" y="2906325"/>
              <a:ext cx="4675" cy="4700"/>
            </a:xfrm>
            <a:custGeom>
              <a:avLst/>
              <a:gdLst/>
              <a:ahLst/>
              <a:cxnLst/>
              <a:rect l="l" t="t" r="r" b="b"/>
              <a:pathLst>
                <a:path w="187" h="188" extrusionOk="0">
                  <a:moveTo>
                    <a:pt x="99" y="1"/>
                  </a:moveTo>
                  <a:lnTo>
                    <a:pt x="0" y="91"/>
                  </a:lnTo>
                  <a:cubicBezTo>
                    <a:pt x="29" y="123"/>
                    <a:pt x="59" y="154"/>
                    <a:pt x="85" y="187"/>
                  </a:cubicBezTo>
                  <a:lnTo>
                    <a:pt x="187" y="103"/>
                  </a:lnTo>
                  <a:cubicBezTo>
                    <a:pt x="160" y="67"/>
                    <a:pt x="129" y="35"/>
                    <a:pt x="99"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68" name="Google Shape;1170;p42">
              <a:extLst>
                <a:ext uri="{FF2B5EF4-FFF2-40B4-BE49-F238E27FC236}">
                  <a16:creationId xmlns:a16="http://schemas.microsoft.com/office/drawing/2014/main" id="{658AD0DA-4B20-18C4-D851-0BBC44E9448E}"/>
                </a:ext>
              </a:extLst>
            </p:cNvPr>
            <p:cNvSpPr/>
            <p:nvPr/>
          </p:nvSpPr>
          <p:spPr>
            <a:xfrm>
              <a:off x="2318375" y="2900000"/>
              <a:ext cx="5025" cy="5100"/>
            </a:xfrm>
            <a:custGeom>
              <a:avLst/>
              <a:gdLst/>
              <a:ahLst/>
              <a:cxnLst/>
              <a:rect l="l" t="t" r="r" b="b"/>
              <a:pathLst>
                <a:path w="201" h="204" extrusionOk="0">
                  <a:moveTo>
                    <a:pt x="99" y="1"/>
                  </a:moveTo>
                  <a:lnTo>
                    <a:pt x="0" y="91"/>
                  </a:lnTo>
                  <a:cubicBezTo>
                    <a:pt x="32" y="128"/>
                    <a:pt x="67" y="163"/>
                    <a:pt x="98" y="204"/>
                  </a:cubicBezTo>
                  <a:lnTo>
                    <a:pt x="200" y="119"/>
                  </a:lnTo>
                  <a:cubicBezTo>
                    <a:pt x="167" y="76"/>
                    <a:pt x="133" y="40"/>
                    <a:pt x="99"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69" name="Google Shape;1171;p42">
              <a:extLst>
                <a:ext uri="{FF2B5EF4-FFF2-40B4-BE49-F238E27FC236}">
                  <a16:creationId xmlns:a16="http://schemas.microsoft.com/office/drawing/2014/main" id="{B5020E65-C3D5-8B88-DDE5-B170F142A110}"/>
                </a:ext>
              </a:extLst>
            </p:cNvPr>
            <p:cNvSpPr/>
            <p:nvPr/>
          </p:nvSpPr>
          <p:spPr>
            <a:xfrm>
              <a:off x="2304450" y="2912650"/>
              <a:ext cx="4350" cy="4350"/>
            </a:xfrm>
            <a:custGeom>
              <a:avLst/>
              <a:gdLst/>
              <a:ahLst/>
              <a:cxnLst/>
              <a:rect l="l" t="t" r="r" b="b"/>
              <a:pathLst>
                <a:path w="174" h="174" extrusionOk="0">
                  <a:moveTo>
                    <a:pt x="99" y="1"/>
                  </a:moveTo>
                  <a:lnTo>
                    <a:pt x="0" y="90"/>
                  </a:lnTo>
                  <a:cubicBezTo>
                    <a:pt x="23" y="117"/>
                    <a:pt x="50" y="145"/>
                    <a:pt x="71" y="173"/>
                  </a:cubicBezTo>
                  <a:lnTo>
                    <a:pt x="173" y="89"/>
                  </a:lnTo>
                  <a:cubicBezTo>
                    <a:pt x="152" y="58"/>
                    <a:pt x="125" y="30"/>
                    <a:pt x="99"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70" name="Google Shape;1172;p42">
              <a:extLst>
                <a:ext uri="{FF2B5EF4-FFF2-40B4-BE49-F238E27FC236}">
                  <a16:creationId xmlns:a16="http://schemas.microsoft.com/office/drawing/2014/main" id="{7DEBE032-A44E-8964-7CDF-1E4D08E2FC7F}"/>
                </a:ext>
              </a:extLst>
            </p:cNvPr>
            <p:cNvSpPr/>
            <p:nvPr/>
          </p:nvSpPr>
          <p:spPr>
            <a:xfrm>
              <a:off x="2297450" y="2919000"/>
              <a:ext cx="4050" cy="3925"/>
            </a:xfrm>
            <a:custGeom>
              <a:avLst/>
              <a:gdLst/>
              <a:ahLst/>
              <a:cxnLst/>
              <a:rect l="l" t="t" r="r" b="b"/>
              <a:pathLst>
                <a:path w="162" h="157" extrusionOk="0">
                  <a:moveTo>
                    <a:pt x="100" y="0"/>
                  </a:moveTo>
                  <a:lnTo>
                    <a:pt x="1" y="89"/>
                  </a:lnTo>
                  <a:cubicBezTo>
                    <a:pt x="21" y="112"/>
                    <a:pt x="43" y="135"/>
                    <a:pt x="59" y="157"/>
                  </a:cubicBezTo>
                  <a:lnTo>
                    <a:pt x="162" y="73"/>
                  </a:lnTo>
                  <a:cubicBezTo>
                    <a:pt x="145" y="48"/>
                    <a:pt x="120" y="25"/>
                    <a:pt x="100"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71" name="Google Shape;1173;p42">
              <a:extLst>
                <a:ext uri="{FF2B5EF4-FFF2-40B4-BE49-F238E27FC236}">
                  <a16:creationId xmlns:a16="http://schemas.microsoft.com/office/drawing/2014/main" id="{207D6C8A-57F1-89B5-10A2-57AA8D1A0DEB}"/>
                </a:ext>
              </a:extLst>
            </p:cNvPr>
            <p:cNvSpPr/>
            <p:nvPr/>
          </p:nvSpPr>
          <p:spPr>
            <a:xfrm>
              <a:off x="2325350" y="2893700"/>
              <a:ext cx="5325" cy="5450"/>
            </a:xfrm>
            <a:custGeom>
              <a:avLst/>
              <a:gdLst/>
              <a:ahLst/>
              <a:cxnLst/>
              <a:rect l="l" t="t" r="r" b="b"/>
              <a:pathLst>
                <a:path w="213" h="218" extrusionOk="0">
                  <a:moveTo>
                    <a:pt x="99" y="0"/>
                  </a:moveTo>
                  <a:lnTo>
                    <a:pt x="0" y="90"/>
                  </a:lnTo>
                  <a:cubicBezTo>
                    <a:pt x="38" y="131"/>
                    <a:pt x="75" y="171"/>
                    <a:pt x="110" y="217"/>
                  </a:cubicBezTo>
                  <a:lnTo>
                    <a:pt x="213" y="132"/>
                  </a:lnTo>
                  <a:cubicBezTo>
                    <a:pt x="176" y="84"/>
                    <a:pt x="136" y="43"/>
                    <a:pt x="9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72" name="Google Shape;1174;p42">
              <a:extLst>
                <a:ext uri="{FF2B5EF4-FFF2-40B4-BE49-F238E27FC236}">
                  <a16:creationId xmlns:a16="http://schemas.microsoft.com/office/drawing/2014/main" id="{81E5A85C-D328-10B6-00E1-308C0D336B03}"/>
                </a:ext>
              </a:extLst>
            </p:cNvPr>
            <p:cNvSpPr/>
            <p:nvPr/>
          </p:nvSpPr>
          <p:spPr>
            <a:xfrm>
              <a:off x="2309150" y="2903875"/>
              <a:ext cx="4725" cy="4675"/>
            </a:xfrm>
            <a:custGeom>
              <a:avLst/>
              <a:gdLst/>
              <a:ahLst/>
              <a:cxnLst/>
              <a:rect l="l" t="t" r="r" b="b"/>
              <a:pathLst>
                <a:path w="189" h="187" extrusionOk="0">
                  <a:moveTo>
                    <a:pt x="95" y="0"/>
                  </a:moveTo>
                  <a:lnTo>
                    <a:pt x="1" y="94"/>
                  </a:lnTo>
                  <a:cubicBezTo>
                    <a:pt x="31" y="125"/>
                    <a:pt x="62" y="155"/>
                    <a:pt x="90" y="187"/>
                  </a:cubicBezTo>
                  <a:lnTo>
                    <a:pt x="189" y="99"/>
                  </a:lnTo>
                  <a:cubicBezTo>
                    <a:pt x="160" y="63"/>
                    <a:pt x="126" y="34"/>
                    <a:pt x="95"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73" name="Google Shape;1175;p42">
              <a:extLst>
                <a:ext uri="{FF2B5EF4-FFF2-40B4-BE49-F238E27FC236}">
                  <a16:creationId xmlns:a16="http://schemas.microsoft.com/office/drawing/2014/main" id="{4A65E778-3C61-B8EE-FB84-70EB81AF2462}"/>
                </a:ext>
              </a:extLst>
            </p:cNvPr>
            <p:cNvSpPr/>
            <p:nvPr/>
          </p:nvSpPr>
          <p:spPr>
            <a:xfrm>
              <a:off x="2315850" y="2897250"/>
              <a:ext cx="5000" cy="5025"/>
            </a:xfrm>
            <a:custGeom>
              <a:avLst/>
              <a:gdLst/>
              <a:ahLst/>
              <a:cxnLst/>
              <a:rect l="l" t="t" r="r" b="b"/>
              <a:pathLst>
                <a:path w="200" h="201" extrusionOk="0">
                  <a:moveTo>
                    <a:pt x="95" y="1"/>
                  </a:moveTo>
                  <a:lnTo>
                    <a:pt x="1" y="94"/>
                  </a:lnTo>
                  <a:cubicBezTo>
                    <a:pt x="34" y="129"/>
                    <a:pt x="69" y="162"/>
                    <a:pt x="101" y="201"/>
                  </a:cubicBezTo>
                  <a:lnTo>
                    <a:pt x="200" y="111"/>
                  </a:lnTo>
                  <a:cubicBezTo>
                    <a:pt x="167" y="72"/>
                    <a:pt x="130" y="37"/>
                    <a:pt x="95"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74" name="Google Shape;1176;p42">
              <a:extLst>
                <a:ext uri="{FF2B5EF4-FFF2-40B4-BE49-F238E27FC236}">
                  <a16:creationId xmlns:a16="http://schemas.microsoft.com/office/drawing/2014/main" id="{584CA4E0-90EF-0E8B-8F28-B197C15C138A}"/>
                </a:ext>
              </a:extLst>
            </p:cNvPr>
            <p:cNvSpPr/>
            <p:nvPr/>
          </p:nvSpPr>
          <p:spPr>
            <a:xfrm>
              <a:off x="2302500" y="2910475"/>
              <a:ext cx="4400" cy="4425"/>
            </a:xfrm>
            <a:custGeom>
              <a:avLst/>
              <a:gdLst/>
              <a:ahLst/>
              <a:cxnLst/>
              <a:rect l="l" t="t" r="r" b="b"/>
              <a:pathLst>
                <a:path w="176" h="177" extrusionOk="0">
                  <a:moveTo>
                    <a:pt x="95" y="1"/>
                  </a:moveTo>
                  <a:lnTo>
                    <a:pt x="0" y="94"/>
                  </a:lnTo>
                  <a:cubicBezTo>
                    <a:pt x="26" y="122"/>
                    <a:pt x="54" y="149"/>
                    <a:pt x="78" y="176"/>
                  </a:cubicBezTo>
                  <a:lnTo>
                    <a:pt x="176" y="87"/>
                  </a:lnTo>
                  <a:cubicBezTo>
                    <a:pt x="152" y="58"/>
                    <a:pt x="122" y="30"/>
                    <a:pt x="95"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75" name="Google Shape;1177;p42">
              <a:extLst>
                <a:ext uri="{FF2B5EF4-FFF2-40B4-BE49-F238E27FC236}">
                  <a16:creationId xmlns:a16="http://schemas.microsoft.com/office/drawing/2014/main" id="{FB0FAA33-DCE4-0856-8757-D9B929158A84}"/>
                </a:ext>
              </a:extLst>
            </p:cNvPr>
            <p:cNvSpPr/>
            <p:nvPr/>
          </p:nvSpPr>
          <p:spPr>
            <a:xfrm>
              <a:off x="2295800" y="2917150"/>
              <a:ext cx="4150" cy="4100"/>
            </a:xfrm>
            <a:custGeom>
              <a:avLst/>
              <a:gdLst/>
              <a:ahLst/>
              <a:cxnLst/>
              <a:rect l="l" t="t" r="r" b="b"/>
              <a:pathLst>
                <a:path w="166" h="164" extrusionOk="0">
                  <a:moveTo>
                    <a:pt x="95" y="0"/>
                  </a:moveTo>
                  <a:lnTo>
                    <a:pt x="1" y="93"/>
                  </a:lnTo>
                  <a:lnTo>
                    <a:pt x="35" y="128"/>
                  </a:lnTo>
                  <a:lnTo>
                    <a:pt x="51" y="145"/>
                  </a:lnTo>
                  <a:lnTo>
                    <a:pt x="67" y="163"/>
                  </a:lnTo>
                  <a:lnTo>
                    <a:pt x="166" y="74"/>
                  </a:lnTo>
                  <a:lnTo>
                    <a:pt x="149" y="54"/>
                  </a:lnTo>
                  <a:lnTo>
                    <a:pt x="131" y="37"/>
                  </a:lnTo>
                  <a:lnTo>
                    <a:pt x="95"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76" name="Google Shape;1178;p42">
              <a:extLst>
                <a:ext uri="{FF2B5EF4-FFF2-40B4-BE49-F238E27FC236}">
                  <a16:creationId xmlns:a16="http://schemas.microsoft.com/office/drawing/2014/main" id="{2041EB37-DE8A-DDC5-6627-DAD47390BD4C}"/>
                </a:ext>
              </a:extLst>
            </p:cNvPr>
            <p:cNvSpPr/>
            <p:nvPr/>
          </p:nvSpPr>
          <p:spPr>
            <a:xfrm>
              <a:off x="2322550" y="2890600"/>
              <a:ext cx="5275" cy="5325"/>
            </a:xfrm>
            <a:custGeom>
              <a:avLst/>
              <a:gdLst/>
              <a:ahLst/>
              <a:cxnLst/>
              <a:rect l="l" t="t" r="r" b="b"/>
              <a:pathLst>
                <a:path w="211" h="213" extrusionOk="0">
                  <a:moveTo>
                    <a:pt x="96" y="1"/>
                  </a:moveTo>
                  <a:lnTo>
                    <a:pt x="0" y="94"/>
                  </a:lnTo>
                  <a:lnTo>
                    <a:pt x="56" y="152"/>
                  </a:lnTo>
                  <a:lnTo>
                    <a:pt x="85" y="181"/>
                  </a:lnTo>
                  <a:lnTo>
                    <a:pt x="112" y="213"/>
                  </a:lnTo>
                  <a:lnTo>
                    <a:pt x="211" y="124"/>
                  </a:lnTo>
                  <a:lnTo>
                    <a:pt x="182" y="92"/>
                  </a:lnTo>
                  <a:lnTo>
                    <a:pt x="154" y="61"/>
                  </a:lnTo>
                  <a:lnTo>
                    <a:pt x="96"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77" name="Google Shape;1179;p42">
              <a:extLst>
                <a:ext uri="{FF2B5EF4-FFF2-40B4-BE49-F238E27FC236}">
                  <a16:creationId xmlns:a16="http://schemas.microsoft.com/office/drawing/2014/main" id="{3BA0C3B7-5613-AC3F-1E8A-28C6525166B0}"/>
                </a:ext>
              </a:extLst>
            </p:cNvPr>
            <p:cNvSpPr/>
            <p:nvPr/>
          </p:nvSpPr>
          <p:spPr>
            <a:xfrm>
              <a:off x="2306825" y="2901525"/>
              <a:ext cx="4725" cy="4750"/>
            </a:xfrm>
            <a:custGeom>
              <a:avLst/>
              <a:gdLst/>
              <a:ahLst/>
              <a:cxnLst/>
              <a:rect l="l" t="t" r="r" b="b"/>
              <a:pathLst>
                <a:path w="189" h="190" extrusionOk="0">
                  <a:moveTo>
                    <a:pt x="92" y="1"/>
                  </a:moveTo>
                  <a:lnTo>
                    <a:pt x="0" y="98"/>
                  </a:lnTo>
                  <a:cubicBezTo>
                    <a:pt x="32" y="128"/>
                    <a:pt x="64" y="158"/>
                    <a:pt x="94" y="190"/>
                  </a:cubicBezTo>
                  <a:lnTo>
                    <a:pt x="188" y="94"/>
                  </a:lnTo>
                  <a:cubicBezTo>
                    <a:pt x="157" y="62"/>
                    <a:pt x="124" y="32"/>
                    <a:pt x="92"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78" name="Google Shape;1180;p42">
              <a:extLst>
                <a:ext uri="{FF2B5EF4-FFF2-40B4-BE49-F238E27FC236}">
                  <a16:creationId xmlns:a16="http://schemas.microsoft.com/office/drawing/2014/main" id="{53F308D6-43E6-2E5B-A2A4-5940EAEE3260}"/>
                </a:ext>
              </a:extLst>
            </p:cNvPr>
            <p:cNvSpPr/>
            <p:nvPr/>
          </p:nvSpPr>
          <p:spPr>
            <a:xfrm>
              <a:off x="2313275" y="2894625"/>
              <a:ext cx="4950" cy="4950"/>
            </a:xfrm>
            <a:custGeom>
              <a:avLst/>
              <a:gdLst/>
              <a:ahLst/>
              <a:cxnLst/>
              <a:rect l="l" t="t" r="r" b="b"/>
              <a:pathLst>
                <a:path w="198" h="198" extrusionOk="0">
                  <a:moveTo>
                    <a:pt x="91" y="1"/>
                  </a:moveTo>
                  <a:lnTo>
                    <a:pt x="1" y="98"/>
                  </a:lnTo>
                  <a:cubicBezTo>
                    <a:pt x="36" y="132"/>
                    <a:pt x="70" y="163"/>
                    <a:pt x="105" y="198"/>
                  </a:cubicBezTo>
                  <a:lnTo>
                    <a:pt x="198" y="105"/>
                  </a:lnTo>
                  <a:cubicBezTo>
                    <a:pt x="163" y="68"/>
                    <a:pt x="126" y="36"/>
                    <a:pt x="91"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79" name="Google Shape;1181;p42">
              <a:extLst>
                <a:ext uri="{FF2B5EF4-FFF2-40B4-BE49-F238E27FC236}">
                  <a16:creationId xmlns:a16="http://schemas.microsoft.com/office/drawing/2014/main" id="{5A76DCCD-DF8B-0CC8-5646-3937CF63BCB7}"/>
                </a:ext>
              </a:extLst>
            </p:cNvPr>
            <p:cNvSpPr/>
            <p:nvPr/>
          </p:nvSpPr>
          <p:spPr>
            <a:xfrm>
              <a:off x="2300425" y="2908375"/>
              <a:ext cx="4450" cy="4475"/>
            </a:xfrm>
            <a:custGeom>
              <a:avLst/>
              <a:gdLst/>
              <a:ahLst/>
              <a:cxnLst/>
              <a:rect l="l" t="t" r="r" b="b"/>
              <a:pathLst>
                <a:path w="178" h="179" extrusionOk="0">
                  <a:moveTo>
                    <a:pt x="90" y="1"/>
                  </a:moveTo>
                  <a:lnTo>
                    <a:pt x="0" y="98"/>
                  </a:lnTo>
                  <a:cubicBezTo>
                    <a:pt x="27" y="125"/>
                    <a:pt x="57" y="151"/>
                    <a:pt x="83" y="178"/>
                  </a:cubicBezTo>
                  <a:lnTo>
                    <a:pt x="178" y="85"/>
                  </a:lnTo>
                  <a:cubicBezTo>
                    <a:pt x="151" y="57"/>
                    <a:pt x="120" y="29"/>
                    <a:pt x="90"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80" name="Google Shape;1182;p42">
              <a:extLst>
                <a:ext uri="{FF2B5EF4-FFF2-40B4-BE49-F238E27FC236}">
                  <a16:creationId xmlns:a16="http://schemas.microsoft.com/office/drawing/2014/main" id="{52EAD941-DC4A-BA74-142E-7F237937A4DF}"/>
                </a:ext>
              </a:extLst>
            </p:cNvPr>
            <p:cNvSpPr/>
            <p:nvPr/>
          </p:nvSpPr>
          <p:spPr>
            <a:xfrm>
              <a:off x="2293975" y="2915250"/>
              <a:ext cx="4275" cy="4200"/>
            </a:xfrm>
            <a:custGeom>
              <a:avLst/>
              <a:gdLst/>
              <a:ahLst/>
              <a:cxnLst/>
              <a:rect l="l" t="t" r="r" b="b"/>
              <a:pathLst>
                <a:path w="171" h="168" extrusionOk="0">
                  <a:moveTo>
                    <a:pt x="92" y="1"/>
                  </a:moveTo>
                  <a:lnTo>
                    <a:pt x="1" y="98"/>
                  </a:lnTo>
                  <a:lnTo>
                    <a:pt x="38" y="133"/>
                  </a:lnTo>
                  <a:cubicBezTo>
                    <a:pt x="52" y="145"/>
                    <a:pt x="63" y="156"/>
                    <a:pt x="75" y="168"/>
                  </a:cubicBezTo>
                  <a:lnTo>
                    <a:pt x="170" y="74"/>
                  </a:lnTo>
                  <a:cubicBezTo>
                    <a:pt x="145" y="51"/>
                    <a:pt x="116" y="27"/>
                    <a:pt x="92"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81" name="Google Shape;1183;p42">
              <a:extLst>
                <a:ext uri="{FF2B5EF4-FFF2-40B4-BE49-F238E27FC236}">
                  <a16:creationId xmlns:a16="http://schemas.microsoft.com/office/drawing/2014/main" id="{13E70FCD-5980-4F51-4789-0D6902F38D52}"/>
                </a:ext>
              </a:extLst>
            </p:cNvPr>
            <p:cNvSpPr/>
            <p:nvPr/>
          </p:nvSpPr>
          <p:spPr>
            <a:xfrm>
              <a:off x="2319750" y="2887750"/>
              <a:ext cx="5200" cy="5225"/>
            </a:xfrm>
            <a:custGeom>
              <a:avLst/>
              <a:gdLst/>
              <a:ahLst/>
              <a:cxnLst/>
              <a:rect l="l" t="t" r="r" b="b"/>
              <a:pathLst>
                <a:path w="208" h="209" extrusionOk="0">
                  <a:moveTo>
                    <a:pt x="90" y="1"/>
                  </a:moveTo>
                  <a:lnTo>
                    <a:pt x="0" y="98"/>
                  </a:lnTo>
                  <a:cubicBezTo>
                    <a:pt x="38" y="135"/>
                    <a:pt x="75" y="170"/>
                    <a:pt x="112" y="208"/>
                  </a:cubicBezTo>
                  <a:lnTo>
                    <a:pt x="208" y="115"/>
                  </a:lnTo>
                  <a:cubicBezTo>
                    <a:pt x="188" y="94"/>
                    <a:pt x="168" y="77"/>
                    <a:pt x="149" y="57"/>
                  </a:cubicBezTo>
                  <a:lnTo>
                    <a:pt x="90"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82" name="Google Shape;1184;p42">
              <a:extLst>
                <a:ext uri="{FF2B5EF4-FFF2-40B4-BE49-F238E27FC236}">
                  <a16:creationId xmlns:a16="http://schemas.microsoft.com/office/drawing/2014/main" id="{C9F39065-262D-76FE-D85B-951CDDD29082}"/>
                </a:ext>
              </a:extLst>
            </p:cNvPr>
            <p:cNvSpPr/>
            <p:nvPr/>
          </p:nvSpPr>
          <p:spPr>
            <a:xfrm>
              <a:off x="2304450" y="2899250"/>
              <a:ext cx="4700" cy="4725"/>
            </a:xfrm>
            <a:custGeom>
              <a:avLst/>
              <a:gdLst/>
              <a:ahLst/>
              <a:cxnLst/>
              <a:rect l="l" t="t" r="r" b="b"/>
              <a:pathLst>
                <a:path w="188" h="189" extrusionOk="0">
                  <a:moveTo>
                    <a:pt x="88" y="0"/>
                  </a:moveTo>
                  <a:lnTo>
                    <a:pt x="0" y="100"/>
                  </a:lnTo>
                  <a:cubicBezTo>
                    <a:pt x="32" y="130"/>
                    <a:pt x="64" y="157"/>
                    <a:pt x="97" y="188"/>
                  </a:cubicBezTo>
                  <a:lnTo>
                    <a:pt x="188" y="91"/>
                  </a:lnTo>
                  <a:cubicBezTo>
                    <a:pt x="156" y="60"/>
                    <a:pt x="121" y="31"/>
                    <a:pt x="88"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83" name="Google Shape;1185;p42">
              <a:extLst>
                <a:ext uri="{FF2B5EF4-FFF2-40B4-BE49-F238E27FC236}">
                  <a16:creationId xmlns:a16="http://schemas.microsoft.com/office/drawing/2014/main" id="{3DE2CB8B-5DE5-9E30-7808-D68D95C30F17}"/>
                </a:ext>
              </a:extLst>
            </p:cNvPr>
            <p:cNvSpPr/>
            <p:nvPr/>
          </p:nvSpPr>
          <p:spPr>
            <a:xfrm>
              <a:off x="2310600" y="2892175"/>
              <a:ext cx="4975" cy="4925"/>
            </a:xfrm>
            <a:custGeom>
              <a:avLst/>
              <a:gdLst/>
              <a:ahLst/>
              <a:cxnLst/>
              <a:rect l="l" t="t" r="r" b="b"/>
              <a:pathLst>
                <a:path w="199" h="197" extrusionOk="0">
                  <a:moveTo>
                    <a:pt x="89" y="0"/>
                  </a:moveTo>
                  <a:lnTo>
                    <a:pt x="1" y="100"/>
                  </a:lnTo>
                  <a:cubicBezTo>
                    <a:pt x="36" y="133"/>
                    <a:pt x="73" y="162"/>
                    <a:pt x="106" y="196"/>
                  </a:cubicBezTo>
                  <a:lnTo>
                    <a:pt x="198" y="99"/>
                  </a:lnTo>
                  <a:cubicBezTo>
                    <a:pt x="162" y="66"/>
                    <a:pt x="125" y="34"/>
                    <a:pt x="89"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84" name="Google Shape;1186;p42">
              <a:extLst>
                <a:ext uri="{FF2B5EF4-FFF2-40B4-BE49-F238E27FC236}">
                  <a16:creationId xmlns:a16="http://schemas.microsoft.com/office/drawing/2014/main" id="{21972107-FE58-EF1D-244A-846A768A51C5}"/>
                </a:ext>
              </a:extLst>
            </p:cNvPr>
            <p:cNvSpPr/>
            <p:nvPr/>
          </p:nvSpPr>
          <p:spPr>
            <a:xfrm>
              <a:off x="2298225" y="2906325"/>
              <a:ext cx="4475" cy="4525"/>
            </a:xfrm>
            <a:custGeom>
              <a:avLst/>
              <a:gdLst/>
              <a:ahLst/>
              <a:cxnLst/>
              <a:rect l="l" t="t" r="r" b="b"/>
              <a:pathLst>
                <a:path w="179" h="181" extrusionOk="0">
                  <a:moveTo>
                    <a:pt x="88" y="1"/>
                  </a:moveTo>
                  <a:lnTo>
                    <a:pt x="0" y="101"/>
                  </a:lnTo>
                  <a:cubicBezTo>
                    <a:pt x="28" y="128"/>
                    <a:pt x="59" y="154"/>
                    <a:pt x="88" y="180"/>
                  </a:cubicBezTo>
                  <a:lnTo>
                    <a:pt x="178" y="83"/>
                  </a:lnTo>
                  <a:cubicBezTo>
                    <a:pt x="150" y="56"/>
                    <a:pt x="117" y="29"/>
                    <a:pt x="88"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85" name="Google Shape;1187;p42">
              <a:extLst>
                <a:ext uri="{FF2B5EF4-FFF2-40B4-BE49-F238E27FC236}">
                  <a16:creationId xmlns:a16="http://schemas.microsoft.com/office/drawing/2014/main" id="{64751E19-F834-794F-1071-A12CBDCA9B22}"/>
                </a:ext>
              </a:extLst>
            </p:cNvPr>
            <p:cNvSpPr/>
            <p:nvPr/>
          </p:nvSpPr>
          <p:spPr>
            <a:xfrm>
              <a:off x="2291950" y="2913400"/>
              <a:ext cx="4300" cy="4325"/>
            </a:xfrm>
            <a:custGeom>
              <a:avLst/>
              <a:gdLst/>
              <a:ahLst/>
              <a:cxnLst/>
              <a:rect l="l" t="t" r="r" b="b"/>
              <a:pathLst>
                <a:path w="172" h="173" extrusionOk="0">
                  <a:moveTo>
                    <a:pt x="90" y="1"/>
                  </a:moveTo>
                  <a:lnTo>
                    <a:pt x="1" y="101"/>
                  </a:lnTo>
                  <a:cubicBezTo>
                    <a:pt x="27" y="125"/>
                    <a:pt x="56" y="148"/>
                    <a:pt x="81" y="172"/>
                  </a:cubicBezTo>
                  <a:lnTo>
                    <a:pt x="171" y="75"/>
                  </a:lnTo>
                  <a:cubicBezTo>
                    <a:pt x="147" y="50"/>
                    <a:pt x="117" y="26"/>
                    <a:pt x="90"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86" name="Google Shape;1188;p42">
              <a:extLst>
                <a:ext uri="{FF2B5EF4-FFF2-40B4-BE49-F238E27FC236}">
                  <a16:creationId xmlns:a16="http://schemas.microsoft.com/office/drawing/2014/main" id="{3F73121B-F386-9535-A687-1A59334FD1FE}"/>
                </a:ext>
              </a:extLst>
            </p:cNvPr>
            <p:cNvSpPr/>
            <p:nvPr/>
          </p:nvSpPr>
          <p:spPr>
            <a:xfrm>
              <a:off x="2316825" y="2885100"/>
              <a:ext cx="5175" cy="5125"/>
            </a:xfrm>
            <a:custGeom>
              <a:avLst/>
              <a:gdLst/>
              <a:ahLst/>
              <a:cxnLst/>
              <a:rect l="l" t="t" r="r" b="b"/>
              <a:pathLst>
                <a:path w="207" h="205" extrusionOk="0">
                  <a:moveTo>
                    <a:pt x="89" y="1"/>
                  </a:moveTo>
                  <a:lnTo>
                    <a:pt x="1" y="101"/>
                  </a:lnTo>
                  <a:cubicBezTo>
                    <a:pt x="40" y="136"/>
                    <a:pt x="78" y="168"/>
                    <a:pt x="115" y="204"/>
                  </a:cubicBezTo>
                  <a:lnTo>
                    <a:pt x="206" y="107"/>
                  </a:lnTo>
                  <a:cubicBezTo>
                    <a:pt x="167" y="69"/>
                    <a:pt x="129" y="35"/>
                    <a:pt x="89"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87" name="Google Shape;1189;p42">
              <a:extLst>
                <a:ext uri="{FF2B5EF4-FFF2-40B4-BE49-F238E27FC236}">
                  <a16:creationId xmlns:a16="http://schemas.microsoft.com/office/drawing/2014/main" id="{F70ED0BE-3D47-DA7B-579D-E40943D18304}"/>
                </a:ext>
              </a:extLst>
            </p:cNvPr>
            <p:cNvSpPr/>
            <p:nvPr/>
          </p:nvSpPr>
          <p:spPr>
            <a:xfrm>
              <a:off x="2301925" y="2897100"/>
              <a:ext cx="4750" cy="4725"/>
            </a:xfrm>
            <a:custGeom>
              <a:avLst/>
              <a:gdLst/>
              <a:ahLst/>
              <a:cxnLst/>
              <a:rect l="l" t="t" r="r" b="b"/>
              <a:pathLst>
                <a:path w="190" h="189" extrusionOk="0">
                  <a:moveTo>
                    <a:pt x="87" y="0"/>
                  </a:moveTo>
                  <a:lnTo>
                    <a:pt x="0" y="103"/>
                  </a:lnTo>
                  <a:cubicBezTo>
                    <a:pt x="34" y="131"/>
                    <a:pt x="68" y="158"/>
                    <a:pt x="101" y="188"/>
                  </a:cubicBezTo>
                  <a:lnTo>
                    <a:pt x="189" y="87"/>
                  </a:lnTo>
                  <a:cubicBezTo>
                    <a:pt x="155" y="57"/>
                    <a:pt x="122" y="29"/>
                    <a:pt x="87"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88" name="Google Shape;1190;p42">
              <a:extLst>
                <a:ext uri="{FF2B5EF4-FFF2-40B4-BE49-F238E27FC236}">
                  <a16:creationId xmlns:a16="http://schemas.microsoft.com/office/drawing/2014/main" id="{AB65FDFA-E2F4-B2EB-0A05-0188A232CDB4}"/>
                </a:ext>
              </a:extLst>
            </p:cNvPr>
            <p:cNvSpPr/>
            <p:nvPr/>
          </p:nvSpPr>
          <p:spPr>
            <a:xfrm>
              <a:off x="2307975" y="2889850"/>
              <a:ext cx="4875" cy="4875"/>
            </a:xfrm>
            <a:custGeom>
              <a:avLst/>
              <a:gdLst/>
              <a:ahLst/>
              <a:cxnLst/>
              <a:rect l="l" t="t" r="r" b="b"/>
              <a:pathLst>
                <a:path w="195" h="195" extrusionOk="0">
                  <a:moveTo>
                    <a:pt x="85" y="1"/>
                  </a:moveTo>
                  <a:lnTo>
                    <a:pt x="0" y="104"/>
                  </a:lnTo>
                  <a:cubicBezTo>
                    <a:pt x="34" y="135"/>
                    <a:pt x="72" y="164"/>
                    <a:pt x="106" y="195"/>
                  </a:cubicBezTo>
                  <a:lnTo>
                    <a:pt x="194" y="94"/>
                  </a:lnTo>
                  <a:cubicBezTo>
                    <a:pt x="158" y="62"/>
                    <a:pt x="122" y="32"/>
                    <a:pt x="85"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89" name="Google Shape;1191;p42">
              <a:extLst>
                <a:ext uri="{FF2B5EF4-FFF2-40B4-BE49-F238E27FC236}">
                  <a16:creationId xmlns:a16="http://schemas.microsoft.com/office/drawing/2014/main" id="{E309DB6C-4285-01D0-8E64-A34F5A02FDBA}"/>
                </a:ext>
              </a:extLst>
            </p:cNvPr>
            <p:cNvSpPr/>
            <p:nvPr/>
          </p:nvSpPr>
          <p:spPr>
            <a:xfrm>
              <a:off x="2295900" y="2904300"/>
              <a:ext cx="4550" cy="4575"/>
            </a:xfrm>
            <a:custGeom>
              <a:avLst/>
              <a:gdLst/>
              <a:ahLst/>
              <a:cxnLst/>
              <a:rect l="l" t="t" r="r" b="b"/>
              <a:pathLst>
                <a:path w="182" h="183" extrusionOk="0">
                  <a:moveTo>
                    <a:pt x="86" y="1"/>
                  </a:moveTo>
                  <a:lnTo>
                    <a:pt x="1" y="102"/>
                  </a:lnTo>
                  <a:cubicBezTo>
                    <a:pt x="32" y="128"/>
                    <a:pt x="63" y="154"/>
                    <a:pt x="93" y="182"/>
                  </a:cubicBezTo>
                  <a:lnTo>
                    <a:pt x="181" y="82"/>
                  </a:lnTo>
                  <a:cubicBezTo>
                    <a:pt x="150" y="55"/>
                    <a:pt x="117" y="28"/>
                    <a:pt x="86"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90" name="Google Shape;1192;p42">
              <a:extLst>
                <a:ext uri="{FF2B5EF4-FFF2-40B4-BE49-F238E27FC236}">
                  <a16:creationId xmlns:a16="http://schemas.microsoft.com/office/drawing/2014/main" id="{FC6A74CF-56BA-15C8-B048-7FBDF10B2B3B}"/>
                </a:ext>
              </a:extLst>
            </p:cNvPr>
            <p:cNvSpPr/>
            <p:nvPr/>
          </p:nvSpPr>
          <p:spPr>
            <a:xfrm>
              <a:off x="2289850" y="2911525"/>
              <a:ext cx="4375" cy="4400"/>
            </a:xfrm>
            <a:custGeom>
              <a:avLst/>
              <a:gdLst/>
              <a:ahLst/>
              <a:cxnLst/>
              <a:rect l="l" t="t" r="r" b="b"/>
              <a:pathLst>
                <a:path w="175" h="176" extrusionOk="0">
                  <a:moveTo>
                    <a:pt x="87" y="0"/>
                  </a:moveTo>
                  <a:lnTo>
                    <a:pt x="1" y="103"/>
                  </a:lnTo>
                  <a:cubicBezTo>
                    <a:pt x="30" y="128"/>
                    <a:pt x="60" y="151"/>
                    <a:pt x="86" y="176"/>
                  </a:cubicBezTo>
                  <a:lnTo>
                    <a:pt x="174" y="76"/>
                  </a:lnTo>
                  <a:cubicBezTo>
                    <a:pt x="146" y="51"/>
                    <a:pt x="115" y="26"/>
                    <a:pt x="87"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91" name="Google Shape;1193;p42">
              <a:extLst>
                <a:ext uri="{FF2B5EF4-FFF2-40B4-BE49-F238E27FC236}">
                  <a16:creationId xmlns:a16="http://schemas.microsoft.com/office/drawing/2014/main" id="{3E1E6A44-B2FE-ECCC-B3AA-FEF607D35D81}"/>
                </a:ext>
              </a:extLst>
            </p:cNvPr>
            <p:cNvSpPr/>
            <p:nvPr/>
          </p:nvSpPr>
          <p:spPr>
            <a:xfrm>
              <a:off x="2313975" y="2882600"/>
              <a:ext cx="5100" cy="5025"/>
            </a:xfrm>
            <a:custGeom>
              <a:avLst/>
              <a:gdLst/>
              <a:ahLst/>
              <a:cxnLst/>
              <a:rect l="l" t="t" r="r" b="b"/>
              <a:pathLst>
                <a:path w="204" h="201" extrusionOk="0">
                  <a:moveTo>
                    <a:pt x="87" y="0"/>
                  </a:moveTo>
                  <a:lnTo>
                    <a:pt x="1" y="103"/>
                  </a:lnTo>
                  <a:cubicBezTo>
                    <a:pt x="40" y="135"/>
                    <a:pt x="78" y="166"/>
                    <a:pt x="115" y="201"/>
                  </a:cubicBezTo>
                  <a:lnTo>
                    <a:pt x="203" y="101"/>
                  </a:lnTo>
                  <a:cubicBezTo>
                    <a:pt x="165" y="66"/>
                    <a:pt x="125" y="35"/>
                    <a:pt x="87"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92" name="Google Shape;1194;p42">
              <a:extLst>
                <a:ext uri="{FF2B5EF4-FFF2-40B4-BE49-F238E27FC236}">
                  <a16:creationId xmlns:a16="http://schemas.microsoft.com/office/drawing/2014/main" id="{EC0333FB-BD46-2376-1665-14F57DD86AB9}"/>
                </a:ext>
              </a:extLst>
            </p:cNvPr>
            <p:cNvSpPr/>
            <p:nvPr/>
          </p:nvSpPr>
          <p:spPr>
            <a:xfrm>
              <a:off x="2299400" y="2894975"/>
              <a:ext cx="4700" cy="4700"/>
            </a:xfrm>
            <a:custGeom>
              <a:avLst/>
              <a:gdLst/>
              <a:ahLst/>
              <a:cxnLst/>
              <a:rect l="l" t="t" r="r" b="b"/>
              <a:pathLst>
                <a:path w="188" h="188" extrusionOk="0">
                  <a:moveTo>
                    <a:pt x="84" y="0"/>
                  </a:moveTo>
                  <a:lnTo>
                    <a:pt x="1" y="104"/>
                  </a:lnTo>
                  <a:cubicBezTo>
                    <a:pt x="34" y="131"/>
                    <a:pt x="69" y="158"/>
                    <a:pt x="101" y="187"/>
                  </a:cubicBezTo>
                  <a:lnTo>
                    <a:pt x="188" y="84"/>
                  </a:lnTo>
                  <a:cubicBezTo>
                    <a:pt x="153" y="55"/>
                    <a:pt x="118" y="27"/>
                    <a:pt x="84" y="0"/>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93" name="Google Shape;1195;p42">
              <a:extLst>
                <a:ext uri="{FF2B5EF4-FFF2-40B4-BE49-F238E27FC236}">
                  <a16:creationId xmlns:a16="http://schemas.microsoft.com/office/drawing/2014/main" id="{3A251C11-3572-2877-4993-CA266D665CAB}"/>
                </a:ext>
              </a:extLst>
            </p:cNvPr>
            <p:cNvSpPr/>
            <p:nvPr/>
          </p:nvSpPr>
          <p:spPr>
            <a:xfrm>
              <a:off x="2305275" y="2887600"/>
              <a:ext cx="4850" cy="4825"/>
            </a:xfrm>
            <a:custGeom>
              <a:avLst/>
              <a:gdLst/>
              <a:ahLst/>
              <a:cxnLst/>
              <a:rect l="l" t="t" r="r" b="b"/>
              <a:pathLst>
                <a:path w="194" h="193" extrusionOk="0">
                  <a:moveTo>
                    <a:pt x="83" y="1"/>
                  </a:moveTo>
                  <a:lnTo>
                    <a:pt x="0" y="104"/>
                  </a:lnTo>
                  <a:cubicBezTo>
                    <a:pt x="37" y="134"/>
                    <a:pt x="72" y="162"/>
                    <a:pt x="108" y="193"/>
                  </a:cubicBezTo>
                  <a:lnTo>
                    <a:pt x="193" y="90"/>
                  </a:lnTo>
                  <a:cubicBezTo>
                    <a:pt x="157" y="59"/>
                    <a:pt x="121" y="30"/>
                    <a:pt x="8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94" name="Google Shape;1196;p42">
              <a:extLst>
                <a:ext uri="{FF2B5EF4-FFF2-40B4-BE49-F238E27FC236}">
                  <a16:creationId xmlns:a16="http://schemas.microsoft.com/office/drawing/2014/main" id="{73DD34B9-ED60-F57A-BDCC-598EEA38C11A}"/>
                </a:ext>
              </a:extLst>
            </p:cNvPr>
            <p:cNvSpPr/>
            <p:nvPr/>
          </p:nvSpPr>
          <p:spPr>
            <a:xfrm>
              <a:off x="2293550" y="2902300"/>
              <a:ext cx="4550" cy="4575"/>
            </a:xfrm>
            <a:custGeom>
              <a:avLst/>
              <a:gdLst/>
              <a:ahLst/>
              <a:cxnLst/>
              <a:rect l="l" t="t" r="r" b="b"/>
              <a:pathLst>
                <a:path w="182" h="183" extrusionOk="0">
                  <a:moveTo>
                    <a:pt x="83" y="1"/>
                  </a:moveTo>
                  <a:lnTo>
                    <a:pt x="0" y="105"/>
                  </a:lnTo>
                  <a:cubicBezTo>
                    <a:pt x="32" y="131"/>
                    <a:pt x="65" y="157"/>
                    <a:pt x="96" y="182"/>
                  </a:cubicBezTo>
                  <a:lnTo>
                    <a:pt x="182" y="81"/>
                  </a:lnTo>
                  <a:cubicBezTo>
                    <a:pt x="148" y="55"/>
                    <a:pt x="115" y="27"/>
                    <a:pt x="83"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95" name="Google Shape;1197;p42">
              <a:extLst>
                <a:ext uri="{FF2B5EF4-FFF2-40B4-BE49-F238E27FC236}">
                  <a16:creationId xmlns:a16="http://schemas.microsoft.com/office/drawing/2014/main" id="{72B264F9-7FEC-789E-890A-8C12A1A9F86E}"/>
                </a:ext>
              </a:extLst>
            </p:cNvPr>
            <p:cNvSpPr/>
            <p:nvPr/>
          </p:nvSpPr>
          <p:spPr>
            <a:xfrm>
              <a:off x="2287625" y="2909675"/>
              <a:ext cx="4425" cy="4425"/>
            </a:xfrm>
            <a:custGeom>
              <a:avLst/>
              <a:gdLst/>
              <a:ahLst/>
              <a:cxnLst/>
              <a:rect l="l" t="t" r="r" b="b"/>
              <a:pathLst>
                <a:path w="177" h="177" extrusionOk="0">
                  <a:moveTo>
                    <a:pt x="84" y="1"/>
                  </a:moveTo>
                  <a:lnTo>
                    <a:pt x="1" y="104"/>
                  </a:lnTo>
                  <a:lnTo>
                    <a:pt x="90" y="177"/>
                  </a:lnTo>
                  <a:lnTo>
                    <a:pt x="176" y="74"/>
                  </a:lnTo>
                  <a:cubicBezTo>
                    <a:pt x="146" y="50"/>
                    <a:pt x="115" y="25"/>
                    <a:pt x="84"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96" name="Google Shape;1198;p42">
              <a:extLst>
                <a:ext uri="{FF2B5EF4-FFF2-40B4-BE49-F238E27FC236}">
                  <a16:creationId xmlns:a16="http://schemas.microsoft.com/office/drawing/2014/main" id="{969A5CE8-F9F9-F641-EE33-E7C7DC4C5C07}"/>
                </a:ext>
              </a:extLst>
            </p:cNvPr>
            <p:cNvSpPr/>
            <p:nvPr/>
          </p:nvSpPr>
          <p:spPr>
            <a:xfrm>
              <a:off x="2311175" y="2880225"/>
              <a:ext cx="4975" cy="4975"/>
            </a:xfrm>
            <a:custGeom>
              <a:avLst/>
              <a:gdLst/>
              <a:ahLst/>
              <a:cxnLst/>
              <a:rect l="l" t="t" r="r" b="b"/>
              <a:pathLst>
                <a:path w="199" h="199" extrusionOk="0">
                  <a:moveTo>
                    <a:pt x="84" y="1"/>
                  </a:moveTo>
                  <a:lnTo>
                    <a:pt x="1" y="105"/>
                  </a:lnTo>
                  <a:lnTo>
                    <a:pt x="113" y="198"/>
                  </a:lnTo>
                  <a:lnTo>
                    <a:pt x="199" y="95"/>
                  </a:lnTo>
                  <a:cubicBezTo>
                    <a:pt x="160" y="63"/>
                    <a:pt x="122" y="33"/>
                    <a:pt x="84" y="1"/>
                  </a:cubicBez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97" name="Google Shape;1199;p42">
              <a:extLst>
                <a:ext uri="{FF2B5EF4-FFF2-40B4-BE49-F238E27FC236}">
                  <a16:creationId xmlns:a16="http://schemas.microsoft.com/office/drawing/2014/main" id="{F8D1CEDB-BC90-D6EE-38DB-AEABD2022BF2}"/>
                </a:ext>
              </a:extLst>
            </p:cNvPr>
            <p:cNvSpPr/>
            <p:nvPr/>
          </p:nvSpPr>
          <p:spPr>
            <a:xfrm>
              <a:off x="2296825" y="2892900"/>
              <a:ext cx="4675" cy="4700"/>
            </a:xfrm>
            <a:custGeom>
              <a:avLst/>
              <a:gdLst/>
              <a:ahLst/>
              <a:cxnLst/>
              <a:rect l="l" t="t" r="r" b="b"/>
              <a:pathLst>
                <a:path w="187" h="188" extrusionOk="0">
                  <a:moveTo>
                    <a:pt x="82" y="0"/>
                  </a:moveTo>
                  <a:lnTo>
                    <a:pt x="0" y="105"/>
                  </a:lnTo>
                  <a:lnTo>
                    <a:pt x="104" y="187"/>
                  </a:lnTo>
                  <a:lnTo>
                    <a:pt x="187" y="83"/>
                  </a:lnTo>
                  <a:lnTo>
                    <a:pt x="82"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98" name="Google Shape;1200;p42">
              <a:extLst>
                <a:ext uri="{FF2B5EF4-FFF2-40B4-BE49-F238E27FC236}">
                  <a16:creationId xmlns:a16="http://schemas.microsoft.com/office/drawing/2014/main" id="{25A6AF91-7FA4-3A38-420A-4603B9BADBE4}"/>
                </a:ext>
              </a:extLst>
            </p:cNvPr>
            <p:cNvSpPr/>
            <p:nvPr/>
          </p:nvSpPr>
          <p:spPr>
            <a:xfrm>
              <a:off x="2302575" y="2885450"/>
              <a:ext cx="4825" cy="4775"/>
            </a:xfrm>
            <a:custGeom>
              <a:avLst/>
              <a:gdLst/>
              <a:ahLst/>
              <a:cxnLst/>
              <a:rect l="l" t="t" r="r" b="b"/>
              <a:pathLst>
                <a:path w="193" h="191" extrusionOk="0">
                  <a:moveTo>
                    <a:pt x="82" y="0"/>
                  </a:moveTo>
                  <a:lnTo>
                    <a:pt x="0" y="106"/>
                  </a:lnTo>
                  <a:lnTo>
                    <a:pt x="109" y="190"/>
                  </a:lnTo>
                  <a:lnTo>
                    <a:pt x="192" y="87"/>
                  </a:lnTo>
                  <a:lnTo>
                    <a:pt x="82"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799" name="Google Shape;1201;p42">
              <a:extLst>
                <a:ext uri="{FF2B5EF4-FFF2-40B4-BE49-F238E27FC236}">
                  <a16:creationId xmlns:a16="http://schemas.microsoft.com/office/drawing/2014/main" id="{0E86DC74-292D-14C5-773E-E4F1FF1F9106}"/>
                </a:ext>
              </a:extLst>
            </p:cNvPr>
            <p:cNvSpPr/>
            <p:nvPr/>
          </p:nvSpPr>
          <p:spPr>
            <a:xfrm>
              <a:off x="2291075" y="2900350"/>
              <a:ext cx="4575" cy="4575"/>
            </a:xfrm>
            <a:custGeom>
              <a:avLst/>
              <a:gdLst/>
              <a:ahLst/>
              <a:cxnLst/>
              <a:rect l="l" t="t" r="r" b="b"/>
              <a:pathLst>
                <a:path w="183" h="183" extrusionOk="0">
                  <a:moveTo>
                    <a:pt x="81" y="0"/>
                  </a:moveTo>
                  <a:lnTo>
                    <a:pt x="1" y="105"/>
                  </a:lnTo>
                  <a:lnTo>
                    <a:pt x="99" y="183"/>
                  </a:lnTo>
                  <a:lnTo>
                    <a:pt x="182" y="79"/>
                  </a:lnTo>
                  <a:lnTo>
                    <a:pt x="81" y="0"/>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800" name="Google Shape;1202;p42">
              <a:extLst>
                <a:ext uri="{FF2B5EF4-FFF2-40B4-BE49-F238E27FC236}">
                  <a16:creationId xmlns:a16="http://schemas.microsoft.com/office/drawing/2014/main" id="{C0311A38-206D-5DA1-A2E7-F5C72EAD09B4}"/>
                </a:ext>
              </a:extLst>
            </p:cNvPr>
            <p:cNvSpPr/>
            <p:nvPr/>
          </p:nvSpPr>
          <p:spPr>
            <a:xfrm>
              <a:off x="2285300" y="2907750"/>
              <a:ext cx="4425" cy="4550"/>
            </a:xfrm>
            <a:custGeom>
              <a:avLst/>
              <a:gdLst/>
              <a:ahLst/>
              <a:cxnLst/>
              <a:rect l="l" t="t" r="r" b="b"/>
              <a:pathLst>
                <a:path w="177" h="182" extrusionOk="0">
                  <a:moveTo>
                    <a:pt x="81" y="1"/>
                  </a:moveTo>
                  <a:lnTo>
                    <a:pt x="0" y="106"/>
                  </a:lnTo>
                  <a:lnTo>
                    <a:pt x="94" y="181"/>
                  </a:lnTo>
                  <a:lnTo>
                    <a:pt x="177" y="78"/>
                  </a:lnTo>
                  <a:lnTo>
                    <a:pt x="81"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801" name="Google Shape;1203;p42">
              <a:extLst>
                <a:ext uri="{FF2B5EF4-FFF2-40B4-BE49-F238E27FC236}">
                  <a16:creationId xmlns:a16="http://schemas.microsoft.com/office/drawing/2014/main" id="{21DED684-C2E2-4FA6-97EC-2D131F1F2EAD}"/>
                </a:ext>
              </a:extLst>
            </p:cNvPr>
            <p:cNvSpPr/>
            <p:nvPr/>
          </p:nvSpPr>
          <p:spPr>
            <a:xfrm>
              <a:off x="2308350" y="2878000"/>
              <a:ext cx="4925" cy="4875"/>
            </a:xfrm>
            <a:custGeom>
              <a:avLst/>
              <a:gdLst/>
              <a:ahLst/>
              <a:cxnLst/>
              <a:rect l="l" t="t" r="r" b="b"/>
              <a:pathLst>
                <a:path w="197" h="195" extrusionOk="0">
                  <a:moveTo>
                    <a:pt x="83" y="1"/>
                  </a:moveTo>
                  <a:lnTo>
                    <a:pt x="1" y="105"/>
                  </a:lnTo>
                  <a:lnTo>
                    <a:pt x="114" y="195"/>
                  </a:lnTo>
                  <a:lnTo>
                    <a:pt x="197" y="91"/>
                  </a:lnTo>
                  <a:lnTo>
                    <a:pt x="83"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
          <p:nvSpPr>
            <p:cNvPr id="1802" name="Google Shape;1204;p42">
              <a:extLst>
                <a:ext uri="{FF2B5EF4-FFF2-40B4-BE49-F238E27FC236}">
                  <a16:creationId xmlns:a16="http://schemas.microsoft.com/office/drawing/2014/main" id="{ADE05EAA-CE31-BEF8-92E5-9DEBC3996DEA}"/>
                </a:ext>
              </a:extLst>
            </p:cNvPr>
            <p:cNvSpPr/>
            <p:nvPr/>
          </p:nvSpPr>
          <p:spPr>
            <a:xfrm>
              <a:off x="2282825" y="2875850"/>
              <a:ext cx="27600" cy="34550"/>
            </a:xfrm>
            <a:custGeom>
              <a:avLst/>
              <a:gdLst/>
              <a:ahLst/>
              <a:cxnLst/>
              <a:rect l="l" t="t" r="r" b="b"/>
              <a:pathLst>
                <a:path w="1104" h="1382" extrusionOk="0">
                  <a:moveTo>
                    <a:pt x="992" y="1"/>
                  </a:moveTo>
                  <a:lnTo>
                    <a:pt x="1" y="1307"/>
                  </a:lnTo>
                  <a:lnTo>
                    <a:pt x="99" y="1382"/>
                  </a:lnTo>
                  <a:lnTo>
                    <a:pt x="1104" y="87"/>
                  </a:lnTo>
                  <a:lnTo>
                    <a:pt x="992" y="1"/>
                  </a:lnTo>
                  <a:close/>
                </a:path>
              </a:pathLst>
            </a:custGeom>
            <a:solidFill>
              <a:schemeClr val="dk1"/>
            </a:solidFill>
            <a:ln>
              <a:noFill/>
            </a:ln>
          </p:spPr>
          <p:txBody>
            <a:bodyPr spcFirstLastPara="1" wrap="square" lIns="121893" tIns="121893" rIns="121893" bIns="121893"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grpSp>
      <p:pic>
        <p:nvPicPr>
          <p:cNvPr id="1806" name="Picture 1805">
            <a:extLst>
              <a:ext uri="{FF2B5EF4-FFF2-40B4-BE49-F238E27FC236}">
                <a16:creationId xmlns:a16="http://schemas.microsoft.com/office/drawing/2014/main" id="{8F7D9201-F532-A21B-F4ED-59D03F4FFC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626" y="500290"/>
            <a:ext cx="3700079" cy="5868913"/>
          </a:xfrm>
          <a:prstGeom prst="rect">
            <a:avLst/>
          </a:prstGeom>
        </p:spPr>
      </p:pic>
      <p:sp>
        <p:nvSpPr>
          <p:cNvPr id="1811" name="Google Shape;617;p42">
            <a:extLst>
              <a:ext uri="{FF2B5EF4-FFF2-40B4-BE49-F238E27FC236}">
                <a16:creationId xmlns:a16="http://schemas.microsoft.com/office/drawing/2014/main" id="{F739C35E-F494-78DB-B473-3A24DEB3E84D}"/>
              </a:ext>
            </a:extLst>
          </p:cNvPr>
          <p:cNvSpPr/>
          <p:nvPr/>
        </p:nvSpPr>
        <p:spPr>
          <a:xfrm>
            <a:off x="622791" y="4146900"/>
            <a:ext cx="785863" cy="1377318"/>
          </a:xfrm>
          <a:custGeom>
            <a:avLst/>
            <a:gdLst/>
            <a:ahLst/>
            <a:cxnLst/>
            <a:rect l="l" t="t" r="r" b="b"/>
            <a:pathLst>
              <a:path w="3136" h="6929" extrusionOk="0">
                <a:moveTo>
                  <a:pt x="1514" y="296"/>
                </a:moveTo>
                <a:cubicBezTo>
                  <a:pt x="1618" y="296"/>
                  <a:pt x="1728" y="343"/>
                  <a:pt x="1800" y="421"/>
                </a:cubicBezTo>
                <a:cubicBezTo>
                  <a:pt x="1924" y="555"/>
                  <a:pt x="1959" y="745"/>
                  <a:pt x="1977" y="926"/>
                </a:cubicBezTo>
                <a:cubicBezTo>
                  <a:pt x="2003" y="1217"/>
                  <a:pt x="1952" y="1570"/>
                  <a:pt x="1688" y="1699"/>
                </a:cubicBezTo>
                <a:cubicBezTo>
                  <a:pt x="1559" y="1762"/>
                  <a:pt x="1407" y="1755"/>
                  <a:pt x="1265" y="1770"/>
                </a:cubicBezTo>
                <a:cubicBezTo>
                  <a:pt x="1250" y="1771"/>
                  <a:pt x="1236" y="1775"/>
                  <a:pt x="1220" y="1776"/>
                </a:cubicBezTo>
                <a:cubicBezTo>
                  <a:pt x="1101" y="1303"/>
                  <a:pt x="1102" y="805"/>
                  <a:pt x="1317" y="374"/>
                </a:cubicBezTo>
                <a:cubicBezTo>
                  <a:pt x="1369" y="320"/>
                  <a:pt x="1440" y="296"/>
                  <a:pt x="1514" y="296"/>
                </a:cubicBezTo>
                <a:close/>
                <a:moveTo>
                  <a:pt x="1491" y="3129"/>
                </a:moveTo>
                <a:cubicBezTo>
                  <a:pt x="1574" y="3242"/>
                  <a:pt x="1659" y="3353"/>
                  <a:pt x="1743" y="3464"/>
                </a:cubicBezTo>
                <a:cubicBezTo>
                  <a:pt x="1688" y="3496"/>
                  <a:pt x="1630" y="3519"/>
                  <a:pt x="1569" y="3533"/>
                </a:cubicBezTo>
                <a:cubicBezTo>
                  <a:pt x="1459" y="3434"/>
                  <a:pt x="1441" y="3269"/>
                  <a:pt x="1491" y="3129"/>
                </a:cubicBezTo>
                <a:close/>
                <a:moveTo>
                  <a:pt x="1928" y="2845"/>
                </a:moveTo>
                <a:cubicBezTo>
                  <a:pt x="2052" y="2845"/>
                  <a:pt x="2180" y="2885"/>
                  <a:pt x="2284" y="2953"/>
                </a:cubicBezTo>
                <a:cubicBezTo>
                  <a:pt x="2476" y="3080"/>
                  <a:pt x="2600" y="3287"/>
                  <a:pt x="2682" y="3504"/>
                </a:cubicBezTo>
                <a:cubicBezTo>
                  <a:pt x="2724" y="3614"/>
                  <a:pt x="2756" y="3731"/>
                  <a:pt x="2746" y="3849"/>
                </a:cubicBezTo>
                <a:cubicBezTo>
                  <a:pt x="2734" y="3995"/>
                  <a:pt x="2653" y="4120"/>
                  <a:pt x="2544" y="4220"/>
                </a:cubicBezTo>
                <a:cubicBezTo>
                  <a:pt x="2516" y="4165"/>
                  <a:pt x="2486" y="4112"/>
                  <a:pt x="2455" y="4060"/>
                </a:cubicBezTo>
                <a:cubicBezTo>
                  <a:pt x="2223" y="3661"/>
                  <a:pt x="1952" y="3285"/>
                  <a:pt x="1713" y="2890"/>
                </a:cubicBezTo>
                <a:cubicBezTo>
                  <a:pt x="1780" y="2859"/>
                  <a:pt x="1853" y="2845"/>
                  <a:pt x="1928" y="2845"/>
                </a:cubicBezTo>
                <a:close/>
                <a:moveTo>
                  <a:pt x="959" y="2289"/>
                </a:moveTo>
                <a:cubicBezTo>
                  <a:pt x="982" y="2338"/>
                  <a:pt x="1007" y="2385"/>
                  <a:pt x="1034" y="2434"/>
                </a:cubicBezTo>
                <a:cubicBezTo>
                  <a:pt x="1131" y="2611"/>
                  <a:pt x="1241" y="2778"/>
                  <a:pt x="1356" y="2943"/>
                </a:cubicBezTo>
                <a:cubicBezTo>
                  <a:pt x="1306" y="3026"/>
                  <a:pt x="1273" y="3118"/>
                  <a:pt x="1271" y="3216"/>
                </a:cubicBezTo>
                <a:cubicBezTo>
                  <a:pt x="1263" y="3448"/>
                  <a:pt x="1446" y="3685"/>
                  <a:pt x="1678" y="3692"/>
                </a:cubicBezTo>
                <a:cubicBezTo>
                  <a:pt x="1680" y="3692"/>
                  <a:pt x="1682" y="3692"/>
                  <a:pt x="1684" y="3692"/>
                </a:cubicBezTo>
                <a:cubicBezTo>
                  <a:pt x="1747" y="3692"/>
                  <a:pt x="1808" y="3662"/>
                  <a:pt x="1856" y="3619"/>
                </a:cubicBezTo>
                <a:cubicBezTo>
                  <a:pt x="1973" y="3777"/>
                  <a:pt x="2086" y="3935"/>
                  <a:pt x="2190" y="4100"/>
                </a:cubicBezTo>
                <a:cubicBezTo>
                  <a:pt x="2243" y="4185"/>
                  <a:pt x="2294" y="4271"/>
                  <a:pt x="2341" y="4360"/>
                </a:cubicBezTo>
                <a:cubicBezTo>
                  <a:pt x="2311" y="4374"/>
                  <a:pt x="2279" y="4389"/>
                  <a:pt x="2247" y="4400"/>
                </a:cubicBezTo>
                <a:cubicBezTo>
                  <a:pt x="2111" y="4452"/>
                  <a:pt x="1965" y="4476"/>
                  <a:pt x="1820" y="4476"/>
                </a:cubicBezTo>
                <a:cubicBezTo>
                  <a:pt x="1437" y="4476"/>
                  <a:pt x="1051" y="4306"/>
                  <a:pt x="812" y="4005"/>
                </a:cubicBezTo>
                <a:cubicBezTo>
                  <a:pt x="482" y="3590"/>
                  <a:pt x="454" y="2959"/>
                  <a:pt x="747" y="2517"/>
                </a:cubicBezTo>
                <a:cubicBezTo>
                  <a:pt x="804" y="2430"/>
                  <a:pt x="876" y="2351"/>
                  <a:pt x="959" y="2289"/>
                </a:cubicBezTo>
                <a:close/>
                <a:moveTo>
                  <a:pt x="1440" y="0"/>
                </a:moveTo>
                <a:cubicBezTo>
                  <a:pt x="1376" y="0"/>
                  <a:pt x="1312" y="11"/>
                  <a:pt x="1250" y="33"/>
                </a:cubicBezTo>
                <a:cubicBezTo>
                  <a:pt x="1048" y="107"/>
                  <a:pt x="904" y="293"/>
                  <a:pt x="815" y="490"/>
                </a:cubicBezTo>
                <a:cubicBezTo>
                  <a:pt x="612" y="937"/>
                  <a:pt x="648" y="1447"/>
                  <a:pt x="806" y="1920"/>
                </a:cubicBezTo>
                <a:cubicBezTo>
                  <a:pt x="446" y="2119"/>
                  <a:pt x="173" y="2490"/>
                  <a:pt x="101" y="2900"/>
                </a:cubicBezTo>
                <a:cubicBezTo>
                  <a:pt x="0" y="3471"/>
                  <a:pt x="258" y="4076"/>
                  <a:pt x="707" y="4442"/>
                </a:cubicBezTo>
                <a:cubicBezTo>
                  <a:pt x="999" y="4679"/>
                  <a:pt x="1379" y="4818"/>
                  <a:pt x="1753" y="4818"/>
                </a:cubicBezTo>
                <a:cubicBezTo>
                  <a:pt x="1946" y="4818"/>
                  <a:pt x="2137" y="4781"/>
                  <a:pt x="2315" y="4701"/>
                </a:cubicBezTo>
                <a:cubicBezTo>
                  <a:pt x="2368" y="4677"/>
                  <a:pt x="2418" y="4649"/>
                  <a:pt x="2466" y="4618"/>
                </a:cubicBezTo>
                <a:cubicBezTo>
                  <a:pt x="2664" y="5066"/>
                  <a:pt x="2764" y="5553"/>
                  <a:pt x="2647" y="6021"/>
                </a:cubicBezTo>
                <a:cubicBezTo>
                  <a:pt x="2609" y="6181"/>
                  <a:pt x="2539" y="6341"/>
                  <a:pt x="2411" y="6443"/>
                </a:cubicBezTo>
                <a:cubicBezTo>
                  <a:pt x="2339" y="6501"/>
                  <a:pt x="2243" y="6535"/>
                  <a:pt x="2152" y="6535"/>
                </a:cubicBezTo>
                <a:cubicBezTo>
                  <a:pt x="2081" y="6535"/>
                  <a:pt x="2012" y="6515"/>
                  <a:pt x="1957" y="6470"/>
                </a:cubicBezTo>
                <a:cubicBezTo>
                  <a:pt x="1893" y="6321"/>
                  <a:pt x="2075" y="6192"/>
                  <a:pt x="2214" y="6109"/>
                </a:cubicBezTo>
                <a:cubicBezTo>
                  <a:pt x="2352" y="6025"/>
                  <a:pt x="2471" y="5801"/>
                  <a:pt x="2325" y="5728"/>
                </a:cubicBezTo>
                <a:cubicBezTo>
                  <a:pt x="2268" y="5673"/>
                  <a:pt x="2193" y="5648"/>
                  <a:pt x="2115" y="5648"/>
                </a:cubicBezTo>
                <a:cubicBezTo>
                  <a:pt x="1983" y="5648"/>
                  <a:pt x="1842" y="5719"/>
                  <a:pt x="1760" y="5827"/>
                </a:cubicBezTo>
                <a:cubicBezTo>
                  <a:pt x="1630" y="5999"/>
                  <a:pt x="1610" y="6231"/>
                  <a:pt x="1605" y="6445"/>
                </a:cubicBezTo>
                <a:cubicBezTo>
                  <a:pt x="1603" y="6522"/>
                  <a:pt x="1603" y="6601"/>
                  <a:pt x="1629" y="6673"/>
                </a:cubicBezTo>
                <a:cubicBezTo>
                  <a:pt x="1687" y="6832"/>
                  <a:pt x="1866" y="6922"/>
                  <a:pt x="2037" y="6928"/>
                </a:cubicBezTo>
                <a:cubicBezTo>
                  <a:pt x="2046" y="6928"/>
                  <a:pt x="2055" y="6928"/>
                  <a:pt x="2065" y="6928"/>
                </a:cubicBezTo>
                <a:cubicBezTo>
                  <a:pt x="2531" y="6928"/>
                  <a:pt x="2874" y="6445"/>
                  <a:pt x="2948" y="5979"/>
                </a:cubicBezTo>
                <a:cubicBezTo>
                  <a:pt x="3030" y="5461"/>
                  <a:pt x="2891" y="4940"/>
                  <a:pt x="2667" y="4459"/>
                </a:cubicBezTo>
                <a:cubicBezTo>
                  <a:pt x="2975" y="4161"/>
                  <a:pt x="3136" y="3705"/>
                  <a:pt x="3014" y="3292"/>
                </a:cubicBezTo>
                <a:cubicBezTo>
                  <a:pt x="2891" y="2874"/>
                  <a:pt x="2456" y="2577"/>
                  <a:pt x="2032" y="2577"/>
                </a:cubicBezTo>
                <a:cubicBezTo>
                  <a:pt x="1901" y="2577"/>
                  <a:pt x="1770" y="2606"/>
                  <a:pt x="1650" y="2669"/>
                </a:cubicBezTo>
                <a:cubicBezTo>
                  <a:pt x="1633" y="2678"/>
                  <a:pt x="1618" y="2688"/>
                  <a:pt x="1601" y="2698"/>
                </a:cubicBezTo>
                <a:cubicBezTo>
                  <a:pt x="1534" y="2576"/>
                  <a:pt x="1469" y="2455"/>
                  <a:pt x="1412" y="2327"/>
                </a:cubicBezTo>
                <a:cubicBezTo>
                  <a:pt x="1382" y="2263"/>
                  <a:pt x="1355" y="2196"/>
                  <a:pt x="1329" y="2128"/>
                </a:cubicBezTo>
                <a:cubicBezTo>
                  <a:pt x="1445" y="2094"/>
                  <a:pt x="1563" y="2063"/>
                  <a:pt x="1667" y="2006"/>
                </a:cubicBezTo>
                <a:cubicBezTo>
                  <a:pt x="1948" y="1854"/>
                  <a:pt x="2107" y="1541"/>
                  <a:pt x="2170" y="1227"/>
                </a:cubicBezTo>
                <a:cubicBezTo>
                  <a:pt x="2230" y="927"/>
                  <a:pt x="2210" y="598"/>
                  <a:pt x="2043" y="342"/>
                </a:cubicBezTo>
                <a:cubicBezTo>
                  <a:pt x="1911" y="140"/>
                  <a:pt x="1675" y="0"/>
                  <a:pt x="1440" y="0"/>
                </a:cubicBezTo>
                <a:close/>
              </a:path>
            </a:pathLst>
          </a:custGeom>
          <a:solidFill>
            <a:schemeClr val="lt1"/>
          </a:solidFill>
          <a:ln>
            <a:noFill/>
          </a:ln>
        </p:spPr>
        <p:txBody>
          <a:bodyPr spcFirstLastPara="1" wrap="square" lIns="86684" tIns="86684" rIns="86684" bIns="86684" anchor="ctr" anchorCtr="0">
            <a:noAutofit/>
          </a:bodyPr>
          <a:lstStyle/>
          <a:p>
            <a:pPr defTabSz="866943" fontAlgn="base">
              <a:buClrTx/>
            </a:pPr>
            <a:endParaRPr sz="1707" kern="1200">
              <a:solidFill>
                <a:prstClr val="black"/>
              </a:solidFill>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5535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06"/>
                                        </p:tgtEl>
                                        <p:attrNameLst>
                                          <p:attrName>style.visibility</p:attrName>
                                        </p:attrNameLst>
                                      </p:cBhvr>
                                      <p:to>
                                        <p:strVal val="visible"/>
                                      </p:to>
                                    </p:set>
                                    <p:animEffect transition="in" filter="wipe(down)">
                                      <p:cBhvr>
                                        <p:cTn id="7" dur="500"/>
                                        <p:tgtEl>
                                          <p:spTgt spid="120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04"/>
                                        </p:tgtEl>
                                        <p:attrNameLst>
                                          <p:attrName>style.visibility</p:attrName>
                                        </p:attrNameLst>
                                      </p:cBhvr>
                                      <p:to>
                                        <p:strVal val="visible"/>
                                      </p:to>
                                    </p:set>
                                    <p:animEffect transition="in" filter="wipe(down)">
                                      <p:cBhvr>
                                        <p:cTn id="10" dur="500"/>
                                        <p:tgtEl>
                                          <p:spTgt spid="1204"/>
                                        </p:tgtEl>
                                      </p:cBhvr>
                                    </p:animEffect>
                                  </p:childTnLst>
                                </p:cTn>
                              </p:par>
                              <p:par>
                                <p:cTn id="11" presetID="22" presetClass="entr" presetSubtype="4" fill="hold" nodeType="withEffect">
                                  <p:stCondLst>
                                    <p:cond delay="0"/>
                                  </p:stCondLst>
                                  <p:childTnLst>
                                    <p:set>
                                      <p:cBhvr>
                                        <p:cTn id="12" dur="1" fill="hold">
                                          <p:stCondLst>
                                            <p:cond delay="0"/>
                                          </p:stCondLst>
                                        </p:cTn>
                                        <p:tgtEl>
                                          <p:spTgt spid="1806"/>
                                        </p:tgtEl>
                                        <p:attrNameLst>
                                          <p:attrName>style.visibility</p:attrName>
                                        </p:attrNameLst>
                                      </p:cBhvr>
                                      <p:to>
                                        <p:strVal val="visible"/>
                                      </p:to>
                                    </p:set>
                                    <p:animEffect transition="in" filter="wipe(down)">
                                      <p:cBhvr>
                                        <p:cTn id="13" dur="500"/>
                                        <p:tgtEl>
                                          <p:spTgt spid="1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 grpId="0" animBg="1"/>
      <p:bldP spid="120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599485" y="707383"/>
            <a:ext cx="4571284" cy="1785490"/>
          </a:xfrm>
          <a:prstGeom prst="rect">
            <a:avLst/>
          </a:prstGeom>
        </p:spPr>
      </p:pic>
      <p:sp>
        <p:nvSpPr>
          <p:cNvPr id="27" name="Google Shape;498;p52">
            <a:extLst>
              <a:ext uri="{FF2B5EF4-FFF2-40B4-BE49-F238E27FC236}">
                <a16:creationId xmlns:a16="http://schemas.microsoft.com/office/drawing/2014/main" id="{0ED8410C-8F0C-1F4A-A70C-7B9FB3FB43B5}"/>
              </a:ext>
            </a:extLst>
          </p:cNvPr>
          <p:cNvSpPr txBox="1">
            <a:spLocks/>
          </p:cNvSpPr>
          <p:nvPr/>
        </p:nvSpPr>
        <p:spPr>
          <a:xfrm>
            <a:off x="750185" y="2138031"/>
            <a:ext cx="4763511" cy="1899967"/>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200000"/>
              </a:lnSpc>
              <a:buClrTx/>
              <a:buFontTx/>
            </a:pP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4"/>
          <a:stretch>
            <a:fillRect/>
          </a:stretch>
        </p:blipFill>
        <p:spPr>
          <a:xfrm>
            <a:off x="5885127" y="2032823"/>
            <a:ext cx="6059606" cy="4392488"/>
          </a:xfrm>
          <a:prstGeom prst="rect">
            <a:avLst/>
          </a:prstGeom>
        </p:spPr>
      </p:pic>
    </p:spTree>
    <p:extLst>
      <p:ext uri="{BB962C8B-B14F-4D97-AF65-F5344CB8AC3E}">
        <p14:creationId xmlns:p14="http://schemas.microsoft.com/office/powerpoint/2010/main" val="366512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par>
                                <p:cTn id="13" presetID="2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cxnSp>
        <p:nvCxnSpPr>
          <p:cNvPr id="5" name="Straight Connector 4"/>
          <p:cNvCxnSpPr/>
          <p:nvPr/>
        </p:nvCxnSpPr>
        <p:spPr>
          <a:xfrm>
            <a:off x="928046" y="668740"/>
            <a:ext cx="10454185" cy="272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4651" cy="68580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400" kern="1200">
              <a:solidFill>
                <a:srgbClr val="FFFFFF"/>
              </a:solidFill>
            </a:endParaRPr>
          </a:p>
        </p:txBody>
      </p:sp>
      <p:sp>
        <p:nvSpPr>
          <p:cNvPr id="12" name="Rectangle 11"/>
          <p:cNvSpPr/>
          <p:nvPr/>
        </p:nvSpPr>
        <p:spPr>
          <a:xfrm>
            <a:off x="6818504" y="1160060"/>
            <a:ext cx="6144683" cy="6001643"/>
          </a:xfrm>
          <a:prstGeom prst="rect">
            <a:avLst/>
          </a:prstGeom>
        </p:spPr>
        <p:txBody>
          <a:bodyPr wrap="square">
            <a:spAutoFit/>
          </a:bodyPr>
          <a:lstStyle/>
          <a:p>
            <a:pPr>
              <a:buClrTx/>
              <a:buFontTx/>
              <a:buNone/>
            </a:pPr>
            <a:r>
              <a:rPr lang="vi-VN" sz="2400" i="1" kern="1200" dirty="0">
                <a:solidFill>
                  <a:srgbClr val="F1C5C5">
                    <a:lumMod val="10000"/>
                  </a:srgbClr>
                </a:solidFill>
                <a:latin typeface="Times New Roman" panose="02020603050405020304" pitchFamily="18" charset="0"/>
                <a:cs typeface="Times New Roman" panose="02020603050405020304" pitchFamily="18" charset="0"/>
              </a:rPr>
              <a:t>Ôi, thuở ấu thơ,</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Cắt cỏ, chăn bò.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Gối đầu lên áo,</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Nằm dưới làn me, nghe tre thổi sáo.</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Lòng nghe theo bướm, theo chim,</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Mạ non cong vắt lưỡi liềm,</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Lá xanh như dải lụa mềm lửng lơ.</a:t>
            </a:r>
            <a:endParaRPr lang="en-US" sz="2400" i="1" kern="1200" dirty="0">
              <a:solidFill>
                <a:srgbClr val="F1C5C5">
                  <a:lumMod val="10000"/>
                </a:srgbClr>
              </a:solidFill>
              <a:latin typeface="Times New Roman" panose="02020603050405020304" pitchFamily="18" charset="0"/>
              <a:cs typeface="Times New Roman" panose="02020603050405020304" pitchFamily="18" charset="0"/>
            </a:endParaRPr>
          </a:p>
          <a:p>
            <a:pPr>
              <a:buClrTx/>
              <a:buFontTx/>
              <a:buNone/>
            </a:pPr>
            <a:r>
              <a:rPr lang="en-US" sz="2400" i="1" kern="1200" dirty="0">
                <a:solidFill>
                  <a:srgbClr val="F1C5C5">
                    <a:lumMod val="10000"/>
                  </a:srgbClr>
                </a:solidFill>
                <a:latin typeface="Times New Roman" panose="02020603050405020304" pitchFamily="18" charset="0"/>
                <a:cs typeface="Times New Roman" panose="02020603050405020304" pitchFamily="18" charset="0"/>
              </a:rPr>
              <a:t>[…]</a:t>
            </a:r>
            <a:r>
              <a:rPr lang="vi-VN" sz="2400" i="1" kern="1200" dirty="0">
                <a:solidFill>
                  <a:srgbClr val="F1C5C5">
                    <a:lumMod val="10000"/>
                  </a:srgbClr>
                </a:solidFill>
                <a:latin typeface="Times New Roman" panose="02020603050405020304" pitchFamily="18" charset="0"/>
                <a:cs typeface="Times New Roman" panose="02020603050405020304" pitchFamily="18" charset="0"/>
              </a:rPr>
              <a:t>Tôi nằm trên võng mẹ đưa,</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Có chim cu gáy giữa trưa hanh nồng.</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Tiếng ai vút đầu bông lúa chín,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Gió dìu vương xao xuyến bờ tre:</a:t>
            </a:r>
            <a:endParaRPr lang="en-US" sz="2400" i="1" kern="1200" dirty="0">
              <a:solidFill>
                <a:srgbClr val="F1C5C5">
                  <a:lumMod val="10000"/>
                </a:srgbClr>
              </a:solidFill>
              <a:latin typeface="Times New Roman" panose="02020603050405020304" pitchFamily="18" charset="0"/>
              <a:cs typeface="Times New Roman" panose="02020603050405020304" pitchFamily="18" charset="0"/>
            </a:endParaRPr>
          </a:p>
          <a:p>
            <a:pPr>
              <a:buClrTx/>
              <a:buFontTx/>
              <a:buNone/>
            </a:pPr>
            <a:r>
              <a:rPr lang="vi-VN" sz="2400" i="1" kern="1200" dirty="0">
                <a:solidFill>
                  <a:srgbClr val="F1C5C5">
                    <a:lumMod val="10000"/>
                  </a:srgbClr>
                </a:solidFill>
                <a:latin typeface="Times New Roman" panose="02020603050405020304" pitchFamily="18" charset="0"/>
                <a:cs typeface="Times New Roman" panose="02020603050405020304" pitchFamily="18" charset="0"/>
              </a:rPr>
              <a:t>“Hò ơ... Trai Biên Hòa lụy gái Gò Me</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Không vì sắc lịch, mà chỉ vì mê giọng hò!”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Chị tôi má đỏ thẹn thò,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Giã me bên trã canh chua ngọt ngào.</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endParaRPr lang="en-US" sz="2400" kern="1200" dirty="0">
              <a:solidFill>
                <a:srgbClr val="F1C5C5">
                  <a:lumMod val="10000"/>
                </a:srgb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345896" y="668740"/>
            <a:ext cx="6531416" cy="6740307"/>
          </a:xfrm>
          <a:prstGeom prst="rect">
            <a:avLst/>
          </a:prstGeom>
        </p:spPr>
        <p:txBody>
          <a:bodyPr wrap="square">
            <a:spAutoFit/>
          </a:bodyPr>
          <a:lstStyle/>
          <a:p>
            <a:pPr>
              <a:buClrTx/>
              <a:buFontTx/>
              <a:buNone/>
            </a:pPr>
            <a:r>
              <a:rPr lang="en-US" sz="2400" i="1" kern="1200" dirty="0">
                <a:solidFill>
                  <a:srgbClr val="F1C5C5">
                    <a:lumMod val="10000"/>
                  </a:srgbClr>
                </a:solidFill>
                <a:latin typeface="Times New Roman" panose="02020603050405020304" pitchFamily="18" charset="0"/>
                <a:cs typeface="Times New Roman" panose="02020603050405020304" pitchFamily="18" charset="0"/>
              </a:rPr>
              <a:t>Q</a:t>
            </a:r>
            <a:r>
              <a:rPr lang="vi-VN" sz="2400" i="1" kern="1200" dirty="0">
                <a:solidFill>
                  <a:srgbClr val="F1C5C5">
                    <a:lumMod val="10000"/>
                  </a:srgbClr>
                </a:solidFill>
                <a:latin typeface="Times New Roman" panose="02020603050405020304" pitchFamily="18" charset="0"/>
                <a:cs typeface="Times New Roman" panose="02020603050405020304" pitchFamily="18" charset="0"/>
              </a:rPr>
              <a:t>uê tôi đó! Mặt trông ra bể,</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Đóm hải đăng tắt lóe đêm đêm.</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Con đê cát đỏ cỏ viền,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Leng keng nhạc ngựa ngược lên chợ Gò.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Ruộng vây quanh, bốn mùa gió mát,</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Lúa Nàng - keo chói rực mặt trời.</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Ao làng trăng tắm, mây bơi,</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Nước trong như nước mắt người tôi yêu.</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Quê tôi sớm sớm, chiều chiều,</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Lao xao vườn mía.</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Mái lá khoan thai thở làn khói nhẹ,</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Những chị, những em má núng đồng tiền.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Nọc cấy, tay tròn, nghiêng nón làm duyên,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Véo von điệu hát cổ truyền.</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Tre thôi khúc khích, mây chìm lắng nghe:</a:t>
            </a:r>
            <a:endParaRPr lang="en-US" sz="2400" i="1" kern="1200" dirty="0">
              <a:solidFill>
                <a:srgbClr val="F1C5C5">
                  <a:lumMod val="10000"/>
                </a:srgbClr>
              </a:solidFill>
              <a:latin typeface="Times New Roman" panose="02020603050405020304" pitchFamily="18" charset="0"/>
              <a:cs typeface="Times New Roman" panose="02020603050405020304" pitchFamily="18" charset="0"/>
            </a:endParaRPr>
          </a:p>
          <a:p>
            <a:pPr>
              <a:buClrTx/>
              <a:buFontTx/>
              <a:buNone/>
            </a:pPr>
            <a:r>
              <a:rPr lang="vi-VN" sz="2400" i="1" kern="1200" dirty="0">
                <a:solidFill>
                  <a:srgbClr val="F1C5C5">
                    <a:lumMod val="10000"/>
                  </a:srgbClr>
                </a:solidFill>
                <a:latin typeface="Times New Roman" panose="02020603050405020304" pitchFamily="18" charset="0"/>
                <a:cs typeface="Times New Roman" panose="02020603050405020304" pitchFamily="18" charset="0"/>
              </a:rPr>
              <a:t>“Hò ơ... Trai Biên Hòa lụy gái Gò Me,</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r>
              <a:rPr lang="vi-VN" sz="2400" i="1" kern="1200" dirty="0">
                <a:solidFill>
                  <a:srgbClr val="F1C5C5">
                    <a:lumMod val="10000"/>
                  </a:srgbClr>
                </a:solidFill>
                <a:latin typeface="Times New Roman" panose="02020603050405020304" pitchFamily="18" charset="0"/>
                <a:cs typeface="Times New Roman" panose="02020603050405020304" pitchFamily="18" charset="0"/>
              </a:rPr>
              <a:t>Không vì sắc lịch, mà chỉ vì mê giọng hò”.</a:t>
            </a:r>
            <a:br>
              <a:rPr lang="vi-VN" sz="2400" i="1" kern="1200" dirty="0">
                <a:solidFill>
                  <a:srgbClr val="F1C5C5">
                    <a:lumMod val="10000"/>
                  </a:srgbClr>
                </a:solidFill>
                <a:latin typeface="Times New Roman" panose="02020603050405020304" pitchFamily="18" charset="0"/>
                <a:cs typeface="Times New Roman" panose="02020603050405020304" pitchFamily="18" charset="0"/>
              </a:rPr>
            </a:br>
            <a:endParaRPr lang="en-US" sz="2400" kern="1200" dirty="0">
              <a:solidFill>
                <a:srgbClr val="F1C5C5">
                  <a:lumMod val="10000"/>
                </a:srgbClr>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rot="16200000">
            <a:off x="-1816923" y="2392730"/>
            <a:ext cx="5668580" cy="2324117"/>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8176" b="100000" l="0" r="91026"/>
                    </a14:imgEffect>
                  </a14:imgLayer>
                </a14:imgProps>
              </a:ext>
              <a:ext uri="{28A0092B-C50C-407E-A947-70E740481C1C}">
                <a14:useLocalDpi xmlns:a14="http://schemas.microsoft.com/office/drawing/2010/main" val="0"/>
              </a:ext>
            </a:extLst>
          </a:blip>
          <a:stretch>
            <a:fillRect/>
          </a:stretch>
        </p:blipFill>
        <p:spPr>
          <a:xfrm rot="1465469">
            <a:off x="10151306" y="494194"/>
            <a:ext cx="1523501" cy="13317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885127" y="2032823"/>
            <a:ext cx="6059606" cy="4392488"/>
          </a:xfrm>
          <a:prstGeom prst="rect">
            <a:avLst/>
          </a:prstGeom>
        </p:spPr>
      </p:pic>
      <p:pic>
        <p:nvPicPr>
          <p:cNvPr id="13" name="Picture 12"/>
          <p:cNvPicPr>
            <a:picLocks noChangeAspect="1"/>
          </p:cNvPicPr>
          <p:nvPr/>
        </p:nvPicPr>
        <p:blipFill>
          <a:blip r:embed="rId4"/>
          <a:stretch>
            <a:fillRect/>
          </a:stretch>
        </p:blipFill>
        <p:spPr>
          <a:xfrm>
            <a:off x="3599485" y="707383"/>
            <a:ext cx="4571284" cy="1785490"/>
          </a:xfrm>
          <a:prstGeom prst="rect">
            <a:avLst/>
          </a:prstGeom>
        </p:spPr>
      </p:pic>
      <p:sp>
        <p:nvSpPr>
          <p:cNvPr id="25" name="Google Shape;498;p52">
            <a:extLst>
              <a:ext uri="{FF2B5EF4-FFF2-40B4-BE49-F238E27FC236}">
                <a16:creationId xmlns:a16="http://schemas.microsoft.com/office/drawing/2014/main" id="{B1B8CC67-1F29-B941-9F88-B21C4A9CE478}"/>
              </a:ext>
            </a:extLst>
          </p:cNvPr>
          <p:cNvSpPr txBox="1">
            <a:spLocks noGrp="1"/>
          </p:cNvSpPr>
          <p:nvPr>
            <p:ph type="title"/>
          </p:nvPr>
        </p:nvSpPr>
        <p:spPr>
          <a:xfrm>
            <a:off x="523077" y="2262847"/>
            <a:ext cx="5088028" cy="3932439"/>
          </a:xfrm>
          <a:prstGeom prst="rect">
            <a:avLst/>
          </a:prstGeom>
          <a:noFill/>
          <a:ln>
            <a:noFill/>
          </a:ln>
        </p:spPr>
        <p:txBody>
          <a:bodyPr spcFirstLastPara="1" wrap="square" lIns="117687" tIns="117687" rIns="117687" bIns="117687" anchor="t" anchorCtr="0">
            <a:noAutofit/>
          </a:bodyPr>
          <a:lstStyle/>
          <a:p>
            <a:pPr algn="just">
              <a:lnSpc>
                <a:spcPct val="150000"/>
              </a:lnSpc>
              <a:tabLst>
                <a:tab pos="116067" algn="l"/>
                <a:tab pos="232134" algn="l"/>
              </a:tabLst>
            </a:pPr>
            <a:r>
              <a:rPr lang="vi-VN" sz="3200" b="1" dirty="0">
                <a:latin typeface="Times New Roman" panose="02020603050405020304" pitchFamily="18" charset="0"/>
                <a:cs typeface="Times New Roman" panose="02020603050405020304" pitchFamily="18" charset="0"/>
              </a:rPr>
              <a:t>- Các từ láy trong bài thơ: </a:t>
            </a:r>
            <a:r>
              <a:rPr lang="vi-VN" sz="3200" dirty="0">
                <a:latin typeface="Times New Roman" panose="02020603050405020304" pitchFamily="18" charset="0"/>
                <a:cs typeface="Times New Roman" panose="02020603050405020304" pitchFamily="18" charset="0"/>
              </a:rPr>
              <a:t>đêm đêm, leng keng, sớm sớm, chiều chiều, lao xao, véo von, khúc khích, lửng lơ, xao xuyến, thẹn thò</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199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599485" y="707383"/>
            <a:ext cx="4571284" cy="1785490"/>
          </a:xfrm>
          <a:prstGeom prst="rect">
            <a:avLst/>
          </a:prstGeom>
        </p:spPr>
      </p:pic>
      <p:sp>
        <p:nvSpPr>
          <p:cNvPr id="26" name="Google Shape;498;p52">
            <a:extLst>
              <a:ext uri="{FF2B5EF4-FFF2-40B4-BE49-F238E27FC236}">
                <a16:creationId xmlns:a16="http://schemas.microsoft.com/office/drawing/2014/main" id="{070E6765-388E-E144-96F1-A02AFA5877AB}"/>
              </a:ext>
            </a:extLst>
          </p:cNvPr>
          <p:cNvSpPr txBox="1">
            <a:spLocks/>
          </p:cNvSpPr>
          <p:nvPr/>
        </p:nvSpPr>
        <p:spPr>
          <a:xfrm>
            <a:off x="652370" y="2219789"/>
            <a:ext cx="11255945" cy="1700482"/>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buClr>
                <a:srgbClr val="70312E"/>
              </a:buClr>
            </a:pPr>
            <a:r>
              <a:rPr lang="vi-VN" sz="3200" dirty="0">
                <a:solidFill>
                  <a:schemeClr val="tx1"/>
                </a:solidFill>
                <a:latin typeface="Times New Roman" panose="02020603050405020304" pitchFamily="18" charset="0"/>
              </a:rPr>
              <a:t>- </a:t>
            </a:r>
            <a:r>
              <a:rPr lang="vi-VN" sz="3200" i="1" dirty="0">
                <a:solidFill>
                  <a:schemeClr val="tx1"/>
                </a:solidFill>
                <a:latin typeface="Times New Roman" panose="02020603050405020304" pitchFamily="18" charset="0"/>
              </a:rPr>
              <a:t>Xao xuyến </a:t>
            </a:r>
            <a:r>
              <a:rPr lang="vi-VN" sz="3200" b="0" dirty="0">
                <a:solidFill>
                  <a:schemeClr val="tx1"/>
                </a:solidFill>
                <a:latin typeface="Times New Roman" panose="02020603050405020304" pitchFamily="18" charset="0"/>
              </a:rPr>
              <a:t>(Gió dìu vương </a:t>
            </a:r>
            <a:r>
              <a:rPr lang="vi-VN" sz="3200" b="0" i="1" dirty="0">
                <a:solidFill>
                  <a:schemeClr val="tx1"/>
                </a:solidFill>
                <a:latin typeface="Times New Roman" panose="02020603050405020304" pitchFamily="18" charset="0"/>
              </a:rPr>
              <a:t>xao xuyến </a:t>
            </a:r>
            <a:r>
              <a:rPr lang="vi-VN" sz="3200" b="0" dirty="0">
                <a:solidFill>
                  <a:schemeClr val="tx1"/>
                </a:solidFill>
                <a:latin typeface="Times New Roman" panose="02020603050405020304" pitchFamily="18" charset="0"/>
              </a:rPr>
              <a:t>bờ tre): trạng thái xúc động kéo dài, khó dứt</a:t>
            </a:r>
            <a:endParaRPr lang="en-US" sz="3200" b="0" dirty="0">
              <a:solidFill>
                <a:schemeClr val="tx1"/>
              </a:solidFill>
              <a:latin typeface="Arial"/>
            </a:endParaRPr>
          </a:p>
        </p:txBody>
      </p:sp>
      <p:sp>
        <p:nvSpPr>
          <p:cNvPr id="7" name="Google Shape;539;p53"/>
          <p:cNvSpPr txBox="1">
            <a:spLocks noGrp="1"/>
          </p:cNvSpPr>
          <p:nvPr>
            <p:ph type="title"/>
          </p:nvPr>
        </p:nvSpPr>
        <p:spPr>
          <a:xfrm>
            <a:off x="652370" y="3732418"/>
            <a:ext cx="11150424" cy="5575916"/>
          </a:xfrm>
          <a:prstGeom prst="rect">
            <a:avLst/>
          </a:prstGeom>
        </p:spPr>
        <p:txBody>
          <a:bodyPr spcFirstLastPara="1" wrap="square" lIns="117687" tIns="117687" rIns="117687" bIns="117687" anchor="t" anchorCtr="0">
            <a:noAutofit/>
          </a:bodyPr>
          <a:lstStyle/>
          <a:p>
            <a:pPr algn="just"/>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Tác dụng</a:t>
            </a:r>
            <a:r>
              <a:rPr lang="vi-VN"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vi-VN" sz="3200" i="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Giúp cho câu thơ thêm sinh động, gợi hình, gợi cảm. Nhà thơ đã gợi nên được trạng thái bâng khuâng của sự vật, giúp cho sự vật thêm gần gũi với con người, cũng có những nỗi niềm cảm xúc như con người, ...</a:t>
            </a:r>
            <a:endParaRPr sz="3200" dirty="0">
              <a:latin typeface="#9Slide05 Fourth" pitchFamily="2" charset="77"/>
            </a:endParaRPr>
          </a:p>
        </p:txBody>
      </p:sp>
    </p:spTree>
    <p:extLst>
      <p:ext uri="{BB962C8B-B14F-4D97-AF65-F5344CB8AC3E}">
        <p14:creationId xmlns:p14="http://schemas.microsoft.com/office/powerpoint/2010/main" val="263479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6539" y="-10716"/>
            <a:ext cx="6188975" cy="6868715"/>
          </a:xfrm>
          <a:prstGeom prst="rect">
            <a:avLst/>
          </a:prstGeom>
        </p:spPr>
      </p:pic>
      <p:pic>
        <p:nvPicPr>
          <p:cNvPr id="9" name="红色块"/>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330055" y="-125057"/>
            <a:ext cx="5195180" cy="2235441"/>
          </a:xfrm>
          <a:prstGeom prst="rect">
            <a:avLst/>
          </a:prstGeom>
        </p:spPr>
      </p:pic>
      <p:pic>
        <p:nvPicPr>
          <p:cNvPr id="3" name="Picture 2"/>
          <p:cNvPicPr>
            <a:picLocks noChangeAspect="1"/>
          </p:cNvPicPr>
          <p:nvPr/>
        </p:nvPicPr>
        <p:blipFill>
          <a:blip r:embed="rId6"/>
          <a:stretch>
            <a:fillRect/>
          </a:stretch>
        </p:blipFill>
        <p:spPr>
          <a:xfrm>
            <a:off x="3931861" y="-10717"/>
            <a:ext cx="4593374" cy="1393501"/>
          </a:xfrm>
          <a:prstGeom prst="rect">
            <a:avLst/>
          </a:prstGeom>
        </p:spPr>
        <p:style>
          <a:lnRef idx="1">
            <a:schemeClr val="accent6"/>
          </a:lnRef>
          <a:fillRef idx="2">
            <a:schemeClr val="accent6"/>
          </a:fillRef>
          <a:effectRef idx="1">
            <a:schemeClr val="accent6"/>
          </a:effectRef>
          <a:fontRef idx="minor">
            <a:schemeClr val="dk1"/>
          </a:fontRef>
        </p:style>
      </p:pic>
      <p:sp>
        <p:nvSpPr>
          <p:cNvPr id="13" name="Google Shape;498;p52">
            <a:extLst>
              <a:ext uri="{FF2B5EF4-FFF2-40B4-BE49-F238E27FC236}">
                <a16:creationId xmlns:a16="http://schemas.microsoft.com/office/drawing/2014/main" id="{0ED8410C-8F0C-1F4A-A70C-7B9FB3FB43B5}"/>
              </a:ext>
            </a:extLst>
          </p:cNvPr>
          <p:cNvSpPr txBox="1">
            <a:spLocks/>
          </p:cNvSpPr>
          <p:nvPr/>
        </p:nvSpPr>
        <p:spPr>
          <a:xfrm>
            <a:off x="0" y="1965390"/>
            <a:ext cx="6318914" cy="1458251"/>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tabLst>
                <a:tab pos="116067" algn="l"/>
                <a:tab pos="232134" algn="l"/>
              </a:tabLst>
            </a:pP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vi-VN" sz="2800" i="1" dirty="0">
                <a:latin typeface="Times New Roman" panose="02020603050405020304" pitchFamily="18" charset="0"/>
                <a:ea typeface="Calibri" panose="020F0502020204030204" pitchFamily="34" charset="0"/>
                <a:cs typeface="Times New Roman" panose="02020603050405020304" pitchFamily="18" charset="0"/>
              </a:rPr>
              <a:t>Véo von điệu hát cổ truyền</a:t>
            </a:r>
            <a:br>
              <a:rPr lang="vi-VN" sz="2800" i="1" dirty="0">
                <a:latin typeface="Times New Roman" panose="02020603050405020304" pitchFamily="18" charset="0"/>
                <a:ea typeface="Calibri" panose="020F0502020204030204" pitchFamily="34" charset="0"/>
                <a:cs typeface="Times New Roman" panose="02020603050405020304" pitchFamily="18" charset="0"/>
              </a:rPr>
            </a:br>
            <a:r>
              <a:rPr lang="vi-VN" sz="2800" i="1" dirty="0">
                <a:latin typeface="Times New Roman" panose="02020603050405020304" pitchFamily="18" charset="0"/>
                <a:ea typeface="Calibri" panose="020F0502020204030204" pitchFamily="34" charset="0"/>
                <a:cs typeface="Times New Roman" panose="02020603050405020304" pitchFamily="18" charset="0"/>
              </a:rPr>
              <a:t>(Tre thôi khúc khích, mây chìm lắng nghe)</a:t>
            </a:r>
          </a:p>
        </p:txBody>
      </p:sp>
      <p:sp>
        <p:nvSpPr>
          <p:cNvPr id="14" name="Google Shape;498;p52">
            <a:extLst>
              <a:ext uri="{FF2B5EF4-FFF2-40B4-BE49-F238E27FC236}">
                <a16:creationId xmlns:a16="http://schemas.microsoft.com/office/drawing/2014/main" id="{76CEECEF-5B55-1041-B653-67B9A178A06E}"/>
              </a:ext>
            </a:extLst>
          </p:cNvPr>
          <p:cNvSpPr txBox="1">
            <a:spLocks/>
          </p:cNvSpPr>
          <p:nvPr/>
        </p:nvSpPr>
        <p:spPr>
          <a:xfrm>
            <a:off x="335569" y="3820666"/>
            <a:ext cx="5369195" cy="1320154"/>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lnSpc>
                <a:spcPct val="150000"/>
              </a:lnSpc>
              <a:buClr>
                <a:srgbClr val="70312E"/>
              </a:buClr>
            </a:pPr>
            <a:r>
              <a:rPr lang="vi-VN" sz="2800" b="0" dirty="0">
                <a:solidFill>
                  <a:srgbClr val="FF0000"/>
                </a:solidFill>
                <a:latin typeface="Times New Roman" panose="02020603050405020304" pitchFamily="18" charset="0"/>
              </a:rPr>
              <a:t>- Dấu ngoặc đơn: </a:t>
            </a:r>
            <a:r>
              <a:rPr lang="vi-VN" sz="2800" b="0" dirty="0">
                <a:solidFill>
                  <a:schemeClr val="tx1"/>
                </a:solidFill>
                <a:latin typeface="Times New Roman" panose="02020603050405020304" pitchFamily="18" charset="0"/>
              </a:rPr>
              <a:t>có công dụng đánh dấu phần bổ sung thêm thông tin cho phần trước đó.</a:t>
            </a:r>
            <a:endParaRPr lang="en-US" sz="2800" b="0" dirty="0">
              <a:solidFill>
                <a:schemeClr val="tx1"/>
              </a:solidFill>
              <a:latin typeface="Arial"/>
            </a:endParaRPr>
          </a:p>
        </p:txBody>
      </p:sp>
      <p:pic>
        <p:nvPicPr>
          <p:cNvPr id="15" name="Picture 14"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228551" flipV="1">
            <a:off x="2413741" y="3032011"/>
            <a:ext cx="1049079" cy="803649"/>
          </a:xfrm>
          <a:prstGeom prst="rect">
            <a:avLst/>
          </a:prstGeom>
          <a:effectLst>
            <a:softEdge rad="127000"/>
          </a:effectLst>
        </p:spPr>
      </p:pic>
      <p:sp>
        <p:nvSpPr>
          <p:cNvPr id="22" name="Google Shape;498;p52">
            <a:extLst>
              <a:ext uri="{FF2B5EF4-FFF2-40B4-BE49-F238E27FC236}">
                <a16:creationId xmlns:a16="http://schemas.microsoft.com/office/drawing/2014/main" id="{0ED8410C-8F0C-1F4A-A70C-7B9FB3FB43B5}"/>
              </a:ext>
            </a:extLst>
          </p:cNvPr>
          <p:cNvSpPr txBox="1">
            <a:spLocks/>
          </p:cNvSpPr>
          <p:nvPr/>
        </p:nvSpPr>
        <p:spPr>
          <a:xfrm>
            <a:off x="6242090" y="2893028"/>
            <a:ext cx="6221885" cy="1458251"/>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tabLst>
                <a:tab pos="116067" algn="l"/>
                <a:tab pos="232134" algn="l"/>
              </a:tabLst>
            </a:pPr>
            <a:r>
              <a:rPr lang="vi-VN" sz="2800" i="1" dirty="0">
                <a:latin typeface="Times New Roman" panose="02020603050405020304" pitchFamily="18" charset="0"/>
                <a:ea typeface="Calibri" panose="020F0502020204030204" pitchFamily="34" charset="0"/>
                <a:cs typeface="Times New Roman" panose="02020603050405020304" pitchFamily="18" charset="0"/>
              </a:rPr>
              <a:t>Hò... ơ... Trai Biên Hòa lụy gái Gò Me</a:t>
            </a:r>
            <a:br>
              <a:rPr lang="vi-VN" sz="2800" i="1" dirty="0">
                <a:latin typeface="Times New Roman" panose="02020603050405020304" pitchFamily="18" charset="0"/>
                <a:ea typeface="Calibri" panose="020F0502020204030204" pitchFamily="34" charset="0"/>
                <a:cs typeface="Times New Roman" panose="02020603050405020304" pitchFamily="18" charset="0"/>
              </a:rPr>
            </a:br>
            <a:r>
              <a:rPr lang="vi-VN" sz="2800" i="1" dirty="0">
                <a:latin typeface="Times New Roman" panose="02020603050405020304" pitchFamily="18" charset="0"/>
                <a:ea typeface="Calibri" panose="020F0502020204030204" pitchFamily="34" charset="0"/>
                <a:cs typeface="Times New Roman" panose="02020603050405020304" pitchFamily="18" charset="0"/>
              </a:rPr>
              <a:t>Không vì sắc lịch, mà chỉ vì mê giọng hò</a:t>
            </a:r>
          </a:p>
        </p:txBody>
      </p:sp>
      <p:sp>
        <p:nvSpPr>
          <p:cNvPr id="23" name="Google Shape;498;p52">
            <a:extLst>
              <a:ext uri="{FF2B5EF4-FFF2-40B4-BE49-F238E27FC236}">
                <a16:creationId xmlns:a16="http://schemas.microsoft.com/office/drawing/2014/main" id="{76CEECEF-5B55-1041-B653-67B9A178A06E}"/>
              </a:ext>
            </a:extLst>
          </p:cNvPr>
          <p:cNvSpPr txBox="1">
            <a:spLocks/>
          </p:cNvSpPr>
          <p:nvPr/>
        </p:nvSpPr>
        <p:spPr>
          <a:xfrm>
            <a:off x="6373233" y="4985430"/>
            <a:ext cx="5525132" cy="1872569"/>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lnSpc>
                <a:spcPct val="150000"/>
              </a:lnSpc>
              <a:buClr>
                <a:srgbClr val="70312E"/>
              </a:buClr>
            </a:pPr>
            <a:r>
              <a:rPr lang="vi-VN" sz="2800" b="0" dirty="0">
                <a:solidFill>
                  <a:srgbClr val="FF0000"/>
                </a:solidFill>
                <a:latin typeface="Times New Roman" panose="02020603050405020304" pitchFamily="18" charset="0"/>
              </a:rPr>
              <a:t>- Dấu ngoặc kép: </a:t>
            </a:r>
            <a:r>
              <a:rPr lang="vi-VN" sz="2800" b="0" dirty="0">
                <a:solidFill>
                  <a:schemeClr val="tx1"/>
                </a:solidFill>
                <a:latin typeface="Times New Roman" panose="02020603050405020304" pitchFamily="18" charset="0"/>
              </a:rPr>
              <a:t>có tác dụng đánh dấu từ ngữ, câu, đoạn dẫn trực tiếp.</a:t>
            </a:r>
            <a:endParaRPr lang="en-US" sz="2800" b="0" dirty="0">
              <a:solidFill>
                <a:schemeClr val="tx1"/>
              </a:solidFill>
              <a:latin typeface="Arial"/>
            </a:endParaRPr>
          </a:p>
        </p:txBody>
      </p:sp>
      <p:pic>
        <p:nvPicPr>
          <p:cNvPr id="24" name="Picture 23"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228551" flipV="1">
            <a:off x="8596002" y="3876194"/>
            <a:ext cx="1049079" cy="803649"/>
          </a:xfrm>
          <a:prstGeom prst="rect">
            <a:avLst/>
          </a:prstGeom>
          <a:effectLst>
            <a:softEdge rad="127000"/>
          </a:effectLst>
        </p:spPr>
      </p:pic>
    </p:spTree>
    <p:extLst>
      <p:ext uri="{BB962C8B-B14F-4D97-AF65-F5344CB8AC3E}">
        <p14:creationId xmlns:p14="http://schemas.microsoft.com/office/powerpoint/2010/main" val="226754364"/>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红色块"/>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330055" y="-125057"/>
            <a:ext cx="5195180" cy="2235441"/>
          </a:xfrm>
          <a:prstGeom prst="rect">
            <a:avLst/>
          </a:prstGeom>
        </p:spPr>
      </p:pic>
      <p:pic>
        <p:nvPicPr>
          <p:cNvPr id="2" name="Picture 1"/>
          <p:cNvPicPr>
            <a:picLocks noChangeAspect="1"/>
          </p:cNvPicPr>
          <p:nvPr/>
        </p:nvPicPr>
        <p:blipFill>
          <a:blip r:embed="rId5"/>
          <a:stretch>
            <a:fillRect/>
          </a:stretch>
        </p:blipFill>
        <p:spPr>
          <a:xfrm>
            <a:off x="4045278" y="168676"/>
            <a:ext cx="4256807" cy="1396222"/>
          </a:xfrm>
          <a:prstGeom prst="rect">
            <a:avLst/>
          </a:prstGeom>
        </p:spPr>
        <p:style>
          <a:lnRef idx="1">
            <a:schemeClr val="accent6"/>
          </a:lnRef>
          <a:fillRef idx="2">
            <a:schemeClr val="accent6"/>
          </a:fillRef>
          <a:effectRef idx="1">
            <a:schemeClr val="accent6"/>
          </a:effectRef>
          <a:fontRef idx="minor">
            <a:schemeClr val="dk1"/>
          </a:fontRef>
        </p:style>
      </p:pic>
      <p:graphicFrame>
        <p:nvGraphicFramePr>
          <p:cNvPr id="4" name="Table 3"/>
          <p:cNvGraphicFramePr>
            <a:graphicFrameLocks noGrp="1"/>
          </p:cNvGraphicFramePr>
          <p:nvPr>
            <p:extLst>
              <p:ext uri="{D42A27DB-BD31-4B8C-83A1-F6EECF244321}">
                <p14:modId xmlns:p14="http://schemas.microsoft.com/office/powerpoint/2010/main" val="1420544658"/>
              </p:ext>
            </p:extLst>
          </p:nvPr>
        </p:nvGraphicFramePr>
        <p:xfrm>
          <a:off x="300251" y="1592195"/>
          <a:ext cx="11682483" cy="4835901"/>
        </p:xfrm>
        <a:graphic>
          <a:graphicData uri="http://schemas.openxmlformats.org/drawingml/2006/table">
            <a:tbl>
              <a:tblPr firstRow="1" bandRow="1">
                <a:tableStyleId>{5940675A-B579-460E-94D1-54222C63F5DA}</a:tableStyleId>
              </a:tblPr>
              <a:tblGrid>
                <a:gridCol w="867367">
                  <a:extLst>
                    <a:ext uri="{9D8B030D-6E8A-4147-A177-3AD203B41FA5}">
                      <a16:colId xmlns:a16="http://schemas.microsoft.com/office/drawing/2014/main" val="20000"/>
                    </a:ext>
                  </a:extLst>
                </a:gridCol>
                <a:gridCol w="4796454">
                  <a:extLst>
                    <a:ext uri="{9D8B030D-6E8A-4147-A177-3AD203B41FA5}">
                      <a16:colId xmlns:a16="http://schemas.microsoft.com/office/drawing/2014/main" val="20001"/>
                    </a:ext>
                  </a:extLst>
                </a:gridCol>
                <a:gridCol w="6018662">
                  <a:extLst>
                    <a:ext uri="{9D8B030D-6E8A-4147-A177-3AD203B41FA5}">
                      <a16:colId xmlns:a16="http://schemas.microsoft.com/office/drawing/2014/main" val="20002"/>
                    </a:ext>
                  </a:extLst>
                </a:gridCol>
              </a:tblGrid>
              <a:tr h="697316">
                <a:tc>
                  <a:txBody>
                    <a:bodyPr/>
                    <a:lstStyle/>
                    <a:p>
                      <a:pPr algn="ctr"/>
                      <a:r>
                        <a:rPr lang="en-US" sz="2800" b="1" dirty="0">
                          <a:latin typeface="Times New Roman" panose="02020603050405020304" pitchFamily="18" charset="0"/>
                          <a:cs typeface="Times New Roman" panose="02020603050405020304" pitchFamily="18" charset="0"/>
                        </a:rPr>
                        <a:t>V</a:t>
                      </a:r>
                      <a:r>
                        <a:rPr lang="en-US" sz="2800" b="1" baseline="0" dirty="0">
                          <a:latin typeface="Times New Roman" panose="02020603050405020304" pitchFamily="18" charset="0"/>
                          <a:cs typeface="Times New Roman" panose="02020603050405020304" pitchFamily="18" charset="0"/>
                        </a:rPr>
                        <a:t>D</a:t>
                      </a:r>
                      <a:endParaRPr lang="en-US" sz="2800" b="1"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algn="ctr"/>
                      <a:r>
                        <a:rPr lang="en-US" sz="2800" b="1" dirty="0">
                          <a:latin typeface="Times New Roman" panose="02020603050405020304" pitchFamily="18" charset="0"/>
                          <a:cs typeface="Times New Roman" panose="02020603050405020304" pitchFamily="18" charset="0"/>
                        </a:rPr>
                        <a:t>BPNT</a:t>
                      </a:r>
                    </a:p>
                  </a:txBody>
                  <a:tcPr/>
                </a:tc>
                <a:tc>
                  <a:txBody>
                    <a:bodyPr/>
                    <a:lstStyle/>
                    <a:p>
                      <a:pPr algn="ctr"/>
                      <a:r>
                        <a:rPr lang="en-US" sz="2800" b="1" dirty="0">
                          <a:latin typeface="Times New Roman" panose="02020603050405020304" pitchFamily="18" charset="0"/>
                          <a:cs typeface="Times New Roman" panose="02020603050405020304" pitchFamily="18" charset="0"/>
                        </a:rPr>
                        <a:t>TÁC</a:t>
                      </a:r>
                      <a:r>
                        <a:rPr lang="en-US" sz="2800" b="1" baseline="0" dirty="0">
                          <a:latin typeface="Times New Roman" panose="02020603050405020304" pitchFamily="18" charset="0"/>
                          <a:cs typeface="Times New Roman" panose="02020603050405020304" pitchFamily="18" charset="0"/>
                        </a:rPr>
                        <a:t> DỤNG</a:t>
                      </a:r>
                      <a:endParaRPr lang="en-US"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1477271">
                <a:tc>
                  <a:txBody>
                    <a:bodyPr/>
                    <a:lstStyle/>
                    <a:p>
                      <a:r>
                        <a:rPr lang="en-US" sz="2800" dirty="0">
                          <a:latin typeface="Times New Roman" panose="02020603050405020304" pitchFamily="18" charset="0"/>
                          <a:cs typeface="Times New Roman" panose="02020603050405020304" pitchFamily="18" charset="0"/>
                        </a:rPr>
                        <a:t>a,</a:t>
                      </a:r>
                    </a:p>
                  </a:txBody>
                  <a:tcPr>
                    <a:solidFill>
                      <a:schemeClr val="accent3">
                        <a:lumMod val="60000"/>
                        <a:lumOff val="4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832514">
                <a:tc>
                  <a:txBody>
                    <a:bodyPr/>
                    <a:lstStyle/>
                    <a:p>
                      <a:r>
                        <a:rPr lang="en-US" sz="2800" dirty="0">
                          <a:latin typeface="Times New Roman" panose="02020603050405020304" pitchFamily="18" charset="0"/>
                          <a:cs typeface="Times New Roman" panose="02020603050405020304" pitchFamily="18" charset="0"/>
                        </a:rPr>
                        <a:t>b,</a:t>
                      </a:r>
                    </a:p>
                  </a:txBody>
                  <a:tcPr>
                    <a:solidFill>
                      <a:schemeClr val="accent3">
                        <a:lumMod val="60000"/>
                        <a:lumOff val="40000"/>
                      </a:schemeClr>
                    </a:solidFill>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968991">
                <a:tc>
                  <a:txBody>
                    <a:bodyPr/>
                    <a:lstStyle/>
                    <a:p>
                      <a:r>
                        <a:rPr lang="en-US" sz="2800" dirty="0">
                          <a:latin typeface="Times New Roman" panose="02020603050405020304" pitchFamily="18" charset="0"/>
                          <a:cs typeface="Times New Roman" panose="02020603050405020304" pitchFamily="18" charset="0"/>
                        </a:rPr>
                        <a:t>c,</a:t>
                      </a:r>
                    </a:p>
                  </a:txBody>
                  <a:tcPr>
                    <a:solidFill>
                      <a:schemeClr val="accent3">
                        <a:lumMod val="60000"/>
                        <a:lumOff val="4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859809">
                <a:tc>
                  <a:txBody>
                    <a:bodyPr/>
                    <a:lstStyle/>
                    <a:p>
                      <a:r>
                        <a:rPr lang="en-US" sz="2800" dirty="0">
                          <a:latin typeface="Times New Roman" panose="02020603050405020304" pitchFamily="18" charset="0"/>
                          <a:cs typeface="Times New Roman" panose="02020603050405020304" pitchFamily="18" charset="0"/>
                        </a:rPr>
                        <a:t>d,</a:t>
                      </a:r>
                    </a:p>
                  </a:txBody>
                  <a:tcPr>
                    <a:solidFill>
                      <a:schemeClr val="accent3">
                        <a:lumMod val="60000"/>
                        <a:lumOff val="4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
        <p:nvSpPr>
          <p:cNvPr id="6" name="Rectangle 5"/>
          <p:cNvSpPr/>
          <p:nvPr/>
        </p:nvSpPr>
        <p:spPr>
          <a:xfrm>
            <a:off x="1242004" y="2221538"/>
            <a:ext cx="4708629" cy="1384995"/>
          </a:xfrm>
          <a:prstGeom prst="rect">
            <a:avLst/>
          </a:prstGeom>
        </p:spPr>
        <p:txBody>
          <a:bodyPr wrap="square">
            <a:spAutoFit/>
          </a:bodyPr>
          <a:lstStyle/>
          <a:p>
            <a:pPr algn="just"/>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nhân hóa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bơi</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so sánh</a:t>
            </a:r>
            <a:r>
              <a:rPr lang="en-US" sz="2800" b="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mắt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yêu</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96000" y="2355093"/>
            <a:ext cx="5736609" cy="1384995"/>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FF0000"/>
                </a:solidFill>
                <a:latin typeface="Times New Roman" panose="02020603050405020304" pitchFamily="18" charset="0"/>
                <a:cs typeface="Times New Roman" panose="02020603050405020304" pitchFamily="18" charset="0"/>
              </a:rPr>
              <a:t>Tác dụng: </a:t>
            </a:r>
            <a:r>
              <a:rPr lang="vi-VN" sz="2800" dirty="0">
                <a:solidFill>
                  <a:schemeClr val="tx1"/>
                </a:solidFill>
                <a:latin typeface="Times New Roman" panose="02020603050405020304" pitchFamily="18" charset="0"/>
                <a:cs typeface="Times New Roman" panose="02020603050405020304" pitchFamily="18" charset="0"/>
              </a:rPr>
              <a:t>Để làm nổi bật lên độ trong của nước và khung cảnh yên bình của quê hương.</a:t>
            </a:r>
          </a:p>
        </p:txBody>
      </p:sp>
      <p:sp>
        <p:nvSpPr>
          <p:cNvPr id="16" name="Rectangle 15"/>
          <p:cNvSpPr/>
          <p:nvPr/>
        </p:nvSpPr>
        <p:spPr>
          <a:xfrm>
            <a:off x="1255594" y="3889262"/>
            <a:ext cx="4531057" cy="523220"/>
          </a:xfrm>
          <a:prstGeom prst="rect">
            <a:avLst/>
          </a:prstGeom>
        </p:spPr>
        <p:txBody>
          <a:bodyPr wrap="square">
            <a:spAutoFit/>
          </a:bodyPr>
          <a:lstStyle/>
          <a:p>
            <a:pPr algn="just"/>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nhân hóa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096000" y="3748493"/>
            <a:ext cx="5736609" cy="954107"/>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FF0000"/>
                </a:solidFill>
                <a:latin typeface="Times New Roman" panose="02020603050405020304" pitchFamily="18" charset="0"/>
                <a:cs typeface="Times New Roman" panose="02020603050405020304" pitchFamily="18" charset="0"/>
              </a:rPr>
              <a:t>Tác dụng: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làm cho cây cối có hồn,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khung cảnh trở nên sinh động.</a:t>
            </a:r>
          </a:p>
        </p:txBody>
      </p:sp>
      <p:sp>
        <p:nvSpPr>
          <p:cNvPr id="18" name="Rectangle 17"/>
          <p:cNvSpPr/>
          <p:nvPr/>
        </p:nvSpPr>
        <p:spPr>
          <a:xfrm>
            <a:off x="1255594" y="4846880"/>
            <a:ext cx="4531057" cy="523220"/>
          </a:xfrm>
          <a:prstGeom prst="rect">
            <a:avLst/>
          </a:prstGeom>
        </p:spPr>
        <p:txBody>
          <a:bodyPr wrap="square">
            <a:spAutoFit/>
          </a:bodyPr>
          <a:lstStyle/>
          <a:p>
            <a:pPr algn="just"/>
            <a:r>
              <a:rPr lang="en-US" sz="2800" b="1" dirty="0">
                <a:solidFill>
                  <a:schemeClr val="tx1"/>
                </a:solidFill>
                <a:latin typeface="Times New Roman" panose="02020603050405020304" pitchFamily="18" charset="0"/>
                <a:cs typeface="Times New Roman" panose="02020603050405020304" pitchFamily="18" charset="0"/>
              </a:rPr>
              <a:t>- so </a:t>
            </a:r>
            <a:r>
              <a:rPr lang="en-US" sz="2800" b="1" dirty="0" err="1">
                <a:solidFill>
                  <a:schemeClr val="tx1"/>
                </a:solidFill>
                <a:latin typeface="Times New Roman" panose="02020603050405020304" pitchFamily="18" charset="0"/>
                <a:cs typeface="Times New Roman" panose="02020603050405020304" pitchFamily="18" charset="0"/>
              </a:rPr>
              <a:t>sánh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lụa</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19" name="Rectangle 18"/>
          <p:cNvSpPr/>
          <p:nvPr/>
        </p:nvSpPr>
        <p:spPr>
          <a:xfrm>
            <a:off x="6096000" y="4631436"/>
            <a:ext cx="5736609" cy="954107"/>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FF0000"/>
                </a:solidFill>
                <a:latin typeface="Times New Roman" panose="02020603050405020304" pitchFamily="18" charset="0"/>
                <a:cs typeface="Times New Roman" panose="02020603050405020304" pitchFamily="18" charset="0"/>
              </a:rPr>
              <a:t>Tác dụng: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làm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tăng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0" name="Rectangle 19"/>
          <p:cNvSpPr/>
          <p:nvPr/>
        </p:nvSpPr>
        <p:spPr>
          <a:xfrm>
            <a:off x="1255594" y="5514379"/>
            <a:ext cx="4531057" cy="954107"/>
          </a:xfrm>
          <a:prstGeom prst="rect">
            <a:avLst/>
          </a:prstGeom>
        </p:spPr>
        <p:txBody>
          <a:bodyPr wrap="square">
            <a:spAutoFit/>
          </a:bodyPr>
          <a:lstStyle/>
          <a:p>
            <a:pPr algn="just"/>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nhân hóa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nghe</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6096000" y="5514379"/>
            <a:ext cx="5736609" cy="954107"/>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FF0000"/>
                </a:solidFill>
                <a:latin typeface="Times New Roman" panose="02020603050405020304" pitchFamily="18" charset="0"/>
                <a:cs typeface="Times New Roman" panose="02020603050405020304" pitchFamily="18" charset="0"/>
              </a:rPr>
              <a:t>Tác dụng: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làm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hồn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hơn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hút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đọc</a:t>
            </a:r>
            <a:endParaRPr lang="vi-VN"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326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2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circle(in)">
                                      <p:cBhvr>
                                        <p:cTn id="5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p:bldP spid="17" grpId="0"/>
      <p:bldP spid="18" grpId="0"/>
      <p:bldP spid="19" grpId="0"/>
      <p:bldP spid="20"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6"/>
            <a:ext cx="3568605" cy="6868715"/>
          </a:xfrm>
          <a:prstGeom prst="rect">
            <a:avLst/>
          </a:prstGeom>
        </p:spPr>
      </p:pic>
      <p:pic>
        <p:nvPicPr>
          <p:cNvPr id="4" name="Picture 3"/>
          <p:cNvPicPr>
            <a:picLocks noChangeAspect="1"/>
          </p:cNvPicPr>
          <p:nvPr/>
        </p:nvPicPr>
        <p:blipFill>
          <a:blip r:embed="rId4"/>
          <a:stretch>
            <a:fillRect/>
          </a:stretch>
        </p:blipFill>
        <p:spPr>
          <a:xfrm>
            <a:off x="174511" y="1139236"/>
            <a:ext cx="3206503" cy="5316359"/>
          </a:xfrm>
          <a:prstGeom prst="rect">
            <a:avLst/>
          </a:prstGeom>
        </p:spPr>
      </p:pic>
      <p:sp>
        <p:nvSpPr>
          <p:cNvPr id="6" name="Rectangle 5"/>
          <p:cNvSpPr/>
          <p:nvPr/>
        </p:nvSpPr>
        <p:spPr>
          <a:xfrm>
            <a:off x="4317241" y="1139236"/>
            <a:ext cx="6696502" cy="4978735"/>
          </a:xfrm>
          <a:prstGeom prst="rect">
            <a:avLst/>
          </a:prstGeom>
        </p:spPr>
        <p:txBody>
          <a:bodyPr wrap="square">
            <a:spAutoFit/>
          </a:bodyPr>
          <a:lstStyle/>
          <a:p>
            <a:pPr algn="just">
              <a:lnSpc>
                <a:spcPct val="150000"/>
              </a:lnSpc>
            </a:pPr>
            <a:r>
              <a:rPr lang="vi-VN" sz="3600" dirty="0">
                <a:solidFill>
                  <a:srgbClr val="FF0000"/>
                </a:solidFill>
                <a:latin typeface="Times New Roman" panose="02020603050405020304" pitchFamily="18" charset="0"/>
                <a:cs typeface="Times New Roman" panose="02020603050405020304" pitchFamily="18" charset="0"/>
              </a:rPr>
              <a:t>Hãy viết đoạn văn (khoảng 5-7 câu) nêu cảm nhận về biện pháp tu từ mà em thích nhất được sử dụng trong đoạn thơ từ “</a:t>
            </a:r>
            <a:r>
              <a:rPr lang="vi-VN" sz="3600" i="1" dirty="0">
                <a:solidFill>
                  <a:srgbClr val="FF0000"/>
                </a:solidFill>
                <a:latin typeface="Times New Roman" panose="02020603050405020304" pitchFamily="18" charset="0"/>
                <a:cs typeface="Times New Roman" panose="02020603050405020304" pitchFamily="18" charset="0"/>
              </a:rPr>
              <a:t>Ô</a:t>
            </a:r>
            <a:r>
              <a:rPr lang="vi-VN" sz="3600" dirty="0">
                <a:solidFill>
                  <a:srgbClr val="FF0000"/>
                </a:solidFill>
                <a:latin typeface="Times New Roman" panose="02020603050405020304" pitchFamily="18" charset="0"/>
                <a:cs typeface="Times New Roman" panose="02020603050405020304" pitchFamily="18" charset="0"/>
              </a:rPr>
              <a:t>i, thuở ấu thơ” đến “Lá xanh như dải lụa mềm lửng lơ.”</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724971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千图PPT彼岸天：ID 8661124库_任意多边形 16"/>
          <p:cNvSpPr/>
          <p:nvPr>
            <p:custDataLst>
              <p:tags r:id="rId1"/>
            </p:custDataLst>
          </p:nvPr>
        </p:nvSpPr>
        <p:spPr bwMode="auto">
          <a:xfrm>
            <a:off x="2046750" y="5176103"/>
            <a:ext cx="254132" cy="392499"/>
          </a:xfrm>
          <a:custGeom>
            <a:avLst/>
            <a:gdLst>
              <a:gd name="T0" fmla="*/ 58 w 175"/>
              <a:gd name="T1" fmla="*/ 0 h 266"/>
              <a:gd name="T2" fmla="*/ 61 w 175"/>
              <a:gd name="T3" fmla="*/ 2 h 266"/>
              <a:gd name="T4" fmla="*/ 66 w 175"/>
              <a:gd name="T5" fmla="*/ 3 h 266"/>
              <a:gd name="T6" fmla="*/ 74 w 175"/>
              <a:gd name="T7" fmla="*/ 7 h 266"/>
              <a:gd name="T8" fmla="*/ 84 w 175"/>
              <a:gd name="T9" fmla="*/ 12 h 266"/>
              <a:gd name="T10" fmla="*/ 96 w 175"/>
              <a:gd name="T11" fmla="*/ 18 h 266"/>
              <a:gd name="T12" fmla="*/ 109 w 175"/>
              <a:gd name="T13" fmla="*/ 28 h 266"/>
              <a:gd name="T14" fmla="*/ 122 w 175"/>
              <a:gd name="T15" fmla="*/ 38 h 266"/>
              <a:gd name="T16" fmla="*/ 135 w 175"/>
              <a:gd name="T17" fmla="*/ 51 h 266"/>
              <a:gd name="T18" fmla="*/ 148 w 175"/>
              <a:gd name="T19" fmla="*/ 65 h 266"/>
              <a:gd name="T20" fmla="*/ 158 w 175"/>
              <a:gd name="T21" fmla="*/ 82 h 266"/>
              <a:gd name="T22" fmla="*/ 167 w 175"/>
              <a:gd name="T23" fmla="*/ 100 h 266"/>
              <a:gd name="T24" fmla="*/ 173 w 175"/>
              <a:gd name="T25" fmla="*/ 121 h 266"/>
              <a:gd name="T26" fmla="*/ 175 w 175"/>
              <a:gd name="T27" fmla="*/ 146 h 266"/>
              <a:gd name="T28" fmla="*/ 174 w 175"/>
              <a:gd name="T29" fmla="*/ 172 h 266"/>
              <a:gd name="T30" fmla="*/ 167 w 175"/>
              <a:gd name="T31" fmla="*/ 200 h 266"/>
              <a:gd name="T32" fmla="*/ 157 w 175"/>
              <a:gd name="T33" fmla="*/ 233 h 266"/>
              <a:gd name="T34" fmla="*/ 140 w 175"/>
              <a:gd name="T35" fmla="*/ 266 h 266"/>
              <a:gd name="T36" fmla="*/ 137 w 175"/>
              <a:gd name="T37" fmla="*/ 266 h 266"/>
              <a:gd name="T38" fmla="*/ 131 w 175"/>
              <a:gd name="T39" fmla="*/ 264 h 266"/>
              <a:gd name="T40" fmla="*/ 122 w 175"/>
              <a:gd name="T41" fmla="*/ 260 h 266"/>
              <a:gd name="T42" fmla="*/ 110 w 175"/>
              <a:gd name="T43" fmla="*/ 255 h 266"/>
              <a:gd name="T44" fmla="*/ 96 w 175"/>
              <a:gd name="T45" fmla="*/ 247 h 266"/>
              <a:gd name="T46" fmla="*/ 80 w 175"/>
              <a:gd name="T47" fmla="*/ 238 h 266"/>
              <a:gd name="T48" fmla="*/ 65 w 175"/>
              <a:gd name="T49" fmla="*/ 226 h 266"/>
              <a:gd name="T50" fmla="*/ 49 w 175"/>
              <a:gd name="T51" fmla="*/ 214 h 266"/>
              <a:gd name="T52" fmla="*/ 35 w 175"/>
              <a:gd name="T53" fmla="*/ 199 h 266"/>
              <a:gd name="T54" fmla="*/ 22 w 175"/>
              <a:gd name="T55" fmla="*/ 183 h 266"/>
              <a:gd name="T56" fmla="*/ 11 w 175"/>
              <a:gd name="T57" fmla="*/ 164 h 266"/>
              <a:gd name="T58" fmla="*/ 4 w 175"/>
              <a:gd name="T59" fmla="*/ 144 h 266"/>
              <a:gd name="T60" fmla="*/ 0 w 175"/>
              <a:gd name="T61" fmla="*/ 121 h 266"/>
              <a:gd name="T62" fmla="*/ 0 w 175"/>
              <a:gd name="T63" fmla="*/ 96 h 266"/>
              <a:gd name="T64" fmla="*/ 6 w 175"/>
              <a:gd name="T65" fmla="*/ 70 h 266"/>
              <a:gd name="T66" fmla="*/ 18 w 175"/>
              <a:gd name="T67" fmla="*/ 41 h 266"/>
              <a:gd name="T68" fmla="*/ 36 w 175"/>
              <a:gd name="T69" fmla="*/ 9 h 266"/>
              <a:gd name="T70" fmla="*/ 35 w 175"/>
              <a:gd name="T71" fmla="*/ 13 h 266"/>
              <a:gd name="T72" fmla="*/ 32 w 175"/>
              <a:gd name="T73" fmla="*/ 21 h 266"/>
              <a:gd name="T74" fmla="*/ 30 w 175"/>
              <a:gd name="T75" fmla="*/ 33 h 266"/>
              <a:gd name="T76" fmla="*/ 26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50 h 266"/>
              <a:gd name="T90" fmla="*/ 46 w 175"/>
              <a:gd name="T91" fmla="*/ 142 h 266"/>
              <a:gd name="T92" fmla="*/ 43 w 175"/>
              <a:gd name="T93" fmla="*/ 127 h 266"/>
              <a:gd name="T94" fmla="*/ 40 w 175"/>
              <a:gd name="T95" fmla="*/ 109 h 266"/>
              <a:gd name="T96" fmla="*/ 37 w 175"/>
              <a:gd name="T97" fmla="*/ 89 h 266"/>
              <a:gd name="T98" fmla="*/ 37 w 175"/>
              <a:gd name="T99" fmla="*/ 66 h 266"/>
              <a:gd name="T100" fmla="*/ 40 w 175"/>
              <a:gd name="T101" fmla="*/ 44 h 266"/>
              <a:gd name="T102" fmla="*/ 46 w 175"/>
              <a:gd name="T103" fmla="*/ 22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2"/>
                </a:lnTo>
                <a:lnTo>
                  <a:pt x="66" y="3"/>
                </a:lnTo>
                <a:lnTo>
                  <a:pt x="74" y="7"/>
                </a:lnTo>
                <a:lnTo>
                  <a:pt x="84" y="12"/>
                </a:lnTo>
                <a:lnTo>
                  <a:pt x="96" y="18"/>
                </a:lnTo>
                <a:lnTo>
                  <a:pt x="109" y="28"/>
                </a:lnTo>
                <a:lnTo>
                  <a:pt x="122" y="38"/>
                </a:lnTo>
                <a:lnTo>
                  <a:pt x="135" y="51"/>
                </a:lnTo>
                <a:lnTo>
                  <a:pt x="148" y="65"/>
                </a:lnTo>
                <a:lnTo>
                  <a:pt x="158" y="82"/>
                </a:lnTo>
                <a:lnTo>
                  <a:pt x="167" y="100"/>
                </a:lnTo>
                <a:lnTo>
                  <a:pt x="173" y="121"/>
                </a:lnTo>
                <a:lnTo>
                  <a:pt x="175" y="146"/>
                </a:lnTo>
                <a:lnTo>
                  <a:pt x="174" y="172"/>
                </a:lnTo>
                <a:lnTo>
                  <a:pt x="167" y="200"/>
                </a:lnTo>
                <a:lnTo>
                  <a:pt x="157" y="233"/>
                </a:lnTo>
                <a:lnTo>
                  <a:pt x="140" y="266"/>
                </a:lnTo>
                <a:lnTo>
                  <a:pt x="137" y="266"/>
                </a:lnTo>
                <a:lnTo>
                  <a:pt x="131" y="264"/>
                </a:lnTo>
                <a:lnTo>
                  <a:pt x="122" y="260"/>
                </a:lnTo>
                <a:lnTo>
                  <a:pt x="110" y="255"/>
                </a:lnTo>
                <a:lnTo>
                  <a:pt x="96" y="247"/>
                </a:lnTo>
                <a:lnTo>
                  <a:pt x="80" y="238"/>
                </a:lnTo>
                <a:lnTo>
                  <a:pt x="65" y="226"/>
                </a:lnTo>
                <a:lnTo>
                  <a:pt x="49" y="214"/>
                </a:lnTo>
                <a:lnTo>
                  <a:pt x="35" y="199"/>
                </a:lnTo>
                <a:lnTo>
                  <a:pt x="22" y="183"/>
                </a:lnTo>
                <a:lnTo>
                  <a:pt x="11" y="164"/>
                </a:lnTo>
                <a:lnTo>
                  <a:pt x="4" y="144"/>
                </a:lnTo>
                <a:lnTo>
                  <a:pt x="0" y="121"/>
                </a:lnTo>
                <a:lnTo>
                  <a:pt x="0" y="96"/>
                </a:lnTo>
                <a:lnTo>
                  <a:pt x="6" y="70"/>
                </a:lnTo>
                <a:lnTo>
                  <a:pt x="18" y="41"/>
                </a:lnTo>
                <a:lnTo>
                  <a:pt x="36" y="9"/>
                </a:lnTo>
                <a:lnTo>
                  <a:pt x="35" y="13"/>
                </a:lnTo>
                <a:lnTo>
                  <a:pt x="32" y="21"/>
                </a:lnTo>
                <a:lnTo>
                  <a:pt x="30" y="33"/>
                </a:lnTo>
                <a:lnTo>
                  <a:pt x="26" y="48"/>
                </a:lnTo>
                <a:lnTo>
                  <a:pt x="24" y="66"/>
                </a:lnTo>
                <a:lnTo>
                  <a:pt x="26" y="87"/>
                </a:lnTo>
                <a:lnTo>
                  <a:pt x="30" y="109"/>
                </a:lnTo>
                <a:lnTo>
                  <a:pt x="37" y="131"/>
                </a:lnTo>
                <a:lnTo>
                  <a:pt x="50" y="153"/>
                </a:lnTo>
                <a:lnTo>
                  <a:pt x="49" y="150"/>
                </a:lnTo>
                <a:lnTo>
                  <a:pt x="46" y="142"/>
                </a:lnTo>
                <a:lnTo>
                  <a:pt x="43" y="127"/>
                </a:lnTo>
                <a:lnTo>
                  <a:pt x="40" y="109"/>
                </a:lnTo>
                <a:lnTo>
                  <a:pt x="37" y="89"/>
                </a:lnTo>
                <a:lnTo>
                  <a:pt x="37" y="66"/>
                </a:lnTo>
                <a:lnTo>
                  <a:pt x="40" y="44"/>
                </a:lnTo>
                <a:lnTo>
                  <a:pt x="46" y="22"/>
                </a:lnTo>
                <a:lnTo>
                  <a:pt x="58"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18" name="千图PPT彼岸天：ID 8661124库_任意多边形 17"/>
          <p:cNvSpPr/>
          <p:nvPr>
            <p:custDataLst>
              <p:tags r:id="rId2"/>
            </p:custDataLst>
          </p:nvPr>
        </p:nvSpPr>
        <p:spPr bwMode="auto">
          <a:xfrm>
            <a:off x="1672088" y="5373828"/>
            <a:ext cx="255584" cy="392499"/>
          </a:xfrm>
          <a:custGeom>
            <a:avLst/>
            <a:gdLst>
              <a:gd name="T0" fmla="*/ 60 w 176"/>
              <a:gd name="T1" fmla="*/ 0 h 266"/>
              <a:gd name="T2" fmla="*/ 61 w 176"/>
              <a:gd name="T3" fmla="*/ 0 h 266"/>
              <a:gd name="T4" fmla="*/ 67 w 176"/>
              <a:gd name="T5" fmla="*/ 3 h 266"/>
              <a:gd name="T6" fmla="*/ 74 w 176"/>
              <a:gd name="T7" fmla="*/ 6 h 266"/>
              <a:gd name="T8" fmla="*/ 85 w 176"/>
              <a:gd name="T9" fmla="*/ 12 h 266"/>
              <a:gd name="T10" fmla="*/ 98 w 176"/>
              <a:gd name="T11" fmla="*/ 18 h 266"/>
              <a:gd name="T12" fmla="*/ 110 w 176"/>
              <a:gd name="T13" fmla="*/ 26 h 266"/>
              <a:gd name="T14" fmla="*/ 124 w 176"/>
              <a:gd name="T15" fmla="*/ 36 h 266"/>
              <a:gd name="T16" fmla="*/ 137 w 176"/>
              <a:gd name="T17" fmla="*/ 49 h 266"/>
              <a:gd name="T18" fmla="*/ 149 w 176"/>
              <a:gd name="T19" fmla="*/ 64 h 266"/>
              <a:gd name="T20" fmla="*/ 159 w 176"/>
              <a:gd name="T21" fmla="*/ 80 h 266"/>
              <a:gd name="T22" fmla="*/ 168 w 176"/>
              <a:gd name="T23" fmla="*/ 100 h 266"/>
              <a:gd name="T24" fmla="*/ 173 w 176"/>
              <a:gd name="T25" fmla="*/ 121 h 266"/>
              <a:gd name="T26" fmla="*/ 176 w 176"/>
              <a:gd name="T27" fmla="*/ 144 h 266"/>
              <a:gd name="T28" fmla="*/ 175 w 176"/>
              <a:gd name="T29" fmla="*/ 171 h 266"/>
              <a:gd name="T30" fmla="*/ 169 w 176"/>
              <a:gd name="T31" fmla="*/ 200 h 266"/>
              <a:gd name="T32" fmla="*/ 158 w 176"/>
              <a:gd name="T33" fmla="*/ 231 h 266"/>
              <a:gd name="T34" fmla="*/ 141 w 176"/>
              <a:gd name="T35" fmla="*/ 266 h 266"/>
              <a:gd name="T36" fmla="*/ 139 w 176"/>
              <a:gd name="T37" fmla="*/ 265 h 266"/>
              <a:gd name="T38" fmla="*/ 133 w 176"/>
              <a:gd name="T39" fmla="*/ 264 h 266"/>
              <a:gd name="T40" fmla="*/ 123 w 176"/>
              <a:gd name="T41" fmla="*/ 258 h 266"/>
              <a:gd name="T42" fmla="*/ 111 w 176"/>
              <a:gd name="T43" fmla="*/ 253 h 266"/>
              <a:gd name="T44" fmla="*/ 97 w 176"/>
              <a:gd name="T45" fmla="*/ 245 h 266"/>
              <a:gd name="T46" fmla="*/ 81 w 176"/>
              <a:gd name="T47" fmla="*/ 236 h 266"/>
              <a:gd name="T48" fmla="*/ 65 w 176"/>
              <a:gd name="T49" fmla="*/ 226 h 266"/>
              <a:gd name="T50" fmla="*/ 50 w 176"/>
              <a:gd name="T51" fmla="*/ 213 h 266"/>
              <a:gd name="T52" fmla="*/ 35 w 176"/>
              <a:gd name="T53" fmla="*/ 199 h 266"/>
              <a:gd name="T54" fmla="*/ 22 w 176"/>
              <a:gd name="T55" fmla="*/ 182 h 266"/>
              <a:gd name="T56" fmla="*/ 12 w 176"/>
              <a:gd name="T57" fmla="*/ 164 h 266"/>
              <a:gd name="T58" fmla="*/ 4 w 176"/>
              <a:gd name="T59" fmla="*/ 143 h 266"/>
              <a:gd name="T60" fmla="*/ 0 w 176"/>
              <a:gd name="T61" fmla="*/ 121 h 266"/>
              <a:gd name="T62" fmla="*/ 2 w 176"/>
              <a:gd name="T63" fmla="*/ 96 h 266"/>
              <a:gd name="T64" fmla="*/ 7 w 176"/>
              <a:gd name="T65" fmla="*/ 69 h 266"/>
              <a:gd name="T66" fmla="*/ 19 w 176"/>
              <a:gd name="T67" fmla="*/ 40 h 266"/>
              <a:gd name="T68" fmla="*/ 37 w 176"/>
              <a:gd name="T69" fmla="*/ 9 h 266"/>
              <a:gd name="T70" fmla="*/ 35 w 176"/>
              <a:gd name="T71" fmla="*/ 12 h 266"/>
              <a:gd name="T72" fmla="*/ 33 w 176"/>
              <a:gd name="T73" fmla="*/ 19 h 266"/>
              <a:gd name="T74" fmla="*/ 30 w 176"/>
              <a:gd name="T75" fmla="*/ 32 h 266"/>
              <a:gd name="T76" fmla="*/ 28 w 176"/>
              <a:gd name="T77" fmla="*/ 48 h 266"/>
              <a:gd name="T78" fmla="*/ 25 w 176"/>
              <a:gd name="T79" fmla="*/ 66 h 266"/>
              <a:gd name="T80" fmla="*/ 26 w 176"/>
              <a:gd name="T81" fmla="*/ 87 h 266"/>
              <a:gd name="T82" fmla="*/ 30 w 176"/>
              <a:gd name="T83" fmla="*/ 108 h 266"/>
              <a:gd name="T84" fmla="*/ 38 w 176"/>
              <a:gd name="T85" fmla="*/ 131 h 266"/>
              <a:gd name="T86" fmla="*/ 51 w 176"/>
              <a:gd name="T87" fmla="*/ 152 h 266"/>
              <a:gd name="T88" fmla="*/ 50 w 176"/>
              <a:gd name="T89" fmla="*/ 149 h 266"/>
              <a:gd name="T90" fmla="*/ 47 w 176"/>
              <a:gd name="T91" fmla="*/ 140 h 266"/>
              <a:gd name="T92" fmla="*/ 43 w 176"/>
              <a:gd name="T93" fmla="*/ 126 h 266"/>
              <a:gd name="T94" fmla="*/ 41 w 176"/>
              <a:gd name="T95" fmla="*/ 109 h 266"/>
              <a:gd name="T96" fmla="*/ 38 w 176"/>
              <a:gd name="T97" fmla="*/ 88 h 266"/>
              <a:gd name="T98" fmla="*/ 38 w 176"/>
              <a:gd name="T99" fmla="*/ 66 h 266"/>
              <a:gd name="T100" fmla="*/ 41 w 176"/>
              <a:gd name="T101" fmla="*/ 43 h 266"/>
              <a:gd name="T102" fmla="*/ 48 w 176"/>
              <a:gd name="T103" fmla="*/ 21 h 266"/>
              <a:gd name="T104" fmla="*/ 60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60" y="0"/>
                </a:moveTo>
                <a:lnTo>
                  <a:pt x="61" y="0"/>
                </a:lnTo>
                <a:lnTo>
                  <a:pt x="67" y="3"/>
                </a:lnTo>
                <a:lnTo>
                  <a:pt x="74" y="6"/>
                </a:lnTo>
                <a:lnTo>
                  <a:pt x="85" y="12"/>
                </a:lnTo>
                <a:lnTo>
                  <a:pt x="98" y="18"/>
                </a:lnTo>
                <a:lnTo>
                  <a:pt x="110" y="26"/>
                </a:lnTo>
                <a:lnTo>
                  <a:pt x="124" y="36"/>
                </a:lnTo>
                <a:lnTo>
                  <a:pt x="137" y="49"/>
                </a:lnTo>
                <a:lnTo>
                  <a:pt x="149" y="64"/>
                </a:lnTo>
                <a:lnTo>
                  <a:pt x="159" y="80"/>
                </a:lnTo>
                <a:lnTo>
                  <a:pt x="168" y="100"/>
                </a:lnTo>
                <a:lnTo>
                  <a:pt x="173" y="121"/>
                </a:lnTo>
                <a:lnTo>
                  <a:pt x="176" y="144"/>
                </a:lnTo>
                <a:lnTo>
                  <a:pt x="175" y="171"/>
                </a:lnTo>
                <a:lnTo>
                  <a:pt x="169" y="200"/>
                </a:lnTo>
                <a:lnTo>
                  <a:pt x="158" y="231"/>
                </a:lnTo>
                <a:lnTo>
                  <a:pt x="141" y="266"/>
                </a:lnTo>
                <a:lnTo>
                  <a:pt x="139" y="265"/>
                </a:lnTo>
                <a:lnTo>
                  <a:pt x="133" y="264"/>
                </a:lnTo>
                <a:lnTo>
                  <a:pt x="123" y="258"/>
                </a:lnTo>
                <a:lnTo>
                  <a:pt x="111" y="253"/>
                </a:lnTo>
                <a:lnTo>
                  <a:pt x="97" y="245"/>
                </a:lnTo>
                <a:lnTo>
                  <a:pt x="81" y="236"/>
                </a:lnTo>
                <a:lnTo>
                  <a:pt x="65" y="226"/>
                </a:lnTo>
                <a:lnTo>
                  <a:pt x="50" y="213"/>
                </a:lnTo>
                <a:lnTo>
                  <a:pt x="35" y="199"/>
                </a:lnTo>
                <a:lnTo>
                  <a:pt x="22" y="182"/>
                </a:lnTo>
                <a:lnTo>
                  <a:pt x="12" y="164"/>
                </a:lnTo>
                <a:lnTo>
                  <a:pt x="4" y="143"/>
                </a:lnTo>
                <a:lnTo>
                  <a:pt x="0" y="121"/>
                </a:lnTo>
                <a:lnTo>
                  <a:pt x="2" y="96"/>
                </a:lnTo>
                <a:lnTo>
                  <a:pt x="7" y="69"/>
                </a:lnTo>
                <a:lnTo>
                  <a:pt x="19" y="40"/>
                </a:lnTo>
                <a:lnTo>
                  <a:pt x="37" y="9"/>
                </a:lnTo>
                <a:lnTo>
                  <a:pt x="35" y="12"/>
                </a:lnTo>
                <a:lnTo>
                  <a:pt x="33" y="19"/>
                </a:lnTo>
                <a:lnTo>
                  <a:pt x="30" y="32"/>
                </a:lnTo>
                <a:lnTo>
                  <a:pt x="28" y="48"/>
                </a:lnTo>
                <a:lnTo>
                  <a:pt x="25" y="66"/>
                </a:lnTo>
                <a:lnTo>
                  <a:pt x="26" y="87"/>
                </a:lnTo>
                <a:lnTo>
                  <a:pt x="30" y="108"/>
                </a:lnTo>
                <a:lnTo>
                  <a:pt x="38" y="131"/>
                </a:lnTo>
                <a:lnTo>
                  <a:pt x="51" y="152"/>
                </a:lnTo>
                <a:lnTo>
                  <a:pt x="50" y="149"/>
                </a:lnTo>
                <a:lnTo>
                  <a:pt x="47" y="140"/>
                </a:lnTo>
                <a:lnTo>
                  <a:pt x="43" y="126"/>
                </a:lnTo>
                <a:lnTo>
                  <a:pt x="41" y="109"/>
                </a:lnTo>
                <a:lnTo>
                  <a:pt x="38" y="88"/>
                </a:lnTo>
                <a:lnTo>
                  <a:pt x="38" y="66"/>
                </a:lnTo>
                <a:lnTo>
                  <a:pt x="41" y="43"/>
                </a:lnTo>
                <a:lnTo>
                  <a:pt x="48" y="21"/>
                </a:lnTo>
                <a:lnTo>
                  <a:pt x="60"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19" name="千图PPT彼岸天：ID 8661124库_任意多边形 18"/>
          <p:cNvSpPr/>
          <p:nvPr>
            <p:custDataLst>
              <p:tags r:id="rId3"/>
            </p:custDataLst>
          </p:nvPr>
        </p:nvSpPr>
        <p:spPr bwMode="auto">
          <a:xfrm>
            <a:off x="1044746" y="5440227"/>
            <a:ext cx="255584" cy="376268"/>
          </a:xfrm>
          <a:custGeom>
            <a:avLst/>
            <a:gdLst>
              <a:gd name="T0" fmla="*/ 133 w 176"/>
              <a:gd name="T1" fmla="*/ 0 h 255"/>
              <a:gd name="T2" fmla="*/ 131 w 176"/>
              <a:gd name="T3" fmla="*/ 2 h 255"/>
              <a:gd name="T4" fmla="*/ 124 w 176"/>
              <a:gd name="T5" fmla="*/ 4 h 255"/>
              <a:gd name="T6" fmla="*/ 113 w 176"/>
              <a:gd name="T7" fmla="*/ 11 h 255"/>
              <a:gd name="T8" fmla="*/ 100 w 176"/>
              <a:gd name="T9" fmla="*/ 20 h 255"/>
              <a:gd name="T10" fmla="*/ 85 w 176"/>
              <a:gd name="T11" fmla="*/ 32 h 255"/>
              <a:gd name="T12" fmla="*/ 72 w 176"/>
              <a:gd name="T13" fmla="*/ 47 h 255"/>
              <a:gd name="T14" fmla="*/ 59 w 176"/>
              <a:gd name="T15" fmla="*/ 65 h 255"/>
              <a:gd name="T16" fmla="*/ 49 w 176"/>
              <a:gd name="T17" fmla="*/ 86 h 255"/>
              <a:gd name="T18" fmla="*/ 42 w 176"/>
              <a:gd name="T19" fmla="*/ 111 h 255"/>
              <a:gd name="T20" fmla="*/ 44 w 176"/>
              <a:gd name="T21" fmla="*/ 108 h 255"/>
              <a:gd name="T22" fmla="*/ 49 w 176"/>
              <a:gd name="T23" fmla="*/ 100 h 255"/>
              <a:gd name="T24" fmla="*/ 55 w 176"/>
              <a:gd name="T25" fmla="*/ 87 h 255"/>
              <a:gd name="T26" fmla="*/ 66 w 176"/>
              <a:gd name="T27" fmla="*/ 73 h 255"/>
              <a:gd name="T28" fmla="*/ 79 w 176"/>
              <a:gd name="T29" fmla="*/ 58 h 255"/>
              <a:gd name="T30" fmla="*/ 94 w 176"/>
              <a:gd name="T31" fmla="*/ 42 h 255"/>
              <a:gd name="T32" fmla="*/ 113 w 176"/>
              <a:gd name="T33" fmla="*/ 28 h 255"/>
              <a:gd name="T34" fmla="*/ 133 w 176"/>
              <a:gd name="T35" fmla="*/ 16 h 255"/>
              <a:gd name="T36" fmla="*/ 157 w 176"/>
              <a:gd name="T37" fmla="*/ 10 h 255"/>
              <a:gd name="T38" fmla="*/ 158 w 176"/>
              <a:gd name="T39" fmla="*/ 12 h 255"/>
              <a:gd name="T40" fmla="*/ 161 w 176"/>
              <a:gd name="T41" fmla="*/ 17 h 255"/>
              <a:gd name="T42" fmla="*/ 163 w 176"/>
              <a:gd name="T43" fmla="*/ 26 h 255"/>
              <a:gd name="T44" fmla="*/ 167 w 176"/>
              <a:gd name="T45" fmla="*/ 39 h 255"/>
              <a:gd name="T46" fmla="*/ 171 w 176"/>
              <a:gd name="T47" fmla="*/ 54 h 255"/>
              <a:gd name="T48" fmla="*/ 175 w 176"/>
              <a:gd name="T49" fmla="*/ 71 h 255"/>
              <a:gd name="T50" fmla="*/ 176 w 176"/>
              <a:gd name="T51" fmla="*/ 89 h 255"/>
              <a:gd name="T52" fmla="*/ 175 w 176"/>
              <a:gd name="T53" fmla="*/ 108 h 255"/>
              <a:gd name="T54" fmla="*/ 172 w 176"/>
              <a:gd name="T55" fmla="*/ 129 h 255"/>
              <a:gd name="T56" fmla="*/ 166 w 176"/>
              <a:gd name="T57" fmla="*/ 148 h 255"/>
              <a:gd name="T58" fmla="*/ 156 w 176"/>
              <a:gd name="T59" fmla="*/ 169 h 255"/>
              <a:gd name="T60" fmla="*/ 141 w 176"/>
              <a:gd name="T61" fmla="*/ 190 h 255"/>
              <a:gd name="T62" fmla="*/ 122 w 176"/>
              <a:gd name="T63" fmla="*/ 208 h 255"/>
              <a:gd name="T64" fmla="*/ 96 w 176"/>
              <a:gd name="T65" fmla="*/ 226 h 255"/>
              <a:gd name="T66" fmla="*/ 65 w 176"/>
              <a:gd name="T67" fmla="*/ 242 h 255"/>
              <a:gd name="T68" fmla="*/ 26 w 176"/>
              <a:gd name="T69" fmla="*/ 255 h 255"/>
              <a:gd name="T70" fmla="*/ 24 w 176"/>
              <a:gd name="T71" fmla="*/ 254 h 255"/>
              <a:gd name="T72" fmla="*/ 22 w 176"/>
              <a:gd name="T73" fmla="*/ 247 h 255"/>
              <a:gd name="T74" fmla="*/ 18 w 176"/>
              <a:gd name="T75" fmla="*/ 238 h 255"/>
              <a:gd name="T76" fmla="*/ 14 w 176"/>
              <a:gd name="T77" fmla="*/ 225 h 255"/>
              <a:gd name="T78" fmla="*/ 9 w 176"/>
              <a:gd name="T79" fmla="*/ 209 h 255"/>
              <a:gd name="T80" fmla="*/ 5 w 176"/>
              <a:gd name="T81" fmla="*/ 193 h 255"/>
              <a:gd name="T82" fmla="*/ 1 w 176"/>
              <a:gd name="T83" fmla="*/ 173 h 255"/>
              <a:gd name="T84" fmla="*/ 0 w 176"/>
              <a:gd name="T85" fmla="*/ 154 h 255"/>
              <a:gd name="T86" fmla="*/ 0 w 176"/>
              <a:gd name="T87" fmla="*/ 133 h 255"/>
              <a:gd name="T88" fmla="*/ 2 w 176"/>
              <a:gd name="T89" fmla="*/ 112 h 255"/>
              <a:gd name="T90" fmla="*/ 7 w 176"/>
              <a:gd name="T91" fmla="*/ 91 h 255"/>
              <a:gd name="T92" fmla="*/ 16 w 176"/>
              <a:gd name="T93" fmla="*/ 72 h 255"/>
              <a:gd name="T94" fmla="*/ 29 w 176"/>
              <a:gd name="T95" fmla="*/ 52 h 255"/>
              <a:gd name="T96" fmla="*/ 48 w 176"/>
              <a:gd name="T97" fmla="*/ 35 h 255"/>
              <a:gd name="T98" fmla="*/ 71 w 176"/>
              <a:gd name="T99" fmla="*/ 21 h 255"/>
              <a:gd name="T100" fmla="*/ 100 w 176"/>
              <a:gd name="T101" fmla="*/ 10 h 255"/>
              <a:gd name="T102" fmla="*/ 133 w 176"/>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255">
                <a:moveTo>
                  <a:pt x="133" y="0"/>
                </a:moveTo>
                <a:lnTo>
                  <a:pt x="131" y="2"/>
                </a:lnTo>
                <a:lnTo>
                  <a:pt x="124" y="4"/>
                </a:lnTo>
                <a:lnTo>
                  <a:pt x="113" y="11"/>
                </a:lnTo>
                <a:lnTo>
                  <a:pt x="100" y="20"/>
                </a:lnTo>
                <a:lnTo>
                  <a:pt x="85" y="32"/>
                </a:lnTo>
                <a:lnTo>
                  <a:pt x="72" y="47"/>
                </a:lnTo>
                <a:lnTo>
                  <a:pt x="59" y="65"/>
                </a:lnTo>
                <a:lnTo>
                  <a:pt x="49" y="86"/>
                </a:lnTo>
                <a:lnTo>
                  <a:pt x="42" y="111"/>
                </a:lnTo>
                <a:lnTo>
                  <a:pt x="44" y="108"/>
                </a:lnTo>
                <a:lnTo>
                  <a:pt x="49" y="100"/>
                </a:lnTo>
                <a:lnTo>
                  <a:pt x="55" y="87"/>
                </a:lnTo>
                <a:lnTo>
                  <a:pt x="66" y="73"/>
                </a:lnTo>
                <a:lnTo>
                  <a:pt x="79" y="58"/>
                </a:lnTo>
                <a:lnTo>
                  <a:pt x="94" y="42"/>
                </a:lnTo>
                <a:lnTo>
                  <a:pt x="113" y="28"/>
                </a:lnTo>
                <a:lnTo>
                  <a:pt x="133" y="16"/>
                </a:lnTo>
                <a:lnTo>
                  <a:pt x="157" y="10"/>
                </a:lnTo>
                <a:lnTo>
                  <a:pt x="158" y="12"/>
                </a:lnTo>
                <a:lnTo>
                  <a:pt x="161" y="17"/>
                </a:lnTo>
                <a:lnTo>
                  <a:pt x="163" y="26"/>
                </a:lnTo>
                <a:lnTo>
                  <a:pt x="167" y="39"/>
                </a:lnTo>
                <a:lnTo>
                  <a:pt x="171" y="54"/>
                </a:lnTo>
                <a:lnTo>
                  <a:pt x="175" y="71"/>
                </a:lnTo>
                <a:lnTo>
                  <a:pt x="176" y="89"/>
                </a:lnTo>
                <a:lnTo>
                  <a:pt x="175" y="108"/>
                </a:lnTo>
                <a:lnTo>
                  <a:pt x="172" y="129"/>
                </a:lnTo>
                <a:lnTo>
                  <a:pt x="166" y="148"/>
                </a:lnTo>
                <a:lnTo>
                  <a:pt x="156" y="169"/>
                </a:lnTo>
                <a:lnTo>
                  <a:pt x="141" y="190"/>
                </a:lnTo>
                <a:lnTo>
                  <a:pt x="122" y="208"/>
                </a:lnTo>
                <a:lnTo>
                  <a:pt x="96" y="226"/>
                </a:lnTo>
                <a:lnTo>
                  <a:pt x="65" y="242"/>
                </a:lnTo>
                <a:lnTo>
                  <a:pt x="26" y="255"/>
                </a:lnTo>
                <a:lnTo>
                  <a:pt x="24" y="254"/>
                </a:lnTo>
                <a:lnTo>
                  <a:pt x="22" y="247"/>
                </a:lnTo>
                <a:lnTo>
                  <a:pt x="18" y="238"/>
                </a:lnTo>
                <a:lnTo>
                  <a:pt x="14" y="225"/>
                </a:lnTo>
                <a:lnTo>
                  <a:pt x="9" y="209"/>
                </a:lnTo>
                <a:lnTo>
                  <a:pt x="5" y="193"/>
                </a:lnTo>
                <a:lnTo>
                  <a:pt x="1" y="173"/>
                </a:lnTo>
                <a:lnTo>
                  <a:pt x="0" y="154"/>
                </a:lnTo>
                <a:lnTo>
                  <a:pt x="0" y="133"/>
                </a:lnTo>
                <a:lnTo>
                  <a:pt x="2" y="112"/>
                </a:lnTo>
                <a:lnTo>
                  <a:pt x="7" y="91"/>
                </a:lnTo>
                <a:lnTo>
                  <a:pt x="16" y="72"/>
                </a:lnTo>
                <a:lnTo>
                  <a:pt x="29" y="52"/>
                </a:lnTo>
                <a:lnTo>
                  <a:pt x="48" y="35"/>
                </a:lnTo>
                <a:lnTo>
                  <a:pt x="71" y="21"/>
                </a:lnTo>
                <a:lnTo>
                  <a:pt x="100" y="10"/>
                </a:lnTo>
                <a:lnTo>
                  <a:pt x="133"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0" name="千图PPT彼岸天：ID 8661124库_任意多边形 19"/>
          <p:cNvSpPr/>
          <p:nvPr>
            <p:custDataLst>
              <p:tags r:id="rId4"/>
            </p:custDataLst>
          </p:nvPr>
        </p:nvSpPr>
        <p:spPr bwMode="auto">
          <a:xfrm>
            <a:off x="895170" y="4984280"/>
            <a:ext cx="371758" cy="261175"/>
          </a:xfrm>
          <a:custGeom>
            <a:avLst/>
            <a:gdLst>
              <a:gd name="T0" fmla="*/ 103 w 256"/>
              <a:gd name="T1" fmla="*/ 0 h 177"/>
              <a:gd name="T2" fmla="*/ 123 w 256"/>
              <a:gd name="T3" fmla="*/ 0 h 177"/>
              <a:gd name="T4" fmla="*/ 144 w 256"/>
              <a:gd name="T5" fmla="*/ 3 h 177"/>
              <a:gd name="T6" fmla="*/ 165 w 256"/>
              <a:gd name="T7" fmla="*/ 8 h 177"/>
              <a:gd name="T8" fmla="*/ 184 w 256"/>
              <a:gd name="T9" fmla="*/ 19 h 177"/>
              <a:gd name="T10" fmla="*/ 203 w 256"/>
              <a:gd name="T11" fmla="*/ 32 h 177"/>
              <a:gd name="T12" fmla="*/ 220 w 256"/>
              <a:gd name="T13" fmla="*/ 48 h 177"/>
              <a:gd name="T14" fmla="*/ 235 w 256"/>
              <a:gd name="T15" fmla="*/ 72 h 177"/>
              <a:gd name="T16" fmla="*/ 247 w 256"/>
              <a:gd name="T17" fmla="*/ 100 h 177"/>
              <a:gd name="T18" fmla="*/ 256 w 256"/>
              <a:gd name="T19" fmla="*/ 135 h 177"/>
              <a:gd name="T20" fmla="*/ 255 w 256"/>
              <a:gd name="T21" fmla="*/ 133 h 177"/>
              <a:gd name="T22" fmla="*/ 251 w 256"/>
              <a:gd name="T23" fmla="*/ 125 h 177"/>
              <a:gd name="T24" fmla="*/ 244 w 256"/>
              <a:gd name="T25" fmla="*/ 115 h 177"/>
              <a:gd name="T26" fmla="*/ 235 w 256"/>
              <a:gd name="T27" fmla="*/ 102 h 177"/>
              <a:gd name="T28" fmla="*/ 223 w 256"/>
              <a:gd name="T29" fmla="*/ 87 h 177"/>
              <a:gd name="T30" fmla="*/ 209 w 256"/>
              <a:gd name="T31" fmla="*/ 73 h 177"/>
              <a:gd name="T32" fmla="*/ 191 w 256"/>
              <a:gd name="T33" fmla="*/ 60 h 177"/>
              <a:gd name="T34" fmla="*/ 169 w 256"/>
              <a:gd name="T35" fmla="*/ 51 h 177"/>
              <a:gd name="T36" fmla="*/ 144 w 256"/>
              <a:gd name="T37" fmla="*/ 45 h 177"/>
              <a:gd name="T38" fmla="*/ 147 w 256"/>
              <a:gd name="T39" fmla="*/ 46 h 177"/>
              <a:gd name="T40" fmla="*/ 156 w 256"/>
              <a:gd name="T41" fmla="*/ 50 h 177"/>
              <a:gd name="T42" fmla="*/ 168 w 256"/>
              <a:gd name="T43" fmla="*/ 58 h 177"/>
              <a:gd name="T44" fmla="*/ 183 w 256"/>
              <a:gd name="T45" fmla="*/ 68 h 177"/>
              <a:gd name="T46" fmla="*/ 199 w 256"/>
              <a:gd name="T47" fmla="*/ 81 h 177"/>
              <a:gd name="T48" fmla="*/ 214 w 256"/>
              <a:gd name="T49" fmla="*/ 97 h 177"/>
              <a:gd name="T50" fmla="*/ 229 w 256"/>
              <a:gd name="T51" fmla="*/ 115 h 177"/>
              <a:gd name="T52" fmla="*/ 239 w 256"/>
              <a:gd name="T53" fmla="*/ 135 h 177"/>
              <a:gd name="T54" fmla="*/ 247 w 256"/>
              <a:gd name="T55" fmla="*/ 159 h 177"/>
              <a:gd name="T56" fmla="*/ 244 w 256"/>
              <a:gd name="T57" fmla="*/ 159 h 177"/>
              <a:gd name="T58" fmla="*/ 238 w 256"/>
              <a:gd name="T59" fmla="*/ 161 h 177"/>
              <a:gd name="T60" fmla="*/ 229 w 256"/>
              <a:gd name="T61" fmla="*/ 165 h 177"/>
              <a:gd name="T62" fmla="*/ 217 w 256"/>
              <a:gd name="T63" fmla="*/ 169 h 177"/>
              <a:gd name="T64" fmla="*/ 203 w 256"/>
              <a:gd name="T65" fmla="*/ 173 h 177"/>
              <a:gd name="T66" fmla="*/ 186 w 256"/>
              <a:gd name="T67" fmla="*/ 176 h 177"/>
              <a:gd name="T68" fmla="*/ 168 w 256"/>
              <a:gd name="T69" fmla="*/ 177 h 177"/>
              <a:gd name="T70" fmla="*/ 148 w 256"/>
              <a:gd name="T71" fmla="*/ 177 h 177"/>
              <a:gd name="T72" fmla="*/ 127 w 256"/>
              <a:gd name="T73" fmla="*/ 173 h 177"/>
              <a:gd name="T74" fmla="*/ 106 w 256"/>
              <a:gd name="T75" fmla="*/ 168 h 177"/>
              <a:gd name="T76" fmla="*/ 86 w 256"/>
              <a:gd name="T77" fmla="*/ 158 h 177"/>
              <a:gd name="T78" fmla="*/ 66 w 256"/>
              <a:gd name="T79" fmla="*/ 142 h 177"/>
              <a:gd name="T80" fmla="*/ 47 w 256"/>
              <a:gd name="T81" fmla="*/ 122 h 177"/>
              <a:gd name="T82" fmla="*/ 30 w 256"/>
              <a:gd name="T83" fmla="*/ 98 h 177"/>
              <a:gd name="T84" fmla="*/ 14 w 256"/>
              <a:gd name="T85" fmla="*/ 65 h 177"/>
              <a:gd name="T86" fmla="*/ 0 w 256"/>
              <a:gd name="T87" fmla="*/ 28 h 177"/>
              <a:gd name="T88" fmla="*/ 2 w 256"/>
              <a:gd name="T89" fmla="*/ 26 h 177"/>
              <a:gd name="T90" fmla="*/ 9 w 256"/>
              <a:gd name="T91" fmla="*/ 24 h 177"/>
              <a:gd name="T92" fmla="*/ 18 w 256"/>
              <a:gd name="T93" fmla="*/ 20 h 177"/>
              <a:gd name="T94" fmla="*/ 31 w 256"/>
              <a:gd name="T95" fmla="*/ 15 h 177"/>
              <a:gd name="T96" fmla="*/ 45 w 256"/>
              <a:gd name="T97" fmla="*/ 11 h 177"/>
              <a:gd name="T98" fmla="*/ 64 w 256"/>
              <a:gd name="T99" fmla="*/ 6 h 177"/>
              <a:gd name="T100" fmla="*/ 82 w 256"/>
              <a:gd name="T101" fmla="*/ 3 h 177"/>
              <a:gd name="T102" fmla="*/ 103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3" y="0"/>
                </a:moveTo>
                <a:lnTo>
                  <a:pt x="123" y="0"/>
                </a:lnTo>
                <a:lnTo>
                  <a:pt x="144" y="3"/>
                </a:lnTo>
                <a:lnTo>
                  <a:pt x="165" y="8"/>
                </a:lnTo>
                <a:lnTo>
                  <a:pt x="184" y="19"/>
                </a:lnTo>
                <a:lnTo>
                  <a:pt x="203" y="32"/>
                </a:lnTo>
                <a:lnTo>
                  <a:pt x="220" y="48"/>
                </a:lnTo>
                <a:lnTo>
                  <a:pt x="235" y="72"/>
                </a:lnTo>
                <a:lnTo>
                  <a:pt x="247" y="100"/>
                </a:lnTo>
                <a:lnTo>
                  <a:pt x="256" y="135"/>
                </a:lnTo>
                <a:lnTo>
                  <a:pt x="255" y="133"/>
                </a:lnTo>
                <a:lnTo>
                  <a:pt x="251" y="125"/>
                </a:lnTo>
                <a:lnTo>
                  <a:pt x="244" y="115"/>
                </a:lnTo>
                <a:lnTo>
                  <a:pt x="235" y="102"/>
                </a:lnTo>
                <a:lnTo>
                  <a:pt x="223" y="87"/>
                </a:lnTo>
                <a:lnTo>
                  <a:pt x="209" y="73"/>
                </a:lnTo>
                <a:lnTo>
                  <a:pt x="191" y="60"/>
                </a:lnTo>
                <a:lnTo>
                  <a:pt x="169" y="51"/>
                </a:lnTo>
                <a:lnTo>
                  <a:pt x="144" y="45"/>
                </a:lnTo>
                <a:lnTo>
                  <a:pt x="147" y="46"/>
                </a:lnTo>
                <a:lnTo>
                  <a:pt x="156" y="50"/>
                </a:lnTo>
                <a:lnTo>
                  <a:pt x="168" y="58"/>
                </a:lnTo>
                <a:lnTo>
                  <a:pt x="183" y="68"/>
                </a:lnTo>
                <a:lnTo>
                  <a:pt x="199" y="81"/>
                </a:lnTo>
                <a:lnTo>
                  <a:pt x="214" y="97"/>
                </a:lnTo>
                <a:lnTo>
                  <a:pt x="229" y="115"/>
                </a:lnTo>
                <a:lnTo>
                  <a:pt x="239" y="135"/>
                </a:lnTo>
                <a:lnTo>
                  <a:pt x="247" y="159"/>
                </a:lnTo>
                <a:lnTo>
                  <a:pt x="244" y="159"/>
                </a:lnTo>
                <a:lnTo>
                  <a:pt x="238" y="161"/>
                </a:lnTo>
                <a:lnTo>
                  <a:pt x="229" y="165"/>
                </a:lnTo>
                <a:lnTo>
                  <a:pt x="217" y="169"/>
                </a:lnTo>
                <a:lnTo>
                  <a:pt x="203" y="173"/>
                </a:lnTo>
                <a:lnTo>
                  <a:pt x="186" y="176"/>
                </a:lnTo>
                <a:lnTo>
                  <a:pt x="168" y="177"/>
                </a:lnTo>
                <a:lnTo>
                  <a:pt x="148" y="177"/>
                </a:lnTo>
                <a:lnTo>
                  <a:pt x="127" y="173"/>
                </a:lnTo>
                <a:lnTo>
                  <a:pt x="106" y="168"/>
                </a:lnTo>
                <a:lnTo>
                  <a:pt x="86" y="158"/>
                </a:lnTo>
                <a:lnTo>
                  <a:pt x="66" y="142"/>
                </a:lnTo>
                <a:lnTo>
                  <a:pt x="47" y="122"/>
                </a:lnTo>
                <a:lnTo>
                  <a:pt x="30" y="98"/>
                </a:lnTo>
                <a:lnTo>
                  <a:pt x="14" y="65"/>
                </a:lnTo>
                <a:lnTo>
                  <a:pt x="0" y="28"/>
                </a:lnTo>
                <a:lnTo>
                  <a:pt x="2" y="26"/>
                </a:lnTo>
                <a:lnTo>
                  <a:pt x="9" y="24"/>
                </a:lnTo>
                <a:lnTo>
                  <a:pt x="18" y="20"/>
                </a:lnTo>
                <a:lnTo>
                  <a:pt x="31" y="15"/>
                </a:lnTo>
                <a:lnTo>
                  <a:pt x="45" y="11"/>
                </a:lnTo>
                <a:lnTo>
                  <a:pt x="64" y="6"/>
                </a:lnTo>
                <a:lnTo>
                  <a:pt x="82" y="3"/>
                </a:lnTo>
                <a:lnTo>
                  <a:pt x="103"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1" name="千图PPT彼岸天：ID 8661124库_任意多边形 20"/>
          <p:cNvSpPr/>
          <p:nvPr>
            <p:custDataLst>
              <p:tags r:id="rId5"/>
            </p:custDataLst>
          </p:nvPr>
        </p:nvSpPr>
        <p:spPr bwMode="auto">
          <a:xfrm>
            <a:off x="410142" y="4634572"/>
            <a:ext cx="370307" cy="259699"/>
          </a:xfrm>
          <a:custGeom>
            <a:avLst/>
            <a:gdLst>
              <a:gd name="T0" fmla="*/ 101 w 255"/>
              <a:gd name="T1" fmla="*/ 0 h 176"/>
              <a:gd name="T2" fmla="*/ 122 w 255"/>
              <a:gd name="T3" fmla="*/ 0 h 176"/>
              <a:gd name="T4" fmla="*/ 143 w 255"/>
              <a:gd name="T5" fmla="*/ 2 h 176"/>
              <a:gd name="T6" fmla="*/ 164 w 255"/>
              <a:gd name="T7" fmla="*/ 8 h 176"/>
              <a:gd name="T8" fmla="*/ 183 w 255"/>
              <a:gd name="T9" fmla="*/ 17 h 176"/>
              <a:gd name="T10" fmla="*/ 203 w 255"/>
              <a:gd name="T11" fmla="*/ 30 h 176"/>
              <a:gd name="T12" fmla="*/ 220 w 255"/>
              <a:gd name="T13" fmla="*/ 48 h 176"/>
              <a:gd name="T14" fmla="*/ 234 w 255"/>
              <a:gd name="T15" fmla="*/ 71 h 176"/>
              <a:gd name="T16" fmla="*/ 246 w 255"/>
              <a:gd name="T17" fmla="*/ 100 h 176"/>
              <a:gd name="T18" fmla="*/ 255 w 255"/>
              <a:gd name="T19" fmla="*/ 135 h 176"/>
              <a:gd name="T20" fmla="*/ 255 w 255"/>
              <a:gd name="T21" fmla="*/ 132 h 176"/>
              <a:gd name="T22" fmla="*/ 251 w 255"/>
              <a:gd name="T23" fmla="*/ 125 h 176"/>
              <a:gd name="T24" fmla="*/ 244 w 255"/>
              <a:gd name="T25" fmla="*/ 113 h 176"/>
              <a:gd name="T26" fmla="*/ 235 w 255"/>
              <a:gd name="T27" fmla="*/ 100 h 176"/>
              <a:gd name="T28" fmla="*/ 223 w 255"/>
              <a:gd name="T29" fmla="*/ 86 h 176"/>
              <a:gd name="T30" fmla="*/ 208 w 255"/>
              <a:gd name="T31" fmla="*/ 73 h 176"/>
              <a:gd name="T32" fmla="*/ 190 w 255"/>
              <a:gd name="T33" fmla="*/ 60 h 176"/>
              <a:gd name="T34" fmla="*/ 169 w 255"/>
              <a:gd name="T35" fmla="*/ 49 h 176"/>
              <a:gd name="T36" fmla="*/ 144 w 255"/>
              <a:gd name="T37" fmla="*/ 43 h 176"/>
              <a:gd name="T38" fmla="*/ 147 w 255"/>
              <a:gd name="T39" fmla="*/ 44 h 176"/>
              <a:gd name="T40" fmla="*/ 155 w 255"/>
              <a:gd name="T41" fmla="*/ 49 h 176"/>
              <a:gd name="T42" fmla="*/ 168 w 255"/>
              <a:gd name="T43" fmla="*/ 56 h 176"/>
              <a:gd name="T44" fmla="*/ 182 w 255"/>
              <a:gd name="T45" fmla="*/ 66 h 176"/>
              <a:gd name="T46" fmla="*/ 197 w 255"/>
              <a:gd name="T47" fmla="*/ 79 h 176"/>
              <a:gd name="T48" fmla="*/ 214 w 255"/>
              <a:gd name="T49" fmla="*/ 95 h 176"/>
              <a:gd name="T50" fmla="*/ 227 w 255"/>
              <a:gd name="T51" fmla="*/ 113 h 176"/>
              <a:gd name="T52" fmla="*/ 239 w 255"/>
              <a:gd name="T53" fmla="*/ 134 h 176"/>
              <a:gd name="T54" fmla="*/ 246 w 255"/>
              <a:gd name="T55" fmla="*/ 157 h 176"/>
              <a:gd name="T56" fmla="*/ 243 w 255"/>
              <a:gd name="T57" fmla="*/ 158 h 176"/>
              <a:gd name="T58" fmla="*/ 238 w 255"/>
              <a:gd name="T59" fmla="*/ 161 h 176"/>
              <a:gd name="T60" fmla="*/ 229 w 255"/>
              <a:gd name="T61" fmla="*/ 165 h 176"/>
              <a:gd name="T62" fmla="*/ 217 w 255"/>
              <a:gd name="T63" fmla="*/ 169 h 176"/>
              <a:gd name="T64" fmla="*/ 201 w 255"/>
              <a:gd name="T65" fmla="*/ 171 h 176"/>
              <a:gd name="T66" fmla="*/ 184 w 255"/>
              <a:gd name="T67" fmla="*/ 175 h 176"/>
              <a:gd name="T68" fmla="*/ 166 w 255"/>
              <a:gd name="T69" fmla="*/ 176 h 176"/>
              <a:gd name="T70" fmla="*/ 147 w 255"/>
              <a:gd name="T71" fmla="*/ 175 h 176"/>
              <a:gd name="T72" fmla="*/ 127 w 255"/>
              <a:gd name="T73" fmla="*/ 173 h 176"/>
              <a:gd name="T74" fmla="*/ 106 w 255"/>
              <a:gd name="T75" fmla="*/ 166 h 176"/>
              <a:gd name="T76" fmla="*/ 86 w 255"/>
              <a:gd name="T77" fmla="*/ 156 h 176"/>
              <a:gd name="T78" fmla="*/ 65 w 255"/>
              <a:gd name="T79" fmla="*/ 141 h 176"/>
              <a:gd name="T80" fmla="*/ 47 w 255"/>
              <a:gd name="T81" fmla="*/ 122 h 176"/>
              <a:gd name="T82" fmla="*/ 28 w 255"/>
              <a:gd name="T83" fmla="*/ 96 h 176"/>
              <a:gd name="T84" fmla="*/ 13 w 255"/>
              <a:gd name="T85" fmla="*/ 65 h 176"/>
              <a:gd name="T86" fmla="*/ 0 w 255"/>
              <a:gd name="T87" fmla="*/ 26 h 176"/>
              <a:gd name="T88" fmla="*/ 1 w 255"/>
              <a:gd name="T89" fmla="*/ 26 h 176"/>
              <a:gd name="T90" fmla="*/ 8 w 255"/>
              <a:gd name="T91" fmla="*/ 22 h 176"/>
              <a:gd name="T92" fmla="*/ 18 w 255"/>
              <a:gd name="T93" fmla="*/ 18 h 176"/>
              <a:gd name="T94" fmla="*/ 30 w 255"/>
              <a:gd name="T95" fmla="*/ 14 h 176"/>
              <a:gd name="T96" fmla="*/ 45 w 255"/>
              <a:gd name="T97" fmla="*/ 9 h 176"/>
              <a:gd name="T98" fmla="*/ 62 w 255"/>
              <a:gd name="T99" fmla="*/ 5 h 176"/>
              <a:gd name="T100" fmla="*/ 82 w 255"/>
              <a:gd name="T101" fmla="*/ 1 h 176"/>
              <a:gd name="T102" fmla="*/ 101 w 255"/>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6">
                <a:moveTo>
                  <a:pt x="101" y="0"/>
                </a:moveTo>
                <a:lnTo>
                  <a:pt x="122" y="0"/>
                </a:lnTo>
                <a:lnTo>
                  <a:pt x="143" y="2"/>
                </a:lnTo>
                <a:lnTo>
                  <a:pt x="164" y="8"/>
                </a:lnTo>
                <a:lnTo>
                  <a:pt x="183" y="17"/>
                </a:lnTo>
                <a:lnTo>
                  <a:pt x="203" y="30"/>
                </a:lnTo>
                <a:lnTo>
                  <a:pt x="220" y="48"/>
                </a:lnTo>
                <a:lnTo>
                  <a:pt x="234" y="71"/>
                </a:lnTo>
                <a:lnTo>
                  <a:pt x="246" y="100"/>
                </a:lnTo>
                <a:lnTo>
                  <a:pt x="255" y="135"/>
                </a:lnTo>
                <a:lnTo>
                  <a:pt x="255" y="132"/>
                </a:lnTo>
                <a:lnTo>
                  <a:pt x="251" y="125"/>
                </a:lnTo>
                <a:lnTo>
                  <a:pt x="244" y="113"/>
                </a:lnTo>
                <a:lnTo>
                  <a:pt x="235" y="100"/>
                </a:lnTo>
                <a:lnTo>
                  <a:pt x="223" y="86"/>
                </a:lnTo>
                <a:lnTo>
                  <a:pt x="208" y="73"/>
                </a:lnTo>
                <a:lnTo>
                  <a:pt x="190" y="60"/>
                </a:lnTo>
                <a:lnTo>
                  <a:pt x="169" y="49"/>
                </a:lnTo>
                <a:lnTo>
                  <a:pt x="144" y="43"/>
                </a:lnTo>
                <a:lnTo>
                  <a:pt x="147" y="44"/>
                </a:lnTo>
                <a:lnTo>
                  <a:pt x="155" y="49"/>
                </a:lnTo>
                <a:lnTo>
                  <a:pt x="168" y="56"/>
                </a:lnTo>
                <a:lnTo>
                  <a:pt x="182" y="66"/>
                </a:lnTo>
                <a:lnTo>
                  <a:pt x="197" y="79"/>
                </a:lnTo>
                <a:lnTo>
                  <a:pt x="214" y="95"/>
                </a:lnTo>
                <a:lnTo>
                  <a:pt x="227" y="113"/>
                </a:lnTo>
                <a:lnTo>
                  <a:pt x="239" y="134"/>
                </a:lnTo>
                <a:lnTo>
                  <a:pt x="246" y="157"/>
                </a:lnTo>
                <a:lnTo>
                  <a:pt x="243" y="158"/>
                </a:lnTo>
                <a:lnTo>
                  <a:pt x="238" y="161"/>
                </a:lnTo>
                <a:lnTo>
                  <a:pt x="229" y="165"/>
                </a:lnTo>
                <a:lnTo>
                  <a:pt x="217" y="169"/>
                </a:lnTo>
                <a:lnTo>
                  <a:pt x="201" y="171"/>
                </a:lnTo>
                <a:lnTo>
                  <a:pt x="184" y="175"/>
                </a:lnTo>
                <a:lnTo>
                  <a:pt x="166" y="176"/>
                </a:lnTo>
                <a:lnTo>
                  <a:pt x="147" y="175"/>
                </a:lnTo>
                <a:lnTo>
                  <a:pt x="127" y="173"/>
                </a:lnTo>
                <a:lnTo>
                  <a:pt x="106" y="166"/>
                </a:lnTo>
                <a:lnTo>
                  <a:pt x="86" y="156"/>
                </a:lnTo>
                <a:lnTo>
                  <a:pt x="65" y="141"/>
                </a:lnTo>
                <a:lnTo>
                  <a:pt x="47" y="122"/>
                </a:lnTo>
                <a:lnTo>
                  <a:pt x="28" y="96"/>
                </a:lnTo>
                <a:lnTo>
                  <a:pt x="13" y="65"/>
                </a:lnTo>
                <a:lnTo>
                  <a:pt x="0" y="26"/>
                </a:lnTo>
                <a:lnTo>
                  <a:pt x="1" y="26"/>
                </a:lnTo>
                <a:lnTo>
                  <a:pt x="8" y="22"/>
                </a:lnTo>
                <a:lnTo>
                  <a:pt x="18" y="18"/>
                </a:lnTo>
                <a:lnTo>
                  <a:pt x="30" y="14"/>
                </a:lnTo>
                <a:lnTo>
                  <a:pt x="45" y="9"/>
                </a:lnTo>
                <a:lnTo>
                  <a:pt x="62" y="5"/>
                </a:lnTo>
                <a:lnTo>
                  <a:pt x="82" y="1"/>
                </a:lnTo>
                <a:lnTo>
                  <a:pt x="101"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2" name="千图PPT彼岸天：ID 8661124库_任意多边形 21"/>
          <p:cNvSpPr/>
          <p:nvPr>
            <p:custDataLst>
              <p:tags r:id="rId6"/>
            </p:custDataLst>
          </p:nvPr>
        </p:nvSpPr>
        <p:spPr bwMode="auto">
          <a:xfrm>
            <a:off x="768831" y="4069433"/>
            <a:ext cx="254132" cy="392499"/>
          </a:xfrm>
          <a:custGeom>
            <a:avLst/>
            <a:gdLst>
              <a:gd name="T0" fmla="*/ 35 w 175"/>
              <a:gd name="T1" fmla="*/ 0 h 266"/>
              <a:gd name="T2" fmla="*/ 36 w 175"/>
              <a:gd name="T3" fmla="*/ 1 h 266"/>
              <a:gd name="T4" fmla="*/ 43 w 175"/>
              <a:gd name="T5" fmla="*/ 4 h 266"/>
              <a:gd name="T6" fmla="*/ 53 w 175"/>
              <a:gd name="T7" fmla="*/ 8 h 266"/>
              <a:gd name="T8" fmla="*/ 65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7 h 266"/>
              <a:gd name="T20" fmla="*/ 153 w 175"/>
              <a:gd name="T21" fmla="*/ 84 h 266"/>
              <a:gd name="T22" fmla="*/ 164 w 175"/>
              <a:gd name="T23" fmla="*/ 102 h 266"/>
              <a:gd name="T24" fmla="*/ 171 w 175"/>
              <a:gd name="T25" fmla="*/ 123 h 266"/>
              <a:gd name="T26" fmla="*/ 175 w 175"/>
              <a:gd name="T27" fmla="*/ 145 h 266"/>
              <a:gd name="T28" fmla="*/ 174 w 175"/>
              <a:gd name="T29" fmla="*/ 170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5 w 175"/>
              <a:gd name="T41" fmla="*/ 235 h 266"/>
              <a:gd name="T42" fmla="*/ 148 w 175"/>
              <a:gd name="T43" fmla="*/ 219 h 266"/>
              <a:gd name="T44" fmla="*/ 149 w 175"/>
              <a:gd name="T45" fmla="*/ 200 h 266"/>
              <a:gd name="T46" fmla="*/ 149 w 175"/>
              <a:gd name="T47" fmla="*/ 180 h 266"/>
              <a:gd name="T48" fmla="*/ 145 w 175"/>
              <a:gd name="T49" fmla="*/ 158 h 266"/>
              <a:gd name="T50" fmla="*/ 138 w 175"/>
              <a:gd name="T51" fmla="*/ 136 h 266"/>
              <a:gd name="T52" fmla="*/ 125 w 175"/>
              <a:gd name="T53" fmla="*/ 114 h 266"/>
              <a:gd name="T54" fmla="*/ 126 w 175"/>
              <a:gd name="T55" fmla="*/ 117 h 266"/>
              <a:gd name="T56" fmla="*/ 128 w 175"/>
              <a:gd name="T57" fmla="*/ 126 h 266"/>
              <a:gd name="T58" fmla="*/ 131 w 175"/>
              <a:gd name="T59" fmla="*/ 140 h 266"/>
              <a:gd name="T60" fmla="*/ 135 w 175"/>
              <a:gd name="T61" fmla="*/ 157 h 266"/>
              <a:gd name="T62" fmla="*/ 138 w 175"/>
              <a:gd name="T63" fmla="*/ 178 h 266"/>
              <a:gd name="T64" fmla="*/ 138 w 175"/>
              <a:gd name="T65" fmla="*/ 200 h 266"/>
              <a:gd name="T66" fmla="*/ 134 w 175"/>
              <a:gd name="T67" fmla="*/ 223 h 266"/>
              <a:gd name="T68" fmla="*/ 127 w 175"/>
              <a:gd name="T69" fmla="*/ 245 h 266"/>
              <a:gd name="T70" fmla="*/ 115 w 175"/>
              <a:gd name="T71" fmla="*/ 266 h 266"/>
              <a:gd name="T72" fmla="*/ 114 w 175"/>
              <a:gd name="T73" fmla="*/ 266 h 266"/>
              <a:gd name="T74" fmla="*/ 109 w 175"/>
              <a:gd name="T75" fmla="*/ 263 h 266"/>
              <a:gd name="T76" fmla="*/ 100 w 175"/>
              <a:gd name="T77" fmla="*/ 260 h 266"/>
              <a:gd name="T78" fmla="*/ 89 w 175"/>
              <a:gd name="T79" fmla="*/ 254 h 266"/>
              <a:gd name="T80" fmla="*/ 78 w 175"/>
              <a:gd name="T81" fmla="*/ 248 h 266"/>
              <a:gd name="T82" fmla="*/ 65 w 175"/>
              <a:gd name="T83" fmla="*/ 240 h 266"/>
              <a:gd name="T84" fmla="*/ 52 w 175"/>
              <a:gd name="T85" fmla="*/ 230 h 266"/>
              <a:gd name="T86" fmla="*/ 39 w 175"/>
              <a:gd name="T87" fmla="*/ 217 h 266"/>
              <a:gd name="T88" fmla="*/ 27 w 175"/>
              <a:gd name="T89" fmla="*/ 202 h 266"/>
              <a:gd name="T90" fmla="*/ 17 w 175"/>
              <a:gd name="T91" fmla="*/ 186 h 266"/>
              <a:gd name="T92" fmla="*/ 8 w 175"/>
              <a:gd name="T93" fmla="*/ 167 h 266"/>
              <a:gd name="T94" fmla="*/ 2 w 175"/>
              <a:gd name="T95" fmla="*/ 145 h 266"/>
              <a:gd name="T96" fmla="*/ 0 w 175"/>
              <a:gd name="T97" fmla="*/ 122 h 266"/>
              <a:gd name="T98" fmla="*/ 1 w 175"/>
              <a:gd name="T99" fmla="*/ 96 h 266"/>
              <a:gd name="T100" fmla="*/ 6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6" y="1"/>
                </a:lnTo>
                <a:lnTo>
                  <a:pt x="43" y="4"/>
                </a:lnTo>
                <a:lnTo>
                  <a:pt x="53" y="8"/>
                </a:lnTo>
                <a:lnTo>
                  <a:pt x="65" y="13"/>
                </a:lnTo>
                <a:lnTo>
                  <a:pt x="79" y="21"/>
                </a:lnTo>
                <a:lnTo>
                  <a:pt x="95" y="30"/>
                </a:lnTo>
                <a:lnTo>
                  <a:pt x="110" y="40"/>
                </a:lnTo>
                <a:lnTo>
                  <a:pt x="126" y="53"/>
                </a:lnTo>
                <a:lnTo>
                  <a:pt x="140" y="67"/>
                </a:lnTo>
                <a:lnTo>
                  <a:pt x="153" y="84"/>
                </a:lnTo>
                <a:lnTo>
                  <a:pt x="164" y="102"/>
                </a:lnTo>
                <a:lnTo>
                  <a:pt x="171" y="123"/>
                </a:lnTo>
                <a:lnTo>
                  <a:pt x="175" y="145"/>
                </a:lnTo>
                <a:lnTo>
                  <a:pt x="174" y="170"/>
                </a:lnTo>
                <a:lnTo>
                  <a:pt x="169" y="197"/>
                </a:lnTo>
                <a:lnTo>
                  <a:pt x="157" y="226"/>
                </a:lnTo>
                <a:lnTo>
                  <a:pt x="139" y="257"/>
                </a:lnTo>
                <a:lnTo>
                  <a:pt x="140" y="254"/>
                </a:lnTo>
                <a:lnTo>
                  <a:pt x="143" y="247"/>
                </a:lnTo>
                <a:lnTo>
                  <a:pt x="145" y="235"/>
                </a:lnTo>
                <a:lnTo>
                  <a:pt x="148" y="219"/>
                </a:lnTo>
                <a:lnTo>
                  <a:pt x="149" y="200"/>
                </a:lnTo>
                <a:lnTo>
                  <a:pt x="149" y="180"/>
                </a:lnTo>
                <a:lnTo>
                  <a:pt x="145" y="158"/>
                </a:lnTo>
                <a:lnTo>
                  <a:pt x="138" y="136"/>
                </a:lnTo>
                <a:lnTo>
                  <a:pt x="125" y="114"/>
                </a:lnTo>
                <a:lnTo>
                  <a:pt x="126" y="117"/>
                </a:lnTo>
                <a:lnTo>
                  <a:pt x="128" y="126"/>
                </a:lnTo>
                <a:lnTo>
                  <a:pt x="131" y="140"/>
                </a:lnTo>
                <a:lnTo>
                  <a:pt x="135" y="157"/>
                </a:lnTo>
                <a:lnTo>
                  <a:pt x="138" y="178"/>
                </a:lnTo>
                <a:lnTo>
                  <a:pt x="138" y="200"/>
                </a:lnTo>
                <a:lnTo>
                  <a:pt x="134" y="223"/>
                </a:lnTo>
                <a:lnTo>
                  <a:pt x="127" y="245"/>
                </a:lnTo>
                <a:lnTo>
                  <a:pt x="115" y="266"/>
                </a:lnTo>
                <a:lnTo>
                  <a:pt x="114" y="266"/>
                </a:lnTo>
                <a:lnTo>
                  <a:pt x="109" y="263"/>
                </a:lnTo>
                <a:lnTo>
                  <a:pt x="100" y="260"/>
                </a:lnTo>
                <a:lnTo>
                  <a:pt x="89" y="254"/>
                </a:lnTo>
                <a:lnTo>
                  <a:pt x="78" y="248"/>
                </a:lnTo>
                <a:lnTo>
                  <a:pt x="65" y="240"/>
                </a:lnTo>
                <a:lnTo>
                  <a:pt x="52" y="230"/>
                </a:lnTo>
                <a:lnTo>
                  <a:pt x="39" y="217"/>
                </a:lnTo>
                <a:lnTo>
                  <a:pt x="27" y="202"/>
                </a:lnTo>
                <a:lnTo>
                  <a:pt x="17" y="186"/>
                </a:lnTo>
                <a:lnTo>
                  <a:pt x="8" y="167"/>
                </a:lnTo>
                <a:lnTo>
                  <a:pt x="2" y="145"/>
                </a:lnTo>
                <a:lnTo>
                  <a:pt x="0" y="122"/>
                </a:lnTo>
                <a:lnTo>
                  <a:pt x="1" y="96"/>
                </a:lnTo>
                <a:lnTo>
                  <a:pt x="6" y="66"/>
                </a:lnTo>
                <a:lnTo>
                  <a:pt x="18" y="35"/>
                </a:lnTo>
                <a:lnTo>
                  <a:pt x="35"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3" name="千图PPT彼岸天：ID 8661124库_任意多边形 22"/>
          <p:cNvSpPr/>
          <p:nvPr>
            <p:custDataLst>
              <p:tags r:id="rId7"/>
            </p:custDataLst>
          </p:nvPr>
        </p:nvSpPr>
        <p:spPr bwMode="auto">
          <a:xfrm>
            <a:off x="1221912" y="4017788"/>
            <a:ext cx="254132" cy="392499"/>
          </a:xfrm>
          <a:custGeom>
            <a:avLst/>
            <a:gdLst>
              <a:gd name="T0" fmla="*/ 35 w 175"/>
              <a:gd name="T1" fmla="*/ 0 h 266"/>
              <a:gd name="T2" fmla="*/ 37 w 175"/>
              <a:gd name="T3" fmla="*/ 1 h 266"/>
              <a:gd name="T4" fmla="*/ 44 w 175"/>
              <a:gd name="T5" fmla="*/ 4 h 266"/>
              <a:gd name="T6" fmla="*/ 53 w 175"/>
              <a:gd name="T7" fmla="*/ 8 h 266"/>
              <a:gd name="T8" fmla="*/ 66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9 h 266"/>
              <a:gd name="T20" fmla="*/ 153 w 175"/>
              <a:gd name="T21" fmla="*/ 84 h 266"/>
              <a:gd name="T22" fmla="*/ 165 w 175"/>
              <a:gd name="T23" fmla="*/ 104 h 266"/>
              <a:gd name="T24" fmla="*/ 171 w 175"/>
              <a:gd name="T25" fmla="*/ 123 h 266"/>
              <a:gd name="T26" fmla="*/ 175 w 175"/>
              <a:gd name="T27" fmla="*/ 147 h 266"/>
              <a:gd name="T28" fmla="*/ 175 w 175"/>
              <a:gd name="T29" fmla="*/ 171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7 w 175"/>
              <a:gd name="T41" fmla="*/ 235 h 266"/>
              <a:gd name="T42" fmla="*/ 149 w 175"/>
              <a:gd name="T43" fmla="*/ 219 h 266"/>
              <a:gd name="T44" fmla="*/ 150 w 175"/>
              <a:gd name="T45" fmla="*/ 200 h 266"/>
              <a:gd name="T46" fmla="*/ 150 w 175"/>
              <a:gd name="T47" fmla="*/ 180 h 266"/>
              <a:gd name="T48" fmla="*/ 147 w 175"/>
              <a:gd name="T49" fmla="*/ 158 h 266"/>
              <a:gd name="T50" fmla="*/ 137 w 175"/>
              <a:gd name="T51" fmla="*/ 136 h 266"/>
              <a:gd name="T52" fmla="*/ 125 w 175"/>
              <a:gd name="T53" fmla="*/ 114 h 266"/>
              <a:gd name="T54" fmla="*/ 126 w 175"/>
              <a:gd name="T55" fmla="*/ 117 h 266"/>
              <a:gd name="T56" fmla="*/ 128 w 175"/>
              <a:gd name="T57" fmla="*/ 126 h 266"/>
              <a:gd name="T58" fmla="*/ 132 w 175"/>
              <a:gd name="T59" fmla="*/ 140 h 266"/>
              <a:gd name="T60" fmla="*/ 136 w 175"/>
              <a:gd name="T61" fmla="*/ 158 h 266"/>
              <a:gd name="T62" fmla="*/ 137 w 175"/>
              <a:gd name="T63" fmla="*/ 178 h 266"/>
              <a:gd name="T64" fmla="*/ 137 w 175"/>
              <a:gd name="T65" fmla="*/ 200 h 266"/>
              <a:gd name="T66" fmla="*/ 135 w 175"/>
              <a:gd name="T67" fmla="*/ 223 h 266"/>
              <a:gd name="T68" fmla="*/ 128 w 175"/>
              <a:gd name="T69" fmla="*/ 245 h 266"/>
              <a:gd name="T70" fmla="*/ 117 w 175"/>
              <a:gd name="T71" fmla="*/ 266 h 266"/>
              <a:gd name="T72" fmla="*/ 114 w 175"/>
              <a:gd name="T73" fmla="*/ 266 h 266"/>
              <a:gd name="T74" fmla="*/ 109 w 175"/>
              <a:gd name="T75" fmla="*/ 263 h 266"/>
              <a:gd name="T76" fmla="*/ 101 w 175"/>
              <a:gd name="T77" fmla="*/ 261 h 266"/>
              <a:gd name="T78" fmla="*/ 91 w 175"/>
              <a:gd name="T79" fmla="*/ 256 h 266"/>
              <a:gd name="T80" fmla="*/ 79 w 175"/>
              <a:gd name="T81" fmla="*/ 248 h 266"/>
              <a:gd name="T82" fmla="*/ 66 w 175"/>
              <a:gd name="T83" fmla="*/ 240 h 266"/>
              <a:gd name="T84" fmla="*/ 53 w 175"/>
              <a:gd name="T85" fmla="*/ 230 h 266"/>
              <a:gd name="T86" fmla="*/ 40 w 175"/>
              <a:gd name="T87" fmla="*/ 217 h 266"/>
              <a:gd name="T88" fmla="*/ 27 w 175"/>
              <a:gd name="T89" fmla="*/ 202 h 266"/>
              <a:gd name="T90" fmla="*/ 17 w 175"/>
              <a:gd name="T91" fmla="*/ 186 h 266"/>
              <a:gd name="T92" fmla="*/ 9 w 175"/>
              <a:gd name="T93" fmla="*/ 167 h 266"/>
              <a:gd name="T94" fmla="*/ 2 w 175"/>
              <a:gd name="T95" fmla="*/ 145 h 266"/>
              <a:gd name="T96" fmla="*/ 0 w 175"/>
              <a:gd name="T97" fmla="*/ 122 h 266"/>
              <a:gd name="T98" fmla="*/ 1 w 175"/>
              <a:gd name="T99" fmla="*/ 96 h 266"/>
              <a:gd name="T100" fmla="*/ 8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7" y="1"/>
                </a:lnTo>
                <a:lnTo>
                  <a:pt x="44" y="4"/>
                </a:lnTo>
                <a:lnTo>
                  <a:pt x="53" y="8"/>
                </a:lnTo>
                <a:lnTo>
                  <a:pt x="66" y="13"/>
                </a:lnTo>
                <a:lnTo>
                  <a:pt x="79" y="21"/>
                </a:lnTo>
                <a:lnTo>
                  <a:pt x="95" y="30"/>
                </a:lnTo>
                <a:lnTo>
                  <a:pt x="110" y="40"/>
                </a:lnTo>
                <a:lnTo>
                  <a:pt x="126" y="53"/>
                </a:lnTo>
                <a:lnTo>
                  <a:pt x="140" y="69"/>
                </a:lnTo>
                <a:lnTo>
                  <a:pt x="153" y="84"/>
                </a:lnTo>
                <a:lnTo>
                  <a:pt x="165" y="104"/>
                </a:lnTo>
                <a:lnTo>
                  <a:pt x="171" y="123"/>
                </a:lnTo>
                <a:lnTo>
                  <a:pt x="175" y="147"/>
                </a:lnTo>
                <a:lnTo>
                  <a:pt x="175" y="171"/>
                </a:lnTo>
                <a:lnTo>
                  <a:pt x="169" y="197"/>
                </a:lnTo>
                <a:lnTo>
                  <a:pt x="157" y="226"/>
                </a:lnTo>
                <a:lnTo>
                  <a:pt x="139" y="257"/>
                </a:lnTo>
                <a:lnTo>
                  <a:pt x="140" y="254"/>
                </a:lnTo>
                <a:lnTo>
                  <a:pt x="143" y="247"/>
                </a:lnTo>
                <a:lnTo>
                  <a:pt x="147" y="235"/>
                </a:lnTo>
                <a:lnTo>
                  <a:pt x="149" y="219"/>
                </a:lnTo>
                <a:lnTo>
                  <a:pt x="150" y="200"/>
                </a:lnTo>
                <a:lnTo>
                  <a:pt x="150" y="180"/>
                </a:lnTo>
                <a:lnTo>
                  <a:pt x="147" y="158"/>
                </a:lnTo>
                <a:lnTo>
                  <a:pt x="137" y="136"/>
                </a:lnTo>
                <a:lnTo>
                  <a:pt x="125" y="114"/>
                </a:lnTo>
                <a:lnTo>
                  <a:pt x="126" y="117"/>
                </a:lnTo>
                <a:lnTo>
                  <a:pt x="128" y="126"/>
                </a:lnTo>
                <a:lnTo>
                  <a:pt x="132" y="140"/>
                </a:lnTo>
                <a:lnTo>
                  <a:pt x="136" y="158"/>
                </a:lnTo>
                <a:lnTo>
                  <a:pt x="137" y="178"/>
                </a:lnTo>
                <a:lnTo>
                  <a:pt x="137" y="200"/>
                </a:lnTo>
                <a:lnTo>
                  <a:pt x="135" y="223"/>
                </a:lnTo>
                <a:lnTo>
                  <a:pt x="128" y="245"/>
                </a:lnTo>
                <a:lnTo>
                  <a:pt x="117" y="266"/>
                </a:lnTo>
                <a:lnTo>
                  <a:pt x="114" y="266"/>
                </a:lnTo>
                <a:lnTo>
                  <a:pt x="109" y="263"/>
                </a:lnTo>
                <a:lnTo>
                  <a:pt x="101" y="261"/>
                </a:lnTo>
                <a:lnTo>
                  <a:pt x="91" y="256"/>
                </a:lnTo>
                <a:lnTo>
                  <a:pt x="79" y="248"/>
                </a:lnTo>
                <a:lnTo>
                  <a:pt x="66" y="240"/>
                </a:lnTo>
                <a:lnTo>
                  <a:pt x="53" y="230"/>
                </a:lnTo>
                <a:lnTo>
                  <a:pt x="40" y="217"/>
                </a:lnTo>
                <a:lnTo>
                  <a:pt x="27" y="202"/>
                </a:lnTo>
                <a:lnTo>
                  <a:pt x="17" y="186"/>
                </a:lnTo>
                <a:lnTo>
                  <a:pt x="9" y="167"/>
                </a:lnTo>
                <a:lnTo>
                  <a:pt x="2" y="145"/>
                </a:lnTo>
                <a:lnTo>
                  <a:pt x="0" y="122"/>
                </a:lnTo>
                <a:lnTo>
                  <a:pt x="1" y="96"/>
                </a:lnTo>
                <a:lnTo>
                  <a:pt x="8" y="66"/>
                </a:lnTo>
                <a:lnTo>
                  <a:pt x="18" y="35"/>
                </a:lnTo>
                <a:lnTo>
                  <a:pt x="35"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4" name="千图PPT彼岸天：ID 8661124库_任意多边形 23"/>
          <p:cNvSpPr/>
          <p:nvPr>
            <p:custDataLst>
              <p:tags r:id="rId8"/>
            </p:custDataLst>
          </p:nvPr>
        </p:nvSpPr>
        <p:spPr bwMode="auto">
          <a:xfrm>
            <a:off x="1722914" y="4019264"/>
            <a:ext cx="257036" cy="377743"/>
          </a:xfrm>
          <a:custGeom>
            <a:avLst/>
            <a:gdLst>
              <a:gd name="T0" fmla="*/ 150 w 177"/>
              <a:gd name="T1" fmla="*/ 0 h 256"/>
              <a:gd name="T2" fmla="*/ 151 w 177"/>
              <a:gd name="T3" fmla="*/ 3 h 256"/>
              <a:gd name="T4" fmla="*/ 154 w 177"/>
              <a:gd name="T5" fmla="*/ 8 h 256"/>
              <a:gd name="T6" fmla="*/ 158 w 177"/>
              <a:gd name="T7" fmla="*/ 18 h 256"/>
              <a:gd name="T8" fmla="*/ 163 w 177"/>
              <a:gd name="T9" fmla="*/ 30 h 256"/>
              <a:gd name="T10" fmla="*/ 167 w 177"/>
              <a:gd name="T11" fmla="*/ 46 h 256"/>
              <a:gd name="T12" fmla="*/ 172 w 177"/>
              <a:gd name="T13" fmla="*/ 62 h 256"/>
              <a:gd name="T14" fmla="*/ 175 w 177"/>
              <a:gd name="T15" fmla="*/ 82 h 256"/>
              <a:gd name="T16" fmla="*/ 177 w 177"/>
              <a:gd name="T17" fmla="*/ 101 h 256"/>
              <a:gd name="T18" fmla="*/ 177 w 177"/>
              <a:gd name="T19" fmla="*/ 122 h 256"/>
              <a:gd name="T20" fmla="*/ 175 w 177"/>
              <a:gd name="T21" fmla="*/ 143 h 256"/>
              <a:gd name="T22" fmla="*/ 168 w 177"/>
              <a:gd name="T23" fmla="*/ 164 h 256"/>
              <a:gd name="T24" fmla="*/ 159 w 177"/>
              <a:gd name="T25" fmla="*/ 185 h 256"/>
              <a:gd name="T26" fmla="*/ 146 w 177"/>
              <a:gd name="T27" fmla="*/ 203 h 256"/>
              <a:gd name="T28" fmla="*/ 128 w 177"/>
              <a:gd name="T29" fmla="*/ 220 h 256"/>
              <a:gd name="T30" fmla="*/ 106 w 177"/>
              <a:gd name="T31" fmla="*/ 234 h 256"/>
              <a:gd name="T32" fmla="*/ 77 w 177"/>
              <a:gd name="T33" fmla="*/ 247 h 256"/>
              <a:gd name="T34" fmla="*/ 42 w 177"/>
              <a:gd name="T35" fmla="*/ 256 h 256"/>
              <a:gd name="T36" fmla="*/ 45 w 177"/>
              <a:gd name="T37" fmla="*/ 255 h 256"/>
              <a:gd name="T38" fmla="*/ 52 w 177"/>
              <a:gd name="T39" fmla="*/ 251 h 256"/>
              <a:gd name="T40" fmla="*/ 63 w 177"/>
              <a:gd name="T41" fmla="*/ 244 h 256"/>
              <a:gd name="T42" fmla="*/ 76 w 177"/>
              <a:gd name="T43" fmla="*/ 235 h 256"/>
              <a:gd name="T44" fmla="*/ 90 w 177"/>
              <a:gd name="T45" fmla="*/ 223 h 256"/>
              <a:gd name="T46" fmla="*/ 104 w 177"/>
              <a:gd name="T47" fmla="*/ 208 h 256"/>
              <a:gd name="T48" fmla="*/ 116 w 177"/>
              <a:gd name="T49" fmla="*/ 190 h 256"/>
              <a:gd name="T50" fmla="*/ 127 w 177"/>
              <a:gd name="T51" fmla="*/ 169 h 256"/>
              <a:gd name="T52" fmla="*/ 133 w 177"/>
              <a:gd name="T53" fmla="*/ 144 h 256"/>
              <a:gd name="T54" fmla="*/ 132 w 177"/>
              <a:gd name="T55" fmla="*/ 147 h 256"/>
              <a:gd name="T56" fmla="*/ 128 w 177"/>
              <a:gd name="T57" fmla="*/ 156 h 256"/>
              <a:gd name="T58" fmla="*/ 120 w 177"/>
              <a:gd name="T59" fmla="*/ 168 h 256"/>
              <a:gd name="T60" fmla="*/ 110 w 177"/>
              <a:gd name="T61" fmla="*/ 182 h 256"/>
              <a:gd name="T62" fmla="*/ 97 w 177"/>
              <a:gd name="T63" fmla="*/ 199 h 256"/>
              <a:gd name="T64" fmla="*/ 81 w 177"/>
              <a:gd name="T65" fmla="*/ 214 h 256"/>
              <a:gd name="T66" fmla="*/ 63 w 177"/>
              <a:gd name="T67" fmla="*/ 229 h 256"/>
              <a:gd name="T68" fmla="*/ 42 w 177"/>
              <a:gd name="T69" fmla="*/ 239 h 256"/>
              <a:gd name="T70" fmla="*/ 19 w 177"/>
              <a:gd name="T71" fmla="*/ 246 h 256"/>
              <a:gd name="T72" fmla="*/ 19 w 177"/>
              <a:gd name="T73" fmla="*/ 244 h 256"/>
              <a:gd name="T74" fmla="*/ 16 w 177"/>
              <a:gd name="T75" fmla="*/ 238 h 256"/>
              <a:gd name="T76" fmla="*/ 12 w 177"/>
              <a:gd name="T77" fmla="*/ 229 h 256"/>
              <a:gd name="T78" fmla="*/ 8 w 177"/>
              <a:gd name="T79" fmla="*/ 217 h 256"/>
              <a:gd name="T80" fmla="*/ 4 w 177"/>
              <a:gd name="T81" fmla="*/ 201 h 256"/>
              <a:gd name="T82" fmla="*/ 2 w 177"/>
              <a:gd name="T83" fmla="*/ 186 h 256"/>
              <a:gd name="T84" fmla="*/ 0 w 177"/>
              <a:gd name="T85" fmla="*/ 166 h 256"/>
              <a:gd name="T86" fmla="*/ 0 w 177"/>
              <a:gd name="T87" fmla="*/ 147 h 256"/>
              <a:gd name="T88" fmla="*/ 3 w 177"/>
              <a:gd name="T89" fmla="*/ 127 h 256"/>
              <a:gd name="T90" fmla="*/ 10 w 177"/>
              <a:gd name="T91" fmla="*/ 107 h 256"/>
              <a:gd name="T92" fmla="*/ 20 w 177"/>
              <a:gd name="T93" fmla="*/ 86 h 256"/>
              <a:gd name="T94" fmla="*/ 36 w 177"/>
              <a:gd name="T95" fmla="*/ 66 h 256"/>
              <a:gd name="T96" fmla="*/ 55 w 177"/>
              <a:gd name="T97" fmla="*/ 47 h 256"/>
              <a:gd name="T98" fmla="*/ 80 w 177"/>
              <a:gd name="T99" fmla="*/ 29 h 256"/>
              <a:gd name="T100" fmla="*/ 111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8"/>
                </a:lnTo>
                <a:lnTo>
                  <a:pt x="158" y="18"/>
                </a:lnTo>
                <a:lnTo>
                  <a:pt x="163" y="30"/>
                </a:lnTo>
                <a:lnTo>
                  <a:pt x="167" y="46"/>
                </a:lnTo>
                <a:lnTo>
                  <a:pt x="172" y="62"/>
                </a:lnTo>
                <a:lnTo>
                  <a:pt x="175" y="82"/>
                </a:lnTo>
                <a:lnTo>
                  <a:pt x="177" y="101"/>
                </a:lnTo>
                <a:lnTo>
                  <a:pt x="177" y="122"/>
                </a:lnTo>
                <a:lnTo>
                  <a:pt x="175" y="143"/>
                </a:lnTo>
                <a:lnTo>
                  <a:pt x="168" y="164"/>
                </a:lnTo>
                <a:lnTo>
                  <a:pt x="159" y="185"/>
                </a:lnTo>
                <a:lnTo>
                  <a:pt x="146" y="203"/>
                </a:lnTo>
                <a:lnTo>
                  <a:pt x="128" y="220"/>
                </a:lnTo>
                <a:lnTo>
                  <a:pt x="106" y="234"/>
                </a:lnTo>
                <a:lnTo>
                  <a:pt x="77" y="247"/>
                </a:lnTo>
                <a:lnTo>
                  <a:pt x="42" y="256"/>
                </a:lnTo>
                <a:lnTo>
                  <a:pt x="45" y="255"/>
                </a:lnTo>
                <a:lnTo>
                  <a:pt x="52" y="251"/>
                </a:lnTo>
                <a:lnTo>
                  <a:pt x="63" y="244"/>
                </a:lnTo>
                <a:lnTo>
                  <a:pt x="76" y="235"/>
                </a:lnTo>
                <a:lnTo>
                  <a:pt x="90" y="223"/>
                </a:lnTo>
                <a:lnTo>
                  <a:pt x="104" y="208"/>
                </a:lnTo>
                <a:lnTo>
                  <a:pt x="116" y="190"/>
                </a:lnTo>
                <a:lnTo>
                  <a:pt x="127" y="169"/>
                </a:lnTo>
                <a:lnTo>
                  <a:pt x="133" y="144"/>
                </a:lnTo>
                <a:lnTo>
                  <a:pt x="132" y="147"/>
                </a:lnTo>
                <a:lnTo>
                  <a:pt x="128" y="156"/>
                </a:lnTo>
                <a:lnTo>
                  <a:pt x="120" y="168"/>
                </a:lnTo>
                <a:lnTo>
                  <a:pt x="110" y="182"/>
                </a:lnTo>
                <a:lnTo>
                  <a:pt x="97" y="199"/>
                </a:lnTo>
                <a:lnTo>
                  <a:pt x="81" y="214"/>
                </a:lnTo>
                <a:lnTo>
                  <a:pt x="63" y="229"/>
                </a:lnTo>
                <a:lnTo>
                  <a:pt x="42" y="239"/>
                </a:lnTo>
                <a:lnTo>
                  <a:pt x="19" y="246"/>
                </a:lnTo>
                <a:lnTo>
                  <a:pt x="19" y="244"/>
                </a:lnTo>
                <a:lnTo>
                  <a:pt x="16" y="238"/>
                </a:lnTo>
                <a:lnTo>
                  <a:pt x="12" y="229"/>
                </a:lnTo>
                <a:lnTo>
                  <a:pt x="8" y="217"/>
                </a:lnTo>
                <a:lnTo>
                  <a:pt x="4" y="201"/>
                </a:lnTo>
                <a:lnTo>
                  <a:pt x="2" y="186"/>
                </a:lnTo>
                <a:lnTo>
                  <a:pt x="0" y="166"/>
                </a:lnTo>
                <a:lnTo>
                  <a:pt x="0" y="147"/>
                </a:lnTo>
                <a:lnTo>
                  <a:pt x="3" y="127"/>
                </a:lnTo>
                <a:lnTo>
                  <a:pt x="10" y="107"/>
                </a:lnTo>
                <a:lnTo>
                  <a:pt x="20" y="86"/>
                </a:lnTo>
                <a:lnTo>
                  <a:pt x="36" y="66"/>
                </a:lnTo>
                <a:lnTo>
                  <a:pt x="55" y="47"/>
                </a:lnTo>
                <a:lnTo>
                  <a:pt x="80" y="29"/>
                </a:lnTo>
                <a:lnTo>
                  <a:pt x="111" y="13"/>
                </a:lnTo>
                <a:lnTo>
                  <a:pt x="150"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5" name="千图PPT彼岸天：ID 8661124库_任意多边形 24"/>
          <p:cNvSpPr/>
          <p:nvPr>
            <p:custDataLst>
              <p:tags r:id="rId9"/>
            </p:custDataLst>
          </p:nvPr>
        </p:nvSpPr>
        <p:spPr bwMode="auto">
          <a:xfrm>
            <a:off x="1885558" y="4543087"/>
            <a:ext cx="387733" cy="258223"/>
          </a:xfrm>
          <a:custGeom>
            <a:avLst/>
            <a:gdLst>
              <a:gd name="T0" fmla="*/ 144 w 267"/>
              <a:gd name="T1" fmla="*/ 0 h 175"/>
              <a:gd name="T2" fmla="*/ 172 w 267"/>
              <a:gd name="T3" fmla="*/ 1 h 175"/>
              <a:gd name="T4" fmla="*/ 200 w 267"/>
              <a:gd name="T5" fmla="*/ 6 h 175"/>
              <a:gd name="T6" fmla="*/ 232 w 267"/>
              <a:gd name="T7" fmla="*/ 18 h 175"/>
              <a:gd name="T8" fmla="*/ 267 w 267"/>
              <a:gd name="T9" fmla="*/ 35 h 175"/>
              <a:gd name="T10" fmla="*/ 265 w 267"/>
              <a:gd name="T11" fmla="*/ 36 h 175"/>
              <a:gd name="T12" fmla="*/ 264 w 267"/>
              <a:gd name="T13" fmla="*/ 42 h 175"/>
              <a:gd name="T14" fmla="*/ 259 w 267"/>
              <a:gd name="T15" fmla="*/ 53 h 175"/>
              <a:gd name="T16" fmla="*/ 254 w 267"/>
              <a:gd name="T17" fmla="*/ 64 h 175"/>
              <a:gd name="T18" fmla="*/ 246 w 267"/>
              <a:gd name="T19" fmla="*/ 79 h 175"/>
              <a:gd name="T20" fmla="*/ 237 w 267"/>
              <a:gd name="T21" fmla="*/ 94 h 175"/>
              <a:gd name="T22" fmla="*/ 226 w 267"/>
              <a:gd name="T23" fmla="*/ 110 h 175"/>
              <a:gd name="T24" fmla="*/ 213 w 267"/>
              <a:gd name="T25" fmla="*/ 125 h 175"/>
              <a:gd name="T26" fmla="*/ 199 w 267"/>
              <a:gd name="T27" fmla="*/ 140 h 175"/>
              <a:gd name="T28" fmla="*/ 182 w 267"/>
              <a:gd name="T29" fmla="*/ 153 h 175"/>
              <a:gd name="T30" fmla="*/ 164 w 267"/>
              <a:gd name="T31" fmla="*/ 163 h 175"/>
              <a:gd name="T32" fmla="*/ 143 w 267"/>
              <a:gd name="T33" fmla="*/ 171 h 175"/>
              <a:gd name="T34" fmla="*/ 121 w 267"/>
              <a:gd name="T35" fmla="*/ 175 h 175"/>
              <a:gd name="T36" fmla="*/ 96 w 267"/>
              <a:gd name="T37" fmla="*/ 174 h 175"/>
              <a:gd name="T38" fmla="*/ 69 w 267"/>
              <a:gd name="T39" fmla="*/ 168 h 175"/>
              <a:gd name="T40" fmla="*/ 41 w 267"/>
              <a:gd name="T41" fmla="*/ 157 h 175"/>
              <a:gd name="T42" fmla="*/ 9 w 267"/>
              <a:gd name="T43" fmla="*/ 138 h 175"/>
              <a:gd name="T44" fmla="*/ 12 w 267"/>
              <a:gd name="T45" fmla="*/ 140 h 175"/>
              <a:gd name="T46" fmla="*/ 20 w 267"/>
              <a:gd name="T47" fmla="*/ 142 h 175"/>
              <a:gd name="T48" fmla="*/ 33 w 267"/>
              <a:gd name="T49" fmla="*/ 145 h 175"/>
              <a:gd name="T50" fmla="*/ 48 w 267"/>
              <a:gd name="T51" fmla="*/ 148 h 175"/>
              <a:gd name="T52" fmla="*/ 67 w 267"/>
              <a:gd name="T53" fmla="*/ 150 h 175"/>
              <a:gd name="T54" fmla="*/ 87 w 267"/>
              <a:gd name="T55" fmla="*/ 149 h 175"/>
              <a:gd name="T56" fmla="*/ 108 w 267"/>
              <a:gd name="T57" fmla="*/ 145 h 175"/>
              <a:gd name="T58" fmla="*/ 131 w 267"/>
              <a:gd name="T59" fmla="*/ 137 h 175"/>
              <a:gd name="T60" fmla="*/ 154 w 267"/>
              <a:gd name="T61" fmla="*/ 124 h 175"/>
              <a:gd name="T62" fmla="*/ 150 w 267"/>
              <a:gd name="T63" fmla="*/ 125 h 175"/>
              <a:gd name="T64" fmla="*/ 141 w 267"/>
              <a:gd name="T65" fmla="*/ 128 h 175"/>
              <a:gd name="T66" fmla="*/ 126 w 267"/>
              <a:gd name="T67" fmla="*/ 131 h 175"/>
              <a:gd name="T68" fmla="*/ 109 w 267"/>
              <a:gd name="T69" fmla="*/ 135 h 175"/>
              <a:gd name="T70" fmla="*/ 89 w 267"/>
              <a:gd name="T71" fmla="*/ 137 h 175"/>
              <a:gd name="T72" fmla="*/ 67 w 267"/>
              <a:gd name="T73" fmla="*/ 137 h 175"/>
              <a:gd name="T74" fmla="*/ 43 w 267"/>
              <a:gd name="T75" fmla="*/ 133 h 175"/>
              <a:gd name="T76" fmla="*/ 21 w 267"/>
              <a:gd name="T77" fmla="*/ 127 h 175"/>
              <a:gd name="T78" fmla="*/ 0 w 267"/>
              <a:gd name="T79" fmla="*/ 115 h 175"/>
              <a:gd name="T80" fmla="*/ 0 w 267"/>
              <a:gd name="T81" fmla="*/ 114 h 175"/>
              <a:gd name="T82" fmla="*/ 3 w 267"/>
              <a:gd name="T83" fmla="*/ 109 h 175"/>
              <a:gd name="T84" fmla="*/ 7 w 267"/>
              <a:gd name="T85" fmla="*/ 100 h 175"/>
              <a:gd name="T86" fmla="*/ 12 w 267"/>
              <a:gd name="T87" fmla="*/ 90 h 175"/>
              <a:gd name="T88" fmla="*/ 18 w 267"/>
              <a:gd name="T89" fmla="*/ 77 h 175"/>
              <a:gd name="T90" fmla="*/ 26 w 267"/>
              <a:gd name="T91" fmla="*/ 64 h 175"/>
              <a:gd name="T92" fmla="*/ 38 w 267"/>
              <a:gd name="T93" fmla="*/ 52 h 175"/>
              <a:gd name="T94" fmla="*/ 50 w 267"/>
              <a:gd name="T95" fmla="*/ 39 h 175"/>
              <a:gd name="T96" fmla="*/ 64 w 267"/>
              <a:gd name="T97" fmla="*/ 27 h 175"/>
              <a:gd name="T98" fmla="*/ 81 w 267"/>
              <a:gd name="T99" fmla="*/ 16 h 175"/>
              <a:gd name="T100" fmla="*/ 100 w 267"/>
              <a:gd name="T101" fmla="*/ 7 h 175"/>
              <a:gd name="T102" fmla="*/ 121 w 267"/>
              <a:gd name="T103" fmla="*/ 2 h 175"/>
              <a:gd name="T104" fmla="*/ 144 w 267"/>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5">
                <a:moveTo>
                  <a:pt x="144" y="0"/>
                </a:moveTo>
                <a:lnTo>
                  <a:pt x="172" y="1"/>
                </a:lnTo>
                <a:lnTo>
                  <a:pt x="200" y="6"/>
                </a:lnTo>
                <a:lnTo>
                  <a:pt x="232" y="18"/>
                </a:lnTo>
                <a:lnTo>
                  <a:pt x="267" y="35"/>
                </a:lnTo>
                <a:lnTo>
                  <a:pt x="265" y="36"/>
                </a:lnTo>
                <a:lnTo>
                  <a:pt x="264" y="42"/>
                </a:lnTo>
                <a:lnTo>
                  <a:pt x="259" y="53"/>
                </a:lnTo>
                <a:lnTo>
                  <a:pt x="254" y="64"/>
                </a:lnTo>
                <a:lnTo>
                  <a:pt x="246" y="79"/>
                </a:lnTo>
                <a:lnTo>
                  <a:pt x="237" y="94"/>
                </a:lnTo>
                <a:lnTo>
                  <a:pt x="226" y="110"/>
                </a:lnTo>
                <a:lnTo>
                  <a:pt x="213" y="125"/>
                </a:lnTo>
                <a:lnTo>
                  <a:pt x="199" y="140"/>
                </a:lnTo>
                <a:lnTo>
                  <a:pt x="182" y="153"/>
                </a:lnTo>
                <a:lnTo>
                  <a:pt x="164" y="163"/>
                </a:lnTo>
                <a:lnTo>
                  <a:pt x="143" y="171"/>
                </a:lnTo>
                <a:lnTo>
                  <a:pt x="121" y="175"/>
                </a:lnTo>
                <a:lnTo>
                  <a:pt x="96" y="174"/>
                </a:lnTo>
                <a:lnTo>
                  <a:pt x="69" y="168"/>
                </a:lnTo>
                <a:lnTo>
                  <a:pt x="41" y="157"/>
                </a:lnTo>
                <a:lnTo>
                  <a:pt x="9" y="138"/>
                </a:lnTo>
                <a:lnTo>
                  <a:pt x="12" y="140"/>
                </a:lnTo>
                <a:lnTo>
                  <a:pt x="20" y="142"/>
                </a:lnTo>
                <a:lnTo>
                  <a:pt x="33" y="145"/>
                </a:lnTo>
                <a:lnTo>
                  <a:pt x="48" y="148"/>
                </a:lnTo>
                <a:lnTo>
                  <a:pt x="67" y="150"/>
                </a:lnTo>
                <a:lnTo>
                  <a:pt x="87" y="149"/>
                </a:lnTo>
                <a:lnTo>
                  <a:pt x="108" y="145"/>
                </a:lnTo>
                <a:lnTo>
                  <a:pt x="131" y="137"/>
                </a:lnTo>
                <a:lnTo>
                  <a:pt x="154" y="124"/>
                </a:lnTo>
                <a:lnTo>
                  <a:pt x="150" y="125"/>
                </a:lnTo>
                <a:lnTo>
                  <a:pt x="141" y="128"/>
                </a:lnTo>
                <a:lnTo>
                  <a:pt x="126" y="131"/>
                </a:lnTo>
                <a:lnTo>
                  <a:pt x="109" y="135"/>
                </a:lnTo>
                <a:lnTo>
                  <a:pt x="89" y="137"/>
                </a:lnTo>
                <a:lnTo>
                  <a:pt x="67" y="137"/>
                </a:lnTo>
                <a:lnTo>
                  <a:pt x="43" y="133"/>
                </a:lnTo>
                <a:lnTo>
                  <a:pt x="21" y="127"/>
                </a:lnTo>
                <a:lnTo>
                  <a:pt x="0" y="115"/>
                </a:lnTo>
                <a:lnTo>
                  <a:pt x="0" y="114"/>
                </a:lnTo>
                <a:lnTo>
                  <a:pt x="3" y="109"/>
                </a:lnTo>
                <a:lnTo>
                  <a:pt x="7" y="100"/>
                </a:lnTo>
                <a:lnTo>
                  <a:pt x="12" y="90"/>
                </a:lnTo>
                <a:lnTo>
                  <a:pt x="18" y="77"/>
                </a:lnTo>
                <a:lnTo>
                  <a:pt x="26" y="64"/>
                </a:lnTo>
                <a:lnTo>
                  <a:pt x="38" y="52"/>
                </a:lnTo>
                <a:lnTo>
                  <a:pt x="50" y="39"/>
                </a:lnTo>
                <a:lnTo>
                  <a:pt x="64" y="27"/>
                </a:lnTo>
                <a:lnTo>
                  <a:pt x="81" y="16"/>
                </a:lnTo>
                <a:lnTo>
                  <a:pt x="100" y="7"/>
                </a:lnTo>
                <a:lnTo>
                  <a:pt x="121" y="2"/>
                </a:lnTo>
                <a:lnTo>
                  <a:pt x="144" y="0"/>
                </a:lnTo>
                <a:close/>
              </a:path>
            </a:pathLst>
          </a:custGeom>
          <a:solidFill>
            <a:schemeClr val="accent1">
              <a:lumMod val="100000"/>
            </a:schemeClr>
          </a:solidFill>
          <a:ln w="0">
            <a:noFill/>
            <a:prstDash val="solid"/>
            <a:round/>
          </a:ln>
        </p:spPr>
        <p:txBody>
          <a:bodyPr anchor="ctr"/>
          <a:lstStyle/>
          <a:p>
            <a:pPr algn="ctr">
              <a:buClrTx/>
              <a:buFontTx/>
              <a:buNone/>
            </a:pPr>
            <a:endParaRPr sz="1800" kern="1200">
              <a:ea typeface="微软雅黑"/>
            </a:endParaRPr>
          </a:p>
        </p:txBody>
      </p:sp>
      <p:sp>
        <p:nvSpPr>
          <p:cNvPr id="26" name="千图PPT彼岸天：ID 8661124库_任意多边形 25"/>
          <p:cNvSpPr/>
          <p:nvPr>
            <p:custDataLst>
              <p:tags r:id="rId10"/>
            </p:custDataLst>
          </p:nvPr>
        </p:nvSpPr>
        <p:spPr bwMode="auto">
          <a:xfrm>
            <a:off x="1354060" y="3458551"/>
            <a:ext cx="386280" cy="258223"/>
          </a:xfrm>
          <a:custGeom>
            <a:avLst/>
            <a:gdLst>
              <a:gd name="T0" fmla="*/ 145 w 266"/>
              <a:gd name="T1" fmla="*/ 0 h 175"/>
              <a:gd name="T2" fmla="*/ 170 w 266"/>
              <a:gd name="T3" fmla="*/ 0 h 175"/>
              <a:gd name="T4" fmla="*/ 197 w 266"/>
              <a:gd name="T5" fmla="*/ 6 h 175"/>
              <a:gd name="T6" fmla="*/ 226 w 266"/>
              <a:gd name="T7" fmla="*/ 18 h 175"/>
              <a:gd name="T8" fmla="*/ 257 w 266"/>
              <a:gd name="T9" fmla="*/ 36 h 175"/>
              <a:gd name="T10" fmla="*/ 254 w 266"/>
              <a:gd name="T11" fmla="*/ 35 h 175"/>
              <a:gd name="T12" fmla="*/ 247 w 266"/>
              <a:gd name="T13" fmla="*/ 32 h 175"/>
              <a:gd name="T14" fmla="*/ 235 w 266"/>
              <a:gd name="T15" fmla="*/ 30 h 175"/>
              <a:gd name="T16" fmla="*/ 218 w 266"/>
              <a:gd name="T17" fmla="*/ 26 h 175"/>
              <a:gd name="T18" fmla="*/ 200 w 266"/>
              <a:gd name="T19" fmla="*/ 24 h 175"/>
              <a:gd name="T20" fmla="*/ 179 w 266"/>
              <a:gd name="T21" fmla="*/ 26 h 175"/>
              <a:gd name="T22" fmla="*/ 158 w 266"/>
              <a:gd name="T23" fmla="*/ 30 h 175"/>
              <a:gd name="T24" fmla="*/ 136 w 266"/>
              <a:gd name="T25" fmla="*/ 37 h 175"/>
              <a:gd name="T26" fmla="*/ 114 w 266"/>
              <a:gd name="T27" fmla="*/ 50 h 175"/>
              <a:gd name="T28" fmla="*/ 117 w 266"/>
              <a:gd name="T29" fmla="*/ 49 h 175"/>
              <a:gd name="T30" fmla="*/ 126 w 266"/>
              <a:gd name="T31" fmla="*/ 47 h 175"/>
              <a:gd name="T32" fmla="*/ 140 w 266"/>
              <a:gd name="T33" fmla="*/ 43 h 175"/>
              <a:gd name="T34" fmla="*/ 157 w 266"/>
              <a:gd name="T35" fmla="*/ 40 h 175"/>
              <a:gd name="T36" fmla="*/ 178 w 266"/>
              <a:gd name="T37" fmla="*/ 37 h 175"/>
              <a:gd name="T38" fmla="*/ 200 w 266"/>
              <a:gd name="T39" fmla="*/ 37 h 175"/>
              <a:gd name="T40" fmla="*/ 223 w 266"/>
              <a:gd name="T41" fmla="*/ 40 h 175"/>
              <a:gd name="T42" fmla="*/ 245 w 266"/>
              <a:gd name="T43" fmla="*/ 48 h 175"/>
              <a:gd name="T44" fmla="*/ 266 w 266"/>
              <a:gd name="T45" fmla="*/ 58 h 175"/>
              <a:gd name="T46" fmla="*/ 266 w 266"/>
              <a:gd name="T47" fmla="*/ 61 h 175"/>
              <a:gd name="T48" fmla="*/ 264 w 266"/>
              <a:gd name="T49" fmla="*/ 66 h 175"/>
              <a:gd name="T50" fmla="*/ 260 w 266"/>
              <a:gd name="T51" fmla="*/ 74 h 175"/>
              <a:gd name="T52" fmla="*/ 254 w 266"/>
              <a:gd name="T53" fmla="*/ 84 h 175"/>
              <a:gd name="T54" fmla="*/ 248 w 266"/>
              <a:gd name="T55" fmla="*/ 96 h 175"/>
              <a:gd name="T56" fmla="*/ 240 w 266"/>
              <a:gd name="T57" fmla="*/ 109 h 175"/>
              <a:gd name="T58" fmla="*/ 230 w 266"/>
              <a:gd name="T59" fmla="*/ 123 h 175"/>
              <a:gd name="T60" fmla="*/ 217 w 266"/>
              <a:gd name="T61" fmla="*/ 136 h 175"/>
              <a:gd name="T62" fmla="*/ 202 w 266"/>
              <a:gd name="T63" fmla="*/ 148 h 175"/>
              <a:gd name="T64" fmla="*/ 186 w 266"/>
              <a:gd name="T65" fmla="*/ 158 h 175"/>
              <a:gd name="T66" fmla="*/ 166 w 266"/>
              <a:gd name="T67" fmla="*/ 167 h 175"/>
              <a:gd name="T68" fmla="*/ 145 w 266"/>
              <a:gd name="T69" fmla="*/ 172 h 175"/>
              <a:gd name="T70" fmla="*/ 122 w 266"/>
              <a:gd name="T71" fmla="*/ 175 h 175"/>
              <a:gd name="T72" fmla="*/ 96 w 266"/>
              <a:gd name="T73" fmla="*/ 174 h 175"/>
              <a:gd name="T74" fmla="*/ 66 w 266"/>
              <a:gd name="T75" fmla="*/ 169 h 175"/>
              <a:gd name="T76" fmla="*/ 35 w 266"/>
              <a:gd name="T77" fmla="*/ 157 h 175"/>
              <a:gd name="T78" fmla="*/ 0 w 266"/>
              <a:gd name="T79" fmla="*/ 140 h 175"/>
              <a:gd name="T80" fmla="*/ 1 w 266"/>
              <a:gd name="T81" fmla="*/ 137 h 175"/>
              <a:gd name="T82" fmla="*/ 4 w 266"/>
              <a:gd name="T83" fmla="*/ 132 h 175"/>
              <a:gd name="T84" fmla="*/ 8 w 266"/>
              <a:gd name="T85" fmla="*/ 122 h 175"/>
              <a:gd name="T86" fmla="*/ 13 w 266"/>
              <a:gd name="T87" fmla="*/ 110 h 175"/>
              <a:gd name="T88" fmla="*/ 21 w 266"/>
              <a:gd name="T89" fmla="*/ 96 h 175"/>
              <a:gd name="T90" fmla="*/ 30 w 266"/>
              <a:gd name="T91" fmla="*/ 80 h 175"/>
              <a:gd name="T92" fmla="*/ 40 w 266"/>
              <a:gd name="T93" fmla="*/ 65 h 175"/>
              <a:gd name="T94" fmla="*/ 53 w 266"/>
              <a:gd name="T95" fmla="*/ 49 h 175"/>
              <a:gd name="T96" fmla="*/ 67 w 266"/>
              <a:gd name="T97" fmla="*/ 35 h 175"/>
              <a:gd name="T98" fmla="*/ 84 w 266"/>
              <a:gd name="T99" fmla="*/ 22 h 175"/>
              <a:gd name="T100" fmla="*/ 102 w 266"/>
              <a:gd name="T101" fmla="*/ 11 h 175"/>
              <a:gd name="T102" fmla="*/ 123 w 266"/>
              <a:gd name="T103" fmla="*/ 4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0" y="0"/>
                </a:lnTo>
                <a:lnTo>
                  <a:pt x="197" y="6"/>
                </a:lnTo>
                <a:lnTo>
                  <a:pt x="226" y="18"/>
                </a:lnTo>
                <a:lnTo>
                  <a:pt x="257" y="36"/>
                </a:lnTo>
                <a:lnTo>
                  <a:pt x="254" y="35"/>
                </a:lnTo>
                <a:lnTo>
                  <a:pt x="247" y="32"/>
                </a:lnTo>
                <a:lnTo>
                  <a:pt x="235" y="30"/>
                </a:lnTo>
                <a:lnTo>
                  <a:pt x="218" y="26"/>
                </a:lnTo>
                <a:lnTo>
                  <a:pt x="200" y="24"/>
                </a:lnTo>
                <a:lnTo>
                  <a:pt x="179" y="26"/>
                </a:lnTo>
                <a:lnTo>
                  <a:pt x="158" y="30"/>
                </a:lnTo>
                <a:lnTo>
                  <a:pt x="136" y="37"/>
                </a:lnTo>
                <a:lnTo>
                  <a:pt x="114" y="50"/>
                </a:lnTo>
                <a:lnTo>
                  <a:pt x="117" y="49"/>
                </a:lnTo>
                <a:lnTo>
                  <a:pt x="126" y="47"/>
                </a:lnTo>
                <a:lnTo>
                  <a:pt x="140" y="43"/>
                </a:lnTo>
                <a:lnTo>
                  <a:pt x="157" y="40"/>
                </a:lnTo>
                <a:lnTo>
                  <a:pt x="178" y="37"/>
                </a:lnTo>
                <a:lnTo>
                  <a:pt x="200" y="37"/>
                </a:lnTo>
                <a:lnTo>
                  <a:pt x="223" y="40"/>
                </a:lnTo>
                <a:lnTo>
                  <a:pt x="245" y="48"/>
                </a:lnTo>
                <a:lnTo>
                  <a:pt x="266" y="58"/>
                </a:lnTo>
                <a:lnTo>
                  <a:pt x="266" y="61"/>
                </a:lnTo>
                <a:lnTo>
                  <a:pt x="264" y="66"/>
                </a:lnTo>
                <a:lnTo>
                  <a:pt x="260" y="74"/>
                </a:lnTo>
                <a:lnTo>
                  <a:pt x="254" y="84"/>
                </a:lnTo>
                <a:lnTo>
                  <a:pt x="248" y="96"/>
                </a:lnTo>
                <a:lnTo>
                  <a:pt x="240" y="109"/>
                </a:lnTo>
                <a:lnTo>
                  <a:pt x="230" y="123"/>
                </a:lnTo>
                <a:lnTo>
                  <a:pt x="217" y="136"/>
                </a:lnTo>
                <a:lnTo>
                  <a:pt x="202" y="148"/>
                </a:lnTo>
                <a:lnTo>
                  <a:pt x="186" y="158"/>
                </a:lnTo>
                <a:lnTo>
                  <a:pt x="166" y="167"/>
                </a:lnTo>
                <a:lnTo>
                  <a:pt x="145" y="172"/>
                </a:lnTo>
                <a:lnTo>
                  <a:pt x="122" y="175"/>
                </a:lnTo>
                <a:lnTo>
                  <a:pt x="96" y="174"/>
                </a:lnTo>
                <a:lnTo>
                  <a:pt x="66" y="169"/>
                </a:lnTo>
                <a:lnTo>
                  <a:pt x="35" y="157"/>
                </a:lnTo>
                <a:lnTo>
                  <a:pt x="0" y="140"/>
                </a:lnTo>
                <a:lnTo>
                  <a:pt x="1" y="137"/>
                </a:lnTo>
                <a:lnTo>
                  <a:pt x="4" y="132"/>
                </a:lnTo>
                <a:lnTo>
                  <a:pt x="8" y="122"/>
                </a:lnTo>
                <a:lnTo>
                  <a:pt x="13" y="110"/>
                </a:lnTo>
                <a:lnTo>
                  <a:pt x="21" y="96"/>
                </a:lnTo>
                <a:lnTo>
                  <a:pt x="30" y="80"/>
                </a:lnTo>
                <a:lnTo>
                  <a:pt x="40" y="65"/>
                </a:lnTo>
                <a:lnTo>
                  <a:pt x="53" y="49"/>
                </a:lnTo>
                <a:lnTo>
                  <a:pt x="67" y="35"/>
                </a:lnTo>
                <a:lnTo>
                  <a:pt x="84" y="22"/>
                </a:lnTo>
                <a:lnTo>
                  <a:pt x="102" y="11"/>
                </a:lnTo>
                <a:lnTo>
                  <a:pt x="123" y="4"/>
                </a:lnTo>
                <a:lnTo>
                  <a:pt x="145"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27" name="千图PPT彼岸天：ID 8661124库_任意多边形 26"/>
          <p:cNvSpPr/>
          <p:nvPr>
            <p:custDataLst>
              <p:tags r:id="rId11"/>
            </p:custDataLst>
          </p:nvPr>
        </p:nvSpPr>
        <p:spPr bwMode="auto">
          <a:xfrm>
            <a:off x="1399078" y="2939154"/>
            <a:ext cx="370307" cy="261175"/>
          </a:xfrm>
          <a:custGeom>
            <a:avLst/>
            <a:gdLst>
              <a:gd name="T0" fmla="*/ 101 w 255"/>
              <a:gd name="T1" fmla="*/ 0 h 177"/>
              <a:gd name="T2" fmla="*/ 122 w 255"/>
              <a:gd name="T3" fmla="*/ 0 h 177"/>
              <a:gd name="T4" fmla="*/ 143 w 255"/>
              <a:gd name="T5" fmla="*/ 3 h 177"/>
              <a:gd name="T6" fmla="*/ 164 w 255"/>
              <a:gd name="T7" fmla="*/ 8 h 177"/>
              <a:gd name="T8" fmla="*/ 183 w 255"/>
              <a:gd name="T9" fmla="*/ 17 h 177"/>
              <a:gd name="T10" fmla="*/ 201 w 255"/>
              <a:gd name="T11" fmla="*/ 31 h 177"/>
              <a:gd name="T12" fmla="*/ 220 w 255"/>
              <a:gd name="T13" fmla="*/ 48 h 177"/>
              <a:gd name="T14" fmla="*/ 234 w 255"/>
              <a:gd name="T15" fmla="*/ 71 h 177"/>
              <a:gd name="T16" fmla="*/ 246 w 255"/>
              <a:gd name="T17" fmla="*/ 100 h 177"/>
              <a:gd name="T18" fmla="*/ 255 w 255"/>
              <a:gd name="T19" fmla="*/ 135 h 177"/>
              <a:gd name="T20" fmla="*/ 253 w 255"/>
              <a:gd name="T21" fmla="*/ 132 h 177"/>
              <a:gd name="T22" fmla="*/ 249 w 255"/>
              <a:gd name="T23" fmla="*/ 125 h 177"/>
              <a:gd name="T24" fmla="*/ 244 w 255"/>
              <a:gd name="T25" fmla="*/ 114 h 177"/>
              <a:gd name="T26" fmla="*/ 235 w 255"/>
              <a:gd name="T27" fmla="*/ 101 h 177"/>
              <a:gd name="T28" fmla="*/ 222 w 255"/>
              <a:gd name="T29" fmla="*/ 87 h 177"/>
              <a:gd name="T30" fmla="*/ 208 w 255"/>
              <a:gd name="T31" fmla="*/ 73 h 177"/>
              <a:gd name="T32" fmla="*/ 190 w 255"/>
              <a:gd name="T33" fmla="*/ 60 h 177"/>
              <a:gd name="T34" fmla="*/ 168 w 255"/>
              <a:gd name="T35" fmla="*/ 49 h 177"/>
              <a:gd name="T36" fmla="*/ 143 w 255"/>
              <a:gd name="T37" fmla="*/ 44 h 177"/>
              <a:gd name="T38" fmla="*/ 147 w 255"/>
              <a:gd name="T39" fmla="*/ 45 h 177"/>
              <a:gd name="T40" fmla="*/ 155 w 255"/>
              <a:gd name="T41" fmla="*/ 49 h 177"/>
              <a:gd name="T42" fmla="*/ 168 w 255"/>
              <a:gd name="T43" fmla="*/ 57 h 177"/>
              <a:gd name="T44" fmla="*/ 182 w 255"/>
              <a:gd name="T45" fmla="*/ 68 h 177"/>
              <a:gd name="T46" fmla="*/ 197 w 255"/>
              <a:gd name="T47" fmla="*/ 80 h 177"/>
              <a:gd name="T48" fmla="*/ 213 w 255"/>
              <a:gd name="T49" fmla="*/ 96 h 177"/>
              <a:gd name="T50" fmla="*/ 227 w 255"/>
              <a:gd name="T51" fmla="*/ 114 h 177"/>
              <a:gd name="T52" fmla="*/ 239 w 255"/>
              <a:gd name="T53" fmla="*/ 135 h 177"/>
              <a:gd name="T54" fmla="*/ 246 w 255"/>
              <a:gd name="T55" fmla="*/ 157 h 177"/>
              <a:gd name="T56" fmla="*/ 243 w 255"/>
              <a:gd name="T57" fmla="*/ 158 h 177"/>
              <a:gd name="T58" fmla="*/ 238 w 255"/>
              <a:gd name="T59" fmla="*/ 161 h 177"/>
              <a:gd name="T60" fmla="*/ 229 w 255"/>
              <a:gd name="T61" fmla="*/ 165 h 177"/>
              <a:gd name="T62" fmla="*/ 216 w 255"/>
              <a:gd name="T63" fmla="*/ 169 h 177"/>
              <a:gd name="T64" fmla="*/ 201 w 255"/>
              <a:gd name="T65" fmla="*/ 173 h 177"/>
              <a:gd name="T66" fmla="*/ 184 w 255"/>
              <a:gd name="T67" fmla="*/ 175 h 177"/>
              <a:gd name="T68" fmla="*/ 166 w 255"/>
              <a:gd name="T69" fmla="*/ 177 h 177"/>
              <a:gd name="T70" fmla="*/ 147 w 255"/>
              <a:gd name="T71" fmla="*/ 177 h 177"/>
              <a:gd name="T72" fmla="*/ 126 w 255"/>
              <a:gd name="T73" fmla="*/ 173 h 177"/>
              <a:gd name="T74" fmla="*/ 105 w 255"/>
              <a:gd name="T75" fmla="*/ 166 h 177"/>
              <a:gd name="T76" fmla="*/ 86 w 255"/>
              <a:gd name="T77" fmla="*/ 157 h 177"/>
              <a:gd name="T78" fmla="*/ 65 w 255"/>
              <a:gd name="T79" fmla="*/ 141 h 177"/>
              <a:gd name="T80" fmla="*/ 47 w 255"/>
              <a:gd name="T81" fmla="*/ 122 h 177"/>
              <a:gd name="T82" fmla="*/ 28 w 255"/>
              <a:gd name="T83" fmla="*/ 97 h 177"/>
              <a:gd name="T84" fmla="*/ 13 w 255"/>
              <a:gd name="T85" fmla="*/ 65 h 177"/>
              <a:gd name="T86" fmla="*/ 0 w 255"/>
              <a:gd name="T87" fmla="*/ 27 h 177"/>
              <a:gd name="T88" fmla="*/ 1 w 255"/>
              <a:gd name="T89" fmla="*/ 26 h 177"/>
              <a:gd name="T90" fmla="*/ 8 w 255"/>
              <a:gd name="T91" fmla="*/ 23 h 177"/>
              <a:gd name="T92" fmla="*/ 17 w 255"/>
              <a:gd name="T93" fmla="*/ 19 h 177"/>
              <a:gd name="T94" fmla="*/ 30 w 255"/>
              <a:gd name="T95" fmla="*/ 14 h 177"/>
              <a:gd name="T96" fmla="*/ 45 w 255"/>
              <a:gd name="T97" fmla="*/ 10 h 177"/>
              <a:gd name="T98" fmla="*/ 62 w 255"/>
              <a:gd name="T99" fmla="*/ 5 h 177"/>
              <a:gd name="T100" fmla="*/ 82 w 255"/>
              <a:gd name="T101" fmla="*/ 3 h 177"/>
              <a:gd name="T102" fmla="*/ 101 w 255"/>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7">
                <a:moveTo>
                  <a:pt x="101" y="0"/>
                </a:moveTo>
                <a:lnTo>
                  <a:pt x="122" y="0"/>
                </a:lnTo>
                <a:lnTo>
                  <a:pt x="143" y="3"/>
                </a:lnTo>
                <a:lnTo>
                  <a:pt x="164" y="8"/>
                </a:lnTo>
                <a:lnTo>
                  <a:pt x="183" y="17"/>
                </a:lnTo>
                <a:lnTo>
                  <a:pt x="201" y="31"/>
                </a:lnTo>
                <a:lnTo>
                  <a:pt x="220" y="48"/>
                </a:lnTo>
                <a:lnTo>
                  <a:pt x="234" y="71"/>
                </a:lnTo>
                <a:lnTo>
                  <a:pt x="246" y="100"/>
                </a:lnTo>
                <a:lnTo>
                  <a:pt x="255" y="135"/>
                </a:lnTo>
                <a:lnTo>
                  <a:pt x="253" y="132"/>
                </a:lnTo>
                <a:lnTo>
                  <a:pt x="249" y="125"/>
                </a:lnTo>
                <a:lnTo>
                  <a:pt x="244" y="114"/>
                </a:lnTo>
                <a:lnTo>
                  <a:pt x="235" y="101"/>
                </a:lnTo>
                <a:lnTo>
                  <a:pt x="222" y="87"/>
                </a:lnTo>
                <a:lnTo>
                  <a:pt x="208" y="73"/>
                </a:lnTo>
                <a:lnTo>
                  <a:pt x="190" y="60"/>
                </a:lnTo>
                <a:lnTo>
                  <a:pt x="168" y="49"/>
                </a:lnTo>
                <a:lnTo>
                  <a:pt x="143" y="44"/>
                </a:lnTo>
                <a:lnTo>
                  <a:pt x="147" y="45"/>
                </a:lnTo>
                <a:lnTo>
                  <a:pt x="155" y="49"/>
                </a:lnTo>
                <a:lnTo>
                  <a:pt x="168" y="57"/>
                </a:lnTo>
                <a:lnTo>
                  <a:pt x="182" y="68"/>
                </a:lnTo>
                <a:lnTo>
                  <a:pt x="197" y="80"/>
                </a:lnTo>
                <a:lnTo>
                  <a:pt x="213" y="96"/>
                </a:lnTo>
                <a:lnTo>
                  <a:pt x="227" y="114"/>
                </a:lnTo>
                <a:lnTo>
                  <a:pt x="239" y="135"/>
                </a:lnTo>
                <a:lnTo>
                  <a:pt x="246" y="157"/>
                </a:lnTo>
                <a:lnTo>
                  <a:pt x="243" y="158"/>
                </a:lnTo>
                <a:lnTo>
                  <a:pt x="238" y="161"/>
                </a:lnTo>
                <a:lnTo>
                  <a:pt x="229" y="165"/>
                </a:lnTo>
                <a:lnTo>
                  <a:pt x="216" y="169"/>
                </a:lnTo>
                <a:lnTo>
                  <a:pt x="201" y="173"/>
                </a:lnTo>
                <a:lnTo>
                  <a:pt x="184" y="175"/>
                </a:lnTo>
                <a:lnTo>
                  <a:pt x="166" y="177"/>
                </a:lnTo>
                <a:lnTo>
                  <a:pt x="147" y="177"/>
                </a:lnTo>
                <a:lnTo>
                  <a:pt x="126" y="173"/>
                </a:lnTo>
                <a:lnTo>
                  <a:pt x="105" y="166"/>
                </a:lnTo>
                <a:lnTo>
                  <a:pt x="86" y="157"/>
                </a:lnTo>
                <a:lnTo>
                  <a:pt x="65" y="141"/>
                </a:lnTo>
                <a:lnTo>
                  <a:pt x="47" y="122"/>
                </a:lnTo>
                <a:lnTo>
                  <a:pt x="28" y="97"/>
                </a:lnTo>
                <a:lnTo>
                  <a:pt x="13" y="65"/>
                </a:lnTo>
                <a:lnTo>
                  <a:pt x="0" y="27"/>
                </a:lnTo>
                <a:lnTo>
                  <a:pt x="1" y="26"/>
                </a:lnTo>
                <a:lnTo>
                  <a:pt x="8" y="23"/>
                </a:lnTo>
                <a:lnTo>
                  <a:pt x="17" y="19"/>
                </a:lnTo>
                <a:lnTo>
                  <a:pt x="30" y="14"/>
                </a:lnTo>
                <a:lnTo>
                  <a:pt x="45" y="10"/>
                </a:lnTo>
                <a:lnTo>
                  <a:pt x="62" y="5"/>
                </a:lnTo>
                <a:lnTo>
                  <a:pt x="82" y="3"/>
                </a:lnTo>
                <a:lnTo>
                  <a:pt x="101"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28" name="千图PPT彼岸天：ID 8661124库_任意多边形 27"/>
          <p:cNvSpPr/>
          <p:nvPr>
            <p:custDataLst>
              <p:tags r:id="rId12"/>
            </p:custDataLst>
          </p:nvPr>
        </p:nvSpPr>
        <p:spPr bwMode="auto">
          <a:xfrm>
            <a:off x="1833279" y="2497961"/>
            <a:ext cx="254132" cy="393975"/>
          </a:xfrm>
          <a:custGeom>
            <a:avLst/>
            <a:gdLst>
              <a:gd name="T0" fmla="*/ 35 w 175"/>
              <a:gd name="T1" fmla="*/ 0 h 267"/>
              <a:gd name="T2" fmla="*/ 38 w 175"/>
              <a:gd name="T3" fmla="*/ 0 h 267"/>
              <a:gd name="T4" fmla="*/ 44 w 175"/>
              <a:gd name="T5" fmla="*/ 3 h 267"/>
              <a:gd name="T6" fmla="*/ 53 w 175"/>
              <a:gd name="T7" fmla="*/ 7 h 267"/>
              <a:gd name="T8" fmla="*/ 66 w 175"/>
              <a:gd name="T9" fmla="*/ 13 h 267"/>
              <a:gd name="T10" fmla="*/ 79 w 175"/>
              <a:gd name="T11" fmla="*/ 20 h 267"/>
              <a:gd name="T12" fmla="*/ 95 w 175"/>
              <a:gd name="T13" fmla="*/ 29 h 267"/>
              <a:gd name="T14" fmla="*/ 110 w 175"/>
              <a:gd name="T15" fmla="*/ 41 h 267"/>
              <a:gd name="T16" fmla="*/ 126 w 175"/>
              <a:gd name="T17" fmla="*/ 54 h 267"/>
              <a:gd name="T18" fmla="*/ 140 w 175"/>
              <a:gd name="T19" fmla="*/ 68 h 267"/>
              <a:gd name="T20" fmla="*/ 153 w 175"/>
              <a:gd name="T21" fmla="*/ 85 h 267"/>
              <a:gd name="T22" fmla="*/ 165 w 175"/>
              <a:gd name="T23" fmla="*/ 103 h 267"/>
              <a:gd name="T24" fmla="*/ 171 w 175"/>
              <a:gd name="T25" fmla="*/ 124 h 267"/>
              <a:gd name="T26" fmla="*/ 175 w 175"/>
              <a:gd name="T27" fmla="*/ 146 h 267"/>
              <a:gd name="T28" fmla="*/ 175 w 175"/>
              <a:gd name="T29" fmla="*/ 170 h 267"/>
              <a:gd name="T30" fmla="*/ 169 w 175"/>
              <a:gd name="T31" fmla="*/ 196 h 267"/>
              <a:gd name="T32" fmla="*/ 157 w 175"/>
              <a:gd name="T33" fmla="*/ 226 h 267"/>
              <a:gd name="T34" fmla="*/ 139 w 175"/>
              <a:gd name="T35" fmla="*/ 257 h 267"/>
              <a:gd name="T36" fmla="*/ 140 w 175"/>
              <a:gd name="T37" fmla="*/ 255 h 267"/>
              <a:gd name="T38" fmla="*/ 143 w 175"/>
              <a:gd name="T39" fmla="*/ 246 h 267"/>
              <a:gd name="T40" fmla="*/ 147 w 175"/>
              <a:gd name="T41" fmla="*/ 234 h 267"/>
              <a:gd name="T42" fmla="*/ 149 w 175"/>
              <a:gd name="T43" fmla="*/ 219 h 267"/>
              <a:gd name="T44" fmla="*/ 151 w 175"/>
              <a:gd name="T45" fmla="*/ 200 h 267"/>
              <a:gd name="T46" fmla="*/ 151 w 175"/>
              <a:gd name="T47" fmla="*/ 180 h 267"/>
              <a:gd name="T48" fmla="*/ 147 w 175"/>
              <a:gd name="T49" fmla="*/ 157 h 267"/>
              <a:gd name="T50" fmla="*/ 138 w 175"/>
              <a:gd name="T51" fmla="*/ 135 h 267"/>
              <a:gd name="T52" fmla="*/ 125 w 175"/>
              <a:gd name="T53" fmla="*/ 113 h 267"/>
              <a:gd name="T54" fmla="*/ 126 w 175"/>
              <a:gd name="T55" fmla="*/ 117 h 267"/>
              <a:gd name="T56" fmla="*/ 129 w 175"/>
              <a:gd name="T57" fmla="*/ 126 h 267"/>
              <a:gd name="T58" fmla="*/ 132 w 175"/>
              <a:gd name="T59" fmla="*/ 139 h 267"/>
              <a:gd name="T60" fmla="*/ 136 w 175"/>
              <a:gd name="T61" fmla="*/ 157 h 267"/>
              <a:gd name="T62" fmla="*/ 138 w 175"/>
              <a:gd name="T63" fmla="*/ 178 h 267"/>
              <a:gd name="T64" fmla="*/ 138 w 175"/>
              <a:gd name="T65" fmla="*/ 200 h 267"/>
              <a:gd name="T66" fmla="*/ 135 w 175"/>
              <a:gd name="T67" fmla="*/ 222 h 267"/>
              <a:gd name="T68" fmla="*/ 129 w 175"/>
              <a:gd name="T69" fmla="*/ 244 h 267"/>
              <a:gd name="T70" fmla="*/ 117 w 175"/>
              <a:gd name="T71" fmla="*/ 267 h 267"/>
              <a:gd name="T72" fmla="*/ 114 w 175"/>
              <a:gd name="T73" fmla="*/ 265 h 267"/>
              <a:gd name="T74" fmla="*/ 109 w 175"/>
              <a:gd name="T75" fmla="*/ 264 h 267"/>
              <a:gd name="T76" fmla="*/ 101 w 175"/>
              <a:gd name="T77" fmla="*/ 260 h 267"/>
              <a:gd name="T78" fmla="*/ 91 w 175"/>
              <a:gd name="T79" fmla="*/ 255 h 267"/>
              <a:gd name="T80" fmla="*/ 79 w 175"/>
              <a:gd name="T81" fmla="*/ 248 h 267"/>
              <a:gd name="T82" fmla="*/ 66 w 175"/>
              <a:gd name="T83" fmla="*/ 239 h 267"/>
              <a:gd name="T84" fmla="*/ 53 w 175"/>
              <a:gd name="T85" fmla="*/ 229 h 267"/>
              <a:gd name="T86" fmla="*/ 40 w 175"/>
              <a:gd name="T87" fmla="*/ 217 h 267"/>
              <a:gd name="T88" fmla="*/ 27 w 175"/>
              <a:gd name="T89" fmla="*/ 202 h 267"/>
              <a:gd name="T90" fmla="*/ 17 w 175"/>
              <a:gd name="T91" fmla="*/ 186 h 267"/>
              <a:gd name="T92" fmla="*/ 9 w 175"/>
              <a:gd name="T93" fmla="*/ 167 h 267"/>
              <a:gd name="T94" fmla="*/ 2 w 175"/>
              <a:gd name="T95" fmla="*/ 146 h 267"/>
              <a:gd name="T96" fmla="*/ 0 w 175"/>
              <a:gd name="T97" fmla="*/ 121 h 267"/>
              <a:gd name="T98" fmla="*/ 1 w 175"/>
              <a:gd name="T99" fmla="*/ 95 h 267"/>
              <a:gd name="T100" fmla="*/ 8 w 175"/>
              <a:gd name="T101" fmla="*/ 67 h 267"/>
              <a:gd name="T102" fmla="*/ 18 w 175"/>
              <a:gd name="T103" fmla="*/ 34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8" y="0"/>
                </a:lnTo>
                <a:lnTo>
                  <a:pt x="44" y="3"/>
                </a:lnTo>
                <a:lnTo>
                  <a:pt x="53" y="7"/>
                </a:lnTo>
                <a:lnTo>
                  <a:pt x="66" y="13"/>
                </a:lnTo>
                <a:lnTo>
                  <a:pt x="79" y="20"/>
                </a:lnTo>
                <a:lnTo>
                  <a:pt x="95" y="29"/>
                </a:lnTo>
                <a:lnTo>
                  <a:pt x="110" y="41"/>
                </a:lnTo>
                <a:lnTo>
                  <a:pt x="126" y="54"/>
                </a:lnTo>
                <a:lnTo>
                  <a:pt x="140" y="68"/>
                </a:lnTo>
                <a:lnTo>
                  <a:pt x="153" y="85"/>
                </a:lnTo>
                <a:lnTo>
                  <a:pt x="165" y="103"/>
                </a:lnTo>
                <a:lnTo>
                  <a:pt x="171" y="124"/>
                </a:lnTo>
                <a:lnTo>
                  <a:pt x="175" y="146"/>
                </a:lnTo>
                <a:lnTo>
                  <a:pt x="175" y="170"/>
                </a:lnTo>
                <a:lnTo>
                  <a:pt x="169" y="196"/>
                </a:lnTo>
                <a:lnTo>
                  <a:pt x="157" y="226"/>
                </a:lnTo>
                <a:lnTo>
                  <a:pt x="139" y="257"/>
                </a:lnTo>
                <a:lnTo>
                  <a:pt x="140" y="255"/>
                </a:lnTo>
                <a:lnTo>
                  <a:pt x="143" y="246"/>
                </a:lnTo>
                <a:lnTo>
                  <a:pt x="147" y="234"/>
                </a:lnTo>
                <a:lnTo>
                  <a:pt x="149" y="219"/>
                </a:lnTo>
                <a:lnTo>
                  <a:pt x="151" y="200"/>
                </a:lnTo>
                <a:lnTo>
                  <a:pt x="151" y="180"/>
                </a:lnTo>
                <a:lnTo>
                  <a:pt x="147" y="157"/>
                </a:lnTo>
                <a:lnTo>
                  <a:pt x="138" y="135"/>
                </a:lnTo>
                <a:lnTo>
                  <a:pt x="125" y="113"/>
                </a:lnTo>
                <a:lnTo>
                  <a:pt x="126" y="117"/>
                </a:lnTo>
                <a:lnTo>
                  <a:pt x="129" y="126"/>
                </a:lnTo>
                <a:lnTo>
                  <a:pt x="132" y="139"/>
                </a:lnTo>
                <a:lnTo>
                  <a:pt x="136" y="157"/>
                </a:lnTo>
                <a:lnTo>
                  <a:pt x="138" y="178"/>
                </a:lnTo>
                <a:lnTo>
                  <a:pt x="138" y="200"/>
                </a:lnTo>
                <a:lnTo>
                  <a:pt x="135" y="222"/>
                </a:lnTo>
                <a:lnTo>
                  <a:pt x="129" y="244"/>
                </a:lnTo>
                <a:lnTo>
                  <a:pt x="117" y="267"/>
                </a:lnTo>
                <a:lnTo>
                  <a:pt x="114" y="265"/>
                </a:lnTo>
                <a:lnTo>
                  <a:pt x="109" y="264"/>
                </a:lnTo>
                <a:lnTo>
                  <a:pt x="101" y="260"/>
                </a:lnTo>
                <a:lnTo>
                  <a:pt x="91" y="255"/>
                </a:lnTo>
                <a:lnTo>
                  <a:pt x="79" y="248"/>
                </a:lnTo>
                <a:lnTo>
                  <a:pt x="66" y="239"/>
                </a:lnTo>
                <a:lnTo>
                  <a:pt x="53" y="229"/>
                </a:lnTo>
                <a:lnTo>
                  <a:pt x="40" y="217"/>
                </a:lnTo>
                <a:lnTo>
                  <a:pt x="27" y="202"/>
                </a:lnTo>
                <a:lnTo>
                  <a:pt x="17" y="186"/>
                </a:lnTo>
                <a:lnTo>
                  <a:pt x="9" y="167"/>
                </a:lnTo>
                <a:lnTo>
                  <a:pt x="2" y="146"/>
                </a:lnTo>
                <a:lnTo>
                  <a:pt x="0" y="121"/>
                </a:lnTo>
                <a:lnTo>
                  <a:pt x="1" y="95"/>
                </a:lnTo>
                <a:lnTo>
                  <a:pt x="8" y="67"/>
                </a:lnTo>
                <a:lnTo>
                  <a:pt x="18" y="34"/>
                </a:lnTo>
                <a:lnTo>
                  <a:pt x="35"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29" name="千图PPT彼岸天：ID 8661124库_任意多边形 28"/>
          <p:cNvSpPr/>
          <p:nvPr>
            <p:custDataLst>
              <p:tags r:id="rId13"/>
            </p:custDataLst>
          </p:nvPr>
        </p:nvSpPr>
        <p:spPr bwMode="auto">
          <a:xfrm>
            <a:off x="2300882" y="2593873"/>
            <a:ext cx="257036" cy="377743"/>
          </a:xfrm>
          <a:custGeom>
            <a:avLst/>
            <a:gdLst>
              <a:gd name="T0" fmla="*/ 150 w 177"/>
              <a:gd name="T1" fmla="*/ 0 h 256"/>
              <a:gd name="T2" fmla="*/ 151 w 177"/>
              <a:gd name="T3" fmla="*/ 3 h 256"/>
              <a:gd name="T4" fmla="*/ 154 w 177"/>
              <a:gd name="T5" fmla="*/ 9 h 256"/>
              <a:gd name="T6" fmla="*/ 157 w 177"/>
              <a:gd name="T7" fmla="*/ 18 h 256"/>
              <a:gd name="T8" fmla="*/ 163 w 177"/>
              <a:gd name="T9" fmla="*/ 31 h 256"/>
              <a:gd name="T10" fmla="*/ 167 w 177"/>
              <a:gd name="T11" fmla="*/ 47 h 256"/>
              <a:gd name="T12" fmla="*/ 172 w 177"/>
              <a:gd name="T13" fmla="*/ 64 h 256"/>
              <a:gd name="T14" fmla="*/ 174 w 177"/>
              <a:gd name="T15" fmla="*/ 82 h 256"/>
              <a:gd name="T16" fmla="*/ 177 w 177"/>
              <a:gd name="T17" fmla="*/ 103 h 256"/>
              <a:gd name="T18" fmla="*/ 177 w 177"/>
              <a:gd name="T19" fmla="*/ 124 h 256"/>
              <a:gd name="T20" fmla="*/ 174 w 177"/>
              <a:gd name="T21" fmla="*/ 144 h 256"/>
              <a:gd name="T22" fmla="*/ 169 w 177"/>
              <a:gd name="T23" fmla="*/ 165 h 256"/>
              <a:gd name="T24" fmla="*/ 159 w 177"/>
              <a:gd name="T25" fmla="*/ 185 h 256"/>
              <a:gd name="T26" fmla="*/ 146 w 177"/>
              <a:gd name="T27" fmla="*/ 203 h 256"/>
              <a:gd name="T28" fmla="*/ 129 w 177"/>
              <a:gd name="T29" fmla="*/ 220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3 w 177"/>
              <a:gd name="T41" fmla="*/ 244 h 256"/>
              <a:gd name="T42" fmla="*/ 76 w 177"/>
              <a:gd name="T43" fmla="*/ 235 h 256"/>
              <a:gd name="T44" fmla="*/ 90 w 177"/>
              <a:gd name="T45" fmla="*/ 224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8 w 177"/>
              <a:gd name="T57" fmla="*/ 156 h 256"/>
              <a:gd name="T58" fmla="*/ 120 w 177"/>
              <a:gd name="T59" fmla="*/ 168 h 256"/>
              <a:gd name="T60" fmla="*/ 109 w 177"/>
              <a:gd name="T61" fmla="*/ 183 h 256"/>
              <a:gd name="T62" fmla="*/ 96 w 177"/>
              <a:gd name="T63" fmla="*/ 199 h 256"/>
              <a:gd name="T64" fmla="*/ 81 w 177"/>
              <a:gd name="T65" fmla="*/ 215 h 256"/>
              <a:gd name="T66" fmla="*/ 63 w 177"/>
              <a:gd name="T67" fmla="*/ 229 h 256"/>
              <a:gd name="T68" fmla="*/ 42 w 177"/>
              <a:gd name="T69" fmla="*/ 240 h 256"/>
              <a:gd name="T70" fmla="*/ 20 w 177"/>
              <a:gd name="T71" fmla="*/ 247 h 256"/>
              <a:gd name="T72" fmla="*/ 18 w 177"/>
              <a:gd name="T73" fmla="*/ 244 h 256"/>
              <a:gd name="T74" fmla="*/ 16 w 177"/>
              <a:gd name="T75" fmla="*/ 239 h 256"/>
              <a:gd name="T76" fmla="*/ 12 w 177"/>
              <a:gd name="T77" fmla="*/ 229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8 h 256"/>
              <a:gd name="T90" fmla="*/ 9 w 177"/>
              <a:gd name="T91" fmla="*/ 107 h 256"/>
              <a:gd name="T92" fmla="*/ 20 w 177"/>
              <a:gd name="T93" fmla="*/ 86 h 256"/>
              <a:gd name="T94" fmla="*/ 35 w 177"/>
              <a:gd name="T95" fmla="*/ 67 h 256"/>
              <a:gd name="T96" fmla="*/ 55 w 177"/>
              <a:gd name="T97" fmla="*/ 47 h 256"/>
              <a:gd name="T98" fmla="*/ 79 w 177"/>
              <a:gd name="T99" fmla="*/ 30 h 256"/>
              <a:gd name="T100" fmla="*/ 112 w 177"/>
              <a:gd name="T101" fmla="*/ 15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9"/>
                </a:lnTo>
                <a:lnTo>
                  <a:pt x="157" y="18"/>
                </a:lnTo>
                <a:lnTo>
                  <a:pt x="163" y="31"/>
                </a:lnTo>
                <a:lnTo>
                  <a:pt x="167" y="47"/>
                </a:lnTo>
                <a:lnTo>
                  <a:pt x="172" y="64"/>
                </a:lnTo>
                <a:lnTo>
                  <a:pt x="174" y="82"/>
                </a:lnTo>
                <a:lnTo>
                  <a:pt x="177" y="103"/>
                </a:lnTo>
                <a:lnTo>
                  <a:pt x="177" y="124"/>
                </a:lnTo>
                <a:lnTo>
                  <a:pt x="174" y="144"/>
                </a:lnTo>
                <a:lnTo>
                  <a:pt x="169" y="165"/>
                </a:lnTo>
                <a:lnTo>
                  <a:pt x="159" y="185"/>
                </a:lnTo>
                <a:lnTo>
                  <a:pt x="146" y="203"/>
                </a:lnTo>
                <a:lnTo>
                  <a:pt x="129" y="220"/>
                </a:lnTo>
                <a:lnTo>
                  <a:pt x="105" y="235"/>
                </a:lnTo>
                <a:lnTo>
                  <a:pt x="77" y="247"/>
                </a:lnTo>
                <a:lnTo>
                  <a:pt x="42" y="256"/>
                </a:lnTo>
                <a:lnTo>
                  <a:pt x="44" y="255"/>
                </a:lnTo>
                <a:lnTo>
                  <a:pt x="52" y="251"/>
                </a:lnTo>
                <a:lnTo>
                  <a:pt x="63" y="244"/>
                </a:lnTo>
                <a:lnTo>
                  <a:pt x="76" y="235"/>
                </a:lnTo>
                <a:lnTo>
                  <a:pt x="90" y="224"/>
                </a:lnTo>
                <a:lnTo>
                  <a:pt x="104" y="209"/>
                </a:lnTo>
                <a:lnTo>
                  <a:pt x="117" y="191"/>
                </a:lnTo>
                <a:lnTo>
                  <a:pt x="126" y="169"/>
                </a:lnTo>
                <a:lnTo>
                  <a:pt x="133" y="144"/>
                </a:lnTo>
                <a:lnTo>
                  <a:pt x="131" y="148"/>
                </a:lnTo>
                <a:lnTo>
                  <a:pt x="128" y="156"/>
                </a:lnTo>
                <a:lnTo>
                  <a:pt x="120" y="168"/>
                </a:lnTo>
                <a:lnTo>
                  <a:pt x="109" y="183"/>
                </a:lnTo>
                <a:lnTo>
                  <a:pt x="96" y="199"/>
                </a:lnTo>
                <a:lnTo>
                  <a:pt x="81" y="215"/>
                </a:lnTo>
                <a:lnTo>
                  <a:pt x="63" y="229"/>
                </a:lnTo>
                <a:lnTo>
                  <a:pt x="42" y="240"/>
                </a:lnTo>
                <a:lnTo>
                  <a:pt x="20" y="247"/>
                </a:lnTo>
                <a:lnTo>
                  <a:pt x="18" y="244"/>
                </a:lnTo>
                <a:lnTo>
                  <a:pt x="16" y="239"/>
                </a:lnTo>
                <a:lnTo>
                  <a:pt x="12" y="229"/>
                </a:lnTo>
                <a:lnTo>
                  <a:pt x="8" y="217"/>
                </a:lnTo>
                <a:lnTo>
                  <a:pt x="4" y="203"/>
                </a:lnTo>
                <a:lnTo>
                  <a:pt x="1" y="186"/>
                </a:lnTo>
                <a:lnTo>
                  <a:pt x="0" y="168"/>
                </a:lnTo>
                <a:lnTo>
                  <a:pt x="0" y="148"/>
                </a:lnTo>
                <a:lnTo>
                  <a:pt x="4" y="128"/>
                </a:lnTo>
                <a:lnTo>
                  <a:pt x="9" y="107"/>
                </a:lnTo>
                <a:lnTo>
                  <a:pt x="20" y="86"/>
                </a:lnTo>
                <a:lnTo>
                  <a:pt x="35" y="67"/>
                </a:lnTo>
                <a:lnTo>
                  <a:pt x="55" y="47"/>
                </a:lnTo>
                <a:lnTo>
                  <a:pt x="79" y="30"/>
                </a:lnTo>
                <a:lnTo>
                  <a:pt x="112" y="15"/>
                </a:lnTo>
                <a:lnTo>
                  <a:pt x="150"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30" name="千图PPT彼岸天：ID 8661124库_任意多边形 29"/>
          <p:cNvSpPr/>
          <p:nvPr>
            <p:custDataLst>
              <p:tags r:id="rId14"/>
            </p:custDataLst>
          </p:nvPr>
        </p:nvSpPr>
        <p:spPr bwMode="auto">
          <a:xfrm>
            <a:off x="2703136" y="2850620"/>
            <a:ext cx="257036" cy="376268"/>
          </a:xfrm>
          <a:custGeom>
            <a:avLst/>
            <a:gdLst>
              <a:gd name="T0" fmla="*/ 149 w 177"/>
              <a:gd name="T1" fmla="*/ 0 h 255"/>
              <a:gd name="T2" fmla="*/ 151 w 177"/>
              <a:gd name="T3" fmla="*/ 2 h 255"/>
              <a:gd name="T4" fmla="*/ 153 w 177"/>
              <a:gd name="T5" fmla="*/ 8 h 255"/>
              <a:gd name="T6" fmla="*/ 157 w 177"/>
              <a:gd name="T7" fmla="*/ 17 h 255"/>
              <a:gd name="T8" fmla="*/ 162 w 177"/>
              <a:gd name="T9" fmla="*/ 30 h 255"/>
              <a:gd name="T10" fmla="*/ 166 w 177"/>
              <a:gd name="T11" fmla="*/ 46 h 255"/>
              <a:gd name="T12" fmla="*/ 170 w 177"/>
              <a:gd name="T13" fmla="*/ 63 h 255"/>
              <a:gd name="T14" fmla="*/ 174 w 177"/>
              <a:gd name="T15" fmla="*/ 82 h 255"/>
              <a:gd name="T16" fmla="*/ 177 w 177"/>
              <a:gd name="T17" fmla="*/ 102 h 255"/>
              <a:gd name="T18" fmla="*/ 177 w 177"/>
              <a:gd name="T19" fmla="*/ 122 h 255"/>
              <a:gd name="T20" fmla="*/ 174 w 177"/>
              <a:gd name="T21" fmla="*/ 143 h 255"/>
              <a:gd name="T22" fmla="*/ 168 w 177"/>
              <a:gd name="T23" fmla="*/ 164 h 255"/>
              <a:gd name="T24" fmla="*/ 159 w 177"/>
              <a:gd name="T25" fmla="*/ 183 h 255"/>
              <a:gd name="T26" fmla="*/ 146 w 177"/>
              <a:gd name="T27" fmla="*/ 203 h 255"/>
              <a:gd name="T28" fmla="*/ 127 w 177"/>
              <a:gd name="T29" fmla="*/ 220 h 255"/>
              <a:gd name="T30" fmla="*/ 105 w 177"/>
              <a:gd name="T31" fmla="*/ 234 h 255"/>
              <a:gd name="T32" fmla="*/ 77 w 177"/>
              <a:gd name="T33" fmla="*/ 246 h 255"/>
              <a:gd name="T34" fmla="*/ 42 w 177"/>
              <a:gd name="T35" fmla="*/ 255 h 255"/>
              <a:gd name="T36" fmla="*/ 44 w 177"/>
              <a:gd name="T37" fmla="*/ 253 h 255"/>
              <a:gd name="T38" fmla="*/ 51 w 177"/>
              <a:gd name="T39" fmla="*/ 250 h 255"/>
              <a:gd name="T40" fmla="*/ 62 w 177"/>
              <a:gd name="T41" fmla="*/ 244 h 255"/>
              <a:gd name="T42" fmla="*/ 75 w 177"/>
              <a:gd name="T43" fmla="*/ 235 h 255"/>
              <a:gd name="T44" fmla="*/ 90 w 177"/>
              <a:gd name="T45" fmla="*/ 222 h 255"/>
              <a:gd name="T46" fmla="*/ 104 w 177"/>
              <a:gd name="T47" fmla="*/ 208 h 255"/>
              <a:gd name="T48" fmla="*/ 116 w 177"/>
              <a:gd name="T49" fmla="*/ 190 h 255"/>
              <a:gd name="T50" fmla="*/ 126 w 177"/>
              <a:gd name="T51" fmla="*/ 169 h 255"/>
              <a:gd name="T52" fmla="*/ 133 w 177"/>
              <a:gd name="T53" fmla="*/ 143 h 255"/>
              <a:gd name="T54" fmla="*/ 131 w 177"/>
              <a:gd name="T55" fmla="*/ 147 h 255"/>
              <a:gd name="T56" fmla="*/ 127 w 177"/>
              <a:gd name="T57" fmla="*/ 155 h 255"/>
              <a:gd name="T58" fmla="*/ 120 w 177"/>
              <a:gd name="T59" fmla="*/ 168 h 255"/>
              <a:gd name="T60" fmla="*/ 109 w 177"/>
              <a:gd name="T61" fmla="*/ 182 h 255"/>
              <a:gd name="T62" fmla="*/ 96 w 177"/>
              <a:gd name="T63" fmla="*/ 198 h 255"/>
              <a:gd name="T64" fmla="*/ 81 w 177"/>
              <a:gd name="T65" fmla="*/ 213 h 255"/>
              <a:gd name="T66" fmla="*/ 62 w 177"/>
              <a:gd name="T67" fmla="*/ 227 h 255"/>
              <a:gd name="T68" fmla="*/ 42 w 177"/>
              <a:gd name="T69" fmla="*/ 239 h 255"/>
              <a:gd name="T70" fmla="*/ 18 w 177"/>
              <a:gd name="T71" fmla="*/ 246 h 255"/>
              <a:gd name="T72" fmla="*/ 18 w 177"/>
              <a:gd name="T73" fmla="*/ 243 h 255"/>
              <a:gd name="T74" fmla="*/ 16 w 177"/>
              <a:gd name="T75" fmla="*/ 238 h 255"/>
              <a:gd name="T76" fmla="*/ 12 w 177"/>
              <a:gd name="T77" fmla="*/ 229 h 255"/>
              <a:gd name="T78" fmla="*/ 8 w 177"/>
              <a:gd name="T79" fmla="*/ 216 h 255"/>
              <a:gd name="T80" fmla="*/ 4 w 177"/>
              <a:gd name="T81" fmla="*/ 201 h 255"/>
              <a:gd name="T82" fmla="*/ 1 w 177"/>
              <a:gd name="T83" fmla="*/ 185 h 255"/>
              <a:gd name="T84" fmla="*/ 0 w 177"/>
              <a:gd name="T85" fmla="*/ 166 h 255"/>
              <a:gd name="T86" fmla="*/ 0 w 177"/>
              <a:gd name="T87" fmla="*/ 147 h 255"/>
              <a:gd name="T88" fmla="*/ 3 w 177"/>
              <a:gd name="T89" fmla="*/ 126 h 255"/>
              <a:gd name="T90" fmla="*/ 9 w 177"/>
              <a:gd name="T91" fmla="*/ 105 h 255"/>
              <a:gd name="T92" fmla="*/ 19 w 177"/>
              <a:gd name="T93" fmla="*/ 86 h 255"/>
              <a:gd name="T94" fmla="*/ 34 w 177"/>
              <a:gd name="T95" fmla="*/ 65 h 255"/>
              <a:gd name="T96" fmla="*/ 55 w 177"/>
              <a:gd name="T97" fmla="*/ 47 h 255"/>
              <a:gd name="T98" fmla="*/ 79 w 177"/>
              <a:gd name="T99" fmla="*/ 29 h 255"/>
              <a:gd name="T100" fmla="*/ 110 w 177"/>
              <a:gd name="T101" fmla="*/ 13 h 255"/>
              <a:gd name="T102" fmla="*/ 149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49" y="0"/>
                </a:moveTo>
                <a:lnTo>
                  <a:pt x="151" y="2"/>
                </a:lnTo>
                <a:lnTo>
                  <a:pt x="153" y="8"/>
                </a:lnTo>
                <a:lnTo>
                  <a:pt x="157" y="17"/>
                </a:lnTo>
                <a:lnTo>
                  <a:pt x="162" y="30"/>
                </a:lnTo>
                <a:lnTo>
                  <a:pt x="166" y="46"/>
                </a:lnTo>
                <a:lnTo>
                  <a:pt x="170" y="63"/>
                </a:lnTo>
                <a:lnTo>
                  <a:pt x="174" y="82"/>
                </a:lnTo>
                <a:lnTo>
                  <a:pt x="177" y="102"/>
                </a:lnTo>
                <a:lnTo>
                  <a:pt x="177" y="122"/>
                </a:lnTo>
                <a:lnTo>
                  <a:pt x="174" y="143"/>
                </a:lnTo>
                <a:lnTo>
                  <a:pt x="168" y="164"/>
                </a:lnTo>
                <a:lnTo>
                  <a:pt x="159" y="183"/>
                </a:lnTo>
                <a:lnTo>
                  <a:pt x="146" y="203"/>
                </a:lnTo>
                <a:lnTo>
                  <a:pt x="127" y="220"/>
                </a:lnTo>
                <a:lnTo>
                  <a:pt x="105" y="234"/>
                </a:lnTo>
                <a:lnTo>
                  <a:pt x="77" y="246"/>
                </a:lnTo>
                <a:lnTo>
                  <a:pt x="42" y="255"/>
                </a:lnTo>
                <a:lnTo>
                  <a:pt x="44" y="253"/>
                </a:lnTo>
                <a:lnTo>
                  <a:pt x="51" y="250"/>
                </a:lnTo>
                <a:lnTo>
                  <a:pt x="62" y="244"/>
                </a:lnTo>
                <a:lnTo>
                  <a:pt x="75" y="235"/>
                </a:lnTo>
                <a:lnTo>
                  <a:pt x="90" y="222"/>
                </a:lnTo>
                <a:lnTo>
                  <a:pt x="104" y="208"/>
                </a:lnTo>
                <a:lnTo>
                  <a:pt x="116" y="190"/>
                </a:lnTo>
                <a:lnTo>
                  <a:pt x="126" y="169"/>
                </a:lnTo>
                <a:lnTo>
                  <a:pt x="133" y="143"/>
                </a:lnTo>
                <a:lnTo>
                  <a:pt x="131" y="147"/>
                </a:lnTo>
                <a:lnTo>
                  <a:pt x="127" y="155"/>
                </a:lnTo>
                <a:lnTo>
                  <a:pt x="120" y="168"/>
                </a:lnTo>
                <a:lnTo>
                  <a:pt x="109" y="182"/>
                </a:lnTo>
                <a:lnTo>
                  <a:pt x="96" y="198"/>
                </a:lnTo>
                <a:lnTo>
                  <a:pt x="81" y="213"/>
                </a:lnTo>
                <a:lnTo>
                  <a:pt x="62" y="227"/>
                </a:lnTo>
                <a:lnTo>
                  <a:pt x="42" y="239"/>
                </a:lnTo>
                <a:lnTo>
                  <a:pt x="18" y="246"/>
                </a:lnTo>
                <a:lnTo>
                  <a:pt x="18" y="243"/>
                </a:lnTo>
                <a:lnTo>
                  <a:pt x="16" y="238"/>
                </a:lnTo>
                <a:lnTo>
                  <a:pt x="12" y="229"/>
                </a:lnTo>
                <a:lnTo>
                  <a:pt x="8" y="216"/>
                </a:lnTo>
                <a:lnTo>
                  <a:pt x="4" y="201"/>
                </a:lnTo>
                <a:lnTo>
                  <a:pt x="1" y="185"/>
                </a:lnTo>
                <a:lnTo>
                  <a:pt x="0" y="166"/>
                </a:lnTo>
                <a:lnTo>
                  <a:pt x="0" y="147"/>
                </a:lnTo>
                <a:lnTo>
                  <a:pt x="3" y="126"/>
                </a:lnTo>
                <a:lnTo>
                  <a:pt x="9" y="105"/>
                </a:lnTo>
                <a:lnTo>
                  <a:pt x="19" y="86"/>
                </a:lnTo>
                <a:lnTo>
                  <a:pt x="34" y="65"/>
                </a:lnTo>
                <a:lnTo>
                  <a:pt x="55" y="47"/>
                </a:lnTo>
                <a:lnTo>
                  <a:pt x="79" y="29"/>
                </a:lnTo>
                <a:lnTo>
                  <a:pt x="110" y="13"/>
                </a:lnTo>
                <a:lnTo>
                  <a:pt x="149"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31" name="千图PPT彼岸天：ID 8661124库_任意多边形 30"/>
          <p:cNvSpPr/>
          <p:nvPr>
            <p:custDataLst>
              <p:tags r:id="rId15"/>
            </p:custDataLst>
          </p:nvPr>
        </p:nvSpPr>
        <p:spPr bwMode="auto">
          <a:xfrm>
            <a:off x="3060373" y="2397623"/>
            <a:ext cx="255584" cy="392499"/>
          </a:xfrm>
          <a:custGeom>
            <a:avLst/>
            <a:gdLst>
              <a:gd name="T0" fmla="*/ 35 w 176"/>
              <a:gd name="T1" fmla="*/ 0 h 266"/>
              <a:gd name="T2" fmla="*/ 37 w 176"/>
              <a:gd name="T3" fmla="*/ 1 h 266"/>
              <a:gd name="T4" fmla="*/ 44 w 176"/>
              <a:gd name="T5" fmla="*/ 4 h 266"/>
              <a:gd name="T6" fmla="*/ 53 w 176"/>
              <a:gd name="T7" fmla="*/ 7 h 266"/>
              <a:gd name="T8" fmla="*/ 66 w 176"/>
              <a:gd name="T9" fmla="*/ 13 h 266"/>
              <a:gd name="T10" fmla="*/ 80 w 176"/>
              <a:gd name="T11" fmla="*/ 20 h 266"/>
              <a:gd name="T12" fmla="*/ 95 w 176"/>
              <a:gd name="T13" fmla="*/ 29 h 266"/>
              <a:gd name="T14" fmla="*/ 110 w 176"/>
              <a:gd name="T15" fmla="*/ 40 h 266"/>
              <a:gd name="T16" fmla="*/ 126 w 176"/>
              <a:gd name="T17" fmla="*/ 53 h 266"/>
              <a:gd name="T18" fmla="*/ 141 w 176"/>
              <a:gd name="T19" fmla="*/ 68 h 266"/>
              <a:gd name="T20" fmla="*/ 154 w 176"/>
              <a:gd name="T21" fmla="*/ 84 h 266"/>
              <a:gd name="T22" fmla="*/ 165 w 176"/>
              <a:gd name="T23" fmla="*/ 103 h 266"/>
              <a:gd name="T24" fmla="*/ 173 w 176"/>
              <a:gd name="T25" fmla="*/ 123 h 266"/>
              <a:gd name="T26" fmla="*/ 176 w 176"/>
              <a:gd name="T27" fmla="*/ 146 h 266"/>
              <a:gd name="T28" fmla="*/ 175 w 176"/>
              <a:gd name="T29" fmla="*/ 171 h 266"/>
              <a:gd name="T30" fmla="*/ 170 w 176"/>
              <a:gd name="T31" fmla="*/ 197 h 266"/>
              <a:gd name="T32" fmla="*/ 158 w 176"/>
              <a:gd name="T33" fmla="*/ 225 h 266"/>
              <a:gd name="T34" fmla="*/ 140 w 176"/>
              <a:gd name="T35" fmla="*/ 257 h 266"/>
              <a:gd name="T36" fmla="*/ 140 w 176"/>
              <a:gd name="T37" fmla="*/ 254 h 266"/>
              <a:gd name="T38" fmla="*/ 143 w 176"/>
              <a:gd name="T39" fmla="*/ 246 h 266"/>
              <a:gd name="T40" fmla="*/ 147 w 176"/>
              <a:gd name="T41" fmla="*/ 235 h 266"/>
              <a:gd name="T42" fmla="*/ 149 w 176"/>
              <a:gd name="T43" fmla="*/ 219 h 266"/>
              <a:gd name="T44" fmla="*/ 150 w 176"/>
              <a:gd name="T45" fmla="*/ 201 h 266"/>
              <a:gd name="T46" fmla="*/ 150 w 176"/>
              <a:gd name="T47" fmla="*/ 180 h 266"/>
              <a:gd name="T48" fmla="*/ 147 w 176"/>
              <a:gd name="T49" fmla="*/ 158 h 266"/>
              <a:gd name="T50" fmla="*/ 139 w 176"/>
              <a:gd name="T51" fmla="*/ 136 h 266"/>
              <a:gd name="T52" fmla="*/ 126 w 176"/>
              <a:gd name="T53" fmla="*/ 114 h 266"/>
              <a:gd name="T54" fmla="*/ 127 w 176"/>
              <a:gd name="T55" fmla="*/ 116 h 266"/>
              <a:gd name="T56" fmla="*/ 130 w 176"/>
              <a:gd name="T57" fmla="*/ 126 h 266"/>
              <a:gd name="T58" fmla="*/ 132 w 176"/>
              <a:gd name="T59" fmla="*/ 140 h 266"/>
              <a:gd name="T60" fmla="*/ 136 w 176"/>
              <a:gd name="T61" fmla="*/ 158 h 266"/>
              <a:gd name="T62" fmla="*/ 137 w 176"/>
              <a:gd name="T63" fmla="*/ 177 h 266"/>
              <a:gd name="T64" fmla="*/ 137 w 176"/>
              <a:gd name="T65" fmla="*/ 200 h 266"/>
              <a:gd name="T66" fmla="*/ 135 w 176"/>
              <a:gd name="T67" fmla="*/ 223 h 266"/>
              <a:gd name="T68" fmla="*/ 128 w 176"/>
              <a:gd name="T69" fmla="*/ 245 h 266"/>
              <a:gd name="T70" fmla="*/ 117 w 176"/>
              <a:gd name="T71" fmla="*/ 266 h 266"/>
              <a:gd name="T72" fmla="*/ 115 w 176"/>
              <a:gd name="T73" fmla="*/ 266 h 266"/>
              <a:gd name="T74" fmla="*/ 109 w 176"/>
              <a:gd name="T75" fmla="*/ 263 h 266"/>
              <a:gd name="T76" fmla="*/ 101 w 176"/>
              <a:gd name="T77" fmla="*/ 261 h 266"/>
              <a:gd name="T78" fmla="*/ 91 w 176"/>
              <a:gd name="T79" fmla="*/ 255 h 266"/>
              <a:gd name="T80" fmla="*/ 79 w 176"/>
              <a:gd name="T81" fmla="*/ 248 h 266"/>
              <a:gd name="T82" fmla="*/ 66 w 176"/>
              <a:gd name="T83" fmla="*/ 240 h 266"/>
              <a:gd name="T84" fmla="*/ 53 w 176"/>
              <a:gd name="T85" fmla="*/ 229 h 266"/>
              <a:gd name="T86" fmla="*/ 40 w 176"/>
              <a:gd name="T87" fmla="*/ 216 h 266"/>
              <a:gd name="T88" fmla="*/ 28 w 176"/>
              <a:gd name="T89" fmla="*/ 202 h 266"/>
              <a:gd name="T90" fmla="*/ 17 w 176"/>
              <a:gd name="T91" fmla="*/ 185 h 266"/>
              <a:gd name="T92" fmla="*/ 9 w 176"/>
              <a:gd name="T93" fmla="*/ 167 h 266"/>
              <a:gd name="T94" fmla="*/ 2 w 176"/>
              <a:gd name="T95" fmla="*/ 145 h 266"/>
              <a:gd name="T96" fmla="*/ 0 w 176"/>
              <a:gd name="T97" fmla="*/ 122 h 266"/>
              <a:gd name="T98" fmla="*/ 1 w 176"/>
              <a:gd name="T99" fmla="*/ 96 h 266"/>
              <a:gd name="T100" fmla="*/ 7 w 176"/>
              <a:gd name="T101" fmla="*/ 66 h 266"/>
              <a:gd name="T102" fmla="*/ 18 w 176"/>
              <a:gd name="T103" fmla="*/ 35 h 266"/>
              <a:gd name="T104" fmla="*/ 35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35" y="0"/>
                </a:moveTo>
                <a:lnTo>
                  <a:pt x="37" y="1"/>
                </a:lnTo>
                <a:lnTo>
                  <a:pt x="44" y="4"/>
                </a:lnTo>
                <a:lnTo>
                  <a:pt x="53" y="7"/>
                </a:lnTo>
                <a:lnTo>
                  <a:pt x="66" y="13"/>
                </a:lnTo>
                <a:lnTo>
                  <a:pt x="80" y="20"/>
                </a:lnTo>
                <a:lnTo>
                  <a:pt x="95" y="29"/>
                </a:lnTo>
                <a:lnTo>
                  <a:pt x="110" y="40"/>
                </a:lnTo>
                <a:lnTo>
                  <a:pt x="126" y="53"/>
                </a:lnTo>
                <a:lnTo>
                  <a:pt x="141" y="68"/>
                </a:lnTo>
                <a:lnTo>
                  <a:pt x="154" y="84"/>
                </a:lnTo>
                <a:lnTo>
                  <a:pt x="165" y="103"/>
                </a:lnTo>
                <a:lnTo>
                  <a:pt x="173" y="123"/>
                </a:lnTo>
                <a:lnTo>
                  <a:pt x="176" y="146"/>
                </a:lnTo>
                <a:lnTo>
                  <a:pt x="175" y="171"/>
                </a:lnTo>
                <a:lnTo>
                  <a:pt x="170" y="197"/>
                </a:lnTo>
                <a:lnTo>
                  <a:pt x="158" y="225"/>
                </a:lnTo>
                <a:lnTo>
                  <a:pt x="140" y="257"/>
                </a:lnTo>
                <a:lnTo>
                  <a:pt x="140" y="254"/>
                </a:lnTo>
                <a:lnTo>
                  <a:pt x="143" y="246"/>
                </a:lnTo>
                <a:lnTo>
                  <a:pt x="147" y="235"/>
                </a:lnTo>
                <a:lnTo>
                  <a:pt x="149" y="219"/>
                </a:lnTo>
                <a:lnTo>
                  <a:pt x="150" y="201"/>
                </a:lnTo>
                <a:lnTo>
                  <a:pt x="150" y="180"/>
                </a:lnTo>
                <a:lnTo>
                  <a:pt x="147" y="158"/>
                </a:lnTo>
                <a:lnTo>
                  <a:pt x="139" y="136"/>
                </a:lnTo>
                <a:lnTo>
                  <a:pt x="126" y="114"/>
                </a:lnTo>
                <a:lnTo>
                  <a:pt x="127" y="116"/>
                </a:lnTo>
                <a:lnTo>
                  <a:pt x="130" y="126"/>
                </a:lnTo>
                <a:lnTo>
                  <a:pt x="132" y="140"/>
                </a:lnTo>
                <a:lnTo>
                  <a:pt x="136" y="158"/>
                </a:lnTo>
                <a:lnTo>
                  <a:pt x="137" y="177"/>
                </a:lnTo>
                <a:lnTo>
                  <a:pt x="137" y="200"/>
                </a:lnTo>
                <a:lnTo>
                  <a:pt x="135" y="223"/>
                </a:lnTo>
                <a:lnTo>
                  <a:pt x="128" y="245"/>
                </a:lnTo>
                <a:lnTo>
                  <a:pt x="117" y="266"/>
                </a:lnTo>
                <a:lnTo>
                  <a:pt x="115" y="266"/>
                </a:lnTo>
                <a:lnTo>
                  <a:pt x="109" y="263"/>
                </a:lnTo>
                <a:lnTo>
                  <a:pt x="101" y="261"/>
                </a:lnTo>
                <a:lnTo>
                  <a:pt x="91" y="255"/>
                </a:lnTo>
                <a:lnTo>
                  <a:pt x="79" y="248"/>
                </a:lnTo>
                <a:lnTo>
                  <a:pt x="66" y="240"/>
                </a:lnTo>
                <a:lnTo>
                  <a:pt x="53" y="229"/>
                </a:lnTo>
                <a:lnTo>
                  <a:pt x="40" y="216"/>
                </a:lnTo>
                <a:lnTo>
                  <a:pt x="28" y="202"/>
                </a:lnTo>
                <a:lnTo>
                  <a:pt x="17" y="185"/>
                </a:lnTo>
                <a:lnTo>
                  <a:pt x="9" y="167"/>
                </a:lnTo>
                <a:lnTo>
                  <a:pt x="2" y="145"/>
                </a:lnTo>
                <a:lnTo>
                  <a:pt x="0" y="122"/>
                </a:lnTo>
                <a:lnTo>
                  <a:pt x="1" y="96"/>
                </a:lnTo>
                <a:lnTo>
                  <a:pt x="7" y="66"/>
                </a:lnTo>
                <a:lnTo>
                  <a:pt x="18" y="35"/>
                </a:lnTo>
                <a:lnTo>
                  <a:pt x="3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2" name="千图PPT彼岸天：ID 8661124库_任意多边形 31"/>
          <p:cNvSpPr/>
          <p:nvPr>
            <p:custDataLst>
              <p:tags r:id="rId16"/>
            </p:custDataLst>
          </p:nvPr>
        </p:nvSpPr>
        <p:spPr bwMode="auto">
          <a:xfrm>
            <a:off x="2984859" y="3110319"/>
            <a:ext cx="254132" cy="393975"/>
          </a:xfrm>
          <a:custGeom>
            <a:avLst/>
            <a:gdLst>
              <a:gd name="T0" fmla="*/ 35 w 175"/>
              <a:gd name="T1" fmla="*/ 0 h 267"/>
              <a:gd name="T2" fmla="*/ 36 w 175"/>
              <a:gd name="T3" fmla="*/ 1 h 267"/>
              <a:gd name="T4" fmla="*/ 43 w 175"/>
              <a:gd name="T5" fmla="*/ 3 h 267"/>
              <a:gd name="T6" fmla="*/ 53 w 175"/>
              <a:gd name="T7" fmla="*/ 7 h 267"/>
              <a:gd name="T8" fmla="*/ 65 w 175"/>
              <a:gd name="T9" fmla="*/ 13 h 267"/>
              <a:gd name="T10" fmla="*/ 79 w 175"/>
              <a:gd name="T11" fmla="*/ 20 h 267"/>
              <a:gd name="T12" fmla="*/ 95 w 175"/>
              <a:gd name="T13" fmla="*/ 29 h 267"/>
              <a:gd name="T14" fmla="*/ 110 w 175"/>
              <a:gd name="T15" fmla="*/ 41 h 267"/>
              <a:gd name="T16" fmla="*/ 126 w 175"/>
              <a:gd name="T17" fmla="*/ 53 h 267"/>
              <a:gd name="T18" fmla="*/ 140 w 175"/>
              <a:gd name="T19" fmla="*/ 68 h 267"/>
              <a:gd name="T20" fmla="*/ 153 w 175"/>
              <a:gd name="T21" fmla="*/ 84 h 267"/>
              <a:gd name="T22" fmla="*/ 163 w 175"/>
              <a:gd name="T23" fmla="*/ 103 h 267"/>
              <a:gd name="T24" fmla="*/ 171 w 175"/>
              <a:gd name="T25" fmla="*/ 123 h 267"/>
              <a:gd name="T26" fmla="*/ 175 w 175"/>
              <a:gd name="T27" fmla="*/ 146 h 267"/>
              <a:gd name="T28" fmla="*/ 174 w 175"/>
              <a:gd name="T29" fmla="*/ 171 h 267"/>
              <a:gd name="T30" fmla="*/ 169 w 175"/>
              <a:gd name="T31" fmla="*/ 197 h 267"/>
              <a:gd name="T32" fmla="*/ 157 w 175"/>
              <a:gd name="T33" fmla="*/ 225 h 267"/>
              <a:gd name="T34" fmla="*/ 139 w 175"/>
              <a:gd name="T35" fmla="*/ 257 h 267"/>
              <a:gd name="T36" fmla="*/ 140 w 175"/>
              <a:gd name="T37" fmla="*/ 254 h 267"/>
              <a:gd name="T38" fmla="*/ 143 w 175"/>
              <a:gd name="T39" fmla="*/ 246 h 267"/>
              <a:gd name="T40" fmla="*/ 145 w 175"/>
              <a:gd name="T41" fmla="*/ 235 h 267"/>
              <a:gd name="T42" fmla="*/ 148 w 175"/>
              <a:gd name="T43" fmla="*/ 219 h 267"/>
              <a:gd name="T44" fmla="*/ 150 w 175"/>
              <a:gd name="T45" fmla="*/ 201 h 267"/>
              <a:gd name="T46" fmla="*/ 149 w 175"/>
              <a:gd name="T47" fmla="*/ 180 h 267"/>
              <a:gd name="T48" fmla="*/ 145 w 175"/>
              <a:gd name="T49" fmla="*/ 158 h 267"/>
              <a:gd name="T50" fmla="*/ 137 w 175"/>
              <a:gd name="T51" fmla="*/ 136 h 267"/>
              <a:gd name="T52" fmla="*/ 124 w 175"/>
              <a:gd name="T53" fmla="*/ 114 h 267"/>
              <a:gd name="T54" fmla="*/ 126 w 175"/>
              <a:gd name="T55" fmla="*/ 116 h 267"/>
              <a:gd name="T56" fmla="*/ 128 w 175"/>
              <a:gd name="T57" fmla="*/ 125 h 267"/>
              <a:gd name="T58" fmla="*/ 132 w 175"/>
              <a:gd name="T59" fmla="*/ 140 h 267"/>
              <a:gd name="T60" fmla="*/ 135 w 175"/>
              <a:gd name="T61" fmla="*/ 158 h 267"/>
              <a:gd name="T62" fmla="*/ 137 w 175"/>
              <a:gd name="T63" fmla="*/ 177 h 267"/>
              <a:gd name="T64" fmla="*/ 137 w 175"/>
              <a:gd name="T65" fmla="*/ 199 h 267"/>
              <a:gd name="T66" fmla="*/ 134 w 175"/>
              <a:gd name="T67" fmla="*/ 223 h 267"/>
              <a:gd name="T68" fmla="*/ 127 w 175"/>
              <a:gd name="T69" fmla="*/ 245 h 267"/>
              <a:gd name="T70" fmla="*/ 115 w 175"/>
              <a:gd name="T71" fmla="*/ 267 h 267"/>
              <a:gd name="T72" fmla="*/ 114 w 175"/>
              <a:gd name="T73" fmla="*/ 266 h 267"/>
              <a:gd name="T74" fmla="*/ 109 w 175"/>
              <a:gd name="T75" fmla="*/ 263 h 267"/>
              <a:gd name="T76" fmla="*/ 101 w 175"/>
              <a:gd name="T77" fmla="*/ 260 h 267"/>
              <a:gd name="T78" fmla="*/ 91 w 175"/>
              <a:gd name="T79" fmla="*/ 255 h 267"/>
              <a:gd name="T80" fmla="*/ 78 w 175"/>
              <a:gd name="T81" fmla="*/ 249 h 267"/>
              <a:gd name="T82" fmla="*/ 65 w 175"/>
              <a:gd name="T83" fmla="*/ 240 h 267"/>
              <a:gd name="T84" fmla="*/ 52 w 175"/>
              <a:gd name="T85" fmla="*/ 229 h 267"/>
              <a:gd name="T86" fmla="*/ 39 w 175"/>
              <a:gd name="T87" fmla="*/ 216 h 267"/>
              <a:gd name="T88" fmla="*/ 27 w 175"/>
              <a:gd name="T89" fmla="*/ 202 h 267"/>
              <a:gd name="T90" fmla="*/ 17 w 175"/>
              <a:gd name="T91" fmla="*/ 185 h 267"/>
              <a:gd name="T92" fmla="*/ 7 w 175"/>
              <a:gd name="T93" fmla="*/ 167 h 267"/>
              <a:gd name="T94" fmla="*/ 2 w 175"/>
              <a:gd name="T95" fmla="*/ 145 h 267"/>
              <a:gd name="T96" fmla="*/ 0 w 175"/>
              <a:gd name="T97" fmla="*/ 122 h 267"/>
              <a:gd name="T98" fmla="*/ 1 w 175"/>
              <a:gd name="T99" fmla="*/ 96 h 267"/>
              <a:gd name="T100" fmla="*/ 6 w 175"/>
              <a:gd name="T101" fmla="*/ 67 h 267"/>
              <a:gd name="T102" fmla="*/ 18 w 175"/>
              <a:gd name="T103" fmla="*/ 35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6" y="1"/>
                </a:lnTo>
                <a:lnTo>
                  <a:pt x="43" y="3"/>
                </a:lnTo>
                <a:lnTo>
                  <a:pt x="53" y="7"/>
                </a:lnTo>
                <a:lnTo>
                  <a:pt x="65" y="13"/>
                </a:lnTo>
                <a:lnTo>
                  <a:pt x="79" y="20"/>
                </a:lnTo>
                <a:lnTo>
                  <a:pt x="95" y="29"/>
                </a:lnTo>
                <a:lnTo>
                  <a:pt x="110" y="41"/>
                </a:lnTo>
                <a:lnTo>
                  <a:pt x="126" y="53"/>
                </a:lnTo>
                <a:lnTo>
                  <a:pt x="140" y="68"/>
                </a:lnTo>
                <a:lnTo>
                  <a:pt x="153" y="84"/>
                </a:lnTo>
                <a:lnTo>
                  <a:pt x="163" y="103"/>
                </a:lnTo>
                <a:lnTo>
                  <a:pt x="171" y="123"/>
                </a:lnTo>
                <a:lnTo>
                  <a:pt x="175" y="146"/>
                </a:lnTo>
                <a:lnTo>
                  <a:pt x="174" y="171"/>
                </a:lnTo>
                <a:lnTo>
                  <a:pt x="169" y="197"/>
                </a:lnTo>
                <a:lnTo>
                  <a:pt x="157" y="225"/>
                </a:lnTo>
                <a:lnTo>
                  <a:pt x="139" y="257"/>
                </a:lnTo>
                <a:lnTo>
                  <a:pt x="140" y="254"/>
                </a:lnTo>
                <a:lnTo>
                  <a:pt x="143" y="246"/>
                </a:lnTo>
                <a:lnTo>
                  <a:pt x="145" y="235"/>
                </a:lnTo>
                <a:lnTo>
                  <a:pt x="148" y="219"/>
                </a:lnTo>
                <a:lnTo>
                  <a:pt x="150" y="201"/>
                </a:lnTo>
                <a:lnTo>
                  <a:pt x="149" y="180"/>
                </a:lnTo>
                <a:lnTo>
                  <a:pt x="145" y="158"/>
                </a:lnTo>
                <a:lnTo>
                  <a:pt x="137" y="136"/>
                </a:lnTo>
                <a:lnTo>
                  <a:pt x="124" y="114"/>
                </a:lnTo>
                <a:lnTo>
                  <a:pt x="126" y="116"/>
                </a:lnTo>
                <a:lnTo>
                  <a:pt x="128" y="125"/>
                </a:lnTo>
                <a:lnTo>
                  <a:pt x="132" y="140"/>
                </a:lnTo>
                <a:lnTo>
                  <a:pt x="135" y="158"/>
                </a:lnTo>
                <a:lnTo>
                  <a:pt x="137" y="177"/>
                </a:lnTo>
                <a:lnTo>
                  <a:pt x="137" y="199"/>
                </a:lnTo>
                <a:lnTo>
                  <a:pt x="134" y="223"/>
                </a:lnTo>
                <a:lnTo>
                  <a:pt x="127" y="245"/>
                </a:lnTo>
                <a:lnTo>
                  <a:pt x="115" y="267"/>
                </a:lnTo>
                <a:lnTo>
                  <a:pt x="114" y="266"/>
                </a:lnTo>
                <a:lnTo>
                  <a:pt x="109" y="263"/>
                </a:lnTo>
                <a:lnTo>
                  <a:pt x="101" y="260"/>
                </a:lnTo>
                <a:lnTo>
                  <a:pt x="91" y="255"/>
                </a:lnTo>
                <a:lnTo>
                  <a:pt x="78" y="249"/>
                </a:lnTo>
                <a:lnTo>
                  <a:pt x="65" y="240"/>
                </a:lnTo>
                <a:lnTo>
                  <a:pt x="52" y="229"/>
                </a:lnTo>
                <a:lnTo>
                  <a:pt x="39" y="216"/>
                </a:lnTo>
                <a:lnTo>
                  <a:pt x="27" y="202"/>
                </a:lnTo>
                <a:lnTo>
                  <a:pt x="17" y="185"/>
                </a:lnTo>
                <a:lnTo>
                  <a:pt x="7" y="167"/>
                </a:lnTo>
                <a:lnTo>
                  <a:pt x="2" y="145"/>
                </a:lnTo>
                <a:lnTo>
                  <a:pt x="0" y="122"/>
                </a:lnTo>
                <a:lnTo>
                  <a:pt x="1" y="96"/>
                </a:lnTo>
                <a:lnTo>
                  <a:pt x="6" y="67"/>
                </a:lnTo>
                <a:lnTo>
                  <a:pt x="18" y="35"/>
                </a:lnTo>
                <a:lnTo>
                  <a:pt x="3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3" name="千图PPT彼岸天：ID 8661124库_任意多边形 32"/>
          <p:cNvSpPr/>
          <p:nvPr>
            <p:custDataLst>
              <p:tags r:id="rId17"/>
            </p:custDataLst>
          </p:nvPr>
        </p:nvSpPr>
        <p:spPr bwMode="auto">
          <a:xfrm>
            <a:off x="3541044" y="2310565"/>
            <a:ext cx="257036" cy="377743"/>
          </a:xfrm>
          <a:custGeom>
            <a:avLst/>
            <a:gdLst>
              <a:gd name="T0" fmla="*/ 150 w 177"/>
              <a:gd name="T1" fmla="*/ 0 h 256"/>
              <a:gd name="T2" fmla="*/ 151 w 177"/>
              <a:gd name="T3" fmla="*/ 3 h 256"/>
              <a:gd name="T4" fmla="*/ 153 w 177"/>
              <a:gd name="T5" fmla="*/ 8 h 256"/>
              <a:gd name="T6" fmla="*/ 157 w 177"/>
              <a:gd name="T7" fmla="*/ 18 h 256"/>
              <a:gd name="T8" fmla="*/ 163 w 177"/>
              <a:gd name="T9" fmla="*/ 30 h 256"/>
              <a:gd name="T10" fmla="*/ 168 w 177"/>
              <a:gd name="T11" fmla="*/ 46 h 256"/>
              <a:gd name="T12" fmla="*/ 172 w 177"/>
              <a:gd name="T13" fmla="*/ 63 h 256"/>
              <a:gd name="T14" fmla="*/ 174 w 177"/>
              <a:gd name="T15" fmla="*/ 82 h 256"/>
              <a:gd name="T16" fmla="*/ 177 w 177"/>
              <a:gd name="T17" fmla="*/ 101 h 256"/>
              <a:gd name="T18" fmla="*/ 177 w 177"/>
              <a:gd name="T19" fmla="*/ 122 h 256"/>
              <a:gd name="T20" fmla="*/ 174 w 177"/>
              <a:gd name="T21" fmla="*/ 143 h 256"/>
              <a:gd name="T22" fmla="*/ 169 w 177"/>
              <a:gd name="T23" fmla="*/ 164 h 256"/>
              <a:gd name="T24" fmla="*/ 160 w 177"/>
              <a:gd name="T25" fmla="*/ 183 h 256"/>
              <a:gd name="T26" fmla="*/ 147 w 177"/>
              <a:gd name="T27" fmla="*/ 203 h 256"/>
              <a:gd name="T28" fmla="*/ 129 w 177"/>
              <a:gd name="T29" fmla="*/ 220 h 256"/>
              <a:gd name="T30" fmla="*/ 105 w 177"/>
              <a:gd name="T31" fmla="*/ 234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8 h 256"/>
              <a:gd name="T48" fmla="*/ 117 w 177"/>
              <a:gd name="T49" fmla="*/ 190 h 256"/>
              <a:gd name="T50" fmla="*/ 127 w 177"/>
              <a:gd name="T51" fmla="*/ 169 h 256"/>
              <a:gd name="T52" fmla="*/ 134 w 177"/>
              <a:gd name="T53" fmla="*/ 144 h 256"/>
              <a:gd name="T54" fmla="*/ 131 w 177"/>
              <a:gd name="T55" fmla="*/ 147 h 256"/>
              <a:gd name="T56" fmla="*/ 127 w 177"/>
              <a:gd name="T57" fmla="*/ 155 h 256"/>
              <a:gd name="T58" fmla="*/ 120 w 177"/>
              <a:gd name="T59" fmla="*/ 168 h 256"/>
              <a:gd name="T60" fmla="*/ 109 w 177"/>
              <a:gd name="T61" fmla="*/ 182 h 256"/>
              <a:gd name="T62" fmla="*/ 96 w 177"/>
              <a:gd name="T63" fmla="*/ 199 h 256"/>
              <a:gd name="T64" fmla="*/ 81 w 177"/>
              <a:gd name="T65" fmla="*/ 214 h 256"/>
              <a:gd name="T66" fmla="*/ 62 w 177"/>
              <a:gd name="T67" fmla="*/ 227 h 256"/>
              <a:gd name="T68" fmla="*/ 42 w 177"/>
              <a:gd name="T69" fmla="*/ 239 h 256"/>
              <a:gd name="T70" fmla="*/ 20 w 177"/>
              <a:gd name="T71" fmla="*/ 246 h 256"/>
              <a:gd name="T72" fmla="*/ 18 w 177"/>
              <a:gd name="T73" fmla="*/ 244 h 256"/>
              <a:gd name="T74" fmla="*/ 16 w 177"/>
              <a:gd name="T75" fmla="*/ 238 h 256"/>
              <a:gd name="T76" fmla="*/ 12 w 177"/>
              <a:gd name="T77" fmla="*/ 229 h 256"/>
              <a:gd name="T78" fmla="*/ 8 w 177"/>
              <a:gd name="T79" fmla="*/ 217 h 256"/>
              <a:gd name="T80" fmla="*/ 4 w 177"/>
              <a:gd name="T81" fmla="*/ 201 h 256"/>
              <a:gd name="T82" fmla="*/ 1 w 177"/>
              <a:gd name="T83" fmla="*/ 185 h 256"/>
              <a:gd name="T84" fmla="*/ 0 w 177"/>
              <a:gd name="T85" fmla="*/ 166 h 256"/>
              <a:gd name="T86" fmla="*/ 0 w 177"/>
              <a:gd name="T87" fmla="*/ 147 h 256"/>
              <a:gd name="T88" fmla="*/ 4 w 177"/>
              <a:gd name="T89" fmla="*/ 127 h 256"/>
              <a:gd name="T90" fmla="*/ 10 w 177"/>
              <a:gd name="T91" fmla="*/ 107 h 256"/>
              <a:gd name="T92" fmla="*/ 21 w 177"/>
              <a:gd name="T93" fmla="*/ 86 h 256"/>
              <a:gd name="T94" fmla="*/ 35 w 177"/>
              <a:gd name="T95" fmla="*/ 66 h 256"/>
              <a:gd name="T96" fmla="*/ 55 w 177"/>
              <a:gd name="T97" fmla="*/ 47 h 256"/>
              <a:gd name="T98" fmla="*/ 79 w 177"/>
              <a:gd name="T99" fmla="*/ 29 h 256"/>
              <a:gd name="T100" fmla="*/ 112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3" y="8"/>
                </a:lnTo>
                <a:lnTo>
                  <a:pt x="157" y="18"/>
                </a:lnTo>
                <a:lnTo>
                  <a:pt x="163" y="30"/>
                </a:lnTo>
                <a:lnTo>
                  <a:pt x="168" y="46"/>
                </a:lnTo>
                <a:lnTo>
                  <a:pt x="172" y="63"/>
                </a:lnTo>
                <a:lnTo>
                  <a:pt x="174" y="82"/>
                </a:lnTo>
                <a:lnTo>
                  <a:pt x="177" y="101"/>
                </a:lnTo>
                <a:lnTo>
                  <a:pt x="177" y="122"/>
                </a:lnTo>
                <a:lnTo>
                  <a:pt x="174" y="143"/>
                </a:lnTo>
                <a:lnTo>
                  <a:pt x="169" y="164"/>
                </a:lnTo>
                <a:lnTo>
                  <a:pt x="160" y="183"/>
                </a:lnTo>
                <a:lnTo>
                  <a:pt x="147" y="203"/>
                </a:lnTo>
                <a:lnTo>
                  <a:pt x="129" y="220"/>
                </a:lnTo>
                <a:lnTo>
                  <a:pt x="105" y="234"/>
                </a:lnTo>
                <a:lnTo>
                  <a:pt x="77" y="247"/>
                </a:lnTo>
                <a:lnTo>
                  <a:pt x="42" y="256"/>
                </a:lnTo>
                <a:lnTo>
                  <a:pt x="44" y="255"/>
                </a:lnTo>
                <a:lnTo>
                  <a:pt x="52" y="251"/>
                </a:lnTo>
                <a:lnTo>
                  <a:pt x="62" y="244"/>
                </a:lnTo>
                <a:lnTo>
                  <a:pt x="75" y="235"/>
                </a:lnTo>
                <a:lnTo>
                  <a:pt x="90" y="223"/>
                </a:lnTo>
                <a:lnTo>
                  <a:pt x="104" y="208"/>
                </a:lnTo>
                <a:lnTo>
                  <a:pt x="117" y="190"/>
                </a:lnTo>
                <a:lnTo>
                  <a:pt x="127" y="169"/>
                </a:lnTo>
                <a:lnTo>
                  <a:pt x="134" y="144"/>
                </a:lnTo>
                <a:lnTo>
                  <a:pt x="131" y="147"/>
                </a:lnTo>
                <a:lnTo>
                  <a:pt x="127" y="155"/>
                </a:lnTo>
                <a:lnTo>
                  <a:pt x="120" y="168"/>
                </a:lnTo>
                <a:lnTo>
                  <a:pt x="109" y="182"/>
                </a:lnTo>
                <a:lnTo>
                  <a:pt x="96" y="199"/>
                </a:lnTo>
                <a:lnTo>
                  <a:pt x="81" y="214"/>
                </a:lnTo>
                <a:lnTo>
                  <a:pt x="62" y="227"/>
                </a:lnTo>
                <a:lnTo>
                  <a:pt x="42" y="239"/>
                </a:lnTo>
                <a:lnTo>
                  <a:pt x="20" y="246"/>
                </a:lnTo>
                <a:lnTo>
                  <a:pt x="18" y="244"/>
                </a:lnTo>
                <a:lnTo>
                  <a:pt x="16" y="238"/>
                </a:lnTo>
                <a:lnTo>
                  <a:pt x="12" y="229"/>
                </a:lnTo>
                <a:lnTo>
                  <a:pt x="8" y="217"/>
                </a:lnTo>
                <a:lnTo>
                  <a:pt x="4" y="201"/>
                </a:lnTo>
                <a:lnTo>
                  <a:pt x="1" y="185"/>
                </a:lnTo>
                <a:lnTo>
                  <a:pt x="0" y="166"/>
                </a:lnTo>
                <a:lnTo>
                  <a:pt x="0" y="147"/>
                </a:lnTo>
                <a:lnTo>
                  <a:pt x="4" y="127"/>
                </a:lnTo>
                <a:lnTo>
                  <a:pt x="10" y="107"/>
                </a:lnTo>
                <a:lnTo>
                  <a:pt x="21" y="86"/>
                </a:lnTo>
                <a:lnTo>
                  <a:pt x="35" y="66"/>
                </a:lnTo>
                <a:lnTo>
                  <a:pt x="55" y="47"/>
                </a:lnTo>
                <a:lnTo>
                  <a:pt x="79" y="29"/>
                </a:lnTo>
                <a:lnTo>
                  <a:pt x="112" y="13"/>
                </a:lnTo>
                <a:lnTo>
                  <a:pt x="150"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4" name="千图PPT彼岸天：ID 8661124库_任意多边形 33"/>
          <p:cNvSpPr/>
          <p:nvPr>
            <p:custDataLst>
              <p:tags r:id="rId18"/>
            </p:custDataLst>
          </p:nvPr>
        </p:nvSpPr>
        <p:spPr bwMode="auto">
          <a:xfrm>
            <a:off x="3567183" y="2902264"/>
            <a:ext cx="387733" cy="259699"/>
          </a:xfrm>
          <a:custGeom>
            <a:avLst/>
            <a:gdLst>
              <a:gd name="T0" fmla="*/ 145 w 267"/>
              <a:gd name="T1" fmla="*/ 0 h 176"/>
              <a:gd name="T2" fmla="*/ 171 w 267"/>
              <a:gd name="T3" fmla="*/ 2 h 176"/>
              <a:gd name="T4" fmla="*/ 200 w 267"/>
              <a:gd name="T5" fmla="*/ 7 h 176"/>
              <a:gd name="T6" fmla="*/ 232 w 267"/>
              <a:gd name="T7" fmla="*/ 19 h 176"/>
              <a:gd name="T8" fmla="*/ 267 w 267"/>
              <a:gd name="T9" fmla="*/ 35 h 176"/>
              <a:gd name="T10" fmla="*/ 265 w 267"/>
              <a:gd name="T11" fmla="*/ 37 h 176"/>
              <a:gd name="T12" fmla="*/ 263 w 267"/>
              <a:gd name="T13" fmla="*/ 43 h 176"/>
              <a:gd name="T14" fmla="*/ 259 w 267"/>
              <a:gd name="T15" fmla="*/ 54 h 176"/>
              <a:gd name="T16" fmla="*/ 254 w 267"/>
              <a:gd name="T17" fmla="*/ 65 h 176"/>
              <a:gd name="T18" fmla="*/ 246 w 267"/>
              <a:gd name="T19" fmla="*/ 80 h 176"/>
              <a:gd name="T20" fmla="*/ 237 w 267"/>
              <a:gd name="T21" fmla="*/ 94 h 176"/>
              <a:gd name="T22" fmla="*/ 226 w 267"/>
              <a:gd name="T23" fmla="*/ 111 h 176"/>
              <a:gd name="T24" fmla="*/ 213 w 267"/>
              <a:gd name="T25" fmla="*/ 126 h 176"/>
              <a:gd name="T26" fmla="*/ 199 w 267"/>
              <a:gd name="T27" fmla="*/ 141 h 176"/>
              <a:gd name="T28" fmla="*/ 182 w 267"/>
              <a:gd name="T29" fmla="*/ 154 h 176"/>
              <a:gd name="T30" fmla="*/ 164 w 267"/>
              <a:gd name="T31" fmla="*/ 164 h 176"/>
              <a:gd name="T32" fmla="*/ 143 w 267"/>
              <a:gd name="T33" fmla="*/ 172 h 176"/>
              <a:gd name="T34" fmla="*/ 121 w 267"/>
              <a:gd name="T35" fmla="*/ 176 h 176"/>
              <a:gd name="T36" fmla="*/ 96 w 267"/>
              <a:gd name="T37" fmla="*/ 174 h 176"/>
              <a:gd name="T38" fmla="*/ 69 w 267"/>
              <a:gd name="T39" fmla="*/ 169 h 176"/>
              <a:gd name="T40" fmla="*/ 41 w 267"/>
              <a:gd name="T41" fmla="*/ 157 h 176"/>
              <a:gd name="T42" fmla="*/ 9 w 267"/>
              <a:gd name="T43" fmla="*/ 139 h 176"/>
              <a:gd name="T44" fmla="*/ 12 w 267"/>
              <a:gd name="T45" fmla="*/ 141 h 176"/>
              <a:gd name="T46" fmla="*/ 20 w 267"/>
              <a:gd name="T47" fmla="*/ 143 h 176"/>
              <a:gd name="T48" fmla="*/ 31 w 267"/>
              <a:gd name="T49" fmla="*/ 146 h 176"/>
              <a:gd name="T50" fmla="*/ 48 w 267"/>
              <a:gd name="T51" fmla="*/ 148 h 176"/>
              <a:gd name="T52" fmla="*/ 67 w 267"/>
              <a:gd name="T53" fmla="*/ 150 h 176"/>
              <a:gd name="T54" fmla="*/ 87 w 267"/>
              <a:gd name="T55" fmla="*/ 150 h 176"/>
              <a:gd name="T56" fmla="*/ 108 w 267"/>
              <a:gd name="T57" fmla="*/ 146 h 176"/>
              <a:gd name="T58" fmla="*/ 130 w 267"/>
              <a:gd name="T59" fmla="*/ 138 h 176"/>
              <a:gd name="T60" fmla="*/ 152 w 267"/>
              <a:gd name="T61" fmla="*/ 125 h 176"/>
              <a:gd name="T62" fmla="*/ 150 w 267"/>
              <a:gd name="T63" fmla="*/ 126 h 176"/>
              <a:gd name="T64" fmla="*/ 141 w 267"/>
              <a:gd name="T65" fmla="*/ 129 h 176"/>
              <a:gd name="T66" fmla="*/ 126 w 267"/>
              <a:gd name="T67" fmla="*/ 131 h 176"/>
              <a:gd name="T68" fmla="*/ 109 w 267"/>
              <a:gd name="T69" fmla="*/ 135 h 176"/>
              <a:gd name="T70" fmla="*/ 89 w 267"/>
              <a:gd name="T71" fmla="*/ 138 h 176"/>
              <a:gd name="T72" fmla="*/ 67 w 267"/>
              <a:gd name="T73" fmla="*/ 138 h 176"/>
              <a:gd name="T74" fmla="*/ 43 w 267"/>
              <a:gd name="T75" fmla="*/ 134 h 176"/>
              <a:gd name="T76" fmla="*/ 21 w 267"/>
              <a:gd name="T77" fmla="*/ 128 h 176"/>
              <a:gd name="T78" fmla="*/ 0 w 267"/>
              <a:gd name="T79" fmla="*/ 116 h 176"/>
              <a:gd name="T80" fmla="*/ 0 w 267"/>
              <a:gd name="T81" fmla="*/ 115 h 176"/>
              <a:gd name="T82" fmla="*/ 3 w 267"/>
              <a:gd name="T83" fmla="*/ 109 h 176"/>
              <a:gd name="T84" fmla="*/ 7 w 267"/>
              <a:gd name="T85" fmla="*/ 100 h 176"/>
              <a:gd name="T86" fmla="*/ 12 w 267"/>
              <a:gd name="T87" fmla="*/ 90 h 176"/>
              <a:gd name="T88" fmla="*/ 18 w 267"/>
              <a:gd name="T89" fmla="*/ 78 h 176"/>
              <a:gd name="T90" fmla="*/ 26 w 267"/>
              <a:gd name="T91" fmla="*/ 65 h 176"/>
              <a:gd name="T92" fmla="*/ 37 w 267"/>
              <a:gd name="T93" fmla="*/ 52 h 176"/>
              <a:gd name="T94" fmla="*/ 50 w 267"/>
              <a:gd name="T95" fmla="*/ 39 h 176"/>
              <a:gd name="T96" fmla="*/ 64 w 267"/>
              <a:gd name="T97" fmla="*/ 28 h 176"/>
              <a:gd name="T98" fmla="*/ 81 w 267"/>
              <a:gd name="T99" fmla="*/ 17 h 176"/>
              <a:gd name="T100" fmla="*/ 100 w 267"/>
              <a:gd name="T101" fmla="*/ 8 h 176"/>
              <a:gd name="T102" fmla="*/ 121 w 267"/>
              <a:gd name="T103" fmla="*/ 3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0" y="7"/>
                </a:lnTo>
                <a:lnTo>
                  <a:pt x="232" y="19"/>
                </a:lnTo>
                <a:lnTo>
                  <a:pt x="267" y="35"/>
                </a:lnTo>
                <a:lnTo>
                  <a:pt x="265" y="37"/>
                </a:lnTo>
                <a:lnTo>
                  <a:pt x="263" y="43"/>
                </a:lnTo>
                <a:lnTo>
                  <a:pt x="259" y="54"/>
                </a:lnTo>
                <a:lnTo>
                  <a:pt x="254" y="65"/>
                </a:lnTo>
                <a:lnTo>
                  <a:pt x="246" y="80"/>
                </a:lnTo>
                <a:lnTo>
                  <a:pt x="237" y="94"/>
                </a:lnTo>
                <a:lnTo>
                  <a:pt x="226" y="111"/>
                </a:lnTo>
                <a:lnTo>
                  <a:pt x="213" y="126"/>
                </a:lnTo>
                <a:lnTo>
                  <a:pt x="199" y="141"/>
                </a:lnTo>
                <a:lnTo>
                  <a:pt x="182" y="154"/>
                </a:lnTo>
                <a:lnTo>
                  <a:pt x="164" y="164"/>
                </a:lnTo>
                <a:lnTo>
                  <a:pt x="143" y="172"/>
                </a:lnTo>
                <a:lnTo>
                  <a:pt x="121" y="176"/>
                </a:lnTo>
                <a:lnTo>
                  <a:pt x="96" y="174"/>
                </a:lnTo>
                <a:lnTo>
                  <a:pt x="69" y="169"/>
                </a:lnTo>
                <a:lnTo>
                  <a:pt x="41" y="157"/>
                </a:lnTo>
                <a:lnTo>
                  <a:pt x="9" y="139"/>
                </a:lnTo>
                <a:lnTo>
                  <a:pt x="12" y="141"/>
                </a:lnTo>
                <a:lnTo>
                  <a:pt x="20" y="143"/>
                </a:lnTo>
                <a:lnTo>
                  <a:pt x="31" y="146"/>
                </a:lnTo>
                <a:lnTo>
                  <a:pt x="48" y="148"/>
                </a:lnTo>
                <a:lnTo>
                  <a:pt x="67" y="150"/>
                </a:lnTo>
                <a:lnTo>
                  <a:pt x="87" y="150"/>
                </a:lnTo>
                <a:lnTo>
                  <a:pt x="108" y="146"/>
                </a:lnTo>
                <a:lnTo>
                  <a:pt x="130" y="138"/>
                </a:lnTo>
                <a:lnTo>
                  <a:pt x="152" y="125"/>
                </a:lnTo>
                <a:lnTo>
                  <a:pt x="150" y="126"/>
                </a:lnTo>
                <a:lnTo>
                  <a:pt x="141" y="129"/>
                </a:lnTo>
                <a:lnTo>
                  <a:pt x="126" y="131"/>
                </a:lnTo>
                <a:lnTo>
                  <a:pt x="109" y="135"/>
                </a:lnTo>
                <a:lnTo>
                  <a:pt x="89" y="138"/>
                </a:lnTo>
                <a:lnTo>
                  <a:pt x="67" y="138"/>
                </a:lnTo>
                <a:lnTo>
                  <a:pt x="43" y="134"/>
                </a:lnTo>
                <a:lnTo>
                  <a:pt x="21" y="128"/>
                </a:lnTo>
                <a:lnTo>
                  <a:pt x="0" y="116"/>
                </a:lnTo>
                <a:lnTo>
                  <a:pt x="0" y="115"/>
                </a:lnTo>
                <a:lnTo>
                  <a:pt x="3" y="109"/>
                </a:lnTo>
                <a:lnTo>
                  <a:pt x="7" y="100"/>
                </a:lnTo>
                <a:lnTo>
                  <a:pt x="12" y="90"/>
                </a:lnTo>
                <a:lnTo>
                  <a:pt x="18" y="78"/>
                </a:lnTo>
                <a:lnTo>
                  <a:pt x="26" y="65"/>
                </a:lnTo>
                <a:lnTo>
                  <a:pt x="37" y="52"/>
                </a:lnTo>
                <a:lnTo>
                  <a:pt x="50" y="39"/>
                </a:lnTo>
                <a:lnTo>
                  <a:pt x="64" y="28"/>
                </a:lnTo>
                <a:lnTo>
                  <a:pt x="81" y="17"/>
                </a:lnTo>
                <a:lnTo>
                  <a:pt x="100" y="8"/>
                </a:lnTo>
                <a:lnTo>
                  <a:pt x="121" y="3"/>
                </a:lnTo>
                <a:lnTo>
                  <a:pt x="14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5" name="千图PPT彼岸天：ID 8661124库_任意多边形 34"/>
          <p:cNvSpPr/>
          <p:nvPr>
            <p:custDataLst>
              <p:tags r:id="rId19"/>
            </p:custDataLst>
          </p:nvPr>
        </p:nvSpPr>
        <p:spPr bwMode="auto">
          <a:xfrm>
            <a:off x="3649958" y="3299190"/>
            <a:ext cx="387733" cy="261175"/>
          </a:xfrm>
          <a:custGeom>
            <a:avLst/>
            <a:gdLst>
              <a:gd name="T0" fmla="*/ 145 w 267"/>
              <a:gd name="T1" fmla="*/ 0 h 177"/>
              <a:gd name="T2" fmla="*/ 172 w 267"/>
              <a:gd name="T3" fmla="*/ 3 h 177"/>
              <a:gd name="T4" fmla="*/ 201 w 267"/>
              <a:gd name="T5" fmla="*/ 8 h 177"/>
              <a:gd name="T6" fmla="*/ 232 w 267"/>
              <a:gd name="T7" fmla="*/ 20 h 177"/>
              <a:gd name="T8" fmla="*/ 267 w 267"/>
              <a:gd name="T9" fmla="*/ 36 h 177"/>
              <a:gd name="T10" fmla="*/ 267 w 267"/>
              <a:gd name="T11" fmla="*/ 38 h 177"/>
              <a:gd name="T12" fmla="*/ 264 w 267"/>
              <a:gd name="T13" fmla="*/ 44 h 177"/>
              <a:gd name="T14" fmla="*/ 260 w 267"/>
              <a:gd name="T15" fmla="*/ 53 h 177"/>
              <a:gd name="T16" fmla="*/ 254 w 267"/>
              <a:gd name="T17" fmla="*/ 66 h 177"/>
              <a:gd name="T18" fmla="*/ 247 w 267"/>
              <a:gd name="T19" fmla="*/ 81 h 177"/>
              <a:gd name="T20" fmla="*/ 238 w 267"/>
              <a:gd name="T21" fmla="*/ 95 h 177"/>
              <a:gd name="T22" fmla="*/ 227 w 267"/>
              <a:gd name="T23" fmla="*/ 112 h 177"/>
              <a:gd name="T24" fmla="*/ 214 w 267"/>
              <a:gd name="T25" fmla="*/ 127 h 177"/>
              <a:gd name="T26" fmla="*/ 199 w 267"/>
              <a:gd name="T27" fmla="*/ 142 h 177"/>
              <a:gd name="T28" fmla="*/ 182 w 267"/>
              <a:gd name="T29" fmla="*/ 155 h 177"/>
              <a:gd name="T30" fmla="*/ 164 w 267"/>
              <a:gd name="T31" fmla="*/ 165 h 177"/>
              <a:gd name="T32" fmla="*/ 143 w 267"/>
              <a:gd name="T33" fmla="*/ 173 h 177"/>
              <a:gd name="T34" fmla="*/ 121 w 267"/>
              <a:gd name="T35" fmla="*/ 177 h 177"/>
              <a:gd name="T36" fmla="*/ 97 w 267"/>
              <a:gd name="T37" fmla="*/ 175 h 177"/>
              <a:gd name="T38" fmla="*/ 69 w 267"/>
              <a:gd name="T39" fmla="*/ 170 h 177"/>
              <a:gd name="T40" fmla="*/ 41 w 267"/>
              <a:gd name="T41" fmla="*/ 158 h 177"/>
              <a:gd name="T42" fmla="*/ 10 w 267"/>
              <a:gd name="T43" fmla="*/ 140 h 177"/>
              <a:gd name="T44" fmla="*/ 12 w 267"/>
              <a:gd name="T45" fmla="*/ 142 h 177"/>
              <a:gd name="T46" fmla="*/ 20 w 267"/>
              <a:gd name="T47" fmla="*/ 144 h 177"/>
              <a:gd name="T48" fmla="*/ 33 w 267"/>
              <a:gd name="T49" fmla="*/ 147 h 177"/>
              <a:gd name="T50" fmla="*/ 49 w 267"/>
              <a:gd name="T51" fmla="*/ 149 h 177"/>
              <a:gd name="T52" fmla="*/ 67 w 267"/>
              <a:gd name="T53" fmla="*/ 151 h 177"/>
              <a:gd name="T54" fmla="*/ 88 w 267"/>
              <a:gd name="T55" fmla="*/ 151 h 177"/>
              <a:gd name="T56" fmla="*/ 110 w 267"/>
              <a:gd name="T57" fmla="*/ 147 h 177"/>
              <a:gd name="T58" fmla="*/ 132 w 267"/>
              <a:gd name="T59" fmla="*/ 139 h 177"/>
              <a:gd name="T60" fmla="*/ 154 w 267"/>
              <a:gd name="T61" fmla="*/ 126 h 177"/>
              <a:gd name="T62" fmla="*/ 150 w 267"/>
              <a:gd name="T63" fmla="*/ 127 h 177"/>
              <a:gd name="T64" fmla="*/ 141 w 267"/>
              <a:gd name="T65" fmla="*/ 130 h 177"/>
              <a:gd name="T66" fmla="*/ 127 w 267"/>
              <a:gd name="T67" fmla="*/ 132 h 177"/>
              <a:gd name="T68" fmla="*/ 110 w 267"/>
              <a:gd name="T69" fmla="*/ 136 h 177"/>
              <a:gd name="T70" fmla="*/ 89 w 267"/>
              <a:gd name="T71" fmla="*/ 138 h 177"/>
              <a:gd name="T72" fmla="*/ 67 w 267"/>
              <a:gd name="T73" fmla="*/ 139 h 177"/>
              <a:gd name="T74" fmla="*/ 45 w 267"/>
              <a:gd name="T75" fmla="*/ 135 h 177"/>
              <a:gd name="T76" fmla="*/ 21 w 267"/>
              <a:gd name="T77" fmla="*/ 129 h 177"/>
              <a:gd name="T78" fmla="*/ 0 w 267"/>
              <a:gd name="T79" fmla="*/ 117 h 177"/>
              <a:gd name="T80" fmla="*/ 2 w 267"/>
              <a:gd name="T81" fmla="*/ 116 h 177"/>
              <a:gd name="T82" fmla="*/ 3 w 267"/>
              <a:gd name="T83" fmla="*/ 110 h 177"/>
              <a:gd name="T84" fmla="*/ 7 w 267"/>
              <a:gd name="T85" fmla="*/ 101 h 177"/>
              <a:gd name="T86" fmla="*/ 12 w 267"/>
              <a:gd name="T87" fmla="*/ 91 h 177"/>
              <a:gd name="T88" fmla="*/ 19 w 267"/>
              <a:gd name="T89" fmla="*/ 79 h 177"/>
              <a:gd name="T90" fmla="*/ 28 w 267"/>
              <a:gd name="T91" fmla="*/ 66 h 177"/>
              <a:gd name="T92" fmla="*/ 38 w 267"/>
              <a:gd name="T93" fmla="*/ 53 h 177"/>
              <a:gd name="T94" fmla="*/ 50 w 267"/>
              <a:gd name="T95" fmla="*/ 40 h 177"/>
              <a:gd name="T96" fmla="*/ 64 w 267"/>
              <a:gd name="T97" fmla="*/ 29 h 177"/>
              <a:gd name="T98" fmla="*/ 81 w 267"/>
              <a:gd name="T99" fmla="*/ 18 h 177"/>
              <a:gd name="T100" fmla="*/ 101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2" y="3"/>
                </a:lnTo>
                <a:lnTo>
                  <a:pt x="201" y="8"/>
                </a:lnTo>
                <a:lnTo>
                  <a:pt x="232" y="20"/>
                </a:lnTo>
                <a:lnTo>
                  <a:pt x="267" y="36"/>
                </a:lnTo>
                <a:lnTo>
                  <a:pt x="267" y="38"/>
                </a:lnTo>
                <a:lnTo>
                  <a:pt x="264" y="44"/>
                </a:lnTo>
                <a:lnTo>
                  <a:pt x="260" y="53"/>
                </a:lnTo>
                <a:lnTo>
                  <a:pt x="254" y="66"/>
                </a:lnTo>
                <a:lnTo>
                  <a:pt x="247" y="81"/>
                </a:lnTo>
                <a:lnTo>
                  <a:pt x="238" y="95"/>
                </a:lnTo>
                <a:lnTo>
                  <a:pt x="227" y="112"/>
                </a:lnTo>
                <a:lnTo>
                  <a:pt x="214" y="127"/>
                </a:lnTo>
                <a:lnTo>
                  <a:pt x="199" y="142"/>
                </a:lnTo>
                <a:lnTo>
                  <a:pt x="182" y="155"/>
                </a:lnTo>
                <a:lnTo>
                  <a:pt x="164" y="165"/>
                </a:lnTo>
                <a:lnTo>
                  <a:pt x="143" y="173"/>
                </a:lnTo>
                <a:lnTo>
                  <a:pt x="121" y="177"/>
                </a:lnTo>
                <a:lnTo>
                  <a:pt x="97" y="175"/>
                </a:lnTo>
                <a:lnTo>
                  <a:pt x="69" y="170"/>
                </a:lnTo>
                <a:lnTo>
                  <a:pt x="41" y="158"/>
                </a:lnTo>
                <a:lnTo>
                  <a:pt x="10" y="140"/>
                </a:lnTo>
                <a:lnTo>
                  <a:pt x="12" y="142"/>
                </a:lnTo>
                <a:lnTo>
                  <a:pt x="20" y="144"/>
                </a:lnTo>
                <a:lnTo>
                  <a:pt x="33" y="147"/>
                </a:lnTo>
                <a:lnTo>
                  <a:pt x="49" y="149"/>
                </a:lnTo>
                <a:lnTo>
                  <a:pt x="67" y="151"/>
                </a:lnTo>
                <a:lnTo>
                  <a:pt x="88" y="151"/>
                </a:lnTo>
                <a:lnTo>
                  <a:pt x="110" y="147"/>
                </a:lnTo>
                <a:lnTo>
                  <a:pt x="132" y="139"/>
                </a:lnTo>
                <a:lnTo>
                  <a:pt x="154" y="126"/>
                </a:lnTo>
                <a:lnTo>
                  <a:pt x="150" y="127"/>
                </a:lnTo>
                <a:lnTo>
                  <a:pt x="141" y="130"/>
                </a:lnTo>
                <a:lnTo>
                  <a:pt x="127" y="132"/>
                </a:lnTo>
                <a:lnTo>
                  <a:pt x="110" y="136"/>
                </a:lnTo>
                <a:lnTo>
                  <a:pt x="89" y="138"/>
                </a:lnTo>
                <a:lnTo>
                  <a:pt x="67" y="139"/>
                </a:lnTo>
                <a:lnTo>
                  <a:pt x="45" y="135"/>
                </a:lnTo>
                <a:lnTo>
                  <a:pt x="21" y="129"/>
                </a:lnTo>
                <a:lnTo>
                  <a:pt x="0" y="117"/>
                </a:lnTo>
                <a:lnTo>
                  <a:pt x="2" y="116"/>
                </a:lnTo>
                <a:lnTo>
                  <a:pt x="3" y="110"/>
                </a:lnTo>
                <a:lnTo>
                  <a:pt x="7" y="101"/>
                </a:lnTo>
                <a:lnTo>
                  <a:pt x="12" y="91"/>
                </a:lnTo>
                <a:lnTo>
                  <a:pt x="19" y="79"/>
                </a:lnTo>
                <a:lnTo>
                  <a:pt x="28" y="66"/>
                </a:lnTo>
                <a:lnTo>
                  <a:pt x="38" y="53"/>
                </a:lnTo>
                <a:lnTo>
                  <a:pt x="50" y="40"/>
                </a:lnTo>
                <a:lnTo>
                  <a:pt x="64" y="29"/>
                </a:lnTo>
                <a:lnTo>
                  <a:pt x="81" y="18"/>
                </a:lnTo>
                <a:lnTo>
                  <a:pt x="101" y="9"/>
                </a:lnTo>
                <a:lnTo>
                  <a:pt x="121" y="3"/>
                </a:lnTo>
                <a:lnTo>
                  <a:pt x="14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36" name="千图PPT彼岸天：ID 8661124库_任意多边形 35"/>
          <p:cNvSpPr/>
          <p:nvPr>
            <p:custDataLst>
              <p:tags r:id="rId20"/>
            </p:custDataLst>
          </p:nvPr>
        </p:nvSpPr>
        <p:spPr bwMode="auto">
          <a:xfrm>
            <a:off x="4011551" y="3523475"/>
            <a:ext cx="386280" cy="258223"/>
          </a:xfrm>
          <a:custGeom>
            <a:avLst/>
            <a:gdLst>
              <a:gd name="T0" fmla="*/ 145 w 266"/>
              <a:gd name="T1" fmla="*/ 0 h 175"/>
              <a:gd name="T2" fmla="*/ 171 w 266"/>
              <a:gd name="T3" fmla="*/ 1 h 175"/>
              <a:gd name="T4" fmla="*/ 200 w 266"/>
              <a:gd name="T5" fmla="*/ 8 h 175"/>
              <a:gd name="T6" fmla="*/ 232 w 266"/>
              <a:gd name="T7" fmla="*/ 18 h 175"/>
              <a:gd name="T8" fmla="*/ 266 w 266"/>
              <a:gd name="T9" fmla="*/ 35 h 175"/>
              <a:gd name="T10" fmla="*/ 266 w 266"/>
              <a:gd name="T11" fmla="*/ 38 h 175"/>
              <a:gd name="T12" fmla="*/ 264 w 266"/>
              <a:gd name="T13" fmla="*/ 44 h 175"/>
              <a:gd name="T14" fmla="*/ 260 w 266"/>
              <a:gd name="T15" fmla="*/ 53 h 175"/>
              <a:gd name="T16" fmla="*/ 253 w 266"/>
              <a:gd name="T17" fmla="*/ 66 h 175"/>
              <a:gd name="T18" fmla="*/ 247 w 266"/>
              <a:gd name="T19" fmla="*/ 79 h 175"/>
              <a:gd name="T20" fmla="*/ 238 w 266"/>
              <a:gd name="T21" fmla="*/ 95 h 175"/>
              <a:gd name="T22" fmla="*/ 226 w 266"/>
              <a:gd name="T23" fmla="*/ 110 h 175"/>
              <a:gd name="T24" fmla="*/ 213 w 266"/>
              <a:gd name="T25" fmla="*/ 126 h 175"/>
              <a:gd name="T26" fmla="*/ 199 w 266"/>
              <a:gd name="T27" fmla="*/ 141 h 175"/>
              <a:gd name="T28" fmla="*/ 182 w 266"/>
              <a:gd name="T29" fmla="*/ 153 h 175"/>
              <a:gd name="T30" fmla="*/ 163 w 266"/>
              <a:gd name="T31" fmla="*/ 165 h 175"/>
              <a:gd name="T32" fmla="*/ 143 w 266"/>
              <a:gd name="T33" fmla="*/ 173 h 175"/>
              <a:gd name="T34" fmla="*/ 121 w 266"/>
              <a:gd name="T35" fmla="*/ 175 h 175"/>
              <a:gd name="T36" fmla="*/ 96 w 266"/>
              <a:gd name="T37" fmla="*/ 175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7 h 175"/>
              <a:gd name="T50" fmla="*/ 48 w 266"/>
              <a:gd name="T51" fmla="*/ 149 h 175"/>
              <a:gd name="T52" fmla="*/ 66 w 266"/>
              <a:gd name="T53" fmla="*/ 151 h 175"/>
              <a:gd name="T54" fmla="*/ 87 w 266"/>
              <a:gd name="T55" fmla="*/ 151 h 175"/>
              <a:gd name="T56" fmla="*/ 109 w 266"/>
              <a:gd name="T57" fmla="*/ 147 h 175"/>
              <a:gd name="T58" fmla="*/ 131 w 266"/>
              <a:gd name="T59" fmla="*/ 138 h 175"/>
              <a:gd name="T60" fmla="*/ 153 w 266"/>
              <a:gd name="T61" fmla="*/ 125 h 175"/>
              <a:gd name="T62" fmla="*/ 149 w 266"/>
              <a:gd name="T63" fmla="*/ 126 h 175"/>
              <a:gd name="T64" fmla="*/ 140 w 266"/>
              <a:gd name="T65" fmla="*/ 128 h 175"/>
              <a:gd name="T66" fmla="*/ 127 w 266"/>
              <a:gd name="T67" fmla="*/ 132 h 175"/>
              <a:gd name="T68" fmla="*/ 109 w 266"/>
              <a:gd name="T69" fmla="*/ 136 h 175"/>
              <a:gd name="T70" fmla="*/ 88 w 266"/>
              <a:gd name="T71" fmla="*/ 138 h 175"/>
              <a:gd name="T72" fmla="*/ 66 w 266"/>
              <a:gd name="T73" fmla="*/ 138 h 175"/>
              <a:gd name="T74" fmla="*/ 44 w 266"/>
              <a:gd name="T75" fmla="*/ 135 h 175"/>
              <a:gd name="T76" fmla="*/ 22 w 266"/>
              <a:gd name="T77" fmla="*/ 128 h 175"/>
              <a:gd name="T78" fmla="*/ 0 w 266"/>
              <a:gd name="T79" fmla="*/ 117 h 175"/>
              <a:gd name="T80" fmla="*/ 1 w 266"/>
              <a:gd name="T81" fmla="*/ 114 h 175"/>
              <a:gd name="T82" fmla="*/ 2 w 266"/>
              <a:gd name="T83" fmla="*/ 109 h 175"/>
              <a:gd name="T84" fmla="*/ 6 w 266"/>
              <a:gd name="T85" fmla="*/ 101 h 175"/>
              <a:gd name="T86" fmla="*/ 11 w 266"/>
              <a:gd name="T87" fmla="*/ 91 h 175"/>
              <a:gd name="T88" fmla="*/ 18 w 266"/>
              <a:gd name="T89" fmla="*/ 79 h 175"/>
              <a:gd name="T90" fmla="*/ 27 w 266"/>
              <a:gd name="T91" fmla="*/ 66 h 175"/>
              <a:gd name="T92" fmla="*/ 37 w 266"/>
              <a:gd name="T93" fmla="*/ 53 h 175"/>
              <a:gd name="T94" fmla="*/ 49 w 266"/>
              <a:gd name="T95" fmla="*/ 40 h 175"/>
              <a:gd name="T96" fmla="*/ 65 w 266"/>
              <a:gd name="T97" fmla="*/ 27 h 175"/>
              <a:gd name="T98" fmla="*/ 80 w 266"/>
              <a:gd name="T99" fmla="*/ 17 h 175"/>
              <a:gd name="T100" fmla="*/ 100 w 266"/>
              <a:gd name="T101" fmla="*/ 9 h 175"/>
              <a:gd name="T102" fmla="*/ 121 w 266"/>
              <a:gd name="T103" fmla="*/ 3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8"/>
                </a:lnTo>
                <a:lnTo>
                  <a:pt x="232" y="18"/>
                </a:lnTo>
                <a:lnTo>
                  <a:pt x="266" y="35"/>
                </a:lnTo>
                <a:lnTo>
                  <a:pt x="266" y="38"/>
                </a:lnTo>
                <a:lnTo>
                  <a:pt x="264" y="44"/>
                </a:lnTo>
                <a:lnTo>
                  <a:pt x="260" y="53"/>
                </a:lnTo>
                <a:lnTo>
                  <a:pt x="253" y="66"/>
                </a:lnTo>
                <a:lnTo>
                  <a:pt x="247" y="79"/>
                </a:lnTo>
                <a:lnTo>
                  <a:pt x="238" y="95"/>
                </a:lnTo>
                <a:lnTo>
                  <a:pt x="226" y="110"/>
                </a:lnTo>
                <a:lnTo>
                  <a:pt x="213" y="126"/>
                </a:lnTo>
                <a:lnTo>
                  <a:pt x="199" y="141"/>
                </a:lnTo>
                <a:lnTo>
                  <a:pt x="182" y="153"/>
                </a:lnTo>
                <a:lnTo>
                  <a:pt x="163" y="165"/>
                </a:lnTo>
                <a:lnTo>
                  <a:pt x="143" y="173"/>
                </a:lnTo>
                <a:lnTo>
                  <a:pt x="121" y="175"/>
                </a:lnTo>
                <a:lnTo>
                  <a:pt x="96" y="175"/>
                </a:lnTo>
                <a:lnTo>
                  <a:pt x="70" y="169"/>
                </a:lnTo>
                <a:lnTo>
                  <a:pt x="40" y="157"/>
                </a:lnTo>
                <a:lnTo>
                  <a:pt x="9" y="139"/>
                </a:lnTo>
                <a:lnTo>
                  <a:pt x="13" y="140"/>
                </a:lnTo>
                <a:lnTo>
                  <a:pt x="20" y="143"/>
                </a:lnTo>
                <a:lnTo>
                  <a:pt x="32" y="147"/>
                </a:lnTo>
                <a:lnTo>
                  <a:pt x="48" y="149"/>
                </a:lnTo>
                <a:lnTo>
                  <a:pt x="66" y="151"/>
                </a:lnTo>
                <a:lnTo>
                  <a:pt x="87" y="151"/>
                </a:lnTo>
                <a:lnTo>
                  <a:pt x="109" y="147"/>
                </a:lnTo>
                <a:lnTo>
                  <a:pt x="131" y="138"/>
                </a:lnTo>
                <a:lnTo>
                  <a:pt x="153" y="125"/>
                </a:lnTo>
                <a:lnTo>
                  <a:pt x="149" y="126"/>
                </a:lnTo>
                <a:lnTo>
                  <a:pt x="140" y="128"/>
                </a:lnTo>
                <a:lnTo>
                  <a:pt x="127" y="132"/>
                </a:lnTo>
                <a:lnTo>
                  <a:pt x="109" y="136"/>
                </a:lnTo>
                <a:lnTo>
                  <a:pt x="88" y="138"/>
                </a:lnTo>
                <a:lnTo>
                  <a:pt x="66" y="138"/>
                </a:lnTo>
                <a:lnTo>
                  <a:pt x="44" y="135"/>
                </a:lnTo>
                <a:lnTo>
                  <a:pt x="22" y="128"/>
                </a:lnTo>
                <a:lnTo>
                  <a:pt x="0" y="117"/>
                </a:lnTo>
                <a:lnTo>
                  <a:pt x="1" y="114"/>
                </a:lnTo>
                <a:lnTo>
                  <a:pt x="2" y="109"/>
                </a:lnTo>
                <a:lnTo>
                  <a:pt x="6" y="101"/>
                </a:lnTo>
                <a:lnTo>
                  <a:pt x="11" y="91"/>
                </a:lnTo>
                <a:lnTo>
                  <a:pt x="18" y="79"/>
                </a:lnTo>
                <a:lnTo>
                  <a:pt x="27" y="66"/>
                </a:lnTo>
                <a:lnTo>
                  <a:pt x="37" y="53"/>
                </a:lnTo>
                <a:lnTo>
                  <a:pt x="49" y="40"/>
                </a:lnTo>
                <a:lnTo>
                  <a:pt x="65" y="27"/>
                </a:lnTo>
                <a:lnTo>
                  <a:pt x="80" y="17"/>
                </a:lnTo>
                <a:lnTo>
                  <a:pt x="100" y="9"/>
                </a:lnTo>
                <a:lnTo>
                  <a:pt x="121" y="3"/>
                </a:lnTo>
                <a:lnTo>
                  <a:pt x="14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37" name="千图PPT彼岸天：ID 8661124库_任意多边形 36"/>
          <p:cNvSpPr/>
          <p:nvPr>
            <p:custDataLst>
              <p:tags r:id="rId21"/>
            </p:custDataLst>
          </p:nvPr>
        </p:nvSpPr>
        <p:spPr bwMode="auto">
          <a:xfrm>
            <a:off x="4329579" y="2860948"/>
            <a:ext cx="257036" cy="392499"/>
          </a:xfrm>
          <a:custGeom>
            <a:avLst/>
            <a:gdLst>
              <a:gd name="T0" fmla="*/ 35 w 177"/>
              <a:gd name="T1" fmla="*/ 0 h 266"/>
              <a:gd name="T2" fmla="*/ 38 w 177"/>
              <a:gd name="T3" fmla="*/ 1 h 266"/>
              <a:gd name="T4" fmla="*/ 45 w 177"/>
              <a:gd name="T5" fmla="*/ 4 h 266"/>
              <a:gd name="T6" fmla="*/ 54 w 177"/>
              <a:gd name="T7" fmla="*/ 8 h 266"/>
              <a:gd name="T8" fmla="*/ 67 w 177"/>
              <a:gd name="T9" fmla="*/ 13 h 266"/>
              <a:gd name="T10" fmla="*/ 81 w 177"/>
              <a:gd name="T11" fmla="*/ 21 h 266"/>
              <a:gd name="T12" fmla="*/ 95 w 177"/>
              <a:gd name="T13" fmla="*/ 30 h 266"/>
              <a:gd name="T14" fmla="*/ 111 w 177"/>
              <a:gd name="T15" fmla="*/ 40 h 266"/>
              <a:gd name="T16" fmla="*/ 126 w 177"/>
              <a:gd name="T17" fmla="*/ 53 h 266"/>
              <a:gd name="T18" fmla="*/ 142 w 177"/>
              <a:gd name="T19" fmla="*/ 67 h 266"/>
              <a:gd name="T20" fmla="*/ 155 w 177"/>
              <a:gd name="T21" fmla="*/ 84 h 266"/>
              <a:gd name="T22" fmla="*/ 165 w 177"/>
              <a:gd name="T23" fmla="*/ 102 h 266"/>
              <a:gd name="T24" fmla="*/ 173 w 177"/>
              <a:gd name="T25" fmla="*/ 123 h 266"/>
              <a:gd name="T26" fmla="*/ 177 w 177"/>
              <a:gd name="T27" fmla="*/ 146 h 266"/>
              <a:gd name="T28" fmla="*/ 176 w 177"/>
              <a:gd name="T29" fmla="*/ 171 h 266"/>
              <a:gd name="T30" fmla="*/ 171 w 177"/>
              <a:gd name="T31" fmla="*/ 197 h 266"/>
              <a:gd name="T32" fmla="*/ 159 w 177"/>
              <a:gd name="T33" fmla="*/ 226 h 266"/>
              <a:gd name="T34" fmla="*/ 141 w 177"/>
              <a:gd name="T35" fmla="*/ 257 h 266"/>
              <a:gd name="T36" fmla="*/ 141 w 177"/>
              <a:gd name="T37" fmla="*/ 254 h 266"/>
              <a:gd name="T38" fmla="*/ 143 w 177"/>
              <a:gd name="T39" fmla="*/ 246 h 266"/>
              <a:gd name="T40" fmla="*/ 147 w 177"/>
              <a:gd name="T41" fmla="*/ 235 h 266"/>
              <a:gd name="T42" fmla="*/ 150 w 177"/>
              <a:gd name="T43" fmla="*/ 219 h 266"/>
              <a:gd name="T44" fmla="*/ 151 w 177"/>
              <a:gd name="T45" fmla="*/ 200 h 266"/>
              <a:gd name="T46" fmla="*/ 151 w 177"/>
              <a:gd name="T47" fmla="*/ 180 h 266"/>
              <a:gd name="T48" fmla="*/ 147 w 177"/>
              <a:gd name="T49" fmla="*/ 158 h 266"/>
              <a:gd name="T50" fmla="*/ 139 w 177"/>
              <a:gd name="T51" fmla="*/ 136 h 266"/>
              <a:gd name="T52" fmla="*/ 126 w 177"/>
              <a:gd name="T53" fmla="*/ 114 h 266"/>
              <a:gd name="T54" fmla="*/ 128 w 177"/>
              <a:gd name="T55" fmla="*/ 117 h 266"/>
              <a:gd name="T56" fmla="*/ 130 w 177"/>
              <a:gd name="T57" fmla="*/ 126 h 266"/>
              <a:gd name="T58" fmla="*/ 133 w 177"/>
              <a:gd name="T59" fmla="*/ 140 h 266"/>
              <a:gd name="T60" fmla="*/ 137 w 177"/>
              <a:gd name="T61" fmla="*/ 158 h 266"/>
              <a:gd name="T62" fmla="*/ 138 w 177"/>
              <a:gd name="T63" fmla="*/ 178 h 266"/>
              <a:gd name="T64" fmla="*/ 138 w 177"/>
              <a:gd name="T65" fmla="*/ 200 h 266"/>
              <a:gd name="T66" fmla="*/ 136 w 177"/>
              <a:gd name="T67" fmla="*/ 223 h 266"/>
              <a:gd name="T68" fmla="*/ 129 w 177"/>
              <a:gd name="T69" fmla="*/ 245 h 266"/>
              <a:gd name="T70" fmla="*/ 117 w 177"/>
              <a:gd name="T71" fmla="*/ 266 h 266"/>
              <a:gd name="T72" fmla="*/ 116 w 177"/>
              <a:gd name="T73" fmla="*/ 266 h 266"/>
              <a:gd name="T74" fmla="*/ 110 w 177"/>
              <a:gd name="T75" fmla="*/ 263 h 266"/>
              <a:gd name="T76" fmla="*/ 102 w 177"/>
              <a:gd name="T77" fmla="*/ 261 h 266"/>
              <a:gd name="T78" fmla="*/ 91 w 177"/>
              <a:gd name="T79" fmla="*/ 256 h 266"/>
              <a:gd name="T80" fmla="*/ 80 w 177"/>
              <a:gd name="T81" fmla="*/ 248 h 266"/>
              <a:gd name="T82" fmla="*/ 67 w 177"/>
              <a:gd name="T83" fmla="*/ 240 h 266"/>
              <a:gd name="T84" fmla="*/ 54 w 177"/>
              <a:gd name="T85" fmla="*/ 230 h 266"/>
              <a:gd name="T86" fmla="*/ 41 w 177"/>
              <a:gd name="T87" fmla="*/ 217 h 266"/>
              <a:gd name="T88" fmla="*/ 29 w 177"/>
              <a:gd name="T89" fmla="*/ 202 h 266"/>
              <a:gd name="T90" fmla="*/ 17 w 177"/>
              <a:gd name="T91" fmla="*/ 185 h 266"/>
              <a:gd name="T92" fmla="*/ 9 w 177"/>
              <a:gd name="T93" fmla="*/ 167 h 266"/>
              <a:gd name="T94" fmla="*/ 3 w 177"/>
              <a:gd name="T95" fmla="*/ 145 h 266"/>
              <a:gd name="T96" fmla="*/ 0 w 177"/>
              <a:gd name="T97" fmla="*/ 122 h 266"/>
              <a:gd name="T98" fmla="*/ 2 w 177"/>
              <a:gd name="T99" fmla="*/ 96 h 266"/>
              <a:gd name="T100" fmla="*/ 8 w 177"/>
              <a:gd name="T101" fmla="*/ 66 h 266"/>
              <a:gd name="T102" fmla="*/ 19 w 177"/>
              <a:gd name="T103" fmla="*/ 35 h 266"/>
              <a:gd name="T104" fmla="*/ 35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35" y="0"/>
                </a:moveTo>
                <a:lnTo>
                  <a:pt x="38" y="1"/>
                </a:lnTo>
                <a:lnTo>
                  <a:pt x="45" y="4"/>
                </a:lnTo>
                <a:lnTo>
                  <a:pt x="54" y="8"/>
                </a:lnTo>
                <a:lnTo>
                  <a:pt x="67" y="13"/>
                </a:lnTo>
                <a:lnTo>
                  <a:pt x="81" y="21"/>
                </a:lnTo>
                <a:lnTo>
                  <a:pt x="95" y="30"/>
                </a:lnTo>
                <a:lnTo>
                  <a:pt x="111" y="40"/>
                </a:lnTo>
                <a:lnTo>
                  <a:pt x="126" y="53"/>
                </a:lnTo>
                <a:lnTo>
                  <a:pt x="142" y="67"/>
                </a:lnTo>
                <a:lnTo>
                  <a:pt x="155" y="84"/>
                </a:lnTo>
                <a:lnTo>
                  <a:pt x="165" y="102"/>
                </a:lnTo>
                <a:lnTo>
                  <a:pt x="173" y="123"/>
                </a:lnTo>
                <a:lnTo>
                  <a:pt x="177" y="146"/>
                </a:lnTo>
                <a:lnTo>
                  <a:pt x="176" y="171"/>
                </a:lnTo>
                <a:lnTo>
                  <a:pt x="171" y="197"/>
                </a:lnTo>
                <a:lnTo>
                  <a:pt x="159" y="226"/>
                </a:lnTo>
                <a:lnTo>
                  <a:pt x="141" y="257"/>
                </a:lnTo>
                <a:lnTo>
                  <a:pt x="141" y="254"/>
                </a:lnTo>
                <a:lnTo>
                  <a:pt x="143" y="246"/>
                </a:lnTo>
                <a:lnTo>
                  <a:pt x="147" y="235"/>
                </a:lnTo>
                <a:lnTo>
                  <a:pt x="150" y="219"/>
                </a:lnTo>
                <a:lnTo>
                  <a:pt x="151" y="200"/>
                </a:lnTo>
                <a:lnTo>
                  <a:pt x="151" y="180"/>
                </a:lnTo>
                <a:lnTo>
                  <a:pt x="147" y="158"/>
                </a:lnTo>
                <a:lnTo>
                  <a:pt x="139" y="136"/>
                </a:lnTo>
                <a:lnTo>
                  <a:pt x="126" y="114"/>
                </a:lnTo>
                <a:lnTo>
                  <a:pt x="128" y="117"/>
                </a:lnTo>
                <a:lnTo>
                  <a:pt x="130" y="126"/>
                </a:lnTo>
                <a:lnTo>
                  <a:pt x="133" y="140"/>
                </a:lnTo>
                <a:lnTo>
                  <a:pt x="137" y="158"/>
                </a:lnTo>
                <a:lnTo>
                  <a:pt x="138" y="178"/>
                </a:lnTo>
                <a:lnTo>
                  <a:pt x="138" y="200"/>
                </a:lnTo>
                <a:lnTo>
                  <a:pt x="136" y="223"/>
                </a:lnTo>
                <a:lnTo>
                  <a:pt x="129" y="245"/>
                </a:lnTo>
                <a:lnTo>
                  <a:pt x="117" y="266"/>
                </a:lnTo>
                <a:lnTo>
                  <a:pt x="116" y="266"/>
                </a:lnTo>
                <a:lnTo>
                  <a:pt x="110" y="263"/>
                </a:lnTo>
                <a:lnTo>
                  <a:pt x="102" y="261"/>
                </a:lnTo>
                <a:lnTo>
                  <a:pt x="91" y="256"/>
                </a:lnTo>
                <a:lnTo>
                  <a:pt x="80" y="248"/>
                </a:lnTo>
                <a:lnTo>
                  <a:pt x="67" y="240"/>
                </a:lnTo>
                <a:lnTo>
                  <a:pt x="54" y="230"/>
                </a:lnTo>
                <a:lnTo>
                  <a:pt x="41" y="217"/>
                </a:lnTo>
                <a:lnTo>
                  <a:pt x="29" y="202"/>
                </a:lnTo>
                <a:lnTo>
                  <a:pt x="17" y="185"/>
                </a:lnTo>
                <a:lnTo>
                  <a:pt x="9" y="167"/>
                </a:lnTo>
                <a:lnTo>
                  <a:pt x="3" y="145"/>
                </a:lnTo>
                <a:lnTo>
                  <a:pt x="0" y="122"/>
                </a:lnTo>
                <a:lnTo>
                  <a:pt x="2" y="96"/>
                </a:lnTo>
                <a:lnTo>
                  <a:pt x="8" y="66"/>
                </a:lnTo>
                <a:lnTo>
                  <a:pt x="19" y="35"/>
                </a:lnTo>
                <a:lnTo>
                  <a:pt x="3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38" name="千图PPT彼岸天：ID 8661124库_任意多边形 37"/>
          <p:cNvSpPr/>
          <p:nvPr>
            <p:custDataLst>
              <p:tags r:id="rId22"/>
            </p:custDataLst>
          </p:nvPr>
        </p:nvSpPr>
        <p:spPr bwMode="auto">
          <a:xfrm>
            <a:off x="4743450" y="2843242"/>
            <a:ext cx="257036" cy="377743"/>
          </a:xfrm>
          <a:custGeom>
            <a:avLst/>
            <a:gdLst>
              <a:gd name="T0" fmla="*/ 149 w 177"/>
              <a:gd name="T1" fmla="*/ 0 h 256"/>
              <a:gd name="T2" fmla="*/ 151 w 177"/>
              <a:gd name="T3" fmla="*/ 3 h 256"/>
              <a:gd name="T4" fmla="*/ 153 w 177"/>
              <a:gd name="T5" fmla="*/ 9 h 256"/>
              <a:gd name="T6" fmla="*/ 157 w 177"/>
              <a:gd name="T7" fmla="*/ 18 h 256"/>
              <a:gd name="T8" fmla="*/ 162 w 177"/>
              <a:gd name="T9" fmla="*/ 31 h 256"/>
              <a:gd name="T10" fmla="*/ 166 w 177"/>
              <a:gd name="T11" fmla="*/ 47 h 256"/>
              <a:gd name="T12" fmla="*/ 172 w 177"/>
              <a:gd name="T13" fmla="*/ 64 h 256"/>
              <a:gd name="T14" fmla="*/ 174 w 177"/>
              <a:gd name="T15" fmla="*/ 82 h 256"/>
              <a:gd name="T16" fmla="*/ 177 w 177"/>
              <a:gd name="T17" fmla="*/ 103 h 256"/>
              <a:gd name="T18" fmla="*/ 177 w 177"/>
              <a:gd name="T19" fmla="*/ 123 h 256"/>
              <a:gd name="T20" fmla="*/ 174 w 177"/>
              <a:gd name="T21" fmla="*/ 144 h 256"/>
              <a:gd name="T22" fmla="*/ 168 w 177"/>
              <a:gd name="T23" fmla="*/ 165 h 256"/>
              <a:gd name="T24" fmla="*/ 159 w 177"/>
              <a:gd name="T25" fmla="*/ 184 h 256"/>
              <a:gd name="T26" fmla="*/ 146 w 177"/>
              <a:gd name="T27" fmla="*/ 203 h 256"/>
              <a:gd name="T28" fmla="*/ 129 w 177"/>
              <a:gd name="T29" fmla="*/ 219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7 w 177"/>
              <a:gd name="T57" fmla="*/ 156 h 256"/>
              <a:gd name="T58" fmla="*/ 120 w 177"/>
              <a:gd name="T59" fmla="*/ 168 h 256"/>
              <a:gd name="T60" fmla="*/ 109 w 177"/>
              <a:gd name="T61" fmla="*/ 183 h 256"/>
              <a:gd name="T62" fmla="*/ 96 w 177"/>
              <a:gd name="T63" fmla="*/ 199 h 256"/>
              <a:gd name="T64" fmla="*/ 81 w 177"/>
              <a:gd name="T65" fmla="*/ 214 h 256"/>
              <a:gd name="T66" fmla="*/ 62 w 177"/>
              <a:gd name="T67" fmla="*/ 229 h 256"/>
              <a:gd name="T68" fmla="*/ 42 w 177"/>
              <a:gd name="T69" fmla="*/ 240 h 256"/>
              <a:gd name="T70" fmla="*/ 18 w 177"/>
              <a:gd name="T71" fmla="*/ 247 h 256"/>
              <a:gd name="T72" fmla="*/ 18 w 177"/>
              <a:gd name="T73" fmla="*/ 244 h 256"/>
              <a:gd name="T74" fmla="*/ 16 w 177"/>
              <a:gd name="T75" fmla="*/ 239 h 256"/>
              <a:gd name="T76" fmla="*/ 12 w 177"/>
              <a:gd name="T77" fmla="*/ 230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7 h 256"/>
              <a:gd name="T90" fmla="*/ 9 w 177"/>
              <a:gd name="T91" fmla="*/ 107 h 256"/>
              <a:gd name="T92" fmla="*/ 19 w 177"/>
              <a:gd name="T93" fmla="*/ 86 h 256"/>
              <a:gd name="T94" fmla="*/ 35 w 177"/>
              <a:gd name="T95" fmla="*/ 66 h 256"/>
              <a:gd name="T96" fmla="*/ 55 w 177"/>
              <a:gd name="T97" fmla="*/ 47 h 256"/>
              <a:gd name="T98" fmla="*/ 79 w 177"/>
              <a:gd name="T99" fmla="*/ 30 h 256"/>
              <a:gd name="T100" fmla="*/ 112 w 177"/>
              <a:gd name="T101" fmla="*/ 14 h 256"/>
              <a:gd name="T102" fmla="*/ 149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49" y="0"/>
                </a:moveTo>
                <a:lnTo>
                  <a:pt x="151" y="3"/>
                </a:lnTo>
                <a:lnTo>
                  <a:pt x="153" y="9"/>
                </a:lnTo>
                <a:lnTo>
                  <a:pt x="157" y="18"/>
                </a:lnTo>
                <a:lnTo>
                  <a:pt x="162" y="31"/>
                </a:lnTo>
                <a:lnTo>
                  <a:pt x="166" y="47"/>
                </a:lnTo>
                <a:lnTo>
                  <a:pt x="172" y="64"/>
                </a:lnTo>
                <a:lnTo>
                  <a:pt x="174" y="82"/>
                </a:lnTo>
                <a:lnTo>
                  <a:pt x="177" y="103"/>
                </a:lnTo>
                <a:lnTo>
                  <a:pt x="177" y="123"/>
                </a:lnTo>
                <a:lnTo>
                  <a:pt x="174" y="144"/>
                </a:lnTo>
                <a:lnTo>
                  <a:pt x="168" y="165"/>
                </a:lnTo>
                <a:lnTo>
                  <a:pt x="159" y="184"/>
                </a:lnTo>
                <a:lnTo>
                  <a:pt x="146" y="203"/>
                </a:lnTo>
                <a:lnTo>
                  <a:pt x="129" y="219"/>
                </a:lnTo>
                <a:lnTo>
                  <a:pt x="105" y="235"/>
                </a:lnTo>
                <a:lnTo>
                  <a:pt x="77" y="247"/>
                </a:lnTo>
                <a:lnTo>
                  <a:pt x="42" y="256"/>
                </a:lnTo>
                <a:lnTo>
                  <a:pt x="44" y="255"/>
                </a:lnTo>
                <a:lnTo>
                  <a:pt x="52" y="251"/>
                </a:lnTo>
                <a:lnTo>
                  <a:pt x="62" y="244"/>
                </a:lnTo>
                <a:lnTo>
                  <a:pt x="75" y="235"/>
                </a:lnTo>
                <a:lnTo>
                  <a:pt x="90" y="223"/>
                </a:lnTo>
                <a:lnTo>
                  <a:pt x="104" y="209"/>
                </a:lnTo>
                <a:lnTo>
                  <a:pt x="117" y="191"/>
                </a:lnTo>
                <a:lnTo>
                  <a:pt x="126" y="169"/>
                </a:lnTo>
                <a:lnTo>
                  <a:pt x="133" y="144"/>
                </a:lnTo>
                <a:lnTo>
                  <a:pt x="131" y="148"/>
                </a:lnTo>
                <a:lnTo>
                  <a:pt x="127" y="156"/>
                </a:lnTo>
                <a:lnTo>
                  <a:pt x="120" y="168"/>
                </a:lnTo>
                <a:lnTo>
                  <a:pt x="109" y="183"/>
                </a:lnTo>
                <a:lnTo>
                  <a:pt x="96" y="199"/>
                </a:lnTo>
                <a:lnTo>
                  <a:pt x="81" y="214"/>
                </a:lnTo>
                <a:lnTo>
                  <a:pt x="62" y="229"/>
                </a:lnTo>
                <a:lnTo>
                  <a:pt x="42" y="240"/>
                </a:lnTo>
                <a:lnTo>
                  <a:pt x="18" y="247"/>
                </a:lnTo>
                <a:lnTo>
                  <a:pt x="18" y="244"/>
                </a:lnTo>
                <a:lnTo>
                  <a:pt x="16" y="239"/>
                </a:lnTo>
                <a:lnTo>
                  <a:pt x="12" y="230"/>
                </a:lnTo>
                <a:lnTo>
                  <a:pt x="8" y="217"/>
                </a:lnTo>
                <a:lnTo>
                  <a:pt x="4" y="203"/>
                </a:lnTo>
                <a:lnTo>
                  <a:pt x="1" y="186"/>
                </a:lnTo>
                <a:lnTo>
                  <a:pt x="0" y="168"/>
                </a:lnTo>
                <a:lnTo>
                  <a:pt x="0" y="148"/>
                </a:lnTo>
                <a:lnTo>
                  <a:pt x="4" y="127"/>
                </a:lnTo>
                <a:lnTo>
                  <a:pt x="9" y="107"/>
                </a:lnTo>
                <a:lnTo>
                  <a:pt x="19" y="86"/>
                </a:lnTo>
                <a:lnTo>
                  <a:pt x="35" y="66"/>
                </a:lnTo>
                <a:lnTo>
                  <a:pt x="55" y="47"/>
                </a:lnTo>
                <a:lnTo>
                  <a:pt x="79" y="30"/>
                </a:lnTo>
                <a:lnTo>
                  <a:pt x="112" y="14"/>
                </a:lnTo>
                <a:lnTo>
                  <a:pt x="149"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39" name="千图PPT彼岸天：ID 8661124库_任意多边形 38"/>
          <p:cNvSpPr/>
          <p:nvPr>
            <p:custDataLst>
              <p:tags r:id="rId23"/>
            </p:custDataLst>
          </p:nvPr>
        </p:nvSpPr>
        <p:spPr bwMode="auto">
          <a:xfrm>
            <a:off x="5116661" y="3229838"/>
            <a:ext cx="387733" cy="261175"/>
          </a:xfrm>
          <a:custGeom>
            <a:avLst/>
            <a:gdLst>
              <a:gd name="T0" fmla="*/ 145 w 267"/>
              <a:gd name="T1" fmla="*/ 0 h 177"/>
              <a:gd name="T2" fmla="*/ 171 w 267"/>
              <a:gd name="T3" fmla="*/ 3 h 177"/>
              <a:gd name="T4" fmla="*/ 200 w 267"/>
              <a:gd name="T5" fmla="*/ 8 h 177"/>
              <a:gd name="T6" fmla="*/ 232 w 267"/>
              <a:gd name="T7" fmla="*/ 20 h 177"/>
              <a:gd name="T8" fmla="*/ 267 w 267"/>
              <a:gd name="T9" fmla="*/ 37 h 177"/>
              <a:gd name="T10" fmla="*/ 265 w 267"/>
              <a:gd name="T11" fmla="*/ 38 h 177"/>
              <a:gd name="T12" fmla="*/ 263 w 267"/>
              <a:gd name="T13" fmla="*/ 44 h 177"/>
              <a:gd name="T14" fmla="*/ 259 w 267"/>
              <a:gd name="T15" fmla="*/ 54 h 177"/>
              <a:gd name="T16" fmla="*/ 254 w 267"/>
              <a:gd name="T17" fmla="*/ 67 h 177"/>
              <a:gd name="T18" fmla="*/ 246 w 267"/>
              <a:gd name="T19" fmla="*/ 81 h 177"/>
              <a:gd name="T20" fmla="*/ 237 w 267"/>
              <a:gd name="T21" fmla="*/ 95 h 177"/>
              <a:gd name="T22" fmla="*/ 226 w 267"/>
              <a:gd name="T23" fmla="*/ 112 h 177"/>
              <a:gd name="T24" fmla="*/ 213 w 267"/>
              <a:gd name="T25" fmla="*/ 128 h 177"/>
              <a:gd name="T26" fmla="*/ 198 w 267"/>
              <a:gd name="T27" fmla="*/ 142 h 177"/>
              <a:gd name="T28" fmla="*/ 182 w 267"/>
              <a:gd name="T29" fmla="*/ 155 h 177"/>
              <a:gd name="T30" fmla="*/ 163 w 267"/>
              <a:gd name="T31" fmla="*/ 165 h 177"/>
              <a:gd name="T32" fmla="*/ 143 w 267"/>
              <a:gd name="T33" fmla="*/ 173 h 177"/>
              <a:gd name="T34" fmla="*/ 120 w 267"/>
              <a:gd name="T35" fmla="*/ 177 h 177"/>
              <a:gd name="T36" fmla="*/ 95 w 267"/>
              <a:gd name="T37" fmla="*/ 176 h 177"/>
              <a:gd name="T38" fmla="*/ 69 w 267"/>
              <a:gd name="T39" fmla="*/ 170 h 177"/>
              <a:gd name="T40" fmla="*/ 41 w 267"/>
              <a:gd name="T41" fmla="*/ 159 h 177"/>
              <a:gd name="T42" fmla="*/ 9 w 267"/>
              <a:gd name="T43" fmla="*/ 141 h 177"/>
              <a:gd name="T44" fmla="*/ 12 w 267"/>
              <a:gd name="T45" fmla="*/ 141 h 177"/>
              <a:gd name="T46" fmla="*/ 20 w 267"/>
              <a:gd name="T47" fmla="*/ 143 h 177"/>
              <a:gd name="T48" fmla="*/ 32 w 267"/>
              <a:gd name="T49" fmla="*/ 147 h 177"/>
              <a:gd name="T50" fmla="*/ 47 w 267"/>
              <a:gd name="T51" fmla="*/ 150 h 177"/>
              <a:gd name="T52" fmla="*/ 65 w 267"/>
              <a:gd name="T53" fmla="*/ 151 h 177"/>
              <a:gd name="T54" fmla="*/ 86 w 267"/>
              <a:gd name="T55" fmla="*/ 151 h 177"/>
              <a:gd name="T56" fmla="*/ 108 w 267"/>
              <a:gd name="T57" fmla="*/ 147 h 177"/>
              <a:gd name="T58" fmla="*/ 130 w 267"/>
              <a:gd name="T59" fmla="*/ 139 h 177"/>
              <a:gd name="T60" fmla="*/ 152 w 267"/>
              <a:gd name="T61" fmla="*/ 126 h 177"/>
              <a:gd name="T62" fmla="*/ 150 w 267"/>
              <a:gd name="T63" fmla="*/ 128 h 177"/>
              <a:gd name="T64" fmla="*/ 141 w 267"/>
              <a:gd name="T65" fmla="*/ 130 h 177"/>
              <a:gd name="T66" fmla="*/ 126 w 267"/>
              <a:gd name="T67" fmla="*/ 133 h 177"/>
              <a:gd name="T68" fmla="*/ 108 w 267"/>
              <a:gd name="T69" fmla="*/ 137 h 177"/>
              <a:gd name="T70" fmla="*/ 89 w 267"/>
              <a:gd name="T71" fmla="*/ 138 h 177"/>
              <a:gd name="T72" fmla="*/ 67 w 267"/>
              <a:gd name="T73" fmla="*/ 139 h 177"/>
              <a:gd name="T74" fmla="*/ 43 w 267"/>
              <a:gd name="T75" fmla="*/ 135 h 177"/>
              <a:gd name="T76" fmla="*/ 21 w 267"/>
              <a:gd name="T77" fmla="*/ 129 h 177"/>
              <a:gd name="T78" fmla="*/ 0 w 267"/>
              <a:gd name="T79" fmla="*/ 117 h 177"/>
              <a:gd name="T80" fmla="*/ 0 w 267"/>
              <a:gd name="T81" fmla="*/ 116 h 177"/>
              <a:gd name="T82" fmla="*/ 3 w 267"/>
              <a:gd name="T83" fmla="*/ 111 h 177"/>
              <a:gd name="T84" fmla="*/ 6 w 267"/>
              <a:gd name="T85" fmla="*/ 102 h 177"/>
              <a:gd name="T86" fmla="*/ 11 w 267"/>
              <a:gd name="T87" fmla="*/ 91 h 177"/>
              <a:gd name="T88" fmla="*/ 19 w 267"/>
              <a:gd name="T89" fmla="*/ 80 h 177"/>
              <a:gd name="T90" fmla="*/ 26 w 267"/>
              <a:gd name="T91" fmla="*/ 67 h 177"/>
              <a:gd name="T92" fmla="*/ 37 w 267"/>
              <a:gd name="T93" fmla="*/ 54 h 177"/>
              <a:gd name="T94" fmla="*/ 50 w 267"/>
              <a:gd name="T95" fmla="*/ 41 h 177"/>
              <a:gd name="T96" fmla="*/ 64 w 267"/>
              <a:gd name="T97" fmla="*/ 29 h 177"/>
              <a:gd name="T98" fmla="*/ 81 w 267"/>
              <a:gd name="T99" fmla="*/ 18 h 177"/>
              <a:gd name="T100" fmla="*/ 99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1" y="3"/>
                </a:lnTo>
                <a:lnTo>
                  <a:pt x="200" y="8"/>
                </a:lnTo>
                <a:lnTo>
                  <a:pt x="232" y="20"/>
                </a:lnTo>
                <a:lnTo>
                  <a:pt x="267" y="37"/>
                </a:lnTo>
                <a:lnTo>
                  <a:pt x="265" y="38"/>
                </a:lnTo>
                <a:lnTo>
                  <a:pt x="263" y="44"/>
                </a:lnTo>
                <a:lnTo>
                  <a:pt x="259" y="54"/>
                </a:lnTo>
                <a:lnTo>
                  <a:pt x="254" y="67"/>
                </a:lnTo>
                <a:lnTo>
                  <a:pt x="246" y="81"/>
                </a:lnTo>
                <a:lnTo>
                  <a:pt x="237" y="95"/>
                </a:lnTo>
                <a:lnTo>
                  <a:pt x="226" y="112"/>
                </a:lnTo>
                <a:lnTo>
                  <a:pt x="213" y="128"/>
                </a:lnTo>
                <a:lnTo>
                  <a:pt x="198" y="142"/>
                </a:lnTo>
                <a:lnTo>
                  <a:pt x="182" y="155"/>
                </a:lnTo>
                <a:lnTo>
                  <a:pt x="163" y="165"/>
                </a:lnTo>
                <a:lnTo>
                  <a:pt x="143" y="173"/>
                </a:lnTo>
                <a:lnTo>
                  <a:pt x="120" y="177"/>
                </a:lnTo>
                <a:lnTo>
                  <a:pt x="95" y="176"/>
                </a:lnTo>
                <a:lnTo>
                  <a:pt x="69" y="170"/>
                </a:lnTo>
                <a:lnTo>
                  <a:pt x="41" y="159"/>
                </a:lnTo>
                <a:lnTo>
                  <a:pt x="9" y="141"/>
                </a:lnTo>
                <a:lnTo>
                  <a:pt x="12" y="141"/>
                </a:lnTo>
                <a:lnTo>
                  <a:pt x="20" y="143"/>
                </a:lnTo>
                <a:lnTo>
                  <a:pt x="32" y="147"/>
                </a:lnTo>
                <a:lnTo>
                  <a:pt x="47" y="150"/>
                </a:lnTo>
                <a:lnTo>
                  <a:pt x="65" y="151"/>
                </a:lnTo>
                <a:lnTo>
                  <a:pt x="86" y="151"/>
                </a:lnTo>
                <a:lnTo>
                  <a:pt x="108" y="147"/>
                </a:lnTo>
                <a:lnTo>
                  <a:pt x="130" y="139"/>
                </a:lnTo>
                <a:lnTo>
                  <a:pt x="152" y="126"/>
                </a:lnTo>
                <a:lnTo>
                  <a:pt x="150" y="128"/>
                </a:lnTo>
                <a:lnTo>
                  <a:pt x="141" y="130"/>
                </a:lnTo>
                <a:lnTo>
                  <a:pt x="126" y="133"/>
                </a:lnTo>
                <a:lnTo>
                  <a:pt x="108" y="137"/>
                </a:lnTo>
                <a:lnTo>
                  <a:pt x="89" y="138"/>
                </a:lnTo>
                <a:lnTo>
                  <a:pt x="67" y="139"/>
                </a:lnTo>
                <a:lnTo>
                  <a:pt x="43" y="135"/>
                </a:lnTo>
                <a:lnTo>
                  <a:pt x="21" y="129"/>
                </a:lnTo>
                <a:lnTo>
                  <a:pt x="0" y="117"/>
                </a:lnTo>
                <a:lnTo>
                  <a:pt x="0" y="116"/>
                </a:lnTo>
                <a:lnTo>
                  <a:pt x="3" y="111"/>
                </a:lnTo>
                <a:lnTo>
                  <a:pt x="6" y="102"/>
                </a:lnTo>
                <a:lnTo>
                  <a:pt x="11" y="91"/>
                </a:lnTo>
                <a:lnTo>
                  <a:pt x="19" y="80"/>
                </a:lnTo>
                <a:lnTo>
                  <a:pt x="26" y="67"/>
                </a:lnTo>
                <a:lnTo>
                  <a:pt x="37" y="54"/>
                </a:lnTo>
                <a:lnTo>
                  <a:pt x="50" y="41"/>
                </a:lnTo>
                <a:lnTo>
                  <a:pt x="64" y="29"/>
                </a:lnTo>
                <a:lnTo>
                  <a:pt x="81" y="18"/>
                </a:lnTo>
                <a:lnTo>
                  <a:pt x="99" y="9"/>
                </a:lnTo>
                <a:lnTo>
                  <a:pt x="121" y="3"/>
                </a:lnTo>
                <a:lnTo>
                  <a:pt x="14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40" name="千图PPT彼岸天：ID 8661124库_任意多边形 39"/>
          <p:cNvSpPr/>
          <p:nvPr>
            <p:custDataLst>
              <p:tags r:id="rId24"/>
            </p:custDataLst>
          </p:nvPr>
        </p:nvSpPr>
        <p:spPr bwMode="auto">
          <a:xfrm>
            <a:off x="5049861" y="3728578"/>
            <a:ext cx="386280" cy="258223"/>
          </a:xfrm>
          <a:custGeom>
            <a:avLst/>
            <a:gdLst>
              <a:gd name="T0" fmla="*/ 145 w 266"/>
              <a:gd name="T1" fmla="*/ 0 h 175"/>
              <a:gd name="T2" fmla="*/ 171 w 266"/>
              <a:gd name="T3" fmla="*/ 1 h 175"/>
              <a:gd name="T4" fmla="*/ 200 w 266"/>
              <a:gd name="T5" fmla="*/ 6 h 175"/>
              <a:gd name="T6" fmla="*/ 232 w 266"/>
              <a:gd name="T7" fmla="*/ 18 h 175"/>
              <a:gd name="T8" fmla="*/ 266 w 266"/>
              <a:gd name="T9" fmla="*/ 35 h 175"/>
              <a:gd name="T10" fmla="*/ 266 w 266"/>
              <a:gd name="T11" fmla="*/ 36 h 175"/>
              <a:gd name="T12" fmla="*/ 263 w 266"/>
              <a:gd name="T13" fmla="*/ 43 h 175"/>
              <a:gd name="T14" fmla="*/ 259 w 266"/>
              <a:gd name="T15" fmla="*/ 52 h 175"/>
              <a:gd name="T16" fmla="*/ 253 w 266"/>
              <a:gd name="T17" fmla="*/ 65 h 175"/>
              <a:gd name="T18" fmla="*/ 246 w 266"/>
              <a:gd name="T19" fmla="*/ 79 h 175"/>
              <a:gd name="T20" fmla="*/ 237 w 266"/>
              <a:gd name="T21" fmla="*/ 93 h 175"/>
              <a:gd name="T22" fmla="*/ 226 w 266"/>
              <a:gd name="T23" fmla="*/ 110 h 175"/>
              <a:gd name="T24" fmla="*/ 213 w 266"/>
              <a:gd name="T25" fmla="*/ 126 h 175"/>
              <a:gd name="T26" fmla="*/ 198 w 266"/>
              <a:gd name="T27" fmla="*/ 140 h 175"/>
              <a:gd name="T28" fmla="*/ 181 w 266"/>
              <a:gd name="T29" fmla="*/ 153 h 175"/>
              <a:gd name="T30" fmla="*/ 163 w 266"/>
              <a:gd name="T31" fmla="*/ 163 h 175"/>
              <a:gd name="T32" fmla="*/ 143 w 266"/>
              <a:gd name="T33" fmla="*/ 171 h 175"/>
              <a:gd name="T34" fmla="*/ 120 w 266"/>
              <a:gd name="T35" fmla="*/ 175 h 175"/>
              <a:gd name="T36" fmla="*/ 96 w 266"/>
              <a:gd name="T37" fmla="*/ 174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5 h 175"/>
              <a:gd name="T50" fmla="*/ 48 w 266"/>
              <a:gd name="T51" fmla="*/ 148 h 175"/>
              <a:gd name="T52" fmla="*/ 66 w 266"/>
              <a:gd name="T53" fmla="*/ 149 h 175"/>
              <a:gd name="T54" fmla="*/ 87 w 266"/>
              <a:gd name="T55" fmla="*/ 149 h 175"/>
              <a:gd name="T56" fmla="*/ 109 w 266"/>
              <a:gd name="T57" fmla="*/ 145 h 175"/>
              <a:gd name="T58" fmla="*/ 131 w 266"/>
              <a:gd name="T59" fmla="*/ 137 h 175"/>
              <a:gd name="T60" fmla="*/ 153 w 266"/>
              <a:gd name="T61" fmla="*/ 124 h 175"/>
              <a:gd name="T62" fmla="*/ 149 w 266"/>
              <a:gd name="T63" fmla="*/ 126 h 175"/>
              <a:gd name="T64" fmla="*/ 140 w 266"/>
              <a:gd name="T65" fmla="*/ 128 h 175"/>
              <a:gd name="T66" fmla="*/ 127 w 266"/>
              <a:gd name="T67" fmla="*/ 131 h 175"/>
              <a:gd name="T68" fmla="*/ 109 w 266"/>
              <a:gd name="T69" fmla="*/ 135 h 175"/>
              <a:gd name="T70" fmla="*/ 88 w 266"/>
              <a:gd name="T71" fmla="*/ 137 h 175"/>
              <a:gd name="T72" fmla="*/ 66 w 266"/>
              <a:gd name="T73" fmla="*/ 137 h 175"/>
              <a:gd name="T74" fmla="*/ 44 w 266"/>
              <a:gd name="T75" fmla="*/ 134 h 175"/>
              <a:gd name="T76" fmla="*/ 22 w 266"/>
              <a:gd name="T77" fmla="*/ 127 h 175"/>
              <a:gd name="T78" fmla="*/ 0 w 266"/>
              <a:gd name="T79" fmla="*/ 115 h 175"/>
              <a:gd name="T80" fmla="*/ 1 w 266"/>
              <a:gd name="T81" fmla="*/ 114 h 175"/>
              <a:gd name="T82" fmla="*/ 2 w 266"/>
              <a:gd name="T83" fmla="*/ 109 h 175"/>
              <a:gd name="T84" fmla="*/ 6 w 266"/>
              <a:gd name="T85" fmla="*/ 100 h 175"/>
              <a:gd name="T86" fmla="*/ 11 w 266"/>
              <a:gd name="T87" fmla="*/ 89 h 175"/>
              <a:gd name="T88" fmla="*/ 18 w 266"/>
              <a:gd name="T89" fmla="*/ 78 h 175"/>
              <a:gd name="T90" fmla="*/ 27 w 266"/>
              <a:gd name="T91" fmla="*/ 65 h 175"/>
              <a:gd name="T92" fmla="*/ 37 w 266"/>
              <a:gd name="T93" fmla="*/ 52 h 175"/>
              <a:gd name="T94" fmla="*/ 49 w 266"/>
              <a:gd name="T95" fmla="*/ 39 h 175"/>
              <a:gd name="T96" fmla="*/ 65 w 266"/>
              <a:gd name="T97" fmla="*/ 27 h 175"/>
              <a:gd name="T98" fmla="*/ 80 w 266"/>
              <a:gd name="T99" fmla="*/ 17 h 175"/>
              <a:gd name="T100" fmla="*/ 100 w 266"/>
              <a:gd name="T101" fmla="*/ 8 h 175"/>
              <a:gd name="T102" fmla="*/ 120 w 266"/>
              <a:gd name="T103" fmla="*/ 1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6"/>
                </a:lnTo>
                <a:lnTo>
                  <a:pt x="232" y="18"/>
                </a:lnTo>
                <a:lnTo>
                  <a:pt x="266" y="35"/>
                </a:lnTo>
                <a:lnTo>
                  <a:pt x="266" y="36"/>
                </a:lnTo>
                <a:lnTo>
                  <a:pt x="263" y="43"/>
                </a:lnTo>
                <a:lnTo>
                  <a:pt x="259" y="52"/>
                </a:lnTo>
                <a:lnTo>
                  <a:pt x="253" y="65"/>
                </a:lnTo>
                <a:lnTo>
                  <a:pt x="246" y="79"/>
                </a:lnTo>
                <a:lnTo>
                  <a:pt x="237" y="93"/>
                </a:lnTo>
                <a:lnTo>
                  <a:pt x="226" y="110"/>
                </a:lnTo>
                <a:lnTo>
                  <a:pt x="213" y="126"/>
                </a:lnTo>
                <a:lnTo>
                  <a:pt x="198" y="140"/>
                </a:lnTo>
                <a:lnTo>
                  <a:pt x="181" y="153"/>
                </a:lnTo>
                <a:lnTo>
                  <a:pt x="163" y="163"/>
                </a:lnTo>
                <a:lnTo>
                  <a:pt x="143" y="171"/>
                </a:lnTo>
                <a:lnTo>
                  <a:pt x="120" y="175"/>
                </a:lnTo>
                <a:lnTo>
                  <a:pt x="96" y="174"/>
                </a:lnTo>
                <a:lnTo>
                  <a:pt x="70" y="169"/>
                </a:lnTo>
                <a:lnTo>
                  <a:pt x="40" y="157"/>
                </a:lnTo>
                <a:lnTo>
                  <a:pt x="9" y="139"/>
                </a:lnTo>
                <a:lnTo>
                  <a:pt x="13" y="140"/>
                </a:lnTo>
                <a:lnTo>
                  <a:pt x="20" y="143"/>
                </a:lnTo>
                <a:lnTo>
                  <a:pt x="32" y="145"/>
                </a:lnTo>
                <a:lnTo>
                  <a:pt x="48" y="148"/>
                </a:lnTo>
                <a:lnTo>
                  <a:pt x="66" y="149"/>
                </a:lnTo>
                <a:lnTo>
                  <a:pt x="87" y="149"/>
                </a:lnTo>
                <a:lnTo>
                  <a:pt x="109" y="145"/>
                </a:lnTo>
                <a:lnTo>
                  <a:pt x="131" y="137"/>
                </a:lnTo>
                <a:lnTo>
                  <a:pt x="153" y="124"/>
                </a:lnTo>
                <a:lnTo>
                  <a:pt x="149" y="126"/>
                </a:lnTo>
                <a:lnTo>
                  <a:pt x="140" y="128"/>
                </a:lnTo>
                <a:lnTo>
                  <a:pt x="127" y="131"/>
                </a:lnTo>
                <a:lnTo>
                  <a:pt x="109" y="135"/>
                </a:lnTo>
                <a:lnTo>
                  <a:pt x="88" y="137"/>
                </a:lnTo>
                <a:lnTo>
                  <a:pt x="66" y="137"/>
                </a:lnTo>
                <a:lnTo>
                  <a:pt x="44" y="134"/>
                </a:lnTo>
                <a:lnTo>
                  <a:pt x="22" y="127"/>
                </a:lnTo>
                <a:lnTo>
                  <a:pt x="0" y="115"/>
                </a:lnTo>
                <a:lnTo>
                  <a:pt x="1" y="114"/>
                </a:lnTo>
                <a:lnTo>
                  <a:pt x="2" y="109"/>
                </a:lnTo>
                <a:lnTo>
                  <a:pt x="6" y="100"/>
                </a:lnTo>
                <a:lnTo>
                  <a:pt x="11" y="89"/>
                </a:lnTo>
                <a:lnTo>
                  <a:pt x="18" y="78"/>
                </a:lnTo>
                <a:lnTo>
                  <a:pt x="27" y="65"/>
                </a:lnTo>
                <a:lnTo>
                  <a:pt x="37" y="52"/>
                </a:lnTo>
                <a:lnTo>
                  <a:pt x="49" y="39"/>
                </a:lnTo>
                <a:lnTo>
                  <a:pt x="65" y="27"/>
                </a:lnTo>
                <a:lnTo>
                  <a:pt x="80" y="17"/>
                </a:lnTo>
                <a:lnTo>
                  <a:pt x="100" y="8"/>
                </a:lnTo>
                <a:lnTo>
                  <a:pt x="120" y="1"/>
                </a:lnTo>
                <a:lnTo>
                  <a:pt x="14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41" name="千图PPT彼岸天：ID 8661124库_任意多边形 40"/>
          <p:cNvSpPr/>
          <p:nvPr>
            <p:custDataLst>
              <p:tags r:id="rId25"/>
            </p:custDataLst>
          </p:nvPr>
        </p:nvSpPr>
        <p:spPr bwMode="auto">
          <a:xfrm>
            <a:off x="4752163" y="4070908"/>
            <a:ext cx="257036" cy="376268"/>
          </a:xfrm>
          <a:custGeom>
            <a:avLst/>
            <a:gdLst>
              <a:gd name="T0" fmla="*/ 151 w 177"/>
              <a:gd name="T1" fmla="*/ 0 h 255"/>
              <a:gd name="T2" fmla="*/ 153 w 177"/>
              <a:gd name="T3" fmla="*/ 2 h 255"/>
              <a:gd name="T4" fmla="*/ 155 w 177"/>
              <a:gd name="T5" fmla="*/ 8 h 255"/>
              <a:gd name="T6" fmla="*/ 159 w 177"/>
              <a:gd name="T7" fmla="*/ 18 h 255"/>
              <a:gd name="T8" fmla="*/ 163 w 177"/>
              <a:gd name="T9" fmla="*/ 30 h 255"/>
              <a:gd name="T10" fmla="*/ 168 w 177"/>
              <a:gd name="T11" fmla="*/ 46 h 255"/>
              <a:gd name="T12" fmla="*/ 172 w 177"/>
              <a:gd name="T13" fmla="*/ 63 h 255"/>
              <a:gd name="T14" fmla="*/ 176 w 177"/>
              <a:gd name="T15" fmla="*/ 82 h 255"/>
              <a:gd name="T16" fmla="*/ 177 w 177"/>
              <a:gd name="T17" fmla="*/ 101 h 255"/>
              <a:gd name="T18" fmla="*/ 177 w 177"/>
              <a:gd name="T19" fmla="*/ 122 h 255"/>
              <a:gd name="T20" fmla="*/ 175 w 177"/>
              <a:gd name="T21" fmla="*/ 143 h 255"/>
              <a:gd name="T22" fmla="*/ 169 w 177"/>
              <a:gd name="T23" fmla="*/ 164 h 255"/>
              <a:gd name="T24" fmla="*/ 160 w 177"/>
              <a:gd name="T25" fmla="*/ 183 h 255"/>
              <a:gd name="T26" fmla="*/ 147 w 177"/>
              <a:gd name="T27" fmla="*/ 203 h 255"/>
              <a:gd name="T28" fmla="*/ 129 w 177"/>
              <a:gd name="T29" fmla="*/ 220 h 255"/>
              <a:gd name="T30" fmla="*/ 107 w 177"/>
              <a:gd name="T31" fmla="*/ 234 h 255"/>
              <a:gd name="T32" fmla="*/ 77 w 177"/>
              <a:gd name="T33" fmla="*/ 246 h 255"/>
              <a:gd name="T34" fmla="*/ 43 w 177"/>
              <a:gd name="T35" fmla="*/ 255 h 255"/>
              <a:gd name="T36" fmla="*/ 46 w 177"/>
              <a:gd name="T37" fmla="*/ 255 h 255"/>
              <a:gd name="T38" fmla="*/ 52 w 177"/>
              <a:gd name="T39" fmla="*/ 251 h 255"/>
              <a:gd name="T40" fmla="*/ 64 w 177"/>
              <a:gd name="T41" fmla="*/ 244 h 255"/>
              <a:gd name="T42" fmla="*/ 77 w 177"/>
              <a:gd name="T43" fmla="*/ 235 h 255"/>
              <a:gd name="T44" fmla="*/ 91 w 177"/>
              <a:gd name="T45" fmla="*/ 224 h 255"/>
              <a:gd name="T46" fmla="*/ 104 w 177"/>
              <a:gd name="T47" fmla="*/ 208 h 255"/>
              <a:gd name="T48" fmla="*/ 117 w 177"/>
              <a:gd name="T49" fmla="*/ 190 h 255"/>
              <a:gd name="T50" fmla="*/ 128 w 177"/>
              <a:gd name="T51" fmla="*/ 169 h 255"/>
              <a:gd name="T52" fmla="*/ 134 w 177"/>
              <a:gd name="T53" fmla="*/ 144 h 255"/>
              <a:gd name="T54" fmla="*/ 133 w 177"/>
              <a:gd name="T55" fmla="*/ 147 h 255"/>
              <a:gd name="T56" fmla="*/ 128 w 177"/>
              <a:gd name="T57" fmla="*/ 155 h 255"/>
              <a:gd name="T58" fmla="*/ 121 w 177"/>
              <a:gd name="T59" fmla="*/ 168 h 255"/>
              <a:gd name="T60" fmla="*/ 111 w 177"/>
              <a:gd name="T61" fmla="*/ 182 h 255"/>
              <a:gd name="T62" fmla="*/ 98 w 177"/>
              <a:gd name="T63" fmla="*/ 198 h 255"/>
              <a:gd name="T64" fmla="*/ 82 w 177"/>
              <a:gd name="T65" fmla="*/ 214 h 255"/>
              <a:gd name="T66" fmla="*/ 64 w 177"/>
              <a:gd name="T67" fmla="*/ 227 h 255"/>
              <a:gd name="T68" fmla="*/ 43 w 177"/>
              <a:gd name="T69" fmla="*/ 239 h 255"/>
              <a:gd name="T70" fmla="*/ 20 w 177"/>
              <a:gd name="T71" fmla="*/ 246 h 255"/>
              <a:gd name="T72" fmla="*/ 19 w 177"/>
              <a:gd name="T73" fmla="*/ 243 h 255"/>
              <a:gd name="T74" fmla="*/ 16 w 177"/>
              <a:gd name="T75" fmla="*/ 238 h 255"/>
              <a:gd name="T76" fmla="*/ 13 w 177"/>
              <a:gd name="T77" fmla="*/ 229 h 255"/>
              <a:gd name="T78" fmla="*/ 10 w 177"/>
              <a:gd name="T79" fmla="*/ 217 h 255"/>
              <a:gd name="T80" fmla="*/ 6 w 177"/>
              <a:gd name="T81" fmla="*/ 201 h 255"/>
              <a:gd name="T82" fmla="*/ 2 w 177"/>
              <a:gd name="T83" fmla="*/ 185 h 255"/>
              <a:gd name="T84" fmla="*/ 0 w 177"/>
              <a:gd name="T85" fmla="*/ 166 h 255"/>
              <a:gd name="T86" fmla="*/ 2 w 177"/>
              <a:gd name="T87" fmla="*/ 147 h 255"/>
              <a:gd name="T88" fmla="*/ 4 w 177"/>
              <a:gd name="T89" fmla="*/ 127 h 255"/>
              <a:gd name="T90" fmla="*/ 11 w 177"/>
              <a:gd name="T91" fmla="*/ 107 h 255"/>
              <a:gd name="T92" fmla="*/ 21 w 177"/>
              <a:gd name="T93" fmla="*/ 86 h 255"/>
              <a:gd name="T94" fmla="*/ 36 w 177"/>
              <a:gd name="T95" fmla="*/ 65 h 255"/>
              <a:gd name="T96" fmla="*/ 55 w 177"/>
              <a:gd name="T97" fmla="*/ 47 h 255"/>
              <a:gd name="T98" fmla="*/ 81 w 177"/>
              <a:gd name="T99" fmla="*/ 29 h 255"/>
              <a:gd name="T100" fmla="*/ 112 w 177"/>
              <a:gd name="T101" fmla="*/ 13 h 255"/>
              <a:gd name="T102" fmla="*/ 151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51" y="0"/>
                </a:moveTo>
                <a:lnTo>
                  <a:pt x="153" y="2"/>
                </a:lnTo>
                <a:lnTo>
                  <a:pt x="155" y="8"/>
                </a:lnTo>
                <a:lnTo>
                  <a:pt x="159" y="18"/>
                </a:lnTo>
                <a:lnTo>
                  <a:pt x="163" y="30"/>
                </a:lnTo>
                <a:lnTo>
                  <a:pt x="168" y="46"/>
                </a:lnTo>
                <a:lnTo>
                  <a:pt x="172" y="63"/>
                </a:lnTo>
                <a:lnTo>
                  <a:pt x="176" y="82"/>
                </a:lnTo>
                <a:lnTo>
                  <a:pt x="177" y="101"/>
                </a:lnTo>
                <a:lnTo>
                  <a:pt x="177" y="122"/>
                </a:lnTo>
                <a:lnTo>
                  <a:pt x="175" y="143"/>
                </a:lnTo>
                <a:lnTo>
                  <a:pt x="169" y="164"/>
                </a:lnTo>
                <a:lnTo>
                  <a:pt x="160" y="183"/>
                </a:lnTo>
                <a:lnTo>
                  <a:pt x="147" y="203"/>
                </a:lnTo>
                <a:lnTo>
                  <a:pt x="129" y="220"/>
                </a:lnTo>
                <a:lnTo>
                  <a:pt x="107" y="234"/>
                </a:lnTo>
                <a:lnTo>
                  <a:pt x="77" y="246"/>
                </a:lnTo>
                <a:lnTo>
                  <a:pt x="43" y="255"/>
                </a:lnTo>
                <a:lnTo>
                  <a:pt x="46" y="255"/>
                </a:lnTo>
                <a:lnTo>
                  <a:pt x="52" y="251"/>
                </a:lnTo>
                <a:lnTo>
                  <a:pt x="64" y="244"/>
                </a:lnTo>
                <a:lnTo>
                  <a:pt x="77" y="235"/>
                </a:lnTo>
                <a:lnTo>
                  <a:pt x="91" y="224"/>
                </a:lnTo>
                <a:lnTo>
                  <a:pt x="104" y="208"/>
                </a:lnTo>
                <a:lnTo>
                  <a:pt x="117" y="190"/>
                </a:lnTo>
                <a:lnTo>
                  <a:pt x="128" y="169"/>
                </a:lnTo>
                <a:lnTo>
                  <a:pt x="134" y="144"/>
                </a:lnTo>
                <a:lnTo>
                  <a:pt x="133" y="147"/>
                </a:lnTo>
                <a:lnTo>
                  <a:pt x="128" y="155"/>
                </a:lnTo>
                <a:lnTo>
                  <a:pt x="121" y="168"/>
                </a:lnTo>
                <a:lnTo>
                  <a:pt x="111" y="182"/>
                </a:lnTo>
                <a:lnTo>
                  <a:pt x="98" y="198"/>
                </a:lnTo>
                <a:lnTo>
                  <a:pt x="82" y="214"/>
                </a:lnTo>
                <a:lnTo>
                  <a:pt x="64" y="227"/>
                </a:lnTo>
                <a:lnTo>
                  <a:pt x="43" y="239"/>
                </a:lnTo>
                <a:lnTo>
                  <a:pt x="20" y="246"/>
                </a:lnTo>
                <a:lnTo>
                  <a:pt x="19" y="243"/>
                </a:lnTo>
                <a:lnTo>
                  <a:pt x="16" y="238"/>
                </a:lnTo>
                <a:lnTo>
                  <a:pt x="13" y="229"/>
                </a:lnTo>
                <a:lnTo>
                  <a:pt x="10" y="217"/>
                </a:lnTo>
                <a:lnTo>
                  <a:pt x="6" y="201"/>
                </a:lnTo>
                <a:lnTo>
                  <a:pt x="2" y="185"/>
                </a:lnTo>
                <a:lnTo>
                  <a:pt x="0" y="166"/>
                </a:lnTo>
                <a:lnTo>
                  <a:pt x="2" y="147"/>
                </a:lnTo>
                <a:lnTo>
                  <a:pt x="4" y="127"/>
                </a:lnTo>
                <a:lnTo>
                  <a:pt x="11" y="107"/>
                </a:lnTo>
                <a:lnTo>
                  <a:pt x="21" y="86"/>
                </a:lnTo>
                <a:lnTo>
                  <a:pt x="36" y="65"/>
                </a:lnTo>
                <a:lnTo>
                  <a:pt x="55" y="47"/>
                </a:lnTo>
                <a:lnTo>
                  <a:pt x="81" y="29"/>
                </a:lnTo>
                <a:lnTo>
                  <a:pt x="112" y="13"/>
                </a:lnTo>
                <a:lnTo>
                  <a:pt x="151"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42" name="千图PPT彼岸天：ID 8661124库_任意多边形 41"/>
          <p:cNvSpPr/>
          <p:nvPr>
            <p:custDataLst>
              <p:tags r:id="rId26"/>
            </p:custDataLst>
          </p:nvPr>
        </p:nvSpPr>
        <p:spPr bwMode="auto">
          <a:xfrm>
            <a:off x="5243000" y="4332082"/>
            <a:ext cx="387733" cy="259699"/>
          </a:xfrm>
          <a:custGeom>
            <a:avLst/>
            <a:gdLst>
              <a:gd name="T0" fmla="*/ 145 w 267"/>
              <a:gd name="T1" fmla="*/ 0 h 176"/>
              <a:gd name="T2" fmla="*/ 171 w 267"/>
              <a:gd name="T3" fmla="*/ 2 h 176"/>
              <a:gd name="T4" fmla="*/ 201 w 267"/>
              <a:gd name="T5" fmla="*/ 8 h 176"/>
              <a:gd name="T6" fmla="*/ 232 w 267"/>
              <a:gd name="T7" fmla="*/ 19 h 176"/>
              <a:gd name="T8" fmla="*/ 267 w 267"/>
              <a:gd name="T9" fmla="*/ 35 h 176"/>
              <a:gd name="T10" fmla="*/ 266 w 267"/>
              <a:gd name="T11" fmla="*/ 37 h 176"/>
              <a:gd name="T12" fmla="*/ 263 w 267"/>
              <a:gd name="T13" fmla="*/ 44 h 176"/>
              <a:gd name="T14" fmla="*/ 259 w 267"/>
              <a:gd name="T15" fmla="*/ 53 h 176"/>
              <a:gd name="T16" fmla="*/ 254 w 267"/>
              <a:gd name="T17" fmla="*/ 66 h 176"/>
              <a:gd name="T18" fmla="*/ 246 w 267"/>
              <a:gd name="T19" fmla="*/ 80 h 176"/>
              <a:gd name="T20" fmla="*/ 237 w 267"/>
              <a:gd name="T21" fmla="*/ 95 h 176"/>
              <a:gd name="T22" fmla="*/ 227 w 267"/>
              <a:gd name="T23" fmla="*/ 111 h 176"/>
              <a:gd name="T24" fmla="*/ 214 w 267"/>
              <a:gd name="T25" fmla="*/ 127 h 176"/>
              <a:gd name="T26" fmla="*/ 199 w 267"/>
              <a:gd name="T27" fmla="*/ 141 h 176"/>
              <a:gd name="T28" fmla="*/ 182 w 267"/>
              <a:gd name="T29" fmla="*/ 154 h 176"/>
              <a:gd name="T30" fmla="*/ 164 w 267"/>
              <a:gd name="T31" fmla="*/ 165 h 176"/>
              <a:gd name="T32" fmla="*/ 143 w 267"/>
              <a:gd name="T33" fmla="*/ 172 h 176"/>
              <a:gd name="T34" fmla="*/ 121 w 267"/>
              <a:gd name="T35" fmla="*/ 176 h 176"/>
              <a:gd name="T36" fmla="*/ 97 w 267"/>
              <a:gd name="T37" fmla="*/ 175 h 176"/>
              <a:gd name="T38" fmla="*/ 69 w 267"/>
              <a:gd name="T39" fmla="*/ 170 h 176"/>
              <a:gd name="T40" fmla="*/ 41 w 267"/>
              <a:gd name="T41" fmla="*/ 158 h 176"/>
              <a:gd name="T42" fmla="*/ 10 w 267"/>
              <a:gd name="T43" fmla="*/ 140 h 176"/>
              <a:gd name="T44" fmla="*/ 12 w 267"/>
              <a:gd name="T45" fmla="*/ 140 h 176"/>
              <a:gd name="T46" fmla="*/ 20 w 267"/>
              <a:gd name="T47" fmla="*/ 143 h 176"/>
              <a:gd name="T48" fmla="*/ 32 w 267"/>
              <a:gd name="T49" fmla="*/ 146 h 176"/>
              <a:gd name="T50" fmla="*/ 47 w 267"/>
              <a:gd name="T51" fmla="*/ 149 h 176"/>
              <a:gd name="T52" fmla="*/ 67 w 267"/>
              <a:gd name="T53" fmla="*/ 150 h 176"/>
              <a:gd name="T54" fmla="*/ 86 w 267"/>
              <a:gd name="T55" fmla="*/ 150 h 176"/>
              <a:gd name="T56" fmla="*/ 108 w 267"/>
              <a:gd name="T57" fmla="*/ 146 h 176"/>
              <a:gd name="T58" fmla="*/ 130 w 267"/>
              <a:gd name="T59" fmla="*/ 139 h 176"/>
              <a:gd name="T60" fmla="*/ 152 w 267"/>
              <a:gd name="T61" fmla="*/ 126 h 176"/>
              <a:gd name="T62" fmla="*/ 150 w 267"/>
              <a:gd name="T63" fmla="*/ 127 h 176"/>
              <a:gd name="T64" fmla="*/ 141 w 267"/>
              <a:gd name="T65" fmla="*/ 130 h 176"/>
              <a:gd name="T66" fmla="*/ 126 w 267"/>
              <a:gd name="T67" fmla="*/ 132 h 176"/>
              <a:gd name="T68" fmla="*/ 110 w 267"/>
              <a:gd name="T69" fmla="*/ 136 h 176"/>
              <a:gd name="T70" fmla="*/ 89 w 267"/>
              <a:gd name="T71" fmla="*/ 137 h 176"/>
              <a:gd name="T72" fmla="*/ 67 w 267"/>
              <a:gd name="T73" fmla="*/ 137 h 176"/>
              <a:gd name="T74" fmla="*/ 43 w 267"/>
              <a:gd name="T75" fmla="*/ 135 h 176"/>
              <a:gd name="T76" fmla="*/ 21 w 267"/>
              <a:gd name="T77" fmla="*/ 128 h 176"/>
              <a:gd name="T78" fmla="*/ 0 w 267"/>
              <a:gd name="T79" fmla="*/ 117 h 176"/>
              <a:gd name="T80" fmla="*/ 0 w 267"/>
              <a:gd name="T81" fmla="*/ 115 h 176"/>
              <a:gd name="T82" fmla="*/ 3 w 267"/>
              <a:gd name="T83" fmla="*/ 110 h 176"/>
              <a:gd name="T84" fmla="*/ 7 w 267"/>
              <a:gd name="T85" fmla="*/ 101 h 176"/>
              <a:gd name="T86" fmla="*/ 12 w 267"/>
              <a:gd name="T87" fmla="*/ 91 h 176"/>
              <a:gd name="T88" fmla="*/ 19 w 267"/>
              <a:gd name="T89" fmla="*/ 79 h 176"/>
              <a:gd name="T90" fmla="*/ 26 w 267"/>
              <a:gd name="T91" fmla="*/ 66 h 176"/>
              <a:gd name="T92" fmla="*/ 37 w 267"/>
              <a:gd name="T93" fmla="*/ 53 h 176"/>
              <a:gd name="T94" fmla="*/ 50 w 267"/>
              <a:gd name="T95" fmla="*/ 40 h 176"/>
              <a:gd name="T96" fmla="*/ 64 w 267"/>
              <a:gd name="T97" fmla="*/ 28 h 176"/>
              <a:gd name="T98" fmla="*/ 81 w 267"/>
              <a:gd name="T99" fmla="*/ 18 h 176"/>
              <a:gd name="T100" fmla="*/ 99 w 267"/>
              <a:gd name="T101" fmla="*/ 9 h 176"/>
              <a:gd name="T102" fmla="*/ 121 w 267"/>
              <a:gd name="T103" fmla="*/ 2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1" y="8"/>
                </a:lnTo>
                <a:lnTo>
                  <a:pt x="232" y="19"/>
                </a:lnTo>
                <a:lnTo>
                  <a:pt x="267" y="35"/>
                </a:lnTo>
                <a:lnTo>
                  <a:pt x="266" y="37"/>
                </a:lnTo>
                <a:lnTo>
                  <a:pt x="263" y="44"/>
                </a:lnTo>
                <a:lnTo>
                  <a:pt x="259" y="53"/>
                </a:lnTo>
                <a:lnTo>
                  <a:pt x="254" y="66"/>
                </a:lnTo>
                <a:lnTo>
                  <a:pt x="246" y="80"/>
                </a:lnTo>
                <a:lnTo>
                  <a:pt x="237" y="95"/>
                </a:lnTo>
                <a:lnTo>
                  <a:pt x="227" y="111"/>
                </a:lnTo>
                <a:lnTo>
                  <a:pt x="214" y="127"/>
                </a:lnTo>
                <a:lnTo>
                  <a:pt x="199" y="141"/>
                </a:lnTo>
                <a:lnTo>
                  <a:pt x="182" y="154"/>
                </a:lnTo>
                <a:lnTo>
                  <a:pt x="164" y="165"/>
                </a:lnTo>
                <a:lnTo>
                  <a:pt x="143" y="172"/>
                </a:lnTo>
                <a:lnTo>
                  <a:pt x="121" y="176"/>
                </a:lnTo>
                <a:lnTo>
                  <a:pt x="97" y="175"/>
                </a:lnTo>
                <a:lnTo>
                  <a:pt x="69" y="170"/>
                </a:lnTo>
                <a:lnTo>
                  <a:pt x="41" y="158"/>
                </a:lnTo>
                <a:lnTo>
                  <a:pt x="10" y="140"/>
                </a:lnTo>
                <a:lnTo>
                  <a:pt x="12" y="140"/>
                </a:lnTo>
                <a:lnTo>
                  <a:pt x="20" y="143"/>
                </a:lnTo>
                <a:lnTo>
                  <a:pt x="32" y="146"/>
                </a:lnTo>
                <a:lnTo>
                  <a:pt x="47" y="149"/>
                </a:lnTo>
                <a:lnTo>
                  <a:pt x="67" y="150"/>
                </a:lnTo>
                <a:lnTo>
                  <a:pt x="86" y="150"/>
                </a:lnTo>
                <a:lnTo>
                  <a:pt x="108" y="146"/>
                </a:lnTo>
                <a:lnTo>
                  <a:pt x="130" y="139"/>
                </a:lnTo>
                <a:lnTo>
                  <a:pt x="152" y="126"/>
                </a:lnTo>
                <a:lnTo>
                  <a:pt x="150" y="127"/>
                </a:lnTo>
                <a:lnTo>
                  <a:pt x="141" y="130"/>
                </a:lnTo>
                <a:lnTo>
                  <a:pt x="126" y="132"/>
                </a:lnTo>
                <a:lnTo>
                  <a:pt x="110" y="136"/>
                </a:lnTo>
                <a:lnTo>
                  <a:pt x="89" y="137"/>
                </a:lnTo>
                <a:lnTo>
                  <a:pt x="67" y="137"/>
                </a:lnTo>
                <a:lnTo>
                  <a:pt x="43" y="135"/>
                </a:lnTo>
                <a:lnTo>
                  <a:pt x="21" y="128"/>
                </a:lnTo>
                <a:lnTo>
                  <a:pt x="0" y="117"/>
                </a:lnTo>
                <a:lnTo>
                  <a:pt x="0" y="115"/>
                </a:lnTo>
                <a:lnTo>
                  <a:pt x="3" y="110"/>
                </a:lnTo>
                <a:lnTo>
                  <a:pt x="7" y="101"/>
                </a:lnTo>
                <a:lnTo>
                  <a:pt x="12" y="91"/>
                </a:lnTo>
                <a:lnTo>
                  <a:pt x="19" y="79"/>
                </a:lnTo>
                <a:lnTo>
                  <a:pt x="26" y="66"/>
                </a:lnTo>
                <a:lnTo>
                  <a:pt x="37" y="53"/>
                </a:lnTo>
                <a:lnTo>
                  <a:pt x="50" y="40"/>
                </a:lnTo>
                <a:lnTo>
                  <a:pt x="64" y="28"/>
                </a:lnTo>
                <a:lnTo>
                  <a:pt x="81" y="18"/>
                </a:lnTo>
                <a:lnTo>
                  <a:pt x="99" y="9"/>
                </a:lnTo>
                <a:lnTo>
                  <a:pt x="121" y="2"/>
                </a:lnTo>
                <a:lnTo>
                  <a:pt x="145" y="0"/>
                </a:lnTo>
                <a:close/>
              </a:path>
            </a:pathLst>
          </a:custGeom>
          <a:solidFill>
            <a:schemeClr val="accent4">
              <a:lumMod val="100000"/>
            </a:schemeClr>
          </a:solidFill>
          <a:ln w="0">
            <a:noFill/>
            <a:prstDash val="solid"/>
            <a:round/>
          </a:ln>
        </p:spPr>
        <p:txBody>
          <a:bodyPr anchor="ctr"/>
          <a:lstStyle/>
          <a:p>
            <a:pPr algn="ctr">
              <a:buClrTx/>
              <a:buFontTx/>
              <a:buNone/>
            </a:pPr>
            <a:endParaRPr sz="1800" kern="1200">
              <a:ea typeface="微软雅黑"/>
            </a:endParaRPr>
          </a:p>
        </p:txBody>
      </p:sp>
      <p:sp>
        <p:nvSpPr>
          <p:cNvPr id="43" name="千图PPT彼岸天：ID 8661124库_任意多边形 42"/>
          <p:cNvSpPr/>
          <p:nvPr>
            <p:custDataLst>
              <p:tags r:id="rId27"/>
            </p:custDataLst>
          </p:nvPr>
        </p:nvSpPr>
        <p:spPr bwMode="auto">
          <a:xfrm>
            <a:off x="4943851" y="4804261"/>
            <a:ext cx="371758" cy="261175"/>
          </a:xfrm>
          <a:custGeom>
            <a:avLst/>
            <a:gdLst>
              <a:gd name="T0" fmla="*/ 89 w 256"/>
              <a:gd name="T1" fmla="*/ 0 h 177"/>
              <a:gd name="T2" fmla="*/ 109 w 256"/>
              <a:gd name="T3" fmla="*/ 2 h 177"/>
              <a:gd name="T4" fmla="*/ 128 w 256"/>
              <a:gd name="T5" fmla="*/ 4 h 177"/>
              <a:gd name="T6" fmla="*/ 149 w 256"/>
              <a:gd name="T7" fmla="*/ 11 h 177"/>
              <a:gd name="T8" fmla="*/ 170 w 256"/>
              <a:gd name="T9" fmla="*/ 21 h 177"/>
              <a:gd name="T10" fmla="*/ 190 w 256"/>
              <a:gd name="T11" fmla="*/ 35 h 177"/>
              <a:gd name="T12" fmla="*/ 209 w 256"/>
              <a:gd name="T13" fmla="*/ 55 h 177"/>
              <a:gd name="T14" fmla="*/ 227 w 256"/>
              <a:gd name="T15" fmla="*/ 81 h 177"/>
              <a:gd name="T16" fmla="*/ 243 w 256"/>
              <a:gd name="T17" fmla="*/ 112 h 177"/>
              <a:gd name="T18" fmla="*/ 256 w 256"/>
              <a:gd name="T19" fmla="*/ 151 h 177"/>
              <a:gd name="T20" fmla="*/ 253 w 256"/>
              <a:gd name="T21" fmla="*/ 151 h 177"/>
              <a:gd name="T22" fmla="*/ 248 w 256"/>
              <a:gd name="T23" fmla="*/ 155 h 177"/>
              <a:gd name="T24" fmla="*/ 238 w 256"/>
              <a:gd name="T25" fmla="*/ 159 h 177"/>
              <a:gd name="T26" fmla="*/ 226 w 256"/>
              <a:gd name="T27" fmla="*/ 163 h 177"/>
              <a:gd name="T28" fmla="*/ 210 w 256"/>
              <a:gd name="T29" fmla="*/ 168 h 177"/>
              <a:gd name="T30" fmla="*/ 193 w 256"/>
              <a:gd name="T31" fmla="*/ 172 h 177"/>
              <a:gd name="T32" fmla="*/ 174 w 256"/>
              <a:gd name="T33" fmla="*/ 176 h 177"/>
              <a:gd name="T34" fmla="*/ 154 w 256"/>
              <a:gd name="T35" fmla="*/ 177 h 177"/>
              <a:gd name="T36" fmla="*/ 134 w 256"/>
              <a:gd name="T37" fmla="*/ 177 h 177"/>
              <a:gd name="T38" fmla="*/ 113 w 256"/>
              <a:gd name="T39" fmla="*/ 174 h 177"/>
              <a:gd name="T40" fmla="*/ 92 w 256"/>
              <a:gd name="T41" fmla="*/ 169 h 177"/>
              <a:gd name="T42" fmla="*/ 71 w 256"/>
              <a:gd name="T43" fmla="*/ 160 h 177"/>
              <a:gd name="T44" fmla="*/ 53 w 256"/>
              <a:gd name="T45" fmla="*/ 147 h 177"/>
              <a:gd name="T46" fmla="*/ 36 w 256"/>
              <a:gd name="T47" fmla="*/ 129 h 177"/>
              <a:gd name="T48" fmla="*/ 22 w 256"/>
              <a:gd name="T49" fmla="*/ 106 h 177"/>
              <a:gd name="T50" fmla="*/ 9 w 256"/>
              <a:gd name="T51" fmla="*/ 77 h 177"/>
              <a:gd name="T52" fmla="*/ 0 w 256"/>
              <a:gd name="T53" fmla="*/ 42 h 177"/>
              <a:gd name="T54" fmla="*/ 1 w 256"/>
              <a:gd name="T55" fmla="*/ 45 h 177"/>
              <a:gd name="T56" fmla="*/ 5 w 256"/>
              <a:gd name="T57" fmla="*/ 52 h 177"/>
              <a:gd name="T58" fmla="*/ 11 w 256"/>
              <a:gd name="T59" fmla="*/ 63 h 177"/>
              <a:gd name="T60" fmla="*/ 21 w 256"/>
              <a:gd name="T61" fmla="*/ 77 h 177"/>
              <a:gd name="T62" fmla="*/ 32 w 256"/>
              <a:gd name="T63" fmla="*/ 90 h 177"/>
              <a:gd name="T64" fmla="*/ 48 w 256"/>
              <a:gd name="T65" fmla="*/ 104 h 177"/>
              <a:gd name="T66" fmla="*/ 66 w 256"/>
              <a:gd name="T67" fmla="*/ 117 h 177"/>
              <a:gd name="T68" fmla="*/ 87 w 256"/>
              <a:gd name="T69" fmla="*/ 128 h 177"/>
              <a:gd name="T70" fmla="*/ 112 w 256"/>
              <a:gd name="T71" fmla="*/ 134 h 177"/>
              <a:gd name="T72" fmla="*/ 109 w 256"/>
              <a:gd name="T73" fmla="*/ 133 h 177"/>
              <a:gd name="T74" fmla="*/ 100 w 256"/>
              <a:gd name="T75" fmla="*/ 128 h 177"/>
              <a:gd name="T76" fmla="*/ 88 w 256"/>
              <a:gd name="T77" fmla="*/ 120 h 177"/>
              <a:gd name="T78" fmla="*/ 74 w 256"/>
              <a:gd name="T79" fmla="*/ 111 h 177"/>
              <a:gd name="T80" fmla="*/ 57 w 256"/>
              <a:gd name="T81" fmla="*/ 98 h 177"/>
              <a:gd name="T82" fmla="*/ 41 w 256"/>
              <a:gd name="T83" fmla="*/ 82 h 177"/>
              <a:gd name="T84" fmla="*/ 27 w 256"/>
              <a:gd name="T85" fmla="*/ 64 h 177"/>
              <a:gd name="T86" fmla="*/ 17 w 256"/>
              <a:gd name="T87" fmla="*/ 43 h 177"/>
              <a:gd name="T88" fmla="*/ 10 w 256"/>
              <a:gd name="T89" fmla="*/ 20 h 177"/>
              <a:gd name="T90" fmla="*/ 11 w 256"/>
              <a:gd name="T91" fmla="*/ 19 h 177"/>
              <a:gd name="T92" fmla="*/ 18 w 256"/>
              <a:gd name="T93" fmla="*/ 16 h 177"/>
              <a:gd name="T94" fmla="*/ 27 w 256"/>
              <a:gd name="T95" fmla="*/ 12 h 177"/>
              <a:gd name="T96" fmla="*/ 39 w 256"/>
              <a:gd name="T97" fmla="*/ 8 h 177"/>
              <a:gd name="T98" fmla="*/ 54 w 256"/>
              <a:gd name="T99" fmla="*/ 6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9" y="2"/>
                </a:lnTo>
                <a:lnTo>
                  <a:pt x="128" y="4"/>
                </a:lnTo>
                <a:lnTo>
                  <a:pt x="149" y="11"/>
                </a:lnTo>
                <a:lnTo>
                  <a:pt x="170" y="21"/>
                </a:lnTo>
                <a:lnTo>
                  <a:pt x="190" y="35"/>
                </a:lnTo>
                <a:lnTo>
                  <a:pt x="209" y="55"/>
                </a:lnTo>
                <a:lnTo>
                  <a:pt x="227" y="81"/>
                </a:lnTo>
                <a:lnTo>
                  <a:pt x="243" y="112"/>
                </a:lnTo>
                <a:lnTo>
                  <a:pt x="256" y="151"/>
                </a:lnTo>
                <a:lnTo>
                  <a:pt x="253" y="151"/>
                </a:lnTo>
                <a:lnTo>
                  <a:pt x="248" y="155"/>
                </a:lnTo>
                <a:lnTo>
                  <a:pt x="238" y="159"/>
                </a:lnTo>
                <a:lnTo>
                  <a:pt x="226" y="163"/>
                </a:lnTo>
                <a:lnTo>
                  <a:pt x="210" y="168"/>
                </a:lnTo>
                <a:lnTo>
                  <a:pt x="193" y="172"/>
                </a:lnTo>
                <a:lnTo>
                  <a:pt x="174" y="176"/>
                </a:lnTo>
                <a:lnTo>
                  <a:pt x="154" y="177"/>
                </a:lnTo>
                <a:lnTo>
                  <a:pt x="134" y="177"/>
                </a:lnTo>
                <a:lnTo>
                  <a:pt x="113" y="174"/>
                </a:lnTo>
                <a:lnTo>
                  <a:pt x="92" y="169"/>
                </a:lnTo>
                <a:lnTo>
                  <a:pt x="71" y="160"/>
                </a:lnTo>
                <a:lnTo>
                  <a:pt x="53" y="147"/>
                </a:lnTo>
                <a:lnTo>
                  <a:pt x="36" y="129"/>
                </a:lnTo>
                <a:lnTo>
                  <a:pt x="22" y="106"/>
                </a:lnTo>
                <a:lnTo>
                  <a:pt x="9" y="77"/>
                </a:lnTo>
                <a:lnTo>
                  <a:pt x="0" y="42"/>
                </a:lnTo>
                <a:lnTo>
                  <a:pt x="1" y="45"/>
                </a:lnTo>
                <a:lnTo>
                  <a:pt x="5" y="52"/>
                </a:lnTo>
                <a:lnTo>
                  <a:pt x="11" y="63"/>
                </a:lnTo>
                <a:lnTo>
                  <a:pt x="21" y="77"/>
                </a:lnTo>
                <a:lnTo>
                  <a:pt x="32" y="90"/>
                </a:lnTo>
                <a:lnTo>
                  <a:pt x="48" y="104"/>
                </a:lnTo>
                <a:lnTo>
                  <a:pt x="66" y="117"/>
                </a:lnTo>
                <a:lnTo>
                  <a:pt x="87" y="128"/>
                </a:lnTo>
                <a:lnTo>
                  <a:pt x="112" y="134"/>
                </a:lnTo>
                <a:lnTo>
                  <a:pt x="109" y="133"/>
                </a:lnTo>
                <a:lnTo>
                  <a:pt x="100" y="128"/>
                </a:lnTo>
                <a:lnTo>
                  <a:pt x="88" y="120"/>
                </a:lnTo>
                <a:lnTo>
                  <a:pt x="74" y="111"/>
                </a:lnTo>
                <a:lnTo>
                  <a:pt x="57" y="98"/>
                </a:lnTo>
                <a:lnTo>
                  <a:pt x="41" y="82"/>
                </a:lnTo>
                <a:lnTo>
                  <a:pt x="27" y="64"/>
                </a:lnTo>
                <a:lnTo>
                  <a:pt x="17" y="43"/>
                </a:lnTo>
                <a:lnTo>
                  <a:pt x="10" y="20"/>
                </a:lnTo>
                <a:lnTo>
                  <a:pt x="11" y="19"/>
                </a:lnTo>
                <a:lnTo>
                  <a:pt x="18" y="16"/>
                </a:lnTo>
                <a:lnTo>
                  <a:pt x="27" y="12"/>
                </a:lnTo>
                <a:lnTo>
                  <a:pt x="39" y="8"/>
                </a:lnTo>
                <a:lnTo>
                  <a:pt x="54" y="6"/>
                </a:lnTo>
                <a:lnTo>
                  <a:pt x="70" y="2"/>
                </a:lnTo>
                <a:lnTo>
                  <a:pt x="89"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4" name="千图PPT彼岸天：ID 8661124库_任意多边形 43"/>
          <p:cNvSpPr/>
          <p:nvPr>
            <p:custDataLst>
              <p:tags r:id="rId28"/>
            </p:custDataLst>
          </p:nvPr>
        </p:nvSpPr>
        <p:spPr bwMode="auto">
          <a:xfrm>
            <a:off x="4837842" y="5176103"/>
            <a:ext cx="370307" cy="262650"/>
          </a:xfrm>
          <a:custGeom>
            <a:avLst/>
            <a:gdLst>
              <a:gd name="T0" fmla="*/ 88 w 255"/>
              <a:gd name="T1" fmla="*/ 0 h 178"/>
              <a:gd name="T2" fmla="*/ 108 w 255"/>
              <a:gd name="T3" fmla="*/ 2 h 178"/>
              <a:gd name="T4" fmla="*/ 129 w 255"/>
              <a:gd name="T5" fmla="*/ 4 h 178"/>
              <a:gd name="T6" fmla="*/ 149 w 255"/>
              <a:gd name="T7" fmla="*/ 11 h 178"/>
              <a:gd name="T8" fmla="*/ 169 w 255"/>
              <a:gd name="T9" fmla="*/ 21 h 178"/>
              <a:gd name="T10" fmla="*/ 190 w 255"/>
              <a:gd name="T11" fmla="*/ 35 h 178"/>
              <a:gd name="T12" fmla="*/ 208 w 255"/>
              <a:gd name="T13" fmla="*/ 56 h 178"/>
              <a:gd name="T14" fmla="*/ 226 w 255"/>
              <a:gd name="T15" fmla="*/ 81 h 178"/>
              <a:gd name="T16" fmla="*/ 242 w 255"/>
              <a:gd name="T17" fmla="*/ 112 h 178"/>
              <a:gd name="T18" fmla="*/ 255 w 255"/>
              <a:gd name="T19" fmla="*/ 151 h 178"/>
              <a:gd name="T20" fmla="*/ 253 w 255"/>
              <a:gd name="T21" fmla="*/ 152 h 178"/>
              <a:gd name="T22" fmla="*/ 247 w 255"/>
              <a:gd name="T23" fmla="*/ 155 h 178"/>
              <a:gd name="T24" fmla="*/ 238 w 255"/>
              <a:gd name="T25" fmla="*/ 159 h 178"/>
              <a:gd name="T26" fmla="*/ 225 w 255"/>
              <a:gd name="T27" fmla="*/ 163 h 178"/>
              <a:gd name="T28" fmla="*/ 209 w 255"/>
              <a:gd name="T29" fmla="*/ 168 h 178"/>
              <a:gd name="T30" fmla="*/ 192 w 255"/>
              <a:gd name="T31" fmla="*/ 172 h 178"/>
              <a:gd name="T32" fmla="*/ 173 w 255"/>
              <a:gd name="T33" fmla="*/ 176 h 178"/>
              <a:gd name="T34" fmla="*/ 153 w 255"/>
              <a:gd name="T35" fmla="*/ 178 h 178"/>
              <a:gd name="T36" fmla="*/ 133 w 255"/>
              <a:gd name="T37" fmla="*/ 178 h 178"/>
              <a:gd name="T38" fmla="*/ 112 w 255"/>
              <a:gd name="T39" fmla="*/ 176 h 178"/>
              <a:gd name="T40" fmla="*/ 91 w 255"/>
              <a:gd name="T41" fmla="*/ 169 h 178"/>
              <a:gd name="T42" fmla="*/ 71 w 255"/>
              <a:gd name="T43" fmla="*/ 160 h 178"/>
              <a:gd name="T44" fmla="*/ 52 w 255"/>
              <a:gd name="T45" fmla="*/ 147 h 178"/>
              <a:gd name="T46" fmla="*/ 35 w 255"/>
              <a:gd name="T47" fmla="*/ 129 h 178"/>
              <a:gd name="T48" fmla="*/ 21 w 255"/>
              <a:gd name="T49" fmla="*/ 107 h 178"/>
              <a:gd name="T50" fmla="*/ 9 w 255"/>
              <a:gd name="T51" fmla="*/ 78 h 178"/>
              <a:gd name="T52" fmla="*/ 0 w 255"/>
              <a:gd name="T53" fmla="*/ 43 h 178"/>
              <a:gd name="T54" fmla="*/ 1 w 255"/>
              <a:gd name="T55" fmla="*/ 46 h 178"/>
              <a:gd name="T56" fmla="*/ 5 w 255"/>
              <a:gd name="T57" fmla="*/ 52 h 178"/>
              <a:gd name="T58" fmla="*/ 10 w 255"/>
              <a:gd name="T59" fmla="*/ 64 h 178"/>
              <a:gd name="T60" fmla="*/ 19 w 255"/>
              <a:gd name="T61" fmla="*/ 77 h 178"/>
              <a:gd name="T62" fmla="*/ 32 w 255"/>
              <a:gd name="T63" fmla="*/ 91 h 178"/>
              <a:gd name="T64" fmla="*/ 47 w 255"/>
              <a:gd name="T65" fmla="*/ 105 h 178"/>
              <a:gd name="T66" fmla="*/ 65 w 255"/>
              <a:gd name="T67" fmla="*/ 117 h 178"/>
              <a:gd name="T68" fmla="*/ 87 w 255"/>
              <a:gd name="T69" fmla="*/ 127 h 178"/>
              <a:gd name="T70" fmla="*/ 112 w 255"/>
              <a:gd name="T71" fmla="*/ 134 h 178"/>
              <a:gd name="T72" fmla="*/ 108 w 255"/>
              <a:gd name="T73" fmla="*/ 133 h 178"/>
              <a:gd name="T74" fmla="*/ 100 w 255"/>
              <a:gd name="T75" fmla="*/ 127 h 178"/>
              <a:gd name="T76" fmla="*/ 87 w 255"/>
              <a:gd name="T77" fmla="*/ 121 h 178"/>
              <a:gd name="T78" fmla="*/ 73 w 255"/>
              <a:gd name="T79" fmla="*/ 111 h 178"/>
              <a:gd name="T80" fmla="*/ 57 w 255"/>
              <a:gd name="T81" fmla="*/ 98 h 178"/>
              <a:gd name="T82" fmla="*/ 42 w 255"/>
              <a:gd name="T83" fmla="*/ 82 h 178"/>
              <a:gd name="T84" fmla="*/ 27 w 255"/>
              <a:gd name="T85" fmla="*/ 64 h 178"/>
              <a:gd name="T86" fmla="*/ 16 w 255"/>
              <a:gd name="T87" fmla="*/ 43 h 178"/>
              <a:gd name="T88" fmla="*/ 9 w 255"/>
              <a:gd name="T89" fmla="*/ 20 h 178"/>
              <a:gd name="T90" fmla="*/ 12 w 255"/>
              <a:gd name="T91" fmla="*/ 20 h 178"/>
              <a:gd name="T92" fmla="*/ 17 w 255"/>
              <a:gd name="T93" fmla="*/ 17 h 178"/>
              <a:gd name="T94" fmla="*/ 26 w 255"/>
              <a:gd name="T95" fmla="*/ 13 h 178"/>
              <a:gd name="T96" fmla="*/ 39 w 255"/>
              <a:gd name="T97" fmla="*/ 9 h 178"/>
              <a:gd name="T98" fmla="*/ 53 w 255"/>
              <a:gd name="T99" fmla="*/ 5 h 178"/>
              <a:gd name="T100" fmla="*/ 70 w 255"/>
              <a:gd name="T101" fmla="*/ 3 h 178"/>
              <a:gd name="T102" fmla="*/ 88 w 255"/>
              <a:gd name="T103"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8">
                <a:moveTo>
                  <a:pt x="88" y="0"/>
                </a:moveTo>
                <a:lnTo>
                  <a:pt x="108" y="2"/>
                </a:lnTo>
                <a:lnTo>
                  <a:pt x="129" y="4"/>
                </a:lnTo>
                <a:lnTo>
                  <a:pt x="149" y="11"/>
                </a:lnTo>
                <a:lnTo>
                  <a:pt x="169" y="21"/>
                </a:lnTo>
                <a:lnTo>
                  <a:pt x="190" y="35"/>
                </a:lnTo>
                <a:lnTo>
                  <a:pt x="208" y="56"/>
                </a:lnTo>
                <a:lnTo>
                  <a:pt x="226" y="81"/>
                </a:lnTo>
                <a:lnTo>
                  <a:pt x="242" y="112"/>
                </a:lnTo>
                <a:lnTo>
                  <a:pt x="255" y="151"/>
                </a:lnTo>
                <a:lnTo>
                  <a:pt x="253" y="152"/>
                </a:lnTo>
                <a:lnTo>
                  <a:pt x="247" y="155"/>
                </a:lnTo>
                <a:lnTo>
                  <a:pt x="238" y="159"/>
                </a:lnTo>
                <a:lnTo>
                  <a:pt x="225" y="163"/>
                </a:lnTo>
                <a:lnTo>
                  <a:pt x="209" y="168"/>
                </a:lnTo>
                <a:lnTo>
                  <a:pt x="192" y="172"/>
                </a:lnTo>
                <a:lnTo>
                  <a:pt x="173" y="176"/>
                </a:lnTo>
                <a:lnTo>
                  <a:pt x="153" y="178"/>
                </a:lnTo>
                <a:lnTo>
                  <a:pt x="133" y="178"/>
                </a:lnTo>
                <a:lnTo>
                  <a:pt x="112" y="176"/>
                </a:lnTo>
                <a:lnTo>
                  <a:pt x="91" y="169"/>
                </a:lnTo>
                <a:lnTo>
                  <a:pt x="71" y="160"/>
                </a:lnTo>
                <a:lnTo>
                  <a:pt x="52" y="147"/>
                </a:lnTo>
                <a:lnTo>
                  <a:pt x="35" y="129"/>
                </a:lnTo>
                <a:lnTo>
                  <a:pt x="21" y="107"/>
                </a:lnTo>
                <a:lnTo>
                  <a:pt x="9" y="78"/>
                </a:lnTo>
                <a:lnTo>
                  <a:pt x="0" y="43"/>
                </a:lnTo>
                <a:lnTo>
                  <a:pt x="1" y="46"/>
                </a:lnTo>
                <a:lnTo>
                  <a:pt x="5" y="52"/>
                </a:lnTo>
                <a:lnTo>
                  <a:pt x="10" y="64"/>
                </a:lnTo>
                <a:lnTo>
                  <a:pt x="19" y="77"/>
                </a:lnTo>
                <a:lnTo>
                  <a:pt x="32" y="91"/>
                </a:lnTo>
                <a:lnTo>
                  <a:pt x="47" y="105"/>
                </a:lnTo>
                <a:lnTo>
                  <a:pt x="65" y="117"/>
                </a:lnTo>
                <a:lnTo>
                  <a:pt x="87" y="127"/>
                </a:lnTo>
                <a:lnTo>
                  <a:pt x="112" y="134"/>
                </a:lnTo>
                <a:lnTo>
                  <a:pt x="108" y="133"/>
                </a:lnTo>
                <a:lnTo>
                  <a:pt x="100" y="127"/>
                </a:lnTo>
                <a:lnTo>
                  <a:pt x="87" y="121"/>
                </a:lnTo>
                <a:lnTo>
                  <a:pt x="73" y="111"/>
                </a:lnTo>
                <a:lnTo>
                  <a:pt x="57" y="98"/>
                </a:lnTo>
                <a:lnTo>
                  <a:pt x="42" y="82"/>
                </a:lnTo>
                <a:lnTo>
                  <a:pt x="27" y="64"/>
                </a:lnTo>
                <a:lnTo>
                  <a:pt x="16" y="43"/>
                </a:lnTo>
                <a:lnTo>
                  <a:pt x="9" y="20"/>
                </a:lnTo>
                <a:lnTo>
                  <a:pt x="12" y="20"/>
                </a:lnTo>
                <a:lnTo>
                  <a:pt x="17" y="17"/>
                </a:lnTo>
                <a:lnTo>
                  <a:pt x="26" y="13"/>
                </a:lnTo>
                <a:lnTo>
                  <a:pt x="39" y="9"/>
                </a:lnTo>
                <a:lnTo>
                  <a:pt x="53" y="5"/>
                </a:lnTo>
                <a:lnTo>
                  <a:pt x="70" y="3"/>
                </a:lnTo>
                <a:lnTo>
                  <a:pt x="88"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5" name="千图PPT彼岸天：ID 8661124库_任意多边形 44"/>
          <p:cNvSpPr/>
          <p:nvPr>
            <p:custDataLst>
              <p:tags r:id="rId29"/>
            </p:custDataLst>
          </p:nvPr>
        </p:nvSpPr>
        <p:spPr bwMode="auto">
          <a:xfrm>
            <a:off x="4345552" y="4671461"/>
            <a:ext cx="371758" cy="259699"/>
          </a:xfrm>
          <a:custGeom>
            <a:avLst/>
            <a:gdLst>
              <a:gd name="T0" fmla="*/ 89 w 256"/>
              <a:gd name="T1" fmla="*/ 0 h 176"/>
              <a:gd name="T2" fmla="*/ 109 w 256"/>
              <a:gd name="T3" fmla="*/ 0 h 176"/>
              <a:gd name="T4" fmla="*/ 128 w 256"/>
              <a:gd name="T5" fmla="*/ 3 h 176"/>
              <a:gd name="T6" fmla="*/ 149 w 256"/>
              <a:gd name="T7" fmla="*/ 10 h 176"/>
              <a:gd name="T8" fmla="*/ 170 w 256"/>
              <a:gd name="T9" fmla="*/ 20 h 176"/>
              <a:gd name="T10" fmla="*/ 190 w 256"/>
              <a:gd name="T11" fmla="*/ 35 h 176"/>
              <a:gd name="T12" fmla="*/ 209 w 256"/>
              <a:gd name="T13" fmla="*/ 54 h 176"/>
              <a:gd name="T14" fmla="*/ 226 w 256"/>
              <a:gd name="T15" fmla="*/ 80 h 176"/>
              <a:gd name="T16" fmla="*/ 243 w 256"/>
              <a:gd name="T17" fmla="*/ 111 h 176"/>
              <a:gd name="T18" fmla="*/ 256 w 256"/>
              <a:gd name="T19" fmla="*/ 149 h 176"/>
              <a:gd name="T20" fmla="*/ 253 w 256"/>
              <a:gd name="T21" fmla="*/ 150 h 176"/>
              <a:gd name="T22" fmla="*/ 248 w 256"/>
              <a:gd name="T23" fmla="*/ 153 h 176"/>
              <a:gd name="T24" fmla="*/ 238 w 256"/>
              <a:gd name="T25" fmla="*/ 157 h 176"/>
              <a:gd name="T26" fmla="*/ 225 w 256"/>
              <a:gd name="T27" fmla="*/ 162 h 176"/>
              <a:gd name="T28" fmla="*/ 210 w 256"/>
              <a:gd name="T29" fmla="*/ 167 h 176"/>
              <a:gd name="T30" fmla="*/ 193 w 256"/>
              <a:gd name="T31" fmla="*/ 171 h 176"/>
              <a:gd name="T32" fmla="*/ 174 w 256"/>
              <a:gd name="T33" fmla="*/ 175 h 176"/>
              <a:gd name="T34" fmla="*/ 154 w 256"/>
              <a:gd name="T35" fmla="*/ 176 h 176"/>
              <a:gd name="T36" fmla="*/ 134 w 256"/>
              <a:gd name="T37" fmla="*/ 176 h 176"/>
              <a:gd name="T38" fmla="*/ 113 w 256"/>
              <a:gd name="T39" fmla="*/ 174 h 176"/>
              <a:gd name="T40" fmla="*/ 92 w 256"/>
              <a:gd name="T41" fmla="*/ 168 h 176"/>
              <a:gd name="T42" fmla="*/ 71 w 256"/>
              <a:gd name="T43" fmla="*/ 159 h 176"/>
              <a:gd name="T44" fmla="*/ 53 w 256"/>
              <a:gd name="T45" fmla="*/ 146 h 176"/>
              <a:gd name="T46" fmla="*/ 36 w 256"/>
              <a:gd name="T47" fmla="*/ 128 h 176"/>
              <a:gd name="T48" fmla="*/ 22 w 256"/>
              <a:gd name="T49" fmla="*/ 105 h 176"/>
              <a:gd name="T50" fmla="*/ 9 w 256"/>
              <a:gd name="T51" fmla="*/ 76 h 176"/>
              <a:gd name="T52" fmla="*/ 0 w 256"/>
              <a:gd name="T53" fmla="*/ 41 h 176"/>
              <a:gd name="T54" fmla="*/ 1 w 256"/>
              <a:gd name="T55" fmla="*/ 44 h 176"/>
              <a:gd name="T56" fmla="*/ 5 w 256"/>
              <a:gd name="T57" fmla="*/ 51 h 176"/>
              <a:gd name="T58" fmla="*/ 11 w 256"/>
              <a:gd name="T59" fmla="*/ 62 h 176"/>
              <a:gd name="T60" fmla="*/ 21 w 256"/>
              <a:gd name="T61" fmla="*/ 75 h 176"/>
              <a:gd name="T62" fmla="*/ 32 w 256"/>
              <a:gd name="T63" fmla="*/ 89 h 176"/>
              <a:gd name="T64" fmla="*/ 48 w 256"/>
              <a:gd name="T65" fmla="*/ 103 h 176"/>
              <a:gd name="T66" fmla="*/ 66 w 256"/>
              <a:gd name="T67" fmla="*/ 116 h 176"/>
              <a:gd name="T68" fmla="*/ 87 w 256"/>
              <a:gd name="T69" fmla="*/ 127 h 176"/>
              <a:gd name="T70" fmla="*/ 112 w 256"/>
              <a:gd name="T71" fmla="*/ 133 h 176"/>
              <a:gd name="T72" fmla="*/ 109 w 256"/>
              <a:gd name="T73" fmla="*/ 131 h 176"/>
              <a:gd name="T74" fmla="*/ 100 w 256"/>
              <a:gd name="T75" fmla="*/ 127 h 176"/>
              <a:gd name="T76" fmla="*/ 88 w 256"/>
              <a:gd name="T77" fmla="*/ 119 h 176"/>
              <a:gd name="T78" fmla="*/ 74 w 256"/>
              <a:gd name="T79" fmla="*/ 109 h 176"/>
              <a:gd name="T80" fmla="*/ 57 w 256"/>
              <a:gd name="T81" fmla="*/ 96 h 176"/>
              <a:gd name="T82" fmla="*/ 41 w 256"/>
              <a:gd name="T83" fmla="*/ 80 h 176"/>
              <a:gd name="T84" fmla="*/ 27 w 256"/>
              <a:gd name="T85" fmla="*/ 62 h 176"/>
              <a:gd name="T86" fmla="*/ 17 w 256"/>
              <a:gd name="T87" fmla="*/ 42 h 176"/>
              <a:gd name="T88" fmla="*/ 10 w 256"/>
              <a:gd name="T89" fmla="*/ 19 h 176"/>
              <a:gd name="T90" fmla="*/ 11 w 256"/>
              <a:gd name="T91" fmla="*/ 18 h 176"/>
              <a:gd name="T92" fmla="*/ 18 w 256"/>
              <a:gd name="T93" fmla="*/ 15 h 176"/>
              <a:gd name="T94" fmla="*/ 27 w 256"/>
              <a:gd name="T95" fmla="*/ 11 h 176"/>
              <a:gd name="T96" fmla="*/ 39 w 256"/>
              <a:gd name="T97" fmla="*/ 7 h 176"/>
              <a:gd name="T98" fmla="*/ 54 w 256"/>
              <a:gd name="T99" fmla="*/ 3 h 176"/>
              <a:gd name="T100" fmla="*/ 70 w 256"/>
              <a:gd name="T101" fmla="*/ 1 h 176"/>
              <a:gd name="T102" fmla="*/ 89 w 256"/>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6">
                <a:moveTo>
                  <a:pt x="89" y="0"/>
                </a:moveTo>
                <a:lnTo>
                  <a:pt x="109" y="0"/>
                </a:lnTo>
                <a:lnTo>
                  <a:pt x="128" y="3"/>
                </a:lnTo>
                <a:lnTo>
                  <a:pt x="149" y="10"/>
                </a:lnTo>
                <a:lnTo>
                  <a:pt x="170" y="20"/>
                </a:lnTo>
                <a:lnTo>
                  <a:pt x="190" y="35"/>
                </a:lnTo>
                <a:lnTo>
                  <a:pt x="209" y="54"/>
                </a:lnTo>
                <a:lnTo>
                  <a:pt x="226" y="80"/>
                </a:lnTo>
                <a:lnTo>
                  <a:pt x="243" y="111"/>
                </a:lnTo>
                <a:lnTo>
                  <a:pt x="256" y="149"/>
                </a:lnTo>
                <a:lnTo>
                  <a:pt x="253" y="150"/>
                </a:lnTo>
                <a:lnTo>
                  <a:pt x="248" y="153"/>
                </a:lnTo>
                <a:lnTo>
                  <a:pt x="238" y="157"/>
                </a:lnTo>
                <a:lnTo>
                  <a:pt x="225" y="162"/>
                </a:lnTo>
                <a:lnTo>
                  <a:pt x="210" y="167"/>
                </a:lnTo>
                <a:lnTo>
                  <a:pt x="193" y="171"/>
                </a:lnTo>
                <a:lnTo>
                  <a:pt x="174" y="175"/>
                </a:lnTo>
                <a:lnTo>
                  <a:pt x="154" y="176"/>
                </a:lnTo>
                <a:lnTo>
                  <a:pt x="134" y="176"/>
                </a:lnTo>
                <a:lnTo>
                  <a:pt x="113" y="174"/>
                </a:lnTo>
                <a:lnTo>
                  <a:pt x="92" y="168"/>
                </a:lnTo>
                <a:lnTo>
                  <a:pt x="71" y="159"/>
                </a:lnTo>
                <a:lnTo>
                  <a:pt x="53" y="146"/>
                </a:lnTo>
                <a:lnTo>
                  <a:pt x="36" y="128"/>
                </a:lnTo>
                <a:lnTo>
                  <a:pt x="22" y="105"/>
                </a:lnTo>
                <a:lnTo>
                  <a:pt x="9" y="76"/>
                </a:lnTo>
                <a:lnTo>
                  <a:pt x="0" y="41"/>
                </a:lnTo>
                <a:lnTo>
                  <a:pt x="1" y="44"/>
                </a:lnTo>
                <a:lnTo>
                  <a:pt x="5" y="51"/>
                </a:lnTo>
                <a:lnTo>
                  <a:pt x="11" y="62"/>
                </a:lnTo>
                <a:lnTo>
                  <a:pt x="21" y="75"/>
                </a:lnTo>
                <a:lnTo>
                  <a:pt x="32" y="89"/>
                </a:lnTo>
                <a:lnTo>
                  <a:pt x="48" y="103"/>
                </a:lnTo>
                <a:lnTo>
                  <a:pt x="66" y="116"/>
                </a:lnTo>
                <a:lnTo>
                  <a:pt x="87" y="127"/>
                </a:lnTo>
                <a:lnTo>
                  <a:pt x="112" y="133"/>
                </a:lnTo>
                <a:lnTo>
                  <a:pt x="109" y="131"/>
                </a:lnTo>
                <a:lnTo>
                  <a:pt x="100" y="127"/>
                </a:lnTo>
                <a:lnTo>
                  <a:pt x="88" y="119"/>
                </a:lnTo>
                <a:lnTo>
                  <a:pt x="74" y="109"/>
                </a:lnTo>
                <a:lnTo>
                  <a:pt x="57" y="96"/>
                </a:lnTo>
                <a:lnTo>
                  <a:pt x="41" y="80"/>
                </a:lnTo>
                <a:lnTo>
                  <a:pt x="27" y="62"/>
                </a:lnTo>
                <a:lnTo>
                  <a:pt x="17" y="42"/>
                </a:lnTo>
                <a:lnTo>
                  <a:pt x="10" y="19"/>
                </a:lnTo>
                <a:lnTo>
                  <a:pt x="11" y="18"/>
                </a:lnTo>
                <a:lnTo>
                  <a:pt x="18" y="15"/>
                </a:lnTo>
                <a:lnTo>
                  <a:pt x="27" y="11"/>
                </a:lnTo>
                <a:lnTo>
                  <a:pt x="39" y="7"/>
                </a:lnTo>
                <a:lnTo>
                  <a:pt x="54" y="3"/>
                </a:lnTo>
                <a:lnTo>
                  <a:pt x="70" y="1"/>
                </a:lnTo>
                <a:lnTo>
                  <a:pt x="89"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6" name="千图PPT彼岸天：ID 8661124库_任意多边形 45"/>
          <p:cNvSpPr/>
          <p:nvPr>
            <p:custDataLst>
              <p:tags r:id="rId30"/>
            </p:custDataLst>
          </p:nvPr>
        </p:nvSpPr>
        <p:spPr bwMode="auto">
          <a:xfrm>
            <a:off x="3803889" y="4714252"/>
            <a:ext cx="371758" cy="261175"/>
          </a:xfrm>
          <a:custGeom>
            <a:avLst/>
            <a:gdLst>
              <a:gd name="T0" fmla="*/ 101 w 256"/>
              <a:gd name="T1" fmla="*/ 0 h 177"/>
              <a:gd name="T2" fmla="*/ 122 w 256"/>
              <a:gd name="T3" fmla="*/ 0 h 177"/>
              <a:gd name="T4" fmla="*/ 143 w 256"/>
              <a:gd name="T5" fmla="*/ 3 h 177"/>
              <a:gd name="T6" fmla="*/ 163 w 256"/>
              <a:gd name="T7" fmla="*/ 8 h 177"/>
              <a:gd name="T8" fmla="*/ 184 w 256"/>
              <a:gd name="T9" fmla="*/ 17 h 177"/>
              <a:gd name="T10" fmla="*/ 202 w 256"/>
              <a:gd name="T11" fmla="*/ 30 h 177"/>
              <a:gd name="T12" fmla="*/ 219 w 256"/>
              <a:gd name="T13" fmla="*/ 48 h 177"/>
              <a:gd name="T14" fmla="*/ 234 w 256"/>
              <a:gd name="T15" fmla="*/ 72 h 177"/>
              <a:gd name="T16" fmla="*/ 247 w 256"/>
              <a:gd name="T17" fmla="*/ 100 h 177"/>
              <a:gd name="T18" fmla="*/ 256 w 256"/>
              <a:gd name="T19" fmla="*/ 135 h 177"/>
              <a:gd name="T20" fmla="*/ 254 w 256"/>
              <a:gd name="T21" fmla="*/ 133 h 177"/>
              <a:gd name="T22" fmla="*/ 251 w 256"/>
              <a:gd name="T23" fmla="*/ 125 h 177"/>
              <a:gd name="T24" fmla="*/ 244 w 256"/>
              <a:gd name="T25" fmla="*/ 115 h 177"/>
              <a:gd name="T26" fmla="*/ 235 w 256"/>
              <a:gd name="T27" fmla="*/ 102 h 177"/>
              <a:gd name="T28" fmla="*/ 223 w 256"/>
              <a:gd name="T29" fmla="*/ 87 h 177"/>
              <a:gd name="T30" fmla="*/ 208 w 256"/>
              <a:gd name="T31" fmla="*/ 73 h 177"/>
              <a:gd name="T32" fmla="*/ 189 w 256"/>
              <a:gd name="T33" fmla="*/ 60 h 177"/>
              <a:gd name="T34" fmla="*/ 169 w 256"/>
              <a:gd name="T35" fmla="*/ 50 h 177"/>
              <a:gd name="T36" fmla="*/ 144 w 256"/>
              <a:gd name="T37" fmla="*/ 43 h 177"/>
              <a:gd name="T38" fmla="*/ 147 w 256"/>
              <a:gd name="T39" fmla="*/ 46 h 177"/>
              <a:gd name="T40" fmla="*/ 156 w 256"/>
              <a:gd name="T41" fmla="*/ 50 h 177"/>
              <a:gd name="T42" fmla="*/ 167 w 256"/>
              <a:gd name="T43" fmla="*/ 58 h 177"/>
              <a:gd name="T44" fmla="*/ 182 w 256"/>
              <a:gd name="T45" fmla="*/ 68 h 177"/>
              <a:gd name="T46" fmla="*/ 199 w 256"/>
              <a:gd name="T47" fmla="*/ 81 h 177"/>
              <a:gd name="T48" fmla="*/ 214 w 256"/>
              <a:gd name="T49" fmla="*/ 96 h 177"/>
              <a:gd name="T50" fmla="*/ 228 w 256"/>
              <a:gd name="T51" fmla="*/ 115 h 177"/>
              <a:gd name="T52" fmla="*/ 239 w 256"/>
              <a:gd name="T53" fmla="*/ 135 h 177"/>
              <a:gd name="T54" fmla="*/ 245 w 256"/>
              <a:gd name="T55" fmla="*/ 157 h 177"/>
              <a:gd name="T56" fmla="*/ 244 w 256"/>
              <a:gd name="T57" fmla="*/ 159 h 177"/>
              <a:gd name="T58" fmla="*/ 238 w 256"/>
              <a:gd name="T59" fmla="*/ 161 h 177"/>
              <a:gd name="T60" fmla="*/ 228 w 256"/>
              <a:gd name="T61" fmla="*/ 165 h 177"/>
              <a:gd name="T62" fmla="*/ 217 w 256"/>
              <a:gd name="T63" fmla="*/ 169 h 177"/>
              <a:gd name="T64" fmla="*/ 201 w 256"/>
              <a:gd name="T65" fmla="*/ 173 h 177"/>
              <a:gd name="T66" fmla="*/ 186 w 256"/>
              <a:gd name="T67" fmla="*/ 176 h 177"/>
              <a:gd name="T68" fmla="*/ 166 w 256"/>
              <a:gd name="T69" fmla="*/ 177 h 177"/>
              <a:gd name="T70" fmla="*/ 147 w 256"/>
              <a:gd name="T71" fmla="*/ 177 h 177"/>
              <a:gd name="T72" fmla="*/ 127 w 256"/>
              <a:gd name="T73" fmla="*/ 173 h 177"/>
              <a:gd name="T74" fmla="*/ 106 w 256"/>
              <a:gd name="T75" fmla="*/ 167 h 177"/>
              <a:gd name="T76" fmla="*/ 86 w 256"/>
              <a:gd name="T77" fmla="*/ 156 h 177"/>
              <a:gd name="T78" fmla="*/ 66 w 256"/>
              <a:gd name="T79" fmla="*/ 142 h 177"/>
              <a:gd name="T80" fmla="*/ 47 w 256"/>
              <a:gd name="T81" fmla="*/ 122 h 177"/>
              <a:gd name="T82" fmla="*/ 28 w 256"/>
              <a:gd name="T83" fmla="*/ 96 h 177"/>
              <a:gd name="T84" fmla="*/ 13 w 256"/>
              <a:gd name="T85" fmla="*/ 65 h 177"/>
              <a:gd name="T86" fmla="*/ 0 w 256"/>
              <a:gd name="T87" fmla="*/ 28 h 177"/>
              <a:gd name="T88" fmla="*/ 2 w 256"/>
              <a:gd name="T89" fmla="*/ 26 h 177"/>
              <a:gd name="T90" fmla="*/ 8 w 256"/>
              <a:gd name="T91" fmla="*/ 24 h 177"/>
              <a:gd name="T92" fmla="*/ 18 w 256"/>
              <a:gd name="T93" fmla="*/ 20 h 177"/>
              <a:gd name="T94" fmla="*/ 30 w 256"/>
              <a:gd name="T95" fmla="*/ 15 h 177"/>
              <a:gd name="T96" fmla="*/ 45 w 256"/>
              <a:gd name="T97" fmla="*/ 9 h 177"/>
              <a:gd name="T98" fmla="*/ 62 w 256"/>
              <a:gd name="T99" fmla="*/ 6 h 177"/>
              <a:gd name="T100" fmla="*/ 82 w 256"/>
              <a:gd name="T101" fmla="*/ 3 h 177"/>
              <a:gd name="T102" fmla="*/ 101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1" y="0"/>
                </a:moveTo>
                <a:lnTo>
                  <a:pt x="122" y="0"/>
                </a:lnTo>
                <a:lnTo>
                  <a:pt x="143" y="3"/>
                </a:lnTo>
                <a:lnTo>
                  <a:pt x="163" y="8"/>
                </a:lnTo>
                <a:lnTo>
                  <a:pt x="184" y="17"/>
                </a:lnTo>
                <a:lnTo>
                  <a:pt x="202" y="30"/>
                </a:lnTo>
                <a:lnTo>
                  <a:pt x="219" y="48"/>
                </a:lnTo>
                <a:lnTo>
                  <a:pt x="234" y="72"/>
                </a:lnTo>
                <a:lnTo>
                  <a:pt x="247" y="100"/>
                </a:lnTo>
                <a:lnTo>
                  <a:pt x="256" y="135"/>
                </a:lnTo>
                <a:lnTo>
                  <a:pt x="254" y="133"/>
                </a:lnTo>
                <a:lnTo>
                  <a:pt x="251" y="125"/>
                </a:lnTo>
                <a:lnTo>
                  <a:pt x="244" y="115"/>
                </a:lnTo>
                <a:lnTo>
                  <a:pt x="235" y="102"/>
                </a:lnTo>
                <a:lnTo>
                  <a:pt x="223" y="87"/>
                </a:lnTo>
                <a:lnTo>
                  <a:pt x="208" y="73"/>
                </a:lnTo>
                <a:lnTo>
                  <a:pt x="189" y="60"/>
                </a:lnTo>
                <a:lnTo>
                  <a:pt x="169" y="50"/>
                </a:lnTo>
                <a:lnTo>
                  <a:pt x="144" y="43"/>
                </a:lnTo>
                <a:lnTo>
                  <a:pt x="147" y="46"/>
                </a:lnTo>
                <a:lnTo>
                  <a:pt x="156" y="50"/>
                </a:lnTo>
                <a:lnTo>
                  <a:pt x="167" y="58"/>
                </a:lnTo>
                <a:lnTo>
                  <a:pt x="182" y="68"/>
                </a:lnTo>
                <a:lnTo>
                  <a:pt x="199" y="81"/>
                </a:lnTo>
                <a:lnTo>
                  <a:pt x="214" y="96"/>
                </a:lnTo>
                <a:lnTo>
                  <a:pt x="228" y="115"/>
                </a:lnTo>
                <a:lnTo>
                  <a:pt x="239" y="135"/>
                </a:lnTo>
                <a:lnTo>
                  <a:pt x="245" y="157"/>
                </a:lnTo>
                <a:lnTo>
                  <a:pt x="244" y="159"/>
                </a:lnTo>
                <a:lnTo>
                  <a:pt x="238" y="161"/>
                </a:lnTo>
                <a:lnTo>
                  <a:pt x="228" y="165"/>
                </a:lnTo>
                <a:lnTo>
                  <a:pt x="217" y="169"/>
                </a:lnTo>
                <a:lnTo>
                  <a:pt x="201" y="173"/>
                </a:lnTo>
                <a:lnTo>
                  <a:pt x="186" y="176"/>
                </a:lnTo>
                <a:lnTo>
                  <a:pt x="166" y="177"/>
                </a:lnTo>
                <a:lnTo>
                  <a:pt x="147" y="177"/>
                </a:lnTo>
                <a:lnTo>
                  <a:pt x="127" y="173"/>
                </a:lnTo>
                <a:lnTo>
                  <a:pt x="106" y="167"/>
                </a:lnTo>
                <a:lnTo>
                  <a:pt x="86" y="156"/>
                </a:lnTo>
                <a:lnTo>
                  <a:pt x="66" y="142"/>
                </a:lnTo>
                <a:lnTo>
                  <a:pt x="47" y="122"/>
                </a:lnTo>
                <a:lnTo>
                  <a:pt x="28" y="96"/>
                </a:lnTo>
                <a:lnTo>
                  <a:pt x="13" y="65"/>
                </a:lnTo>
                <a:lnTo>
                  <a:pt x="0" y="28"/>
                </a:lnTo>
                <a:lnTo>
                  <a:pt x="2" y="26"/>
                </a:lnTo>
                <a:lnTo>
                  <a:pt x="8" y="24"/>
                </a:lnTo>
                <a:lnTo>
                  <a:pt x="18" y="20"/>
                </a:lnTo>
                <a:lnTo>
                  <a:pt x="30" y="15"/>
                </a:lnTo>
                <a:lnTo>
                  <a:pt x="45" y="9"/>
                </a:lnTo>
                <a:lnTo>
                  <a:pt x="62" y="6"/>
                </a:lnTo>
                <a:lnTo>
                  <a:pt x="82" y="3"/>
                </a:lnTo>
                <a:lnTo>
                  <a:pt x="101"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7" name="千图PPT彼岸天：ID 8661124库_任意多边形 46"/>
          <p:cNvSpPr/>
          <p:nvPr>
            <p:custDataLst>
              <p:tags r:id="rId31"/>
            </p:custDataLst>
          </p:nvPr>
        </p:nvSpPr>
        <p:spPr bwMode="auto">
          <a:xfrm>
            <a:off x="3475696" y="5199712"/>
            <a:ext cx="254132" cy="392499"/>
          </a:xfrm>
          <a:custGeom>
            <a:avLst/>
            <a:gdLst>
              <a:gd name="T0" fmla="*/ 58 w 175"/>
              <a:gd name="T1" fmla="*/ 0 h 266"/>
              <a:gd name="T2" fmla="*/ 61 w 175"/>
              <a:gd name="T3" fmla="*/ 1 h 266"/>
              <a:gd name="T4" fmla="*/ 66 w 175"/>
              <a:gd name="T5" fmla="*/ 2 h 266"/>
              <a:gd name="T6" fmla="*/ 74 w 175"/>
              <a:gd name="T7" fmla="*/ 6 h 266"/>
              <a:gd name="T8" fmla="*/ 84 w 175"/>
              <a:gd name="T9" fmla="*/ 12 h 266"/>
              <a:gd name="T10" fmla="*/ 96 w 175"/>
              <a:gd name="T11" fmla="*/ 18 h 266"/>
              <a:gd name="T12" fmla="*/ 109 w 175"/>
              <a:gd name="T13" fmla="*/ 27 h 266"/>
              <a:gd name="T14" fmla="*/ 122 w 175"/>
              <a:gd name="T15" fmla="*/ 37 h 266"/>
              <a:gd name="T16" fmla="*/ 135 w 175"/>
              <a:gd name="T17" fmla="*/ 49 h 266"/>
              <a:gd name="T18" fmla="*/ 148 w 175"/>
              <a:gd name="T19" fmla="*/ 65 h 266"/>
              <a:gd name="T20" fmla="*/ 158 w 175"/>
              <a:gd name="T21" fmla="*/ 80 h 266"/>
              <a:gd name="T22" fmla="*/ 166 w 175"/>
              <a:gd name="T23" fmla="*/ 100 h 266"/>
              <a:gd name="T24" fmla="*/ 172 w 175"/>
              <a:gd name="T25" fmla="*/ 121 h 266"/>
              <a:gd name="T26" fmla="*/ 175 w 175"/>
              <a:gd name="T27" fmla="*/ 145 h 266"/>
              <a:gd name="T28" fmla="*/ 174 w 175"/>
              <a:gd name="T29" fmla="*/ 171 h 266"/>
              <a:gd name="T30" fmla="*/ 167 w 175"/>
              <a:gd name="T31" fmla="*/ 200 h 266"/>
              <a:gd name="T32" fmla="*/ 157 w 175"/>
              <a:gd name="T33" fmla="*/ 232 h 266"/>
              <a:gd name="T34" fmla="*/ 140 w 175"/>
              <a:gd name="T35" fmla="*/ 266 h 266"/>
              <a:gd name="T36" fmla="*/ 137 w 175"/>
              <a:gd name="T37" fmla="*/ 266 h 266"/>
              <a:gd name="T38" fmla="*/ 131 w 175"/>
              <a:gd name="T39" fmla="*/ 263 h 266"/>
              <a:gd name="T40" fmla="*/ 122 w 175"/>
              <a:gd name="T41" fmla="*/ 259 h 266"/>
              <a:gd name="T42" fmla="*/ 109 w 175"/>
              <a:gd name="T43" fmla="*/ 253 h 266"/>
              <a:gd name="T44" fmla="*/ 96 w 175"/>
              <a:gd name="T45" fmla="*/ 247 h 266"/>
              <a:gd name="T46" fmla="*/ 80 w 175"/>
              <a:gd name="T47" fmla="*/ 237 h 266"/>
              <a:gd name="T48" fmla="*/ 65 w 175"/>
              <a:gd name="T49" fmla="*/ 226 h 266"/>
              <a:gd name="T50" fmla="*/ 49 w 175"/>
              <a:gd name="T51" fmla="*/ 213 h 266"/>
              <a:gd name="T52" fmla="*/ 35 w 175"/>
              <a:gd name="T53" fmla="*/ 198 h 266"/>
              <a:gd name="T54" fmla="*/ 22 w 175"/>
              <a:gd name="T55" fmla="*/ 182 h 266"/>
              <a:gd name="T56" fmla="*/ 10 w 175"/>
              <a:gd name="T57" fmla="*/ 163 h 266"/>
              <a:gd name="T58" fmla="*/ 3 w 175"/>
              <a:gd name="T59" fmla="*/ 143 h 266"/>
              <a:gd name="T60" fmla="*/ 0 w 175"/>
              <a:gd name="T61" fmla="*/ 121 h 266"/>
              <a:gd name="T62" fmla="*/ 0 w 175"/>
              <a:gd name="T63" fmla="*/ 96 h 266"/>
              <a:gd name="T64" fmla="*/ 6 w 175"/>
              <a:gd name="T65" fmla="*/ 70 h 266"/>
              <a:gd name="T66" fmla="*/ 18 w 175"/>
              <a:gd name="T67" fmla="*/ 40 h 266"/>
              <a:gd name="T68" fmla="*/ 36 w 175"/>
              <a:gd name="T69" fmla="*/ 9 h 266"/>
              <a:gd name="T70" fmla="*/ 35 w 175"/>
              <a:gd name="T71" fmla="*/ 13 h 266"/>
              <a:gd name="T72" fmla="*/ 32 w 175"/>
              <a:gd name="T73" fmla="*/ 21 h 266"/>
              <a:gd name="T74" fmla="*/ 28 w 175"/>
              <a:gd name="T75" fmla="*/ 32 h 266"/>
              <a:gd name="T76" fmla="*/ 26 w 175"/>
              <a:gd name="T77" fmla="*/ 48 h 266"/>
              <a:gd name="T78" fmla="*/ 24 w 175"/>
              <a:gd name="T79" fmla="*/ 66 h 266"/>
              <a:gd name="T80" fmla="*/ 24 w 175"/>
              <a:gd name="T81" fmla="*/ 87 h 266"/>
              <a:gd name="T82" fmla="*/ 28 w 175"/>
              <a:gd name="T83" fmla="*/ 109 h 266"/>
              <a:gd name="T84" fmla="*/ 37 w 175"/>
              <a:gd name="T85" fmla="*/ 131 h 266"/>
              <a:gd name="T86" fmla="*/ 50 w 175"/>
              <a:gd name="T87" fmla="*/ 153 h 266"/>
              <a:gd name="T88" fmla="*/ 49 w 175"/>
              <a:gd name="T89" fmla="*/ 149 h 266"/>
              <a:gd name="T90" fmla="*/ 46 w 175"/>
              <a:gd name="T91" fmla="*/ 140 h 266"/>
              <a:gd name="T92" fmla="*/ 42 w 175"/>
              <a:gd name="T93" fmla="*/ 127 h 266"/>
              <a:gd name="T94" fmla="*/ 39 w 175"/>
              <a:gd name="T95" fmla="*/ 109 h 266"/>
              <a:gd name="T96" fmla="*/ 37 w 175"/>
              <a:gd name="T97" fmla="*/ 88 h 266"/>
              <a:gd name="T98" fmla="*/ 37 w 175"/>
              <a:gd name="T99" fmla="*/ 66 h 266"/>
              <a:gd name="T100" fmla="*/ 40 w 175"/>
              <a:gd name="T101" fmla="*/ 44 h 266"/>
              <a:gd name="T102" fmla="*/ 46 w 175"/>
              <a:gd name="T103" fmla="*/ 21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1"/>
                </a:lnTo>
                <a:lnTo>
                  <a:pt x="66" y="2"/>
                </a:lnTo>
                <a:lnTo>
                  <a:pt x="74" y="6"/>
                </a:lnTo>
                <a:lnTo>
                  <a:pt x="84" y="12"/>
                </a:lnTo>
                <a:lnTo>
                  <a:pt x="96" y="18"/>
                </a:lnTo>
                <a:lnTo>
                  <a:pt x="109" y="27"/>
                </a:lnTo>
                <a:lnTo>
                  <a:pt x="122" y="37"/>
                </a:lnTo>
                <a:lnTo>
                  <a:pt x="135" y="49"/>
                </a:lnTo>
                <a:lnTo>
                  <a:pt x="148" y="65"/>
                </a:lnTo>
                <a:lnTo>
                  <a:pt x="158" y="80"/>
                </a:lnTo>
                <a:lnTo>
                  <a:pt x="166" y="100"/>
                </a:lnTo>
                <a:lnTo>
                  <a:pt x="172" y="121"/>
                </a:lnTo>
                <a:lnTo>
                  <a:pt x="175" y="145"/>
                </a:lnTo>
                <a:lnTo>
                  <a:pt x="174" y="171"/>
                </a:lnTo>
                <a:lnTo>
                  <a:pt x="167" y="200"/>
                </a:lnTo>
                <a:lnTo>
                  <a:pt x="157" y="232"/>
                </a:lnTo>
                <a:lnTo>
                  <a:pt x="140" y="266"/>
                </a:lnTo>
                <a:lnTo>
                  <a:pt x="137" y="266"/>
                </a:lnTo>
                <a:lnTo>
                  <a:pt x="131" y="263"/>
                </a:lnTo>
                <a:lnTo>
                  <a:pt x="122" y="259"/>
                </a:lnTo>
                <a:lnTo>
                  <a:pt x="109" y="253"/>
                </a:lnTo>
                <a:lnTo>
                  <a:pt x="96" y="247"/>
                </a:lnTo>
                <a:lnTo>
                  <a:pt x="80" y="237"/>
                </a:lnTo>
                <a:lnTo>
                  <a:pt x="65" y="226"/>
                </a:lnTo>
                <a:lnTo>
                  <a:pt x="49" y="213"/>
                </a:lnTo>
                <a:lnTo>
                  <a:pt x="35" y="198"/>
                </a:lnTo>
                <a:lnTo>
                  <a:pt x="22" y="182"/>
                </a:lnTo>
                <a:lnTo>
                  <a:pt x="10" y="163"/>
                </a:lnTo>
                <a:lnTo>
                  <a:pt x="3" y="143"/>
                </a:lnTo>
                <a:lnTo>
                  <a:pt x="0" y="121"/>
                </a:lnTo>
                <a:lnTo>
                  <a:pt x="0" y="96"/>
                </a:lnTo>
                <a:lnTo>
                  <a:pt x="6" y="70"/>
                </a:lnTo>
                <a:lnTo>
                  <a:pt x="18" y="40"/>
                </a:lnTo>
                <a:lnTo>
                  <a:pt x="36" y="9"/>
                </a:lnTo>
                <a:lnTo>
                  <a:pt x="35" y="13"/>
                </a:lnTo>
                <a:lnTo>
                  <a:pt x="32" y="21"/>
                </a:lnTo>
                <a:lnTo>
                  <a:pt x="28" y="32"/>
                </a:lnTo>
                <a:lnTo>
                  <a:pt x="26" y="48"/>
                </a:lnTo>
                <a:lnTo>
                  <a:pt x="24" y="66"/>
                </a:lnTo>
                <a:lnTo>
                  <a:pt x="24" y="87"/>
                </a:lnTo>
                <a:lnTo>
                  <a:pt x="28" y="109"/>
                </a:lnTo>
                <a:lnTo>
                  <a:pt x="37" y="131"/>
                </a:lnTo>
                <a:lnTo>
                  <a:pt x="50" y="153"/>
                </a:lnTo>
                <a:lnTo>
                  <a:pt x="49" y="149"/>
                </a:lnTo>
                <a:lnTo>
                  <a:pt x="46" y="140"/>
                </a:lnTo>
                <a:lnTo>
                  <a:pt x="42" y="127"/>
                </a:lnTo>
                <a:lnTo>
                  <a:pt x="39" y="109"/>
                </a:lnTo>
                <a:lnTo>
                  <a:pt x="37" y="88"/>
                </a:lnTo>
                <a:lnTo>
                  <a:pt x="37" y="66"/>
                </a:lnTo>
                <a:lnTo>
                  <a:pt x="40" y="44"/>
                </a:lnTo>
                <a:lnTo>
                  <a:pt x="46" y="21"/>
                </a:lnTo>
                <a:lnTo>
                  <a:pt x="58"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8" name="千图PPT彼岸天：ID 8661124库_任意多边形 47"/>
          <p:cNvSpPr/>
          <p:nvPr>
            <p:custDataLst>
              <p:tags r:id="rId32"/>
            </p:custDataLst>
          </p:nvPr>
        </p:nvSpPr>
        <p:spPr bwMode="auto">
          <a:xfrm>
            <a:off x="4505292" y="5432850"/>
            <a:ext cx="371758" cy="261175"/>
          </a:xfrm>
          <a:custGeom>
            <a:avLst/>
            <a:gdLst>
              <a:gd name="T0" fmla="*/ 89 w 256"/>
              <a:gd name="T1" fmla="*/ 0 h 177"/>
              <a:gd name="T2" fmla="*/ 108 w 256"/>
              <a:gd name="T3" fmla="*/ 0 h 177"/>
              <a:gd name="T4" fmla="*/ 129 w 256"/>
              <a:gd name="T5" fmla="*/ 3 h 177"/>
              <a:gd name="T6" fmla="*/ 150 w 256"/>
              <a:gd name="T7" fmla="*/ 9 h 177"/>
              <a:gd name="T8" fmla="*/ 170 w 256"/>
              <a:gd name="T9" fmla="*/ 20 h 177"/>
              <a:gd name="T10" fmla="*/ 190 w 256"/>
              <a:gd name="T11" fmla="*/ 35 h 177"/>
              <a:gd name="T12" fmla="*/ 209 w 256"/>
              <a:gd name="T13" fmla="*/ 55 h 177"/>
              <a:gd name="T14" fmla="*/ 226 w 256"/>
              <a:gd name="T15" fmla="*/ 79 h 177"/>
              <a:gd name="T16" fmla="*/ 242 w 256"/>
              <a:gd name="T17" fmla="*/ 112 h 177"/>
              <a:gd name="T18" fmla="*/ 256 w 256"/>
              <a:gd name="T19" fmla="*/ 150 h 177"/>
              <a:gd name="T20" fmla="*/ 254 w 256"/>
              <a:gd name="T21" fmla="*/ 151 h 177"/>
              <a:gd name="T22" fmla="*/ 247 w 256"/>
              <a:gd name="T23" fmla="*/ 153 h 177"/>
              <a:gd name="T24" fmla="*/ 238 w 256"/>
              <a:gd name="T25" fmla="*/ 157 h 177"/>
              <a:gd name="T26" fmla="*/ 225 w 256"/>
              <a:gd name="T27" fmla="*/ 163 h 177"/>
              <a:gd name="T28" fmla="*/ 211 w 256"/>
              <a:gd name="T29" fmla="*/ 166 h 177"/>
              <a:gd name="T30" fmla="*/ 193 w 256"/>
              <a:gd name="T31" fmla="*/ 172 h 177"/>
              <a:gd name="T32" fmla="*/ 174 w 256"/>
              <a:gd name="T33" fmla="*/ 174 h 177"/>
              <a:gd name="T34" fmla="*/ 154 w 256"/>
              <a:gd name="T35" fmla="*/ 177 h 177"/>
              <a:gd name="T36" fmla="*/ 134 w 256"/>
              <a:gd name="T37" fmla="*/ 177 h 177"/>
              <a:gd name="T38" fmla="*/ 112 w 256"/>
              <a:gd name="T39" fmla="*/ 174 h 177"/>
              <a:gd name="T40" fmla="*/ 92 w 256"/>
              <a:gd name="T41" fmla="*/ 168 h 177"/>
              <a:gd name="T42" fmla="*/ 72 w 256"/>
              <a:gd name="T43" fmla="*/ 159 h 177"/>
              <a:gd name="T44" fmla="*/ 54 w 256"/>
              <a:gd name="T45" fmla="*/ 146 h 177"/>
              <a:gd name="T46" fmla="*/ 37 w 256"/>
              <a:gd name="T47" fmla="*/ 127 h 177"/>
              <a:gd name="T48" fmla="*/ 22 w 256"/>
              <a:gd name="T49" fmla="*/ 105 h 177"/>
              <a:gd name="T50" fmla="*/ 9 w 256"/>
              <a:gd name="T51" fmla="*/ 77 h 177"/>
              <a:gd name="T52" fmla="*/ 0 w 256"/>
              <a:gd name="T53" fmla="*/ 42 h 177"/>
              <a:gd name="T54" fmla="*/ 2 w 256"/>
              <a:gd name="T55" fmla="*/ 44 h 177"/>
              <a:gd name="T56" fmla="*/ 5 w 256"/>
              <a:gd name="T57" fmla="*/ 52 h 177"/>
              <a:gd name="T58" fmla="*/ 12 w 256"/>
              <a:gd name="T59" fmla="*/ 63 h 177"/>
              <a:gd name="T60" fmla="*/ 21 w 256"/>
              <a:gd name="T61" fmla="*/ 76 h 177"/>
              <a:gd name="T62" fmla="*/ 33 w 256"/>
              <a:gd name="T63" fmla="*/ 90 h 177"/>
              <a:gd name="T64" fmla="*/ 48 w 256"/>
              <a:gd name="T65" fmla="*/ 104 h 177"/>
              <a:gd name="T66" fmla="*/ 65 w 256"/>
              <a:gd name="T67" fmla="*/ 117 h 177"/>
              <a:gd name="T68" fmla="*/ 87 w 256"/>
              <a:gd name="T69" fmla="*/ 126 h 177"/>
              <a:gd name="T70" fmla="*/ 112 w 256"/>
              <a:gd name="T71" fmla="*/ 133 h 177"/>
              <a:gd name="T72" fmla="*/ 109 w 256"/>
              <a:gd name="T73" fmla="*/ 131 h 177"/>
              <a:gd name="T74" fmla="*/ 100 w 256"/>
              <a:gd name="T75" fmla="*/ 127 h 177"/>
              <a:gd name="T76" fmla="*/ 89 w 256"/>
              <a:gd name="T77" fmla="*/ 120 h 177"/>
              <a:gd name="T78" fmla="*/ 73 w 256"/>
              <a:gd name="T79" fmla="*/ 109 h 177"/>
              <a:gd name="T80" fmla="*/ 57 w 256"/>
              <a:gd name="T81" fmla="*/ 96 h 177"/>
              <a:gd name="T82" fmla="*/ 42 w 256"/>
              <a:gd name="T83" fmla="*/ 81 h 177"/>
              <a:gd name="T84" fmla="*/ 28 w 256"/>
              <a:gd name="T85" fmla="*/ 63 h 177"/>
              <a:gd name="T86" fmla="*/ 17 w 256"/>
              <a:gd name="T87" fmla="*/ 42 h 177"/>
              <a:gd name="T88" fmla="*/ 11 w 256"/>
              <a:gd name="T89" fmla="*/ 18 h 177"/>
              <a:gd name="T90" fmla="*/ 12 w 256"/>
              <a:gd name="T91" fmla="*/ 18 h 177"/>
              <a:gd name="T92" fmla="*/ 18 w 256"/>
              <a:gd name="T93" fmla="*/ 16 h 177"/>
              <a:gd name="T94" fmla="*/ 28 w 256"/>
              <a:gd name="T95" fmla="*/ 12 h 177"/>
              <a:gd name="T96" fmla="*/ 39 w 256"/>
              <a:gd name="T97" fmla="*/ 8 h 177"/>
              <a:gd name="T98" fmla="*/ 54 w 256"/>
              <a:gd name="T99" fmla="*/ 4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8" y="0"/>
                </a:lnTo>
                <a:lnTo>
                  <a:pt x="129" y="3"/>
                </a:lnTo>
                <a:lnTo>
                  <a:pt x="150" y="9"/>
                </a:lnTo>
                <a:lnTo>
                  <a:pt x="170" y="20"/>
                </a:lnTo>
                <a:lnTo>
                  <a:pt x="190" y="35"/>
                </a:lnTo>
                <a:lnTo>
                  <a:pt x="209" y="55"/>
                </a:lnTo>
                <a:lnTo>
                  <a:pt x="226" y="79"/>
                </a:lnTo>
                <a:lnTo>
                  <a:pt x="242" y="112"/>
                </a:lnTo>
                <a:lnTo>
                  <a:pt x="256" y="150"/>
                </a:lnTo>
                <a:lnTo>
                  <a:pt x="254" y="151"/>
                </a:lnTo>
                <a:lnTo>
                  <a:pt x="247" y="153"/>
                </a:lnTo>
                <a:lnTo>
                  <a:pt x="238" y="157"/>
                </a:lnTo>
                <a:lnTo>
                  <a:pt x="225" y="163"/>
                </a:lnTo>
                <a:lnTo>
                  <a:pt x="211" y="166"/>
                </a:lnTo>
                <a:lnTo>
                  <a:pt x="193" y="172"/>
                </a:lnTo>
                <a:lnTo>
                  <a:pt x="174" y="174"/>
                </a:lnTo>
                <a:lnTo>
                  <a:pt x="154" y="177"/>
                </a:lnTo>
                <a:lnTo>
                  <a:pt x="134" y="177"/>
                </a:lnTo>
                <a:lnTo>
                  <a:pt x="112" y="174"/>
                </a:lnTo>
                <a:lnTo>
                  <a:pt x="92" y="168"/>
                </a:lnTo>
                <a:lnTo>
                  <a:pt x="72" y="159"/>
                </a:lnTo>
                <a:lnTo>
                  <a:pt x="54" y="146"/>
                </a:lnTo>
                <a:lnTo>
                  <a:pt x="37" y="127"/>
                </a:lnTo>
                <a:lnTo>
                  <a:pt x="22" y="105"/>
                </a:lnTo>
                <a:lnTo>
                  <a:pt x="9" y="77"/>
                </a:lnTo>
                <a:lnTo>
                  <a:pt x="0" y="42"/>
                </a:lnTo>
                <a:lnTo>
                  <a:pt x="2" y="44"/>
                </a:lnTo>
                <a:lnTo>
                  <a:pt x="5" y="52"/>
                </a:lnTo>
                <a:lnTo>
                  <a:pt x="12" y="63"/>
                </a:lnTo>
                <a:lnTo>
                  <a:pt x="21" y="76"/>
                </a:lnTo>
                <a:lnTo>
                  <a:pt x="33" y="90"/>
                </a:lnTo>
                <a:lnTo>
                  <a:pt x="48" y="104"/>
                </a:lnTo>
                <a:lnTo>
                  <a:pt x="65" y="117"/>
                </a:lnTo>
                <a:lnTo>
                  <a:pt x="87" y="126"/>
                </a:lnTo>
                <a:lnTo>
                  <a:pt x="112" y="133"/>
                </a:lnTo>
                <a:lnTo>
                  <a:pt x="109" y="131"/>
                </a:lnTo>
                <a:lnTo>
                  <a:pt x="100" y="127"/>
                </a:lnTo>
                <a:lnTo>
                  <a:pt x="89" y="120"/>
                </a:lnTo>
                <a:lnTo>
                  <a:pt x="73" y="109"/>
                </a:lnTo>
                <a:lnTo>
                  <a:pt x="57" y="96"/>
                </a:lnTo>
                <a:lnTo>
                  <a:pt x="42" y="81"/>
                </a:lnTo>
                <a:lnTo>
                  <a:pt x="28" y="63"/>
                </a:lnTo>
                <a:lnTo>
                  <a:pt x="17" y="42"/>
                </a:lnTo>
                <a:lnTo>
                  <a:pt x="11" y="18"/>
                </a:lnTo>
                <a:lnTo>
                  <a:pt x="12" y="18"/>
                </a:lnTo>
                <a:lnTo>
                  <a:pt x="18" y="16"/>
                </a:lnTo>
                <a:lnTo>
                  <a:pt x="28" y="12"/>
                </a:lnTo>
                <a:lnTo>
                  <a:pt x="39" y="8"/>
                </a:lnTo>
                <a:lnTo>
                  <a:pt x="54" y="4"/>
                </a:lnTo>
                <a:lnTo>
                  <a:pt x="70" y="2"/>
                </a:lnTo>
                <a:lnTo>
                  <a:pt x="89"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49" name="千图PPT彼岸天：ID 8661124库_任意多边形 48"/>
          <p:cNvSpPr/>
          <p:nvPr>
            <p:custDataLst>
              <p:tags r:id="rId33"/>
            </p:custDataLst>
          </p:nvPr>
        </p:nvSpPr>
        <p:spPr bwMode="auto">
          <a:xfrm>
            <a:off x="3918611" y="5329561"/>
            <a:ext cx="257036" cy="392499"/>
          </a:xfrm>
          <a:custGeom>
            <a:avLst/>
            <a:gdLst>
              <a:gd name="T0" fmla="*/ 60 w 177"/>
              <a:gd name="T1" fmla="*/ 0 h 266"/>
              <a:gd name="T2" fmla="*/ 61 w 177"/>
              <a:gd name="T3" fmla="*/ 1 h 266"/>
              <a:gd name="T4" fmla="*/ 66 w 177"/>
              <a:gd name="T5" fmla="*/ 3 h 266"/>
              <a:gd name="T6" fmla="*/ 75 w 177"/>
              <a:gd name="T7" fmla="*/ 7 h 266"/>
              <a:gd name="T8" fmla="*/ 86 w 177"/>
              <a:gd name="T9" fmla="*/ 12 h 266"/>
              <a:gd name="T10" fmla="*/ 97 w 177"/>
              <a:gd name="T11" fmla="*/ 18 h 266"/>
              <a:gd name="T12" fmla="*/ 110 w 177"/>
              <a:gd name="T13" fmla="*/ 27 h 266"/>
              <a:gd name="T14" fmla="*/ 123 w 177"/>
              <a:gd name="T15" fmla="*/ 38 h 266"/>
              <a:gd name="T16" fmla="*/ 136 w 177"/>
              <a:gd name="T17" fmla="*/ 49 h 266"/>
              <a:gd name="T18" fmla="*/ 148 w 177"/>
              <a:gd name="T19" fmla="*/ 64 h 266"/>
              <a:gd name="T20" fmla="*/ 160 w 177"/>
              <a:gd name="T21" fmla="*/ 81 h 266"/>
              <a:gd name="T22" fmla="*/ 168 w 177"/>
              <a:gd name="T23" fmla="*/ 100 h 266"/>
              <a:gd name="T24" fmla="*/ 174 w 177"/>
              <a:gd name="T25" fmla="*/ 121 h 266"/>
              <a:gd name="T26" fmla="*/ 177 w 177"/>
              <a:gd name="T27" fmla="*/ 144 h 266"/>
              <a:gd name="T28" fmla="*/ 175 w 177"/>
              <a:gd name="T29" fmla="*/ 171 h 266"/>
              <a:gd name="T30" fmla="*/ 169 w 177"/>
              <a:gd name="T31" fmla="*/ 200 h 266"/>
              <a:gd name="T32" fmla="*/ 157 w 177"/>
              <a:gd name="T33" fmla="*/ 231 h 266"/>
              <a:gd name="T34" fmla="*/ 142 w 177"/>
              <a:gd name="T35" fmla="*/ 266 h 266"/>
              <a:gd name="T36" fmla="*/ 139 w 177"/>
              <a:gd name="T37" fmla="*/ 265 h 266"/>
              <a:gd name="T38" fmla="*/ 133 w 177"/>
              <a:gd name="T39" fmla="*/ 264 h 266"/>
              <a:gd name="T40" fmla="*/ 123 w 177"/>
              <a:gd name="T41" fmla="*/ 260 h 266"/>
              <a:gd name="T42" fmla="*/ 110 w 177"/>
              <a:gd name="T43" fmla="*/ 253 h 266"/>
              <a:gd name="T44" fmla="*/ 96 w 177"/>
              <a:gd name="T45" fmla="*/ 247 h 266"/>
              <a:gd name="T46" fmla="*/ 82 w 177"/>
              <a:gd name="T47" fmla="*/ 236 h 266"/>
              <a:gd name="T48" fmla="*/ 65 w 177"/>
              <a:gd name="T49" fmla="*/ 226 h 266"/>
              <a:gd name="T50" fmla="*/ 51 w 177"/>
              <a:gd name="T51" fmla="*/ 213 h 266"/>
              <a:gd name="T52" fmla="*/ 35 w 177"/>
              <a:gd name="T53" fmla="*/ 199 h 266"/>
              <a:gd name="T54" fmla="*/ 22 w 177"/>
              <a:gd name="T55" fmla="*/ 182 h 266"/>
              <a:gd name="T56" fmla="*/ 12 w 177"/>
              <a:gd name="T57" fmla="*/ 164 h 266"/>
              <a:gd name="T58" fmla="*/ 4 w 177"/>
              <a:gd name="T59" fmla="*/ 143 h 266"/>
              <a:gd name="T60" fmla="*/ 0 w 177"/>
              <a:gd name="T61" fmla="*/ 121 h 266"/>
              <a:gd name="T62" fmla="*/ 1 w 177"/>
              <a:gd name="T63" fmla="*/ 96 h 266"/>
              <a:gd name="T64" fmla="*/ 7 w 177"/>
              <a:gd name="T65" fmla="*/ 69 h 266"/>
              <a:gd name="T66" fmla="*/ 18 w 177"/>
              <a:gd name="T67" fmla="*/ 40 h 266"/>
              <a:gd name="T68" fmla="*/ 36 w 177"/>
              <a:gd name="T69" fmla="*/ 9 h 266"/>
              <a:gd name="T70" fmla="*/ 36 w 177"/>
              <a:gd name="T71" fmla="*/ 12 h 266"/>
              <a:gd name="T72" fmla="*/ 34 w 177"/>
              <a:gd name="T73" fmla="*/ 20 h 266"/>
              <a:gd name="T74" fmla="*/ 30 w 177"/>
              <a:gd name="T75" fmla="*/ 33 h 266"/>
              <a:gd name="T76" fmla="*/ 27 w 177"/>
              <a:gd name="T77" fmla="*/ 48 h 266"/>
              <a:gd name="T78" fmla="*/ 26 w 177"/>
              <a:gd name="T79" fmla="*/ 66 h 266"/>
              <a:gd name="T80" fmla="*/ 26 w 177"/>
              <a:gd name="T81" fmla="*/ 87 h 266"/>
              <a:gd name="T82" fmla="*/ 30 w 177"/>
              <a:gd name="T83" fmla="*/ 108 h 266"/>
              <a:gd name="T84" fmla="*/ 38 w 177"/>
              <a:gd name="T85" fmla="*/ 131 h 266"/>
              <a:gd name="T86" fmla="*/ 51 w 177"/>
              <a:gd name="T87" fmla="*/ 153 h 266"/>
              <a:gd name="T88" fmla="*/ 49 w 177"/>
              <a:gd name="T89" fmla="*/ 149 h 266"/>
              <a:gd name="T90" fmla="*/ 47 w 177"/>
              <a:gd name="T91" fmla="*/ 140 h 266"/>
              <a:gd name="T92" fmla="*/ 44 w 177"/>
              <a:gd name="T93" fmla="*/ 126 h 266"/>
              <a:gd name="T94" fmla="*/ 40 w 177"/>
              <a:gd name="T95" fmla="*/ 109 h 266"/>
              <a:gd name="T96" fmla="*/ 39 w 177"/>
              <a:gd name="T97" fmla="*/ 88 h 266"/>
              <a:gd name="T98" fmla="*/ 39 w 177"/>
              <a:gd name="T99" fmla="*/ 66 h 266"/>
              <a:gd name="T100" fmla="*/ 42 w 177"/>
              <a:gd name="T101" fmla="*/ 44 h 266"/>
              <a:gd name="T102" fmla="*/ 48 w 177"/>
              <a:gd name="T103" fmla="*/ 21 h 266"/>
              <a:gd name="T104" fmla="*/ 60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60" y="0"/>
                </a:moveTo>
                <a:lnTo>
                  <a:pt x="61" y="1"/>
                </a:lnTo>
                <a:lnTo>
                  <a:pt x="66" y="3"/>
                </a:lnTo>
                <a:lnTo>
                  <a:pt x="75" y="7"/>
                </a:lnTo>
                <a:lnTo>
                  <a:pt x="86" y="12"/>
                </a:lnTo>
                <a:lnTo>
                  <a:pt x="97" y="18"/>
                </a:lnTo>
                <a:lnTo>
                  <a:pt x="110" y="27"/>
                </a:lnTo>
                <a:lnTo>
                  <a:pt x="123" y="38"/>
                </a:lnTo>
                <a:lnTo>
                  <a:pt x="136" y="49"/>
                </a:lnTo>
                <a:lnTo>
                  <a:pt x="148" y="64"/>
                </a:lnTo>
                <a:lnTo>
                  <a:pt x="160" y="81"/>
                </a:lnTo>
                <a:lnTo>
                  <a:pt x="168" y="100"/>
                </a:lnTo>
                <a:lnTo>
                  <a:pt x="174" y="121"/>
                </a:lnTo>
                <a:lnTo>
                  <a:pt x="177" y="144"/>
                </a:lnTo>
                <a:lnTo>
                  <a:pt x="175" y="171"/>
                </a:lnTo>
                <a:lnTo>
                  <a:pt x="169" y="200"/>
                </a:lnTo>
                <a:lnTo>
                  <a:pt x="157" y="231"/>
                </a:lnTo>
                <a:lnTo>
                  <a:pt x="142" y="266"/>
                </a:lnTo>
                <a:lnTo>
                  <a:pt x="139" y="265"/>
                </a:lnTo>
                <a:lnTo>
                  <a:pt x="133" y="264"/>
                </a:lnTo>
                <a:lnTo>
                  <a:pt x="123" y="260"/>
                </a:lnTo>
                <a:lnTo>
                  <a:pt x="110" y="253"/>
                </a:lnTo>
                <a:lnTo>
                  <a:pt x="96" y="247"/>
                </a:lnTo>
                <a:lnTo>
                  <a:pt x="82" y="236"/>
                </a:lnTo>
                <a:lnTo>
                  <a:pt x="65" y="226"/>
                </a:lnTo>
                <a:lnTo>
                  <a:pt x="51" y="213"/>
                </a:lnTo>
                <a:lnTo>
                  <a:pt x="35" y="199"/>
                </a:lnTo>
                <a:lnTo>
                  <a:pt x="22" y="182"/>
                </a:lnTo>
                <a:lnTo>
                  <a:pt x="12" y="164"/>
                </a:lnTo>
                <a:lnTo>
                  <a:pt x="4" y="143"/>
                </a:lnTo>
                <a:lnTo>
                  <a:pt x="0" y="121"/>
                </a:lnTo>
                <a:lnTo>
                  <a:pt x="1" y="96"/>
                </a:lnTo>
                <a:lnTo>
                  <a:pt x="7" y="69"/>
                </a:lnTo>
                <a:lnTo>
                  <a:pt x="18" y="40"/>
                </a:lnTo>
                <a:lnTo>
                  <a:pt x="36" y="9"/>
                </a:lnTo>
                <a:lnTo>
                  <a:pt x="36" y="12"/>
                </a:lnTo>
                <a:lnTo>
                  <a:pt x="34" y="20"/>
                </a:lnTo>
                <a:lnTo>
                  <a:pt x="30" y="33"/>
                </a:lnTo>
                <a:lnTo>
                  <a:pt x="27" y="48"/>
                </a:lnTo>
                <a:lnTo>
                  <a:pt x="26" y="66"/>
                </a:lnTo>
                <a:lnTo>
                  <a:pt x="26" y="87"/>
                </a:lnTo>
                <a:lnTo>
                  <a:pt x="30" y="108"/>
                </a:lnTo>
                <a:lnTo>
                  <a:pt x="38" y="131"/>
                </a:lnTo>
                <a:lnTo>
                  <a:pt x="51" y="153"/>
                </a:lnTo>
                <a:lnTo>
                  <a:pt x="49" y="149"/>
                </a:lnTo>
                <a:lnTo>
                  <a:pt x="47" y="140"/>
                </a:lnTo>
                <a:lnTo>
                  <a:pt x="44" y="126"/>
                </a:lnTo>
                <a:lnTo>
                  <a:pt x="40" y="109"/>
                </a:lnTo>
                <a:lnTo>
                  <a:pt x="39" y="88"/>
                </a:lnTo>
                <a:lnTo>
                  <a:pt x="39" y="66"/>
                </a:lnTo>
                <a:lnTo>
                  <a:pt x="42" y="44"/>
                </a:lnTo>
                <a:lnTo>
                  <a:pt x="48" y="21"/>
                </a:lnTo>
                <a:lnTo>
                  <a:pt x="60" y="0"/>
                </a:lnTo>
                <a:close/>
              </a:path>
            </a:pathLst>
          </a:custGeom>
          <a:solidFill>
            <a:schemeClr val="accent5">
              <a:lumMod val="100000"/>
            </a:schemeClr>
          </a:solidFill>
          <a:ln w="0">
            <a:noFill/>
            <a:prstDash val="solid"/>
            <a:round/>
          </a:ln>
        </p:spPr>
        <p:txBody>
          <a:bodyPr anchor="ctr"/>
          <a:lstStyle/>
          <a:p>
            <a:pPr algn="ctr">
              <a:buClrTx/>
              <a:buFontTx/>
              <a:buNone/>
            </a:pPr>
            <a:endParaRPr sz="1800" kern="1200">
              <a:ea typeface="微软雅黑"/>
            </a:endParaRPr>
          </a:p>
        </p:txBody>
      </p:sp>
      <p:sp>
        <p:nvSpPr>
          <p:cNvPr id="50" name="千图PPT彼岸天：ID 8661124库_任意多边形 49"/>
          <p:cNvSpPr/>
          <p:nvPr>
            <p:custDataLst>
              <p:tags r:id="rId34"/>
            </p:custDataLst>
          </p:nvPr>
        </p:nvSpPr>
        <p:spPr bwMode="auto">
          <a:xfrm>
            <a:off x="3378400" y="3935156"/>
            <a:ext cx="257036" cy="377743"/>
          </a:xfrm>
          <a:custGeom>
            <a:avLst/>
            <a:gdLst>
              <a:gd name="T0" fmla="*/ 135 w 177"/>
              <a:gd name="T1" fmla="*/ 0 h 256"/>
              <a:gd name="T2" fmla="*/ 133 w 177"/>
              <a:gd name="T3" fmla="*/ 1 h 256"/>
              <a:gd name="T4" fmla="*/ 125 w 177"/>
              <a:gd name="T5" fmla="*/ 5 h 256"/>
              <a:gd name="T6" fmla="*/ 115 w 177"/>
              <a:gd name="T7" fmla="*/ 12 h 256"/>
              <a:gd name="T8" fmla="*/ 102 w 177"/>
              <a:gd name="T9" fmla="*/ 21 h 256"/>
              <a:gd name="T10" fmla="*/ 87 w 177"/>
              <a:gd name="T11" fmla="*/ 33 h 256"/>
              <a:gd name="T12" fmla="*/ 73 w 177"/>
              <a:gd name="T13" fmla="*/ 47 h 256"/>
              <a:gd name="T14" fmla="*/ 60 w 177"/>
              <a:gd name="T15" fmla="*/ 65 h 256"/>
              <a:gd name="T16" fmla="*/ 51 w 177"/>
              <a:gd name="T17" fmla="*/ 87 h 256"/>
              <a:gd name="T18" fmla="*/ 44 w 177"/>
              <a:gd name="T19" fmla="*/ 112 h 256"/>
              <a:gd name="T20" fmla="*/ 46 w 177"/>
              <a:gd name="T21" fmla="*/ 108 h 256"/>
              <a:gd name="T22" fmla="*/ 50 w 177"/>
              <a:gd name="T23" fmla="*/ 100 h 256"/>
              <a:gd name="T24" fmla="*/ 57 w 177"/>
              <a:gd name="T25" fmla="*/ 88 h 256"/>
              <a:gd name="T26" fmla="*/ 68 w 177"/>
              <a:gd name="T27" fmla="*/ 73 h 256"/>
              <a:gd name="T28" fmla="*/ 81 w 177"/>
              <a:gd name="T29" fmla="*/ 57 h 256"/>
              <a:gd name="T30" fmla="*/ 96 w 177"/>
              <a:gd name="T31" fmla="*/ 42 h 256"/>
              <a:gd name="T32" fmla="*/ 115 w 177"/>
              <a:gd name="T33" fmla="*/ 27 h 256"/>
              <a:gd name="T34" fmla="*/ 135 w 177"/>
              <a:gd name="T35" fmla="*/ 17 h 256"/>
              <a:gd name="T36" fmla="*/ 158 w 177"/>
              <a:gd name="T37" fmla="*/ 9 h 256"/>
              <a:gd name="T38" fmla="*/ 159 w 177"/>
              <a:gd name="T39" fmla="*/ 12 h 256"/>
              <a:gd name="T40" fmla="*/ 161 w 177"/>
              <a:gd name="T41" fmla="*/ 17 h 256"/>
              <a:gd name="T42" fmla="*/ 165 w 177"/>
              <a:gd name="T43" fmla="*/ 27 h 256"/>
              <a:gd name="T44" fmla="*/ 169 w 177"/>
              <a:gd name="T45" fmla="*/ 39 h 256"/>
              <a:gd name="T46" fmla="*/ 173 w 177"/>
              <a:gd name="T47" fmla="*/ 53 h 256"/>
              <a:gd name="T48" fmla="*/ 176 w 177"/>
              <a:gd name="T49" fmla="*/ 70 h 256"/>
              <a:gd name="T50" fmla="*/ 177 w 177"/>
              <a:gd name="T51" fmla="*/ 88 h 256"/>
              <a:gd name="T52" fmla="*/ 177 w 177"/>
              <a:gd name="T53" fmla="*/ 108 h 256"/>
              <a:gd name="T54" fmla="*/ 173 w 177"/>
              <a:gd name="T55" fmla="*/ 129 h 256"/>
              <a:gd name="T56" fmla="*/ 167 w 177"/>
              <a:gd name="T57" fmla="*/ 149 h 256"/>
              <a:gd name="T58" fmla="*/ 158 w 177"/>
              <a:gd name="T59" fmla="*/ 170 h 256"/>
              <a:gd name="T60" fmla="*/ 142 w 177"/>
              <a:gd name="T61" fmla="*/ 190 h 256"/>
              <a:gd name="T62" fmla="*/ 122 w 177"/>
              <a:gd name="T63" fmla="*/ 209 h 256"/>
              <a:gd name="T64" fmla="*/ 98 w 177"/>
              <a:gd name="T65" fmla="*/ 226 h 256"/>
              <a:gd name="T66" fmla="*/ 65 w 177"/>
              <a:gd name="T67" fmla="*/ 242 h 256"/>
              <a:gd name="T68" fmla="*/ 28 w 177"/>
              <a:gd name="T69" fmla="*/ 256 h 256"/>
              <a:gd name="T70" fmla="*/ 26 w 177"/>
              <a:gd name="T71" fmla="*/ 253 h 256"/>
              <a:gd name="T72" fmla="*/ 24 w 177"/>
              <a:gd name="T73" fmla="*/ 247 h 256"/>
              <a:gd name="T74" fmla="*/ 20 w 177"/>
              <a:gd name="T75" fmla="*/ 238 h 256"/>
              <a:gd name="T76" fmla="*/ 15 w 177"/>
              <a:gd name="T77" fmla="*/ 225 h 256"/>
              <a:gd name="T78" fmla="*/ 11 w 177"/>
              <a:gd name="T79" fmla="*/ 209 h 256"/>
              <a:gd name="T80" fmla="*/ 5 w 177"/>
              <a:gd name="T81" fmla="*/ 192 h 256"/>
              <a:gd name="T82" fmla="*/ 3 w 177"/>
              <a:gd name="T83" fmla="*/ 174 h 256"/>
              <a:gd name="T84" fmla="*/ 0 w 177"/>
              <a:gd name="T85" fmla="*/ 153 h 256"/>
              <a:gd name="T86" fmla="*/ 0 w 177"/>
              <a:gd name="T87" fmla="*/ 132 h 256"/>
              <a:gd name="T88" fmla="*/ 3 w 177"/>
              <a:gd name="T89" fmla="*/ 112 h 256"/>
              <a:gd name="T90" fmla="*/ 8 w 177"/>
              <a:gd name="T91" fmla="*/ 91 h 256"/>
              <a:gd name="T92" fmla="*/ 17 w 177"/>
              <a:gd name="T93" fmla="*/ 71 h 256"/>
              <a:gd name="T94" fmla="*/ 31 w 177"/>
              <a:gd name="T95" fmla="*/ 53 h 256"/>
              <a:gd name="T96" fmla="*/ 48 w 177"/>
              <a:gd name="T97" fmla="*/ 36 h 256"/>
              <a:gd name="T98" fmla="*/ 72 w 177"/>
              <a:gd name="T99" fmla="*/ 21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5" y="12"/>
                </a:lnTo>
                <a:lnTo>
                  <a:pt x="102" y="21"/>
                </a:lnTo>
                <a:lnTo>
                  <a:pt x="87" y="33"/>
                </a:lnTo>
                <a:lnTo>
                  <a:pt x="73" y="47"/>
                </a:lnTo>
                <a:lnTo>
                  <a:pt x="60" y="65"/>
                </a:lnTo>
                <a:lnTo>
                  <a:pt x="51" y="87"/>
                </a:lnTo>
                <a:lnTo>
                  <a:pt x="44" y="112"/>
                </a:lnTo>
                <a:lnTo>
                  <a:pt x="46" y="108"/>
                </a:lnTo>
                <a:lnTo>
                  <a:pt x="50" y="100"/>
                </a:lnTo>
                <a:lnTo>
                  <a:pt x="57" y="88"/>
                </a:lnTo>
                <a:lnTo>
                  <a:pt x="68" y="73"/>
                </a:lnTo>
                <a:lnTo>
                  <a:pt x="81" y="57"/>
                </a:lnTo>
                <a:lnTo>
                  <a:pt x="96" y="42"/>
                </a:lnTo>
                <a:lnTo>
                  <a:pt x="115" y="27"/>
                </a:lnTo>
                <a:lnTo>
                  <a:pt x="135" y="17"/>
                </a:lnTo>
                <a:lnTo>
                  <a:pt x="158" y="9"/>
                </a:lnTo>
                <a:lnTo>
                  <a:pt x="159" y="12"/>
                </a:lnTo>
                <a:lnTo>
                  <a:pt x="161" y="17"/>
                </a:lnTo>
                <a:lnTo>
                  <a:pt x="165" y="27"/>
                </a:lnTo>
                <a:lnTo>
                  <a:pt x="169" y="39"/>
                </a:lnTo>
                <a:lnTo>
                  <a:pt x="173" y="53"/>
                </a:lnTo>
                <a:lnTo>
                  <a:pt x="176" y="70"/>
                </a:lnTo>
                <a:lnTo>
                  <a:pt x="177" y="88"/>
                </a:lnTo>
                <a:lnTo>
                  <a:pt x="177" y="108"/>
                </a:lnTo>
                <a:lnTo>
                  <a:pt x="173" y="129"/>
                </a:lnTo>
                <a:lnTo>
                  <a:pt x="167" y="149"/>
                </a:lnTo>
                <a:lnTo>
                  <a:pt x="158" y="170"/>
                </a:lnTo>
                <a:lnTo>
                  <a:pt x="142" y="190"/>
                </a:lnTo>
                <a:lnTo>
                  <a:pt x="122" y="209"/>
                </a:lnTo>
                <a:lnTo>
                  <a:pt x="98" y="226"/>
                </a:lnTo>
                <a:lnTo>
                  <a:pt x="65" y="242"/>
                </a:lnTo>
                <a:lnTo>
                  <a:pt x="28" y="256"/>
                </a:lnTo>
                <a:lnTo>
                  <a:pt x="26" y="253"/>
                </a:lnTo>
                <a:lnTo>
                  <a:pt x="24" y="247"/>
                </a:lnTo>
                <a:lnTo>
                  <a:pt x="20" y="238"/>
                </a:lnTo>
                <a:lnTo>
                  <a:pt x="15" y="225"/>
                </a:lnTo>
                <a:lnTo>
                  <a:pt x="11" y="209"/>
                </a:lnTo>
                <a:lnTo>
                  <a:pt x="5" y="192"/>
                </a:lnTo>
                <a:lnTo>
                  <a:pt x="3" y="174"/>
                </a:lnTo>
                <a:lnTo>
                  <a:pt x="0" y="153"/>
                </a:lnTo>
                <a:lnTo>
                  <a:pt x="0" y="132"/>
                </a:lnTo>
                <a:lnTo>
                  <a:pt x="3" y="112"/>
                </a:lnTo>
                <a:lnTo>
                  <a:pt x="8" y="91"/>
                </a:lnTo>
                <a:lnTo>
                  <a:pt x="17" y="71"/>
                </a:lnTo>
                <a:lnTo>
                  <a:pt x="31" y="53"/>
                </a:lnTo>
                <a:lnTo>
                  <a:pt x="48" y="36"/>
                </a:lnTo>
                <a:lnTo>
                  <a:pt x="72" y="21"/>
                </a:lnTo>
                <a:lnTo>
                  <a:pt x="100" y="9"/>
                </a:lnTo>
                <a:lnTo>
                  <a:pt x="13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51" name="千图PPT彼岸天：ID 8661124库_任意多边形 50"/>
          <p:cNvSpPr/>
          <p:nvPr>
            <p:custDataLst>
              <p:tags r:id="rId35"/>
            </p:custDataLst>
          </p:nvPr>
        </p:nvSpPr>
        <p:spPr bwMode="auto">
          <a:xfrm>
            <a:off x="2475143" y="3535280"/>
            <a:ext cx="254132" cy="392499"/>
          </a:xfrm>
          <a:custGeom>
            <a:avLst/>
            <a:gdLst>
              <a:gd name="T0" fmla="*/ 60 w 175"/>
              <a:gd name="T1" fmla="*/ 0 h 266"/>
              <a:gd name="T2" fmla="*/ 61 w 175"/>
              <a:gd name="T3" fmla="*/ 1 h 266"/>
              <a:gd name="T4" fmla="*/ 66 w 175"/>
              <a:gd name="T5" fmla="*/ 2 h 266"/>
              <a:gd name="T6" fmla="*/ 75 w 175"/>
              <a:gd name="T7" fmla="*/ 6 h 266"/>
              <a:gd name="T8" fmla="*/ 84 w 175"/>
              <a:gd name="T9" fmla="*/ 11 h 266"/>
              <a:gd name="T10" fmla="*/ 97 w 175"/>
              <a:gd name="T11" fmla="*/ 18 h 266"/>
              <a:gd name="T12" fmla="*/ 110 w 175"/>
              <a:gd name="T13" fmla="*/ 27 h 266"/>
              <a:gd name="T14" fmla="*/ 123 w 175"/>
              <a:gd name="T15" fmla="*/ 37 h 266"/>
              <a:gd name="T16" fmla="*/ 136 w 175"/>
              <a:gd name="T17" fmla="*/ 49 h 266"/>
              <a:gd name="T18" fmla="*/ 148 w 175"/>
              <a:gd name="T19" fmla="*/ 65 h 266"/>
              <a:gd name="T20" fmla="*/ 158 w 175"/>
              <a:gd name="T21" fmla="*/ 80 h 266"/>
              <a:gd name="T22" fmla="*/ 167 w 175"/>
              <a:gd name="T23" fmla="*/ 100 h 266"/>
              <a:gd name="T24" fmla="*/ 173 w 175"/>
              <a:gd name="T25" fmla="*/ 120 h 266"/>
              <a:gd name="T26" fmla="*/ 175 w 175"/>
              <a:gd name="T27" fmla="*/ 145 h 266"/>
              <a:gd name="T28" fmla="*/ 174 w 175"/>
              <a:gd name="T29" fmla="*/ 171 h 266"/>
              <a:gd name="T30" fmla="*/ 169 w 175"/>
              <a:gd name="T31" fmla="*/ 200 h 266"/>
              <a:gd name="T32" fmla="*/ 157 w 175"/>
              <a:gd name="T33" fmla="*/ 232 h 266"/>
              <a:gd name="T34" fmla="*/ 140 w 175"/>
              <a:gd name="T35" fmla="*/ 266 h 266"/>
              <a:gd name="T36" fmla="*/ 139 w 175"/>
              <a:gd name="T37" fmla="*/ 266 h 266"/>
              <a:gd name="T38" fmla="*/ 132 w 175"/>
              <a:gd name="T39" fmla="*/ 263 h 266"/>
              <a:gd name="T40" fmla="*/ 122 w 175"/>
              <a:gd name="T41" fmla="*/ 259 h 266"/>
              <a:gd name="T42" fmla="*/ 110 w 175"/>
              <a:gd name="T43" fmla="*/ 253 h 266"/>
              <a:gd name="T44" fmla="*/ 96 w 175"/>
              <a:gd name="T45" fmla="*/ 246 h 266"/>
              <a:gd name="T46" fmla="*/ 80 w 175"/>
              <a:gd name="T47" fmla="*/ 237 h 266"/>
              <a:gd name="T48" fmla="*/ 65 w 175"/>
              <a:gd name="T49" fmla="*/ 226 h 266"/>
              <a:gd name="T50" fmla="*/ 49 w 175"/>
              <a:gd name="T51" fmla="*/ 213 h 266"/>
              <a:gd name="T52" fmla="*/ 35 w 175"/>
              <a:gd name="T53" fmla="*/ 198 h 266"/>
              <a:gd name="T54" fmla="*/ 22 w 175"/>
              <a:gd name="T55" fmla="*/ 181 h 266"/>
              <a:gd name="T56" fmla="*/ 11 w 175"/>
              <a:gd name="T57" fmla="*/ 163 h 266"/>
              <a:gd name="T58" fmla="*/ 4 w 175"/>
              <a:gd name="T59" fmla="*/ 143 h 266"/>
              <a:gd name="T60" fmla="*/ 0 w 175"/>
              <a:gd name="T61" fmla="*/ 120 h 266"/>
              <a:gd name="T62" fmla="*/ 1 w 175"/>
              <a:gd name="T63" fmla="*/ 96 h 266"/>
              <a:gd name="T64" fmla="*/ 6 w 175"/>
              <a:gd name="T65" fmla="*/ 70 h 266"/>
              <a:gd name="T66" fmla="*/ 18 w 175"/>
              <a:gd name="T67" fmla="*/ 40 h 266"/>
              <a:gd name="T68" fmla="*/ 36 w 175"/>
              <a:gd name="T69" fmla="*/ 9 h 266"/>
              <a:gd name="T70" fmla="*/ 35 w 175"/>
              <a:gd name="T71" fmla="*/ 11 h 266"/>
              <a:gd name="T72" fmla="*/ 32 w 175"/>
              <a:gd name="T73" fmla="*/ 21 h 266"/>
              <a:gd name="T74" fmla="*/ 30 w 175"/>
              <a:gd name="T75" fmla="*/ 32 h 266"/>
              <a:gd name="T76" fmla="*/ 27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49 h 266"/>
              <a:gd name="T90" fmla="*/ 47 w 175"/>
              <a:gd name="T91" fmla="*/ 140 h 266"/>
              <a:gd name="T92" fmla="*/ 43 w 175"/>
              <a:gd name="T93" fmla="*/ 127 h 266"/>
              <a:gd name="T94" fmla="*/ 40 w 175"/>
              <a:gd name="T95" fmla="*/ 109 h 266"/>
              <a:gd name="T96" fmla="*/ 37 w 175"/>
              <a:gd name="T97" fmla="*/ 88 h 266"/>
              <a:gd name="T98" fmla="*/ 37 w 175"/>
              <a:gd name="T99" fmla="*/ 66 h 266"/>
              <a:gd name="T100" fmla="*/ 41 w 175"/>
              <a:gd name="T101" fmla="*/ 44 h 266"/>
              <a:gd name="T102" fmla="*/ 48 w 175"/>
              <a:gd name="T103" fmla="*/ 22 h 266"/>
              <a:gd name="T104" fmla="*/ 60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60" y="0"/>
                </a:moveTo>
                <a:lnTo>
                  <a:pt x="61" y="1"/>
                </a:lnTo>
                <a:lnTo>
                  <a:pt x="66" y="2"/>
                </a:lnTo>
                <a:lnTo>
                  <a:pt x="75" y="6"/>
                </a:lnTo>
                <a:lnTo>
                  <a:pt x="84" y="11"/>
                </a:lnTo>
                <a:lnTo>
                  <a:pt x="97" y="18"/>
                </a:lnTo>
                <a:lnTo>
                  <a:pt x="110" y="27"/>
                </a:lnTo>
                <a:lnTo>
                  <a:pt x="123" y="37"/>
                </a:lnTo>
                <a:lnTo>
                  <a:pt x="136" y="49"/>
                </a:lnTo>
                <a:lnTo>
                  <a:pt x="148" y="65"/>
                </a:lnTo>
                <a:lnTo>
                  <a:pt x="158" y="80"/>
                </a:lnTo>
                <a:lnTo>
                  <a:pt x="167" y="100"/>
                </a:lnTo>
                <a:lnTo>
                  <a:pt x="173" y="120"/>
                </a:lnTo>
                <a:lnTo>
                  <a:pt x="175" y="145"/>
                </a:lnTo>
                <a:lnTo>
                  <a:pt x="174" y="171"/>
                </a:lnTo>
                <a:lnTo>
                  <a:pt x="169" y="200"/>
                </a:lnTo>
                <a:lnTo>
                  <a:pt x="157" y="232"/>
                </a:lnTo>
                <a:lnTo>
                  <a:pt x="140" y="266"/>
                </a:lnTo>
                <a:lnTo>
                  <a:pt x="139" y="266"/>
                </a:lnTo>
                <a:lnTo>
                  <a:pt x="132" y="263"/>
                </a:lnTo>
                <a:lnTo>
                  <a:pt x="122" y="259"/>
                </a:lnTo>
                <a:lnTo>
                  <a:pt x="110" y="253"/>
                </a:lnTo>
                <a:lnTo>
                  <a:pt x="96" y="246"/>
                </a:lnTo>
                <a:lnTo>
                  <a:pt x="80" y="237"/>
                </a:lnTo>
                <a:lnTo>
                  <a:pt x="65" y="226"/>
                </a:lnTo>
                <a:lnTo>
                  <a:pt x="49" y="213"/>
                </a:lnTo>
                <a:lnTo>
                  <a:pt x="35" y="198"/>
                </a:lnTo>
                <a:lnTo>
                  <a:pt x="22" y="181"/>
                </a:lnTo>
                <a:lnTo>
                  <a:pt x="11" y="163"/>
                </a:lnTo>
                <a:lnTo>
                  <a:pt x="4" y="143"/>
                </a:lnTo>
                <a:lnTo>
                  <a:pt x="0" y="120"/>
                </a:lnTo>
                <a:lnTo>
                  <a:pt x="1" y="96"/>
                </a:lnTo>
                <a:lnTo>
                  <a:pt x="6" y="70"/>
                </a:lnTo>
                <a:lnTo>
                  <a:pt x="18" y="40"/>
                </a:lnTo>
                <a:lnTo>
                  <a:pt x="36" y="9"/>
                </a:lnTo>
                <a:lnTo>
                  <a:pt x="35" y="11"/>
                </a:lnTo>
                <a:lnTo>
                  <a:pt x="32" y="21"/>
                </a:lnTo>
                <a:lnTo>
                  <a:pt x="30" y="32"/>
                </a:lnTo>
                <a:lnTo>
                  <a:pt x="27" y="48"/>
                </a:lnTo>
                <a:lnTo>
                  <a:pt x="24" y="66"/>
                </a:lnTo>
                <a:lnTo>
                  <a:pt x="26" y="87"/>
                </a:lnTo>
                <a:lnTo>
                  <a:pt x="30" y="109"/>
                </a:lnTo>
                <a:lnTo>
                  <a:pt x="37" y="131"/>
                </a:lnTo>
                <a:lnTo>
                  <a:pt x="50" y="153"/>
                </a:lnTo>
                <a:lnTo>
                  <a:pt x="49" y="149"/>
                </a:lnTo>
                <a:lnTo>
                  <a:pt x="47" y="140"/>
                </a:lnTo>
                <a:lnTo>
                  <a:pt x="43" y="127"/>
                </a:lnTo>
                <a:lnTo>
                  <a:pt x="40" y="109"/>
                </a:lnTo>
                <a:lnTo>
                  <a:pt x="37" y="88"/>
                </a:lnTo>
                <a:lnTo>
                  <a:pt x="37" y="66"/>
                </a:lnTo>
                <a:lnTo>
                  <a:pt x="41" y="44"/>
                </a:lnTo>
                <a:lnTo>
                  <a:pt x="48" y="22"/>
                </a:lnTo>
                <a:lnTo>
                  <a:pt x="60" y="0"/>
                </a:lnTo>
                <a:close/>
              </a:path>
            </a:pathLst>
          </a:custGeom>
          <a:solidFill>
            <a:schemeClr val="accent2">
              <a:lumMod val="100000"/>
            </a:schemeClr>
          </a:solidFill>
          <a:ln w="0">
            <a:noFill/>
            <a:prstDash val="solid"/>
            <a:round/>
          </a:ln>
        </p:spPr>
        <p:txBody>
          <a:bodyPr anchor="ctr"/>
          <a:lstStyle/>
          <a:p>
            <a:pPr algn="ctr">
              <a:buClrTx/>
              <a:buFontTx/>
              <a:buNone/>
            </a:pPr>
            <a:endParaRPr sz="1800" kern="1200">
              <a:ea typeface="微软雅黑"/>
            </a:endParaRPr>
          </a:p>
        </p:txBody>
      </p:sp>
      <p:sp>
        <p:nvSpPr>
          <p:cNvPr id="52" name="千图PPT彼岸天：ID 8661124库_任意多边形 51"/>
          <p:cNvSpPr/>
          <p:nvPr>
            <p:custDataLst>
              <p:tags r:id="rId36"/>
            </p:custDataLst>
          </p:nvPr>
        </p:nvSpPr>
        <p:spPr bwMode="auto">
          <a:xfrm>
            <a:off x="2759771" y="3927779"/>
            <a:ext cx="257036" cy="377743"/>
          </a:xfrm>
          <a:custGeom>
            <a:avLst/>
            <a:gdLst>
              <a:gd name="T0" fmla="*/ 135 w 177"/>
              <a:gd name="T1" fmla="*/ 0 h 256"/>
              <a:gd name="T2" fmla="*/ 133 w 177"/>
              <a:gd name="T3" fmla="*/ 1 h 256"/>
              <a:gd name="T4" fmla="*/ 125 w 177"/>
              <a:gd name="T5" fmla="*/ 5 h 256"/>
              <a:gd name="T6" fmla="*/ 114 w 177"/>
              <a:gd name="T7" fmla="*/ 12 h 256"/>
              <a:gd name="T8" fmla="*/ 101 w 177"/>
              <a:gd name="T9" fmla="*/ 21 h 256"/>
              <a:gd name="T10" fmla="*/ 87 w 177"/>
              <a:gd name="T11" fmla="*/ 32 h 256"/>
              <a:gd name="T12" fmla="*/ 73 w 177"/>
              <a:gd name="T13" fmla="*/ 48 h 256"/>
              <a:gd name="T14" fmla="*/ 61 w 177"/>
              <a:gd name="T15" fmla="*/ 66 h 256"/>
              <a:gd name="T16" fmla="*/ 51 w 177"/>
              <a:gd name="T17" fmla="*/ 87 h 256"/>
              <a:gd name="T18" fmla="*/ 44 w 177"/>
              <a:gd name="T19" fmla="*/ 112 h 256"/>
              <a:gd name="T20" fmla="*/ 45 w 177"/>
              <a:gd name="T21" fmla="*/ 109 h 256"/>
              <a:gd name="T22" fmla="*/ 49 w 177"/>
              <a:gd name="T23" fmla="*/ 100 h 256"/>
              <a:gd name="T24" fmla="*/ 57 w 177"/>
              <a:gd name="T25" fmla="*/ 88 h 256"/>
              <a:gd name="T26" fmla="*/ 68 w 177"/>
              <a:gd name="T27" fmla="*/ 74 h 256"/>
              <a:gd name="T28" fmla="*/ 81 w 177"/>
              <a:gd name="T29" fmla="*/ 57 h 256"/>
              <a:gd name="T30" fmla="*/ 96 w 177"/>
              <a:gd name="T31" fmla="*/ 41 h 256"/>
              <a:gd name="T32" fmla="*/ 114 w 177"/>
              <a:gd name="T33" fmla="*/ 27 h 256"/>
              <a:gd name="T34" fmla="*/ 135 w 177"/>
              <a:gd name="T35" fmla="*/ 17 h 256"/>
              <a:gd name="T36" fmla="*/ 159 w 177"/>
              <a:gd name="T37" fmla="*/ 10 h 256"/>
              <a:gd name="T38" fmla="*/ 159 w 177"/>
              <a:gd name="T39" fmla="*/ 12 h 256"/>
              <a:gd name="T40" fmla="*/ 161 w 177"/>
              <a:gd name="T41" fmla="*/ 18 h 256"/>
              <a:gd name="T42" fmla="*/ 165 w 177"/>
              <a:gd name="T43" fmla="*/ 27 h 256"/>
              <a:gd name="T44" fmla="*/ 169 w 177"/>
              <a:gd name="T45" fmla="*/ 39 h 256"/>
              <a:gd name="T46" fmla="*/ 173 w 177"/>
              <a:gd name="T47" fmla="*/ 54 h 256"/>
              <a:gd name="T48" fmla="*/ 175 w 177"/>
              <a:gd name="T49" fmla="*/ 70 h 256"/>
              <a:gd name="T50" fmla="*/ 177 w 177"/>
              <a:gd name="T51" fmla="*/ 89 h 256"/>
              <a:gd name="T52" fmla="*/ 177 w 177"/>
              <a:gd name="T53" fmla="*/ 109 h 256"/>
              <a:gd name="T54" fmla="*/ 174 w 177"/>
              <a:gd name="T55" fmla="*/ 128 h 256"/>
              <a:gd name="T56" fmla="*/ 168 w 177"/>
              <a:gd name="T57" fmla="*/ 149 h 256"/>
              <a:gd name="T58" fmla="*/ 157 w 177"/>
              <a:gd name="T59" fmla="*/ 170 h 256"/>
              <a:gd name="T60" fmla="*/ 143 w 177"/>
              <a:gd name="T61" fmla="*/ 189 h 256"/>
              <a:gd name="T62" fmla="*/ 122 w 177"/>
              <a:gd name="T63" fmla="*/ 209 h 256"/>
              <a:gd name="T64" fmla="*/ 97 w 177"/>
              <a:gd name="T65" fmla="*/ 226 h 256"/>
              <a:gd name="T66" fmla="*/ 66 w 177"/>
              <a:gd name="T67" fmla="*/ 243 h 256"/>
              <a:gd name="T68" fmla="*/ 27 w 177"/>
              <a:gd name="T69" fmla="*/ 256 h 256"/>
              <a:gd name="T70" fmla="*/ 26 w 177"/>
              <a:gd name="T71" fmla="*/ 253 h 256"/>
              <a:gd name="T72" fmla="*/ 23 w 177"/>
              <a:gd name="T73" fmla="*/ 248 h 256"/>
              <a:gd name="T74" fmla="*/ 19 w 177"/>
              <a:gd name="T75" fmla="*/ 237 h 256"/>
              <a:gd name="T76" fmla="*/ 14 w 177"/>
              <a:gd name="T77" fmla="*/ 224 h 256"/>
              <a:gd name="T78" fmla="*/ 10 w 177"/>
              <a:gd name="T79" fmla="*/ 210 h 256"/>
              <a:gd name="T80" fmla="*/ 5 w 177"/>
              <a:gd name="T81" fmla="*/ 192 h 256"/>
              <a:gd name="T82" fmla="*/ 3 w 177"/>
              <a:gd name="T83" fmla="*/ 174 h 256"/>
              <a:gd name="T84" fmla="*/ 0 w 177"/>
              <a:gd name="T85" fmla="*/ 154 h 256"/>
              <a:gd name="T86" fmla="*/ 0 w 177"/>
              <a:gd name="T87" fmla="*/ 134 h 256"/>
              <a:gd name="T88" fmla="*/ 3 w 177"/>
              <a:gd name="T89" fmla="*/ 113 h 256"/>
              <a:gd name="T90" fmla="*/ 9 w 177"/>
              <a:gd name="T91" fmla="*/ 92 h 256"/>
              <a:gd name="T92" fmla="*/ 18 w 177"/>
              <a:gd name="T93" fmla="*/ 71 h 256"/>
              <a:gd name="T94" fmla="*/ 31 w 177"/>
              <a:gd name="T95" fmla="*/ 53 h 256"/>
              <a:gd name="T96" fmla="*/ 49 w 177"/>
              <a:gd name="T97" fmla="*/ 36 h 256"/>
              <a:gd name="T98" fmla="*/ 71 w 177"/>
              <a:gd name="T99" fmla="*/ 22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4" y="12"/>
                </a:lnTo>
                <a:lnTo>
                  <a:pt x="101" y="21"/>
                </a:lnTo>
                <a:lnTo>
                  <a:pt x="87" y="32"/>
                </a:lnTo>
                <a:lnTo>
                  <a:pt x="73" y="48"/>
                </a:lnTo>
                <a:lnTo>
                  <a:pt x="61" y="66"/>
                </a:lnTo>
                <a:lnTo>
                  <a:pt x="51" y="87"/>
                </a:lnTo>
                <a:lnTo>
                  <a:pt x="44" y="112"/>
                </a:lnTo>
                <a:lnTo>
                  <a:pt x="45" y="109"/>
                </a:lnTo>
                <a:lnTo>
                  <a:pt x="49" y="100"/>
                </a:lnTo>
                <a:lnTo>
                  <a:pt x="57" y="88"/>
                </a:lnTo>
                <a:lnTo>
                  <a:pt x="68" y="74"/>
                </a:lnTo>
                <a:lnTo>
                  <a:pt x="81" y="57"/>
                </a:lnTo>
                <a:lnTo>
                  <a:pt x="96" y="41"/>
                </a:lnTo>
                <a:lnTo>
                  <a:pt x="114" y="27"/>
                </a:lnTo>
                <a:lnTo>
                  <a:pt x="135" y="17"/>
                </a:lnTo>
                <a:lnTo>
                  <a:pt x="159" y="10"/>
                </a:lnTo>
                <a:lnTo>
                  <a:pt x="159" y="12"/>
                </a:lnTo>
                <a:lnTo>
                  <a:pt x="161" y="18"/>
                </a:lnTo>
                <a:lnTo>
                  <a:pt x="165" y="27"/>
                </a:lnTo>
                <a:lnTo>
                  <a:pt x="169" y="39"/>
                </a:lnTo>
                <a:lnTo>
                  <a:pt x="173" y="54"/>
                </a:lnTo>
                <a:lnTo>
                  <a:pt x="175" y="70"/>
                </a:lnTo>
                <a:lnTo>
                  <a:pt x="177" y="89"/>
                </a:lnTo>
                <a:lnTo>
                  <a:pt x="177" y="109"/>
                </a:lnTo>
                <a:lnTo>
                  <a:pt x="174" y="128"/>
                </a:lnTo>
                <a:lnTo>
                  <a:pt x="168" y="149"/>
                </a:lnTo>
                <a:lnTo>
                  <a:pt x="157" y="170"/>
                </a:lnTo>
                <a:lnTo>
                  <a:pt x="143" y="189"/>
                </a:lnTo>
                <a:lnTo>
                  <a:pt x="122" y="209"/>
                </a:lnTo>
                <a:lnTo>
                  <a:pt x="97" y="226"/>
                </a:lnTo>
                <a:lnTo>
                  <a:pt x="66" y="243"/>
                </a:lnTo>
                <a:lnTo>
                  <a:pt x="27" y="256"/>
                </a:lnTo>
                <a:lnTo>
                  <a:pt x="26" y="253"/>
                </a:lnTo>
                <a:lnTo>
                  <a:pt x="23" y="248"/>
                </a:lnTo>
                <a:lnTo>
                  <a:pt x="19" y="237"/>
                </a:lnTo>
                <a:lnTo>
                  <a:pt x="14" y="224"/>
                </a:lnTo>
                <a:lnTo>
                  <a:pt x="10" y="210"/>
                </a:lnTo>
                <a:lnTo>
                  <a:pt x="5" y="192"/>
                </a:lnTo>
                <a:lnTo>
                  <a:pt x="3" y="174"/>
                </a:lnTo>
                <a:lnTo>
                  <a:pt x="0" y="154"/>
                </a:lnTo>
                <a:lnTo>
                  <a:pt x="0" y="134"/>
                </a:lnTo>
                <a:lnTo>
                  <a:pt x="3" y="113"/>
                </a:lnTo>
                <a:lnTo>
                  <a:pt x="9" y="92"/>
                </a:lnTo>
                <a:lnTo>
                  <a:pt x="18" y="71"/>
                </a:lnTo>
                <a:lnTo>
                  <a:pt x="31" y="53"/>
                </a:lnTo>
                <a:lnTo>
                  <a:pt x="49" y="36"/>
                </a:lnTo>
                <a:lnTo>
                  <a:pt x="71" y="22"/>
                </a:lnTo>
                <a:lnTo>
                  <a:pt x="100" y="9"/>
                </a:lnTo>
                <a:lnTo>
                  <a:pt x="135" y="0"/>
                </a:lnTo>
                <a:close/>
              </a:path>
            </a:pathLst>
          </a:custGeom>
          <a:solidFill>
            <a:schemeClr val="accent3">
              <a:lumMod val="100000"/>
            </a:schemeClr>
          </a:solidFill>
          <a:ln w="0">
            <a:noFill/>
            <a:prstDash val="solid"/>
            <a:round/>
          </a:ln>
        </p:spPr>
        <p:txBody>
          <a:bodyPr anchor="ctr"/>
          <a:lstStyle/>
          <a:p>
            <a:pPr algn="ctr">
              <a:buClrTx/>
              <a:buFontTx/>
              <a:buNone/>
            </a:pPr>
            <a:endParaRPr sz="1800" kern="1200">
              <a:ea typeface="微软雅黑"/>
            </a:endParaRPr>
          </a:p>
        </p:txBody>
      </p:sp>
      <p:sp>
        <p:nvSpPr>
          <p:cNvPr id="53" name="千图PPT彼岸天：ID 8661124库_任意多边形 52"/>
          <p:cNvSpPr/>
          <p:nvPr>
            <p:custDataLst>
              <p:tags r:id="rId37"/>
            </p:custDataLst>
          </p:nvPr>
        </p:nvSpPr>
        <p:spPr bwMode="auto">
          <a:xfrm>
            <a:off x="860318" y="1201004"/>
            <a:ext cx="6110763" cy="5656996"/>
          </a:xfrm>
          <a:custGeom>
            <a:avLst/>
            <a:gdLst>
              <a:gd name="T0" fmla="*/ 1771 w 2912"/>
              <a:gd name="T1" fmla="*/ 212 h 2495"/>
              <a:gd name="T2" fmla="*/ 1821 w 2912"/>
              <a:gd name="T3" fmla="*/ 523 h 2495"/>
              <a:gd name="T4" fmla="*/ 2166 w 2912"/>
              <a:gd name="T5" fmla="*/ 719 h 2495"/>
              <a:gd name="T6" fmla="*/ 2127 w 2912"/>
              <a:gd name="T7" fmla="*/ 721 h 2495"/>
              <a:gd name="T8" fmla="*/ 1993 w 2912"/>
              <a:gd name="T9" fmla="*/ 734 h 2495"/>
              <a:gd name="T10" fmla="*/ 1970 w 2912"/>
              <a:gd name="T11" fmla="*/ 668 h 2495"/>
              <a:gd name="T12" fmla="*/ 1784 w 2912"/>
              <a:gd name="T13" fmla="*/ 579 h 2495"/>
              <a:gd name="T14" fmla="*/ 1693 w 2912"/>
              <a:gd name="T15" fmla="*/ 823 h 2495"/>
              <a:gd name="T16" fmla="*/ 1672 w 2912"/>
              <a:gd name="T17" fmla="*/ 1263 h 2495"/>
              <a:gd name="T18" fmla="*/ 2279 w 2912"/>
              <a:gd name="T19" fmla="*/ 1043 h 2495"/>
              <a:gd name="T20" fmla="*/ 2512 w 2912"/>
              <a:gd name="T21" fmla="*/ 751 h 2495"/>
              <a:gd name="T22" fmla="*/ 2531 w 2912"/>
              <a:gd name="T23" fmla="*/ 416 h 2495"/>
              <a:gd name="T24" fmla="*/ 2540 w 2912"/>
              <a:gd name="T25" fmla="*/ 680 h 2495"/>
              <a:gd name="T26" fmla="*/ 2714 w 2912"/>
              <a:gd name="T27" fmla="*/ 610 h 2495"/>
              <a:gd name="T28" fmla="*/ 2812 w 2912"/>
              <a:gd name="T29" fmla="*/ 553 h 2495"/>
              <a:gd name="T30" fmla="*/ 2414 w 2912"/>
              <a:gd name="T31" fmla="*/ 1060 h 2495"/>
              <a:gd name="T32" fmla="*/ 2656 w 2912"/>
              <a:gd name="T33" fmla="*/ 1202 h 2495"/>
              <a:gd name="T34" fmla="*/ 2899 w 2912"/>
              <a:gd name="T35" fmla="*/ 1204 h 2495"/>
              <a:gd name="T36" fmla="*/ 2652 w 2912"/>
              <a:gd name="T37" fmla="*/ 1277 h 2495"/>
              <a:gd name="T38" fmla="*/ 2305 w 2912"/>
              <a:gd name="T39" fmla="*/ 1129 h 2495"/>
              <a:gd name="T40" fmla="*/ 1921 w 2912"/>
              <a:gd name="T41" fmla="*/ 1342 h 2495"/>
              <a:gd name="T42" fmla="*/ 1916 w 2912"/>
              <a:gd name="T43" fmla="*/ 1456 h 2495"/>
              <a:gd name="T44" fmla="*/ 2436 w 2912"/>
              <a:gd name="T45" fmla="*/ 1563 h 2495"/>
              <a:gd name="T46" fmla="*/ 2652 w 2912"/>
              <a:gd name="T47" fmla="*/ 1526 h 2495"/>
              <a:gd name="T48" fmla="*/ 2372 w 2912"/>
              <a:gd name="T49" fmla="*/ 1620 h 2495"/>
              <a:gd name="T50" fmla="*/ 2395 w 2912"/>
              <a:gd name="T51" fmla="*/ 1808 h 2495"/>
              <a:gd name="T52" fmla="*/ 2223 w 2912"/>
              <a:gd name="T53" fmla="*/ 1608 h 2495"/>
              <a:gd name="T54" fmla="*/ 1763 w 2912"/>
              <a:gd name="T55" fmla="*/ 1592 h 2495"/>
              <a:gd name="T56" fmla="*/ 1711 w 2912"/>
              <a:gd name="T57" fmla="*/ 2043 h 2495"/>
              <a:gd name="T58" fmla="*/ 1944 w 2912"/>
              <a:gd name="T59" fmla="*/ 2432 h 2495"/>
              <a:gd name="T60" fmla="*/ 1675 w 2912"/>
              <a:gd name="T61" fmla="*/ 2448 h 2495"/>
              <a:gd name="T62" fmla="*/ 1097 w 2912"/>
              <a:gd name="T63" fmla="*/ 2487 h 2495"/>
              <a:gd name="T64" fmla="*/ 1415 w 2912"/>
              <a:gd name="T65" fmla="*/ 2369 h 2495"/>
              <a:gd name="T66" fmla="*/ 1296 w 2912"/>
              <a:gd name="T67" fmla="*/ 1765 h 2495"/>
              <a:gd name="T68" fmla="*/ 867 w 2912"/>
              <a:gd name="T69" fmla="*/ 1553 h 2495"/>
              <a:gd name="T70" fmla="*/ 596 w 2912"/>
              <a:gd name="T71" fmla="*/ 1669 h 2495"/>
              <a:gd name="T72" fmla="*/ 372 w 2912"/>
              <a:gd name="T73" fmla="*/ 1769 h 2495"/>
              <a:gd name="T74" fmla="*/ 574 w 2912"/>
              <a:gd name="T75" fmla="*/ 1595 h 2495"/>
              <a:gd name="T76" fmla="*/ 281 w 2912"/>
              <a:gd name="T77" fmla="*/ 1443 h 2495"/>
              <a:gd name="T78" fmla="*/ 2 w 2912"/>
              <a:gd name="T79" fmla="*/ 1182 h 2495"/>
              <a:gd name="T80" fmla="*/ 232 w 2912"/>
              <a:gd name="T81" fmla="*/ 1374 h 2495"/>
              <a:gd name="T82" fmla="*/ 367 w 2912"/>
              <a:gd name="T83" fmla="*/ 1342 h 2495"/>
              <a:gd name="T84" fmla="*/ 420 w 2912"/>
              <a:gd name="T85" fmla="*/ 1194 h 2495"/>
              <a:gd name="T86" fmla="*/ 488 w 2912"/>
              <a:gd name="T87" fmla="*/ 1417 h 2495"/>
              <a:gd name="T88" fmla="*/ 984 w 2912"/>
              <a:gd name="T89" fmla="*/ 1443 h 2495"/>
              <a:gd name="T90" fmla="*/ 1199 w 2912"/>
              <a:gd name="T91" fmla="*/ 1196 h 2495"/>
              <a:gd name="T92" fmla="*/ 926 w 2912"/>
              <a:gd name="T93" fmla="*/ 678 h 2495"/>
              <a:gd name="T94" fmla="*/ 648 w 2912"/>
              <a:gd name="T95" fmla="*/ 566 h 2495"/>
              <a:gd name="T96" fmla="*/ 849 w 2912"/>
              <a:gd name="T97" fmla="*/ 630 h 2495"/>
              <a:gd name="T98" fmla="*/ 837 w 2912"/>
              <a:gd name="T99" fmla="*/ 342 h 2495"/>
              <a:gd name="T100" fmla="*/ 912 w 2912"/>
              <a:gd name="T101" fmla="*/ 194 h 2495"/>
              <a:gd name="T102" fmla="*/ 940 w 2912"/>
              <a:gd name="T103" fmla="*/ 460 h 2495"/>
              <a:gd name="T104" fmla="*/ 1181 w 2912"/>
              <a:gd name="T105" fmla="*/ 331 h 2495"/>
              <a:gd name="T106" fmla="*/ 947 w 2912"/>
              <a:gd name="T107" fmla="*/ 528 h 2495"/>
              <a:gd name="T108" fmla="*/ 1166 w 2912"/>
              <a:gd name="T109" fmla="*/ 904 h 2495"/>
              <a:gd name="T110" fmla="*/ 1496 w 2912"/>
              <a:gd name="T111" fmla="*/ 1139 h 2495"/>
              <a:gd name="T112" fmla="*/ 1564 w 2912"/>
              <a:gd name="T113" fmla="*/ 746 h 2495"/>
              <a:gd name="T114" fmla="*/ 1334 w 2912"/>
              <a:gd name="T115" fmla="*/ 449 h 2495"/>
              <a:gd name="T116" fmla="*/ 1517 w 2912"/>
              <a:gd name="T117" fmla="*/ 654 h 2495"/>
              <a:gd name="T118" fmla="*/ 1701 w 2912"/>
              <a:gd name="T119" fmla="*/ 386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2" h="2495">
                <a:moveTo>
                  <a:pt x="1750" y="0"/>
                </a:moveTo>
                <a:lnTo>
                  <a:pt x="1750" y="2"/>
                </a:lnTo>
                <a:lnTo>
                  <a:pt x="1752" y="7"/>
                </a:lnTo>
                <a:lnTo>
                  <a:pt x="1755" y="16"/>
                </a:lnTo>
                <a:lnTo>
                  <a:pt x="1759" y="31"/>
                </a:lnTo>
                <a:lnTo>
                  <a:pt x="1763" y="49"/>
                </a:lnTo>
                <a:lnTo>
                  <a:pt x="1765" y="72"/>
                </a:lnTo>
                <a:lnTo>
                  <a:pt x="1768" y="100"/>
                </a:lnTo>
                <a:lnTo>
                  <a:pt x="1771" y="132"/>
                </a:lnTo>
                <a:lnTo>
                  <a:pt x="1772" y="170"/>
                </a:lnTo>
                <a:lnTo>
                  <a:pt x="1771" y="212"/>
                </a:lnTo>
                <a:lnTo>
                  <a:pt x="1768" y="262"/>
                </a:lnTo>
                <a:lnTo>
                  <a:pt x="1763" y="315"/>
                </a:lnTo>
                <a:lnTo>
                  <a:pt x="1756" y="376"/>
                </a:lnTo>
                <a:lnTo>
                  <a:pt x="1746" y="442"/>
                </a:lnTo>
                <a:lnTo>
                  <a:pt x="1732" y="515"/>
                </a:lnTo>
                <a:lnTo>
                  <a:pt x="1734" y="515"/>
                </a:lnTo>
                <a:lnTo>
                  <a:pt x="1743" y="515"/>
                </a:lnTo>
                <a:lnTo>
                  <a:pt x="1756" y="516"/>
                </a:lnTo>
                <a:lnTo>
                  <a:pt x="1775" y="518"/>
                </a:lnTo>
                <a:lnTo>
                  <a:pt x="1797" y="519"/>
                </a:lnTo>
                <a:lnTo>
                  <a:pt x="1821" y="523"/>
                </a:lnTo>
                <a:lnTo>
                  <a:pt x="1850" y="528"/>
                </a:lnTo>
                <a:lnTo>
                  <a:pt x="1880" y="534"/>
                </a:lnTo>
                <a:lnTo>
                  <a:pt x="1912" y="543"/>
                </a:lnTo>
                <a:lnTo>
                  <a:pt x="1946" y="555"/>
                </a:lnTo>
                <a:lnTo>
                  <a:pt x="1980" y="568"/>
                </a:lnTo>
                <a:lnTo>
                  <a:pt x="2014" y="585"/>
                </a:lnTo>
                <a:lnTo>
                  <a:pt x="2048" y="604"/>
                </a:lnTo>
                <a:lnTo>
                  <a:pt x="2080" y="628"/>
                </a:lnTo>
                <a:lnTo>
                  <a:pt x="2111" y="654"/>
                </a:lnTo>
                <a:lnTo>
                  <a:pt x="2140" y="685"/>
                </a:lnTo>
                <a:lnTo>
                  <a:pt x="2166" y="719"/>
                </a:lnTo>
                <a:lnTo>
                  <a:pt x="2189" y="758"/>
                </a:lnTo>
                <a:lnTo>
                  <a:pt x="2207" y="802"/>
                </a:lnTo>
                <a:lnTo>
                  <a:pt x="2223" y="850"/>
                </a:lnTo>
                <a:lnTo>
                  <a:pt x="2222" y="847"/>
                </a:lnTo>
                <a:lnTo>
                  <a:pt x="2216" y="838"/>
                </a:lnTo>
                <a:lnTo>
                  <a:pt x="2209" y="825"/>
                </a:lnTo>
                <a:lnTo>
                  <a:pt x="2197" y="807"/>
                </a:lnTo>
                <a:lnTo>
                  <a:pt x="2183" y="788"/>
                </a:lnTo>
                <a:lnTo>
                  <a:pt x="2167" y="765"/>
                </a:lnTo>
                <a:lnTo>
                  <a:pt x="2148" y="743"/>
                </a:lnTo>
                <a:lnTo>
                  <a:pt x="2127" y="721"/>
                </a:lnTo>
                <a:lnTo>
                  <a:pt x="2103" y="699"/>
                </a:lnTo>
                <a:lnTo>
                  <a:pt x="2077" y="681"/>
                </a:lnTo>
                <a:lnTo>
                  <a:pt x="2051" y="666"/>
                </a:lnTo>
                <a:lnTo>
                  <a:pt x="2022" y="654"/>
                </a:lnTo>
                <a:lnTo>
                  <a:pt x="1992" y="647"/>
                </a:lnTo>
                <a:lnTo>
                  <a:pt x="1993" y="650"/>
                </a:lnTo>
                <a:lnTo>
                  <a:pt x="1996" y="659"/>
                </a:lnTo>
                <a:lnTo>
                  <a:pt x="1997" y="672"/>
                </a:lnTo>
                <a:lnTo>
                  <a:pt x="1998" y="690"/>
                </a:lnTo>
                <a:lnTo>
                  <a:pt x="1997" y="711"/>
                </a:lnTo>
                <a:lnTo>
                  <a:pt x="1993" y="734"/>
                </a:lnTo>
                <a:lnTo>
                  <a:pt x="1984" y="759"/>
                </a:lnTo>
                <a:lnTo>
                  <a:pt x="1968" y="785"/>
                </a:lnTo>
                <a:lnTo>
                  <a:pt x="1946" y="812"/>
                </a:lnTo>
                <a:lnTo>
                  <a:pt x="1949" y="810"/>
                </a:lnTo>
                <a:lnTo>
                  <a:pt x="1953" y="802"/>
                </a:lnTo>
                <a:lnTo>
                  <a:pt x="1960" y="790"/>
                </a:lnTo>
                <a:lnTo>
                  <a:pt x="1967" y="773"/>
                </a:lnTo>
                <a:lnTo>
                  <a:pt x="1972" y="751"/>
                </a:lnTo>
                <a:lnTo>
                  <a:pt x="1976" y="727"/>
                </a:lnTo>
                <a:lnTo>
                  <a:pt x="1976" y="699"/>
                </a:lnTo>
                <a:lnTo>
                  <a:pt x="1970" y="668"/>
                </a:lnTo>
                <a:lnTo>
                  <a:pt x="1958" y="633"/>
                </a:lnTo>
                <a:lnTo>
                  <a:pt x="1955" y="632"/>
                </a:lnTo>
                <a:lnTo>
                  <a:pt x="1947" y="628"/>
                </a:lnTo>
                <a:lnTo>
                  <a:pt x="1934" y="623"/>
                </a:lnTo>
                <a:lnTo>
                  <a:pt x="1919" y="615"/>
                </a:lnTo>
                <a:lnTo>
                  <a:pt x="1899" y="607"/>
                </a:lnTo>
                <a:lnTo>
                  <a:pt x="1877" y="599"/>
                </a:lnTo>
                <a:lnTo>
                  <a:pt x="1855" y="592"/>
                </a:lnTo>
                <a:lnTo>
                  <a:pt x="1830" y="585"/>
                </a:lnTo>
                <a:lnTo>
                  <a:pt x="1807" y="581"/>
                </a:lnTo>
                <a:lnTo>
                  <a:pt x="1784" y="579"/>
                </a:lnTo>
                <a:lnTo>
                  <a:pt x="1763" y="580"/>
                </a:lnTo>
                <a:lnTo>
                  <a:pt x="1742" y="584"/>
                </a:lnTo>
                <a:lnTo>
                  <a:pt x="1725" y="593"/>
                </a:lnTo>
                <a:lnTo>
                  <a:pt x="1725" y="597"/>
                </a:lnTo>
                <a:lnTo>
                  <a:pt x="1724" y="610"/>
                </a:lnTo>
                <a:lnTo>
                  <a:pt x="1721" y="629"/>
                </a:lnTo>
                <a:lnTo>
                  <a:pt x="1717" y="655"/>
                </a:lnTo>
                <a:lnTo>
                  <a:pt x="1712" y="689"/>
                </a:lnTo>
                <a:lnTo>
                  <a:pt x="1707" y="728"/>
                </a:lnTo>
                <a:lnTo>
                  <a:pt x="1701" y="773"/>
                </a:lnTo>
                <a:lnTo>
                  <a:pt x="1693" y="823"/>
                </a:lnTo>
                <a:lnTo>
                  <a:pt x="1684" y="877"/>
                </a:lnTo>
                <a:lnTo>
                  <a:pt x="1673" y="936"/>
                </a:lnTo>
                <a:lnTo>
                  <a:pt x="1662" y="998"/>
                </a:lnTo>
                <a:lnTo>
                  <a:pt x="1650" y="1063"/>
                </a:lnTo>
                <a:lnTo>
                  <a:pt x="1636" y="1130"/>
                </a:lnTo>
                <a:lnTo>
                  <a:pt x="1621" y="1199"/>
                </a:lnTo>
                <a:lnTo>
                  <a:pt x="1606" y="1269"/>
                </a:lnTo>
                <a:lnTo>
                  <a:pt x="1611" y="1269"/>
                </a:lnTo>
                <a:lnTo>
                  <a:pt x="1623" y="1268"/>
                </a:lnTo>
                <a:lnTo>
                  <a:pt x="1643" y="1267"/>
                </a:lnTo>
                <a:lnTo>
                  <a:pt x="1672" y="1263"/>
                </a:lnTo>
                <a:lnTo>
                  <a:pt x="1706" y="1257"/>
                </a:lnTo>
                <a:lnTo>
                  <a:pt x="1746" y="1250"/>
                </a:lnTo>
                <a:lnTo>
                  <a:pt x="1791" y="1241"/>
                </a:lnTo>
                <a:lnTo>
                  <a:pt x="1842" y="1228"/>
                </a:lnTo>
                <a:lnTo>
                  <a:pt x="1897" y="1213"/>
                </a:lnTo>
                <a:lnTo>
                  <a:pt x="1955" y="1195"/>
                </a:lnTo>
                <a:lnTo>
                  <a:pt x="2016" y="1173"/>
                </a:lnTo>
                <a:lnTo>
                  <a:pt x="2080" y="1147"/>
                </a:lnTo>
                <a:lnTo>
                  <a:pt x="2146" y="1117"/>
                </a:lnTo>
                <a:lnTo>
                  <a:pt x="2213" y="1082"/>
                </a:lnTo>
                <a:lnTo>
                  <a:pt x="2279" y="1043"/>
                </a:lnTo>
                <a:lnTo>
                  <a:pt x="2346" y="999"/>
                </a:lnTo>
                <a:lnTo>
                  <a:pt x="2413" y="950"/>
                </a:lnTo>
                <a:lnTo>
                  <a:pt x="2478" y="895"/>
                </a:lnTo>
                <a:lnTo>
                  <a:pt x="2541" y="833"/>
                </a:lnTo>
                <a:lnTo>
                  <a:pt x="2543" y="830"/>
                </a:lnTo>
                <a:lnTo>
                  <a:pt x="2540" y="824"/>
                </a:lnTo>
                <a:lnTo>
                  <a:pt x="2538" y="815"/>
                </a:lnTo>
                <a:lnTo>
                  <a:pt x="2531" y="803"/>
                </a:lnTo>
                <a:lnTo>
                  <a:pt x="2526" y="789"/>
                </a:lnTo>
                <a:lnTo>
                  <a:pt x="2518" y="772"/>
                </a:lnTo>
                <a:lnTo>
                  <a:pt x="2512" y="751"/>
                </a:lnTo>
                <a:lnTo>
                  <a:pt x="2505" y="728"/>
                </a:lnTo>
                <a:lnTo>
                  <a:pt x="2500" y="701"/>
                </a:lnTo>
                <a:lnTo>
                  <a:pt x="2496" y="671"/>
                </a:lnTo>
                <a:lnTo>
                  <a:pt x="2493" y="636"/>
                </a:lnTo>
                <a:lnTo>
                  <a:pt x="2495" y="598"/>
                </a:lnTo>
                <a:lnTo>
                  <a:pt x="2499" y="555"/>
                </a:lnTo>
                <a:lnTo>
                  <a:pt x="2505" y="510"/>
                </a:lnTo>
                <a:lnTo>
                  <a:pt x="2517" y="459"/>
                </a:lnTo>
                <a:lnTo>
                  <a:pt x="2532" y="405"/>
                </a:lnTo>
                <a:lnTo>
                  <a:pt x="2532" y="407"/>
                </a:lnTo>
                <a:lnTo>
                  <a:pt x="2531" y="416"/>
                </a:lnTo>
                <a:lnTo>
                  <a:pt x="2531" y="429"/>
                </a:lnTo>
                <a:lnTo>
                  <a:pt x="2531" y="446"/>
                </a:lnTo>
                <a:lnTo>
                  <a:pt x="2530" y="467"/>
                </a:lnTo>
                <a:lnTo>
                  <a:pt x="2530" y="490"/>
                </a:lnTo>
                <a:lnTo>
                  <a:pt x="2530" y="515"/>
                </a:lnTo>
                <a:lnTo>
                  <a:pt x="2530" y="542"/>
                </a:lnTo>
                <a:lnTo>
                  <a:pt x="2531" y="571"/>
                </a:lnTo>
                <a:lnTo>
                  <a:pt x="2532" y="599"/>
                </a:lnTo>
                <a:lnTo>
                  <a:pt x="2534" y="627"/>
                </a:lnTo>
                <a:lnTo>
                  <a:pt x="2536" y="654"/>
                </a:lnTo>
                <a:lnTo>
                  <a:pt x="2540" y="680"/>
                </a:lnTo>
                <a:lnTo>
                  <a:pt x="2544" y="703"/>
                </a:lnTo>
                <a:lnTo>
                  <a:pt x="2551" y="724"/>
                </a:lnTo>
                <a:lnTo>
                  <a:pt x="2557" y="742"/>
                </a:lnTo>
                <a:lnTo>
                  <a:pt x="2565" y="755"/>
                </a:lnTo>
                <a:lnTo>
                  <a:pt x="2573" y="763"/>
                </a:lnTo>
                <a:lnTo>
                  <a:pt x="2583" y="767"/>
                </a:lnTo>
                <a:lnTo>
                  <a:pt x="2596" y="764"/>
                </a:lnTo>
                <a:lnTo>
                  <a:pt x="2609" y="755"/>
                </a:lnTo>
                <a:lnTo>
                  <a:pt x="2625" y="740"/>
                </a:lnTo>
                <a:lnTo>
                  <a:pt x="2671" y="677"/>
                </a:lnTo>
                <a:lnTo>
                  <a:pt x="2714" y="610"/>
                </a:lnTo>
                <a:lnTo>
                  <a:pt x="2756" y="538"/>
                </a:lnTo>
                <a:lnTo>
                  <a:pt x="2794" y="462"/>
                </a:lnTo>
                <a:lnTo>
                  <a:pt x="2827" y="380"/>
                </a:lnTo>
                <a:lnTo>
                  <a:pt x="2829" y="384"/>
                </a:lnTo>
                <a:lnTo>
                  <a:pt x="2829" y="393"/>
                </a:lnTo>
                <a:lnTo>
                  <a:pt x="2830" y="407"/>
                </a:lnTo>
                <a:lnTo>
                  <a:pt x="2829" y="428"/>
                </a:lnTo>
                <a:lnTo>
                  <a:pt x="2827" y="453"/>
                </a:lnTo>
                <a:lnTo>
                  <a:pt x="2825" y="482"/>
                </a:lnTo>
                <a:lnTo>
                  <a:pt x="2820" y="515"/>
                </a:lnTo>
                <a:lnTo>
                  <a:pt x="2812" y="553"/>
                </a:lnTo>
                <a:lnTo>
                  <a:pt x="2801" y="592"/>
                </a:lnTo>
                <a:lnTo>
                  <a:pt x="2787" y="634"/>
                </a:lnTo>
                <a:lnTo>
                  <a:pt x="2768" y="678"/>
                </a:lnTo>
                <a:lnTo>
                  <a:pt x="2745" y="725"/>
                </a:lnTo>
                <a:lnTo>
                  <a:pt x="2717" y="773"/>
                </a:lnTo>
                <a:lnTo>
                  <a:pt x="2683" y="821"/>
                </a:lnTo>
                <a:lnTo>
                  <a:pt x="2643" y="869"/>
                </a:lnTo>
                <a:lnTo>
                  <a:pt x="2597" y="919"/>
                </a:lnTo>
                <a:lnTo>
                  <a:pt x="2544" y="967"/>
                </a:lnTo>
                <a:lnTo>
                  <a:pt x="2483" y="1015"/>
                </a:lnTo>
                <a:lnTo>
                  <a:pt x="2414" y="1060"/>
                </a:lnTo>
                <a:lnTo>
                  <a:pt x="2418" y="1063"/>
                </a:lnTo>
                <a:lnTo>
                  <a:pt x="2426" y="1068"/>
                </a:lnTo>
                <a:lnTo>
                  <a:pt x="2437" y="1078"/>
                </a:lnTo>
                <a:lnTo>
                  <a:pt x="2456" y="1090"/>
                </a:lnTo>
                <a:lnTo>
                  <a:pt x="2476" y="1104"/>
                </a:lnTo>
                <a:lnTo>
                  <a:pt x="2500" y="1121"/>
                </a:lnTo>
                <a:lnTo>
                  <a:pt x="2527" y="1138"/>
                </a:lnTo>
                <a:lnTo>
                  <a:pt x="2557" y="1155"/>
                </a:lnTo>
                <a:lnTo>
                  <a:pt x="2588" y="1172"/>
                </a:lnTo>
                <a:lnTo>
                  <a:pt x="2622" y="1187"/>
                </a:lnTo>
                <a:lnTo>
                  <a:pt x="2656" y="1202"/>
                </a:lnTo>
                <a:lnTo>
                  <a:pt x="2691" y="1215"/>
                </a:lnTo>
                <a:lnTo>
                  <a:pt x="2725" y="1225"/>
                </a:lnTo>
                <a:lnTo>
                  <a:pt x="2760" y="1230"/>
                </a:lnTo>
                <a:lnTo>
                  <a:pt x="2794" y="1233"/>
                </a:lnTo>
                <a:lnTo>
                  <a:pt x="2826" y="1232"/>
                </a:lnTo>
                <a:lnTo>
                  <a:pt x="2857" y="1224"/>
                </a:lnTo>
                <a:lnTo>
                  <a:pt x="2886" y="1211"/>
                </a:lnTo>
                <a:lnTo>
                  <a:pt x="2912" y="1191"/>
                </a:lnTo>
                <a:lnTo>
                  <a:pt x="2911" y="1194"/>
                </a:lnTo>
                <a:lnTo>
                  <a:pt x="2907" y="1198"/>
                </a:lnTo>
                <a:lnTo>
                  <a:pt x="2899" y="1204"/>
                </a:lnTo>
                <a:lnTo>
                  <a:pt x="2890" y="1213"/>
                </a:lnTo>
                <a:lnTo>
                  <a:pt x="2877" y="1224"/>
                </a:lnTo>
                <a:lnTo>
                  <a:pt x="2862" y="1234"/>
                </a:lnTo>
                <a:lnTo>
                  <a:pt x="2844" y="1245"/>
                </a:lnTo>
                <a:lnTo>
                  <a:pt x="2825" y="1255"/>
                </a:lnTo>
                <a:lnTo>
                  <a:pt x="2801" y="1264"/>
                </a:lnTo>
                <a:lnTo>
                  <a:pt x="2777" y="1272"/>
                </a:lnTo>
                <a:lnTo>
                  <a:pt x="2748" y="1277"/>
                </a:lnTo>
                <a:lnTo>
                  <a:pt x="2718" y="1281"/>
                </a:lnTo>
                <a:lnTo>
                  <a:pt x="2687" y="1281"/>
                </a:lnTo>
                <a:lnTo>
                  <a:pt x="2652" y="1277"/>
                </a:lnTo>
                <a:lnTo>
                  <a:pt x="2615" y="1269"/>
                </a:lnTo>
                <a:lnTo>
                  <a:pt x="2575" y="1256"/>
                </a:lnTo>
                <a:lnTo>
                  <a:pt x="2535" y="1238"/>
                </a:lnTo>
                <a:lnTo>
                  <a:pt x="2491" y="1215"/>
                </a:lnTo>
                <a:lnTo>
                  <a:pt x="2445" y="1185"/>
                </a:lnTo>
                <a:lnTo>
                  <a:pt x="2398" y="1147"/>
                </a:lnTo>
                <a:lnTo>
                  <a:pt x="2349" y="1102"/>
                </a:lnTo>
                <a:lnTo>
                  <a:pt x="2345" y="1104"/>
                </a:lnTo>
                <a:lnTo>
                  <a:pt x="2337" y="1109"/>
                </a:lnTo>
                <a:lnTo>
                  <a:pt x="2323" y="1117"/>
                </a:lnTo>
                <a:lnTo>
                  <a:pt x="2305" y="1129"/>
                </a:lnTo>
                <a:lnTo>
                  <a:pt x="2283" y="1143"/>
                </a:lnTo>
                <a:lnTo>
                  <a:pt x="2257" y="1159"/>
                </a:lnTo>
                <a:lnTo>
                  <a:pt x="2227" y="1176"/>
                </a:lnTo>
                <a:lnTo>
                  <a:pt x="2194" y="1195"/>
                </a:lnTo>
                <a:lnTo>
                  <a:pt x="2159" y="1216"/>
                </a:lnTo>
                <a:lnTo>
                  <a:pt x="2122" y="1237"/>
                </a:lnTo>
                <a:lnTo>
                  <a:pt x="2083" y="1257"/>
                </a:lnTo>
                <a:lnTo>
                  <a:pt x="2044" y="1280"/>
                </a:lnTo>
                <a:lnTo>
                  <a:pt x="2002" y="1300"/>
                </a:lnTo>
                <a:lnTo>
                  <a:pt x="1962" y="1321"/>
                </a:lnTo>
                <a:lnTo>
                  <a:pt x="1921" y="1342"/>
                </a:lnTo>
                <a:lnTo>
                  <a:pt x="1881" y="1360"/>
                </a:lnTo>
                <a:lnTo>
                  <a:pt x="1842" y="1378"/>
                </a:lnTo>
                <a:lnTo>
                  <a:pt x="1804" y="1392"/>
                </a:lnTo>
                <a:lnTo>
                  <a:pt x="1769" y="1405"/>
                </a:lnTo>
                <a:lnTo>
                  <a:pt x="1773" y="1407"/>
                </a:lnTo>
                <a:lnTo>
                  <a:pt x="1782" y="1411"/>
                </a:lnTo>
                <a:lnTo>
                  <a:pt x="1799" y="1417"/>
                </a:lnTo>
                <a:lnTo>
                  <a:pt x="1821" y="1425"/>
                </a:lnTo>
                <a:lnTo>
                  <a:pt x="1849" y="1434"/>
                </a:lnTo>
                <a:lnTo>
                  <a:pt x="1880" y="1444"/>
                </a:lnTo>
                <a:lnTo>
                  <a:pt x="1916" y="1456"/>
                </a:lnTo>
                <a:lnTo>
                  <a:pt x="1955" y="1468"/>
                </a:lnTo>
                <a:lnTo>
                  <a:pt x="1998" y="1481"/>
                </a:lnTo>
                <a:lnTo>
                  <a:pt x="2042" y="1494"/>
                </a:lnTo>
                <a:lnTo>
                  <a:pt x="2090" y="1505"/>
                </a:lnTo>
                <a:lnTo>
                  <a:pt x="2139" y="1518"/>
                </a:lnTo>
                <a:lnTo>
                  <a:pt x="2188" y="1529"/>
                </a:lnTo>
                <a:lnTo>
                  <a:pt x="2239" y="1539"/>
                </a:lnTo>
                <a:lnTo>
                  <a:pt x="2289" y="1548"/>
                </a:lnTo>
                <a:lnTo>
                  <a:pt x="2339" y="1555"/>
                </a:lnTo>
                <a:lnTo>
                  <a:pt x="2388" y="1560"/>
                </a:lnTo>
                <a:lnTo>
                  <a:pt x="2436" y="1563"/>
                </a:lnTo>
                <a:lnTo>
                  <a:pt x="2482" y="1564"/>
                </a:lnTo>
                <a:lnTo>
                  <a:pt x="2525" y="1561"/>
                </a:lnTo>
                <a:lnTo>
                  <a:pt x="2564" y="1556"/>
                </a:lnTo>
                <a:lnTo>
                  <a:pt x="2601" y="1547"/>
                </a:lnTo>
                <a:lnTo>
                  <a:pt x="2634" y="1534"/>
                </a:lnTo>
                <a:lnTo>
                  <a:pt x="2661" y="1518"/>
                </a:lnTo>
                <a:lnTo>
                  <a:pt x="2684" y="1498"/>
                </a:lnTo>
                <a:lnTo>
                  <a:pt x="2682" y="1499"/>
                </a:lnTo>
                <a:lnTo>
                  <a:pt x="2677" y="1505"/>
                </a:lnTo>
                <a:lnTo>
                  <a:pt x="2666" y="1515"/>
                </a:lnTo>
                <a:lnTo>
                  <a:pt x="2652" y="1526"/>
                </a:lnTo>
                <a:lnTo>
                  <a:pt x="2635" y="1540"/>
                </a:lnTo>
                <a:lnTo>
                  <a:pt x="2613" y="1555"/>
                </a:lnTo>
                <a:lnTo>
                  <a:pt x="2588" y="1569"/>
                </a:lnTo>
                <a:lnTo>
                  <a:pt x="2560" y="1582"/>
                </a:lnTo>
                <a:lnTo>
                  <a:pt x="2527" y="1594"/>
                </a:lnTo>
                <a:lnTo>
                  <a:pt x="2492" y="1603"/>
                </a:lnTo>
                <a:lnTo>
                  <a:pt x="2453" y="1609"/>
                </a:lnTo>
                <a:lnTo>
                  <a:pt x="2411" y="1612"/>
                </a:lnTo>
                <a:lnTo>
                  <a:pt x="2366" y="1609"/>
                </a:lnTo>
                <a:lnTo>
                  <a:pt x="2369" y="1612"/>
                </a:lnTo>
                <a:lnTo>
                  <a:pt x="2372" y="1620"/>
                </a:lnTo>
                <a:lnTo>
                  <a:pt x="2379" y="1633"/>
                </a:lnTo>
                <a:lnTo>
                  <a:pt x="2387" y="1650"/>
                </a:lnTo>
                <a:lnTo>
                  <a:pt x="2393" y="1670"/>
                </a:lnTo>
                <a:lnTo>
                  <a:pt x="2400" y="1696"/>
                </a:lnTo>
                <a:lnTo>
                  <a:pt x="2405" y="1726"/>
                </a:lnTo>
                <a:lnTo>
                  <a:pt x="2408" y="1760"/>
                </a:lnTo>
                <a:lnTo>
                  <a:pt x="2406" y="1798"/>
                </a:lnTo>
                <a:lnTo>
                  <a:pt x="2400" y="1838"/>
                </a:lnTo>
                <a:lnTo>
                  <a:pt x="2400" y="1835"/>
                </a:lnTo>
                <a:lnTo>
                  <a:pt x="2397" y="1825"/>
                </a:lnTo>
                <a:lnTo>
                  <a:pt x="2395" y="1808"/>
                </a:lnTo>
                <a:lnTo>
                  <a:pt x="2391" y="1788"/>
                </a:lnTo>
                <a:lnTo>
                  <a:pt x="2384" y="1765"/>
                </a:lnTo>
                <a:lnTo>
                  <a:pt x="2378" y="1740"/>
                </a:lnTo>
                <a:lnTo>
                  <a:pt x="2367" y="1714"/>
                </a:lnTo>
                <a:lnTo>
                  <a:pt x="2357" y="1688"/>
                </a:lnTo>
                <a:lnTo>
                  <a:pt x="2344" y="1665"/>
                </a:lnTo>
                <a:lnTo>
                  <a:pt x="2328" y="1644"/>
                </a:lnTo>
                <a:lnTo>
                  <a:pt x="2310" y="1627"/>
                </a:lnTo>
                <a:lnTo>
                  <a:pt x="2291" y="1616"/>
                </a:lnTo>
                <a:lnTo>
                  <a:pt x="2268" y="1611"/>
                </a:lnTo>
                <a:lnTo>
                  <a:pt x="2223" y="1608"/>
                </a:lnTo>
                <a:lnTo>
                  <a:pt x="2172" y="1604"/>
                </a:lnTo>
                <a:lnTo>
                  <a:pt x="2118" y="1600"/>
                </a:lnTo>
                <a:lnTo>
                  <a:pt x="2059" y="1594"/>
                </a:lnTo>
                <a:lnTo>
                  <a:pt x="1999" y="1586"/>
                </a:lnTo>
                <a:lnTo>
                  <a:pt x="1940" y="1576"/>
                </a:lnTo>
                <a:lnTo>
                  <a:pt x="1881" y="1563"/>
                </a:lnTo>
                <a:lnTo>
                  <a:pt x="1851" y="1557"/>
                </a:lnTo>
                <a:lnTo>
                  <a:pt x="1824" y="1559"/>
                </a:lnTo>
                <a:lnTo>
                  <a:pt x="1801" y="1565"/>
                </a:lnTo>
                <a:lnTo>
                  <a:pt x="1780" y="1576"/>
                </a:lnTo>
                <a:lnTo>
                  <a:pt x="1763" y="1592"/>
                </a:lnTo>
                <a:lnTo>
                  <a:pt x="1749" y="1613"/>
                </a:lnTo>
                <a:lnTo>
                  <a:pt x="1737" y="1639"/>
                </a:lnTo>
                <a:lnTo>
                  <a:pt x="1726" y="1669"/>
                </a:lnTo>
                <a:lnTo>
                  <a:pt x="1719" y="1704"/>
                </a:lnTo>
                <a:lnTo>
                  <a:pt x="1713" y="1742"/>
                </a:lnTo>
                <a:lnTo>
                  <a:pt x="1710" y="1785"/>
                </a:lnTo>
                <a:lnTo>
                  <a:pt x="1708" y="1830"/>
                </a:lnTo>
                <a:lnTo>
                  <a:pt x="1707" y="1879"/>
                </a:lnTo>
                <a:lnTo>
                  <a:pt x="1707" y="1931"/>
                </a:lnTo>
                <a:lnTo>
                  <a:pt x="1708" y="1986"/>
                </a:lnTo>
                <a:lnTo>
                  <a:pt x="1711" y="2043"/>
                </a:lnTo>
                <a:lnTo>
                  <a:pt x="1713" y="2104"/>
                </a:lnTo>
                <a:lnTo>
                  <a:pt x="1716" y="2166"/>
                </a:lnTo>
                <a:lnTo>
                  <a:pt x="1719" y="2231"/>
                </a:lnTo>
                <a:lnTo>
                  <a:pt x="1721" y="2297"/>
                </a:lnTo>
                <a:lnTo>
                  <a:pt x="1724" y="2365"/>
                </a:lnTo>
                <a:lnTo>
                  <a:pt x="1764" y="2371"/>
                </a:lnTo>
                <a:lnTo>
                  <a:pt x="1803" y="2382"/>
                </a:lnTo>
                <a:lnTo>
                  <a:pt x="1841" y="2392"/>
                </a:lnTo>
                <a:lnTo>
                  <a:pt x="1877" y="2405"/>
                </a:lnTo>
                <a:lnTo>
                  <a:pt x="1912" y="2418"/>
                </a:lnTo>
                <a:lnTo>
                  <a:pt x="1944" y="2432"/>
                </a:lnTo>
                <a:lnTo>
                  <a:pt x="1972" y="2445"/>
                </a:lnTo>
                <a:lnTo>
                  <a:pt x="1997" y="2458"/>
                </a:lnTo>
                <a:lnTo>
                  <a:pt x="2019" y="2470"/>
                </a:lnTo>
                <a:lnTo>
                  <a:pt x="2036" y="2480"/>
                </a:lnTo>
                <a:lnTo>
                  <a:pt x="2049" y="2487"/>
                </a:lnTo>
                <a:lnTo>
                  <a:pt x="2057" y="2492"/>
                </a:lnTo>
                <a:lnTo>
                  <a:pt x="2059" y="2495"/>
                </a:lnTo>
                <a:lnTo>
                  <a:pt x="1955" y="2478"/>
                </a:lnTo>
                <a:lnTo>
                  <a:pt x="1855" y="2465"/>
                </a:lnTo>
                <a:lnTo>
                  <a:pt x="1763" y="2454"/>
                </a:lnTo>
                <a:lnTo>
                  <a:pt x="1675" y="2448"/>
                </a:lnTo>
                <a:lnTo>
                  <a:pt x="1593" y="2445"/>
                </a:lnTo>
                <a:lnTo>
                  <a:pt x="1516" y="2444"/>
                </a:lnTo>
                <a:lnTo>
                  <a:pt x="1446" y="2445"/>
                </a:lnTo>
                <a:lnTo>
                  <a:pt x="1381" y="2448"/>
                </a:lnTo>
                <a:lnTo>
                  <a:pt x="1322" y="2452"/>
                </a:lnTo>
                <a:lnTo>
                  <a:pt x="1270" y="2457"/>
                </a:lnTo>
                <a:lnTo>
                  <a:pt x="1224" y="2462"/>
                </a:lnTo>
                <a:lnTo>
                  <a:pt x="1183" y="2469"/>
                </a:lnTo>
                <a:lnTo>
                  <a:pt x="1148" y="2475"/>
                </a:lnTo>
                <a:lnTo>
                  <a:pt x="1120" y="2482"/>
                </a:lnTo>
                <a:lnTo>
                  <a:pt x="1097" y="2487"/>
                </a:lnTo>
                <a:lnTo>
                  <a:pt x="1082" y="2491"/>
                </a:lnTo>
                <a:lnTo>
                  <a:pt x="1073" y="2493"/>
                </a:lnTo>
                <a:lnTo>
                  <a:pt x="1069" y="2495"/>
                </a:lnTo>
                <a:lnTo>
                  <a:pt x="1127" y="2463"/>
                </a:lnTo>
                <a:lnTo>
                  <a:pt x="1182" y="2439"/>
                </a:lnTo>
                <a:lnTo>
                  <a:pt x="1233" y="2419"/>
                </a:lnTo>
                <a:lnTo>
                  <a:pt x="1279" y="2402"/>
                </a:lnTo>
                <a:lnTo>
                  <a:pt x="1321" y="2391"/>
                </a:lnTo>
                <a:lnTo>
                  <a:pt x="1357" y="2382"/>
                </a:lnTo>
                <a:lnTo>
                  <a:pt x="1390" y="2374"/>
                </a:lnTo>
                <a:lnTo>
                  <a:pt x="1415" y="2369"/>
                </a:lnTo>
                <a:lnTo>
                  <a:pt x="1434" y="2365"/>
                </a:lnTo>
                <a:lnTo>
                  <a:pt x="1433" y="2280"/>
                </a:lnTo>
                <a:lnTo>
                  <a:pt x="1429" y="2204"/>
                </a:lnTo>
                <a:lnTo>
                  <a:pt x="1422" y="2134"/>
                </a:lnTo>
                <a:lnTo>
                  <a:pt x="1413" y="2069"/>
                </a:lnTo>
                <a:lnTo>
                  <a:pt x="1402" y="2009"/>
                </a:lnTo>
                <a:lnTo>
                  <a:pt x="1387" y="1953"/>
                </a:lnTo>
                <a:lnTo>
                  <a:pt x="1370" y="1903"/>
                </a:lnTo>
                <a:lnTo>
                  <a:pt x="1350" y="1855"/>
                </a:lnTo>
                <a:lnTo>
                  <a:pt x="1325" y="1809"/>
                </a:lnTo>
                <a:lnTo>
                  <a:pt x="1296" y="1765"/>
                </a:lnTo>
                <a:lnTo>
                  <a:pt x="1264" y="1724"/>
                </a:lnTo>
                <a:lnTo>
                  <a:pt x="1227" y="1682"/>
                </a:lnTo>
                <a:lnTo>
                  <a:pt x="1187" y="1640"/>
                </a:lnTo>
                <a:lnTo>
                  <a:pt x="1161" y="1621"/>
                </a:lnTo>
                <a:lnTo>
                  <a:pt x="1130" y="1604"/>
                </a:lnTo>
                <a:lnTo>
                  <a:pt x="1095" y="1590"/>
                </a:lnTo>
                <a:lnTo>
                  <a:pt x="1056" y="1579"/>
                </a:lnTo>
                <a:lnTo>
                  <a:pt x="1013" y="1570"/>
                </a:lnTo>
                <a:lnTo>
                  <a:pt x="967" y="1564"/>
                </a:lnTo>
                <a:lnTo>
                  <a:pt x="918" y="1559"/>
                </a:lnTo>
                <a:lnTo>
                  <a:pt x="867" y="1553"/>
                </a:lnTo>
                <a:lnTo>
                  <a:pt x="814" y="1550"/>
                </a:lnTo>
                <a:lnTo>
                  <a:pt x="760" y="1546"/>
                </a:lnTo>
                <a:lnTo>
                  <a:pt x="704" y="1542"/>
                </a:lnTo>
                <a:lnTo>
                  <a:pt x="702" y="1544"/>
                </a:lnTo>
                <a:lnTo>
                  <a:pt x="697" y="1552"/>
                </a:lnTo>
                <a:lnTo>
                  <a:pt x="691" y="1565"/>
                </a:lnTo>
                <a:lnTo>
                  <a:pt x="679" y="1581"/>
                </a:lnTo>
                <a:lnTo>
                  <a:pt x="665" y="1600"/>
                </a:lnTo>
                <a:lnTo>
                  <a:pt x="646" y="1622"/>
                </a:lnTo>
                <a:lnTo>
                  <a:pt x="623" y="1646"/>
                </a:lnTo>
                <a:lnTo>
                  <a:pt x="596" y="1669"/>
                </a:lnTo>
                <a:lnTo>
                  <a:pt x="563" y="1694"/>
                </a:lnTo>
                <a:lnTo>
                  <a:pt x="526" y="1718"/>
                </a:lnTo>
                <a:lnTo>
                  <a:pt x="483" y="1742"/>
                </a:lnTo>
                <a:lnTo>
                  <a:pt x="435" y="1764"/>
                </a:lnTo>
                <a:lnTo>
                  <a:pt x="380" y="1783"/>
                </a:lnTo>
                <a:lnTo>
                  <a:pt x="319" y="1799"/>
                </a:lnTo>
                <a:lnTo>
                  <a:pt x="322" y="1798"/>
                </a:lnTo>
                <a:lnTo>
                  <a:pt x="329" y="1794"/>
                </a:lnTo>
                <a:lnTo>
                  <a:pt x="340" y="1787"/>
                </a:lnTo>
                <a:lnTo>
                  <a:pt x="355" y="1779"/>
                </a:lnTo>
                <a:lnTo>
                  <a:pt x="372" y="1769"/>
                </a:lnTo>
                <a:lnTo>
                  <a:pt x="392" y="1757"/>
                </a:lnTo>
                <a:lnTo>
                  <a:pt x="414" y="1744"/>
                </a:lnTo>
                <a:lnTo>
                  <a:pt x="436" y="1730"/>
                </a:lnTo>
                <a:lnTo>
                  <a:pt x="458" y="1714"/>
                </a:lnTo>
                <a:lnTo>
                  <a:pt x="480" y="1698"/>
                </a:lnTo>
                <a:lnTo>
                  <a:pt x="502" y="1681"/>
                </a:lnTo>
                <a:lnTo>
                  <a:pt x="522" y="1664"/>
                </a:lnTo>
                <a:lnTo>
                  <a:pt x="540" y="1647"/>
                </a:lnTo>
                <a:lnTo>
                  <a:pt x="554" y="1629"/>
                </a:lnTo>
                <a:lnTo>
                  <a:pt x="566" y="1612"/>
                </a:lnTo>
                <a:lnTo>
                  <a:pt x="574" y="1595"/>
                </a:lnTo>
                <a:lnTo>
                  <a:pt x="576" y="1579"/>
                </a:lnTo>
                <a:lnTo>
                  <a:pt x="574" y="1565"/>
                </a:lnTo>
                <a:lnTo>
                  <a:pt x="566" y="1551"/>
                </a:lnTo>
                <a:lnTo>
                  <a:pt x="550" y="1538"/>
                </a:lnTo>
                <a:lnTo>
                  <a:pt x="528" y="1528"/>
                </a:lnTo>
                <a:lnTo>
                  <a:pt x="487" y="1511"/>
                </a:lnTo>
                <a:lnTo>
                  <a:pt x="445" y="1496"/>
                </a:lnTo>
                <a:lnTo>
                  <a:pt x="403" y="1483"/>
                </a:lnTo>
                <a:lnTo>
                  <a:pt x="362" y="1470"/>
                </a:lnTo>
                <a:lnTo>
                  <a:pt x="322" y="1456"/>
                </a:lnTo>
                <a:lnTo>
                  <a:pt x="281" y="1443"/>
                </a:lnTo>
                <a:lnTo>
                  <a:pt x="244" y="1429"/>
                </a:lnTo>
                <a:lnTo>
                  <a:pt x="207" y="1412"/>
                </a:lnTo>
                <a:lnTo>
                  <a:pt x="172" y="1395"/>
                </a:lnTo>
                <a:lnTo>
                  <a:pt x="140" y="1374"/>
                </a:lnTo>
                <a:lnTo>
                  <a:pt x="108" y="1351"/>
                </a:lnTo>
                <a:lnTo>
                  <a:pt x="81" y="1325"/>
                </a:lnTo>
                <a:lnTo>
                  <a:pt x="55" y="1295"/>
                </a:lnTo>
                <a:lnTo>
                  <a:pt x="33" y="1261"/>
                </a:lnTo>
                <a:lnTo>
                  <a:pt x="15" y="1224"/>
                </a:lnTo>
                <a:lnTo>
                  <a:pt x="0" y="1180"/>
                </a:lnTo>
                <a:lnTo>
                  <a:pt x="2" y="1182"/>
                </a:lnTo>
                <a:lnTo>
                  <a:pt x="8" y="1191"/>
                </a:lnTo>
                <a:lnTo>
                  <a:pt x="16" y="1204"/>
                </a:lnTo>
                <a:lnTo>
                  <a:pt x="29" y="1220"/>
                </a:lnTo>
                <a:lnTo>
                  <a:pt x="45" y="1239"/>
                </a:lnTo>
                <a:lnTo>
                  <a:pt x="63" y="1260"/>
                </a:lnTo>
                <a:lnTo>
                  <a:pt x="85" y="1281"/>
                </a:lnTo>
                <a:lnTo>
                  <a:pt x="108" y="1303"/>
                </a:lnTo>
                <a:lnTo>
                  <a:pt x="136" y="1324"/>
                </a:lnTo>
                <a:lnTo>
                  <a:pt x="166" y="1343"/>
                </a:lnTo>
                <a:lnTo>
                  <a:pt x="198" y="1360"/>
                </a:lnTo>
                <a:lnTo>
                  <a:pt x="232" y="1374"/>
                </a:lnTo>
                <a:lnTo>
                  <a:pt x="268" y="1383"/>
                </a:lnTo>
                <a:lnTo>
                  <a:pt x="307" y="1387"/>
                </a:lnTo>
                <a:lnTo>
                  <a:pt x="309" y="1387"/>
                </a:lnTo>
                <a:lnTo>
                  <a:pt x="312" y="1387"/>
                </a:lnTo>
                <a:lnTo>
                  <a:pt x="316" y="1387"/>
                </a:lnTo>
                <a:lnTo>
                  <a:pt x="323" y="1386"/>
                </a:lnTo>
                <a:lnTo>
                  <a:pt x="331" y="1382"/>
                </a:lnTo>
                <a:lnTo>
                  <a:pt x="340" y="1377"/>
                </a:lnTo>
                <a:lnTo>
                  <a:pt x="349" y="1369"/>
                </a:lnTo>
                <a:lnTo>
                  <a:pt x="358" y="1357"/>
                </a:lnTo>
                <a:lnTo>
                  <a:pt x="367" y="1342"/>
                </a:lnTo>
                <a:lnTo>
                  <a:pt x="376" y="1322"/>
                </a:lnTo>
                <a:lnTo>
                  <a:pt x="384" y="1298"/>
                </a:lnTo>
                <a:lnTo>
                  <a:pt x="392" y="1268"/>
                </a:lnTo>
                <a:lnTo>
                  <a:pt x="398" y="1232"/>
                </a:lnTo>
                <a:lnTo>
                  <a:pt x="403" y="1189"/>
                </a:lnTo>
                <a:lnTo>
                  <a:pt x="406" y="1138"/>
                </a:lnTo>
                <a:lnTo>
                  <a:pt x="407" y="1141"/>
                </a:lnTo>
                <a:lnTo>
                  <a:pt x="410" y="1147"/>
                </a:lnTo>
                <a:lnTo>
                  <a:pt x="414" y="1159"/>
                </a:lnTo>
                <a:lnTo>
                  <a:pt x="418" y="1174"/>
                </a:lnTo>
                <a:lnTo>
                  <a:pt x="420" y="1194"/>
                </a:lnTo>
                <a:lnTo>
                  <a:pt x="423" y="1219"/>
                </a:lnTo>
                <a:lnTo>
                  <a:pt x="424" y="1247"/>
                </a:lnTo>
                <a:lnTo>
                  <a:pt x="422" y="1281"/>
                </a:lnTo>
                <a:lnTo>
                  <a:pt x="418" y="1318"/>
                </a:lnTo>
                <a:lnTo>
                  <a:pt x="409" y="1361"/>
                </a:lnTo>
                <a:lnTo>
                  <a:pt x="396" y="1407"/>
                </a:lnTo>
                <a:lnTo>
                  <a:pt x="399" y="1408"/>
                </a:lnTo>
                <a:lnTo>
                  <a:pt x="412" y="1409"/>
                </a:lnTo>
                <a:lnTo>
                  <a:pt x="431" y="1411"/>
                </a:lnTo>
                <a:lnTo>
                  <a:pt x="457" y="1413"/>
                </a:lnTo>
                <a:lnTo>
                  <a:pt x="488" y="1417"/>
                </a:lnTo>
                <a:lnTo>
                  <a:pt x="524" y="1420"/>
                </a:lnTo>
                <a:lnTo>
                  <a:pt x="563" y="1424"/>
                </a:lnTo>
                <a:lnTo>
                  <a:pt x="607" y="1428"/>
                </a:lnTo>
                <a:lnTo>
                  <a:pt x="653" y="1430"/>
                </a:lnTo>
                <a:lnTo>
                  <a:pt x="701" y="1434"/>
                </a:lnTo>
                <a:lnTo>
                  <a:pt x="750" y="1437"/>
                </a:lnTo>
                <a:lnTo>
                  <a:pt x="800" y="1439"/>
                </a:lnTo>
                <a:lnTo>
                  <a:pt x="848" y="1442"/>
                </a:lnTo>
                <a:lnTo>
                  <a:pt x="896" y="1443"/>
                </a:lnTo>
                <a:lnTo>
                  <a:pt x="941" y="1443"/>
                </a:lnTo>
                <a:lnTo>
                  <a:pt x="984" y="1443"/>
                </a:lnTo>
                <a:lnTo>
                  <a:pt x="1025" y="1442"/>
                </a:lnTo>
                <a:lnTo>
                  <a:pt x="1060" y="1439"/>
                </a:lnTo>
                <a:lnTo>
                  <a:pt x="1090" y="1435"/>
                </a:lnTo>
                <a:lnTo>
                  <a:pt x="1116" y="1429"/>
                </a:lnTo>
                <a:lnTo>
                  <a:pt x="1134" y="1422"/>
                </a:lnTo>
                <a:lnTo>
                  <a:pt x="1144" y="1413"/>
                </a:lnTo>
                <a:lnTo>
                  <a:pt x="1172" y="1370"/>
                </a:lnTo>
                <a:lnTo>
                  <a:pt x="1190" y="1328"/>
                </a:lnTo>
                <a:lnTo>
                  <a:pt x="1200" y="1285"/>
                </a:lnTo>
                <a:lnTo>
                  <a:pt x="1203" y="1241"/>
                </a:lnTo>
                <a:lnTo>
                  <a:pt x="1199" y="1196"/>
                </a:lnTo>
                <a:lnTo>
                  <a:pt x="1188" y="1152"/>
                </a:lnTo>
                <a:lnTo>
                  <a:pt x="1173" y="1108"/>
                </a:lnTo>
                <a:lnTo>
                  <a:pt x="1153" y="1063"/>
                </a:lnTo>
                <a:lnTo>
                  <a:pt x="1130" y="1017"/>
                </a:lnTo>
                <a:lnTo>
                  <a:pt x="1104" y="971"/>
                </a:lnTo>
                <a:lnTo>
                  <a:pt x="1075" y="924"/>
                </a:lnTo>
                <a:lnTo>
                  <a:pt x="1044" y="876"/>
                </a:lnTo>
                <a:lnTo>
                  <a:pt x="1014" y="828"/>
                </a:lnTo>
                <a:lnTo>
                  <a:pt x="983" y="780"/>
                </a:lnTo>
                <a:lnTo>
                  <a:pt x="954" y="729"/>
                </a:lnTo>
                <a:lnTo>
                  <a:pt x="926" y="678"/>
                </a:lnTo>
                <a:lnTo>
                  <a:pt x="923" y="678"/>
                </a:lnTo>
                <a:lnTo>
                  <a:pt x="915" y="678"/>
                </a:lnTo>
                <a:lnTo>
                  <a:pt x="904" y="677"/>
                </a:lnTo>
                <a:lnTo>
                  <a:pt x="887" y="675"/>
                </a:lnTo>
                <a:lnTo>
                  <a:pt x="865" y="669"/>
                </a:lnTo>
                <a:lnTo>
                  <a:pt x="839" y="662"/>
                </a:lnTo>
                <a:lnTo>
                  <a:pt x="809" y="651"/>
                </a:lnTo>
                <a:lnTo>
                  <a:pt x="775" y="637"/>
                </a:lnTo>
                <a:lnTo>
                  <a:pt x="736" y="619"/>
                </a:lnTo>
                <a:lnTo>
                  <a:pt x="693" y="595"/>
                </a:lnTo>
                <a:lnTo>
                  <a:pt x="648" y="566"/>
                </a:lnTo>
                <a:lnTo>
                  <a:pt x="650" y="567"/>
                </a:lnTo>
                <a:lnTo>
                  <a:pt x="658" y="571"/>
                </a:lnTo>
                <a:lnTo>
                  <a:pt x="672" y="575"/>
                </a:lnTo>
                <a:lnTo>
                  <a:pt x="689" y="581"/>
                </a:lnTo>
                <a:lnTo>
                  <a:pt x="709" y="588"/>
                </a:lnTo>
                <a:lnTo>
                  <a:pt x="732" y="595"/>
                </a:lnTo>
                <a:lnTo>
                  <a:pt x="756" y="603"/>
                </a:lnTo>
                <a:lnTo>
                  <a:pt x="780" y="611"/>
                </a:lnTo>
                <a:lnTo>
                  <a:pt x="805" y="619"/>
                </a:lnTo>
                <a:lnTo>
                  <a:pt x="828" y="625"/>
                </a:lnTo>
                <a:lnTo>
                  <a:pt x="849" y="630"/>
                </a:lnTo>
                <a:lnTo>
                  <a:pt x="869" y="634"/>
                </a:lnTo>
                <a:lnTo>
                  <a:pt x="884" y="637"/>
                </a:lnTo>
                <a:lnTo>
                  <a:pt x="896" y="638"/>
                </a:lnTo>
                <a:lnTo>
                  <a:pt x="901" y="636"/>
                </a:lnTo>
                <a:lnTo>
                  <a:pt x="902" y="632"/>
                </a:lnTo>
                <a:lnTo>
                  <a:pt x="883" y="585"/>
                </a:lnTo>
                <a:lnTo>
                  <a:pt x="866" y="538"/>
                </a:lnTo>
                <a:lnTo>
                  <a:pt x="853" y="490"/>
                </a:lnTo>
                <a:lnTo>
                  <a:pt x="843" y="442"/>
                </a:lnTo>
                <a:lnTo>
                  <a:pt x="837" y="393"/>
                </a:lnTo>
                <a:lnTo>
                  <a:pt x="837" y="342"/>
                </a:lnTo>
                <a:lnTo>
                  <a:pt x="843" y="292"/>
                </a:lnTo>
                <a:lnTo>
                  <a:pt x="853" y="240"/>
                </a:lnTo>
                <a:lnTo>
                  <a:pt x="871" y="188"/>
                </a:lnTo>
                <a:lnTo>
                  <a:pt x="896" y="133"/>
                </a:lnTo>
                <a:lnTo>
                  <a:pt x="928" y="79"/>
                </a:lnTo>
                <a:lnTo>
                  <a:pt x="928" y="83"/>
                </a:lnTo>
                <a:lnTo>
                  <a:pt x="926" y="94"/>
                </a:lnTo>
                <a:lnTo>
                  <a:pt x="923" y="112"/>
                </a:lnTo>
                <a:lnTo>
                  <a:pt x="919" y="136"/>
                </a:lnTo>
                <a:lnTo>
                  <a:pt x="915" y="163"/>
                </a:lnTo>
                <a:lnTo>
                  <a:pt x="912" y="194"/>
                </a:lnTo>
                <a:lnTo>
                  <a:pt x="909" y="228"/>
                </a:lnTo>
                <a:lnTo>
                  <a:pt x="906" y="263"/>
                </a:lnTo>
                <a:lnTo>
                  <a:pt x="904" y="298"/>
                </a:lnTo>
                <a:lnTo>
                  <a:pt x="904" y="332"/>
                </a:lnTo>
                <a:lnTo>
                  <a:pt x="905" y="366"/>
                </a:lnTo>
                <a:lnTo>
                  <a:pt x="909" y="395"/>
                </a:lnTo>
                <a:lnTo>
                  <a:pt x="915" y="421"/>
                </a:lnTo>
                <a:lnTo>
                  <a:pt x="923" y="444"/>
                </a:lnTo>
                <a:lnTo>
                  <a:pt x="935" y="459"/>
                </a:lnTo>
                <a:lnTo>
                  <a:pt x="936" y="459"/>
                </a:lnTo>
                <a:lnTo>
                  <a:pt x="940" y="460"/>
                </a:lnTo>
                <a:lnTo>
                  <a:pt x="947" y="460"/>
                </a:lnTo>
                <a:lnTo>
                  <a:pt x="957" y="460"/>
                </a:lnTo>
                <a:lnTo>
                  <a:pt x="969" y="459"/>
                </a:lnTo>
                <a:lnTo>
                  <a:pt x="984" y="457"/>
                </a:lnTo>
                <a:lnTo>
                  <a:pt x="1003" y="450"/>
                </a:lnTo>
                <a:lnTo>
                  <a:pt x="1025" y="441"/>
                </a:lnTo>
                <a:lnTo>
                  <a:pt x="1049" y="429"/>
                </a:lnTo>
                <a:lnTo>
                  <a:pt x="1077" y="412"/>
                </a:lnTo>
                <a:lnTo>
                  <a:pt x="1108" y="390"/>
                </a:lnTo>
                <a:lnTo>
                  <a:pt x="1143" y="363"/>
                </a:lnTo>
                <a:lnTo>
                  <a:pt x="1181" y="331"/>
                </a:lnTo>
                <a:lnTo>
                  <a:pt x="1179" y="334"/>
                </a:lnTo>
                <a:lnTo>
                  <a:pt x="1175" y="342"/>
                </a:lnTo>
                <a:lnTo>
                  <a:pt x="1168" y="357"/>
                </a:lnTo>
                <a:lnTo>
                  <a:pt x="1156" y="375"/>
                </a:lnTo>
                <a:lnTo>
                  <a:pt x="1140" y="395"/>
                </a:lnTo>
                <a:lnTo>
                  <a:pt x="1121" y="418"/>
                </a:lnTo>
                <a:lnTo>
                  <a:pt x="1096" y="441"/>
                </a:lnTo>
                <a:lnTo>
                  <a:pt x="1066" y="466"/>
                </a:lnTo>
                <a:lnTo>
                  <a:pt x="1032" y="488"/>
                </a:lnTo>
                <a:lnTo>
                  <a:pt x="992" y="510"/>
                </a:lnTo>
                <a:lnTo>
                  <a:pt x="947" y="528"/>
                </a:lnTo>
                <a:lnTo>
                  <a:pt x="948" y="532"/>
                </a:lnTo>
                <a:lnTo>
                  <a:pt x="953" y="542"/>
                </a:lnTo>
                <a:lnTo>
                  <a:pt x="961" y="560"/>
                </a:lnTo>
                <a:lnTo>
                  <a:pt x="971" y="584"/>
                </a:lnTo>
                <a:lnTo>
                  <a:pt x="987" y="614"/>
                </a:lnTo>
                <a:lnTo>
                  <a:pt x="1005" y="649"/>
                </a:lnTo>
                <a:lnTo>
                  <a:pt x="1029" y="690"/>
                </a:lnTo>
                <a:lnTo>
                  <a:pt x="1056" y="737"/>
                </a:lnTo>
                <a:lnTo>
                  <a:pt x="1087" y="788"/>
                </a:lnTo>
                <a:lnTo>
                  <a:pt x="1125" y="843"/>
                </a:lnTo>
                <a:lnTo>
                  <a:pt x="1166" y="904"/>
                </a:lnTo>
                <a:lnTo>
                  <a:pt x="1213" y="968"/>
                </a:lnTo>
                <a:lnTo>
                  <a:pt x="1265" y="1035"/>
                </a:lnTo>
                <a:lnTo>
                  <a:pt x="1322" y="1107"/>
                </a:lnTo>
                <a:lnTo>
                  <a:pt x="1386" y="1181"/>
                </a:lnTo>
                <a:lnTo>
                  <a:pt x="1456" y="1257"/>
                </a:lnTo>
                <a:lnTo>
                  <a:pt x="1457" y="1254"/>
                </a:lnTo>
                <a:lnTo>
                  <a:pt x="1461" y="1243"/>
                </a:lnTo>
                <a:lnTo>
                  <a:pt x="1467" y="1226"/>
                </a:lnTo>
                <a:lnTo>
                  <a:pt x="1476" y="1203"/>
                </a:lnTo>
                <a:lnTo>
                  <a:pt x="1485" y="1174"/>
                </a:lnTo>
                <a:lnTo>
                  <a:pt x="1496" y="1139"/>
                </a:lnTo>
                <a:lnTo>
                  <a:pt x="1509" y="1100"/>
                </a:lnTo>
                <a:lnTo>
                  <a:pt x="1524" y="1056"/>
                </a:lnTo>
                <a:lnTo>
                  <a:pt x="1539" y="1008"/>
                </a:lnTo>
                <a:lnTo>
                  <a:pt x="1555" y="956"/>
                </a:lnTo>
                <a:lnTo>
                  <a:pt x="1572" y="900"/>
                </a:lnTo>
                <a:lnTo>
                  <a:pt x="1589" y="842"/>
                </a:lnTo>
                <a:lnTo>
                  <a:pt x="1606" y="781"/>
                </a:lnTo>
                <a:lnTo>
                  <a:pt x="1603" y="776"/>
                </a:lnTo>
                <a:lnTo>
                  <a:pt x="1595" y="768"/>
                </a:lnTo>
                <a:lnTo>
                  <a:pt x="1582" y="759"/>
                </a:lnTo>
                <a:lnTo>
                  <a:pt x="1564" y="746"/>
                </a:lnTo>
                <a:lnTo>
                  <a:pt x="1542" y="730"/>
                </a:lnTo>
                <a:lnTo>
                  <a:pt x="1519" y="711"/>
                </a:lnTo>
                <a:lnTo>
                  <a:pt x="1491" y="688"/>
                </a:lnTo>
                <a:lnTo>
                  <a:pt x="1464" y="660"/>
                </a:lnTo>
                <a:lnTo>
                  <a:pt x="1434" y="628"/>
                </a:lnTo>
                <a:lnTo>
                  <a:pt x="1405" y="590"/>
                </a:lnTo>
                <a:lnTo>
                  <a:pt x="1378" y="547"/>
                </a:lnTo>
                <a:lnTo>
                  <a:pt x="1352" y="498"/>
                </a:lnTo>
                <a:lnTo>
                  <a:pt x="1329" y="444"/>
                </a:lnTo>
                <a:lnTo>
                  <a:pt x="1329" y="444"/>
                </a:lnTo>
                <a:lnTo>
                  <a:pt x="1334" y="449"/>
                </a:lnTo>
                <a:lnTo>
                  <a:pt x="1342" y="459"/>
                </a:lnTo>
                <a:lnTo>
                  <a:pt x="1352" y="472"/>
                </a:lnTo>
                <a:lnTo>
                  <a:pt x="1365" y="488"/>
                </a:lnTo>
                <a:lnTo>
                  <a:pt x="1381" y="506"/>
                </a:lnTo>
                <a:lnTo>
                  <a:pt x="1398" y="527"/>
                </a:lnTo>
                <a:lnTo>
                  <a:pt x="1416" y="547"/>
                </a:lnTo>
                <a:lnTo>
                  <a:pt x="1435" y="569"/>
                </a:lnTo>
                <a:lnTo>
                  <a:pt x="1455" y="592"/>
                </a:lnTo>
                <a:lnTo>
                  <a:pt x="1476" y="614"/>
                </a:lnTo>
                <a:lnTo>
                  <a:pt x="1496" y="634"/>
                </a:lnTo>
                <a:lnTo>
                  <a:pt x="1517" y="654"/>
                </a:lnTo>
                <a:lnTo>
                  <a:pt x="1537" y="671"/>
                </a:lnTo>
                <a:lnTo>
                  <a:pt x="1556" y="685"/>
                </a:lnTo>
                <a:lnTo>
                  <a:pt x="1574" y="695"/>
                </a:lnTo>
                <a:lnTo>
                  <a:pt x="1590" y="703"/>
                </a:lnTo>
                <a:lnTo>
                  <a:pt x="1604" y="706"/>
                </a:lnTo>
                <a:lnTo>
                  <a:pt x="1616" y="703"/>
                </a:lnTo>
                <a:lnTo>
                  <a:pt x="1626" y="694"/>
                </a:lnTo>
                <a:lnTo>
                  <a:pt x="1632" y="680"/>
                </a:lnTo>
                <a:lnTo>
                  <a:pt x="1656" y="584"/>
                </a:lnTo>
                <a:lnTo>
                  <a:pt x="1680" y="486"/>
                </a:lnTo>
                <a:lnTo>
                  <a:pt x="1701" y="386"/>
                </a:lnTo>
                <a:lnTo>
                  <a:pt x="1717" y="286"/>
                </a:lnTo>
                <a:lnTo>
                  <a:pt x="1733" y="188"/>
                </a:lnTo>
                <a:lnTo>
                  <a:pt x="1743" y="92"/>
                </a:lnTo>
                <a:lnTo>
                  <a:pt x="1750" y="0"/>
                </a:lnTo>
                <a:close/>
              </a:path>
            </a:pathLst>
          </a:custGeom>
          <a:solidFill>
            <a:schemeClr val="tx2">
              <a:lumMod val="40000"/>
              <a:lumOff val="60000"/>
            </a:schemeClr>
          </a:solidFill>
          <a:ln w="0">
            <a:noFill/>
            <a:prstDash val="solid"/>
            <a:round/>
          </a:ln>
        </p:spPr>
        <p:txBody>
          <a:bodyPr anchor="ctr"/>
          <a:lstStyle/>
          <a:p>
            <a:pPr algn="ctr">
              <a:buClrTx/>
              <a:buFontTx/>
              <a:buNone/>
            </a:pPr>
            <a:endParaRPr sz="1800" kern="1200">
              <a:ea typeface="微软雅黑"/>
            </a:endParaRPr>
          </a:p>
        </p:txBody>
      </p:sp>
      <p:sp>
        <p:nvSpPr>
          <p:cNvPr id="3" name="TextBox 6"/>
          <p:cNvSpPr txBox="1">
            <a:spLocks noChangeArrowheads="1"/>
          </p:cNvSpPr>
          <p:nvPr/>
        </p:nvSpPr>
        <p:spPr bwMode="auto">
          <a:xfrm flipH="1">
            <a:off x="7893084" y="3728932"/>
            <a:ext cx="4198571"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buClrTx/>
              <a:buFontTx/>
              <a:buNone/>
            </a:pPr>
            <a:r>
              <a:rPr lang="en-US" altLang="zh-CN" sz="5400" b="1" kern="1200" dirty="0">
                <a:solidFill>
                  <a:srgbClr val="FF0000"/>
                </a:solidFill>
                <a:latin typeface="腾祥铁山楷书简繁合集" panose="01010104010101010101" pitchFamily="2" charset="-122"/>
                <a:ea typeface="腾祥铁山楷书简繁合集" panose="01010104010101010101" pitchFamily="2" charset="-122"/>
                <a:cs typeface="+mn-ea"/>
                <a:sym typeface="+mn-lt"/>
              </a:rPr>
              <a:t>HÁI </a:t>
            </a:r>
          </a:p>
          <a:p>
            <a:pPr algn="ctr" defTabSz="685165">
              <a:buClrTx/>
              <a:buFontTx/>
              <a:buNone/>
            </a:pPr>
            <a:r>
              <a:rPr lang="en-US" altLang="zh-CN" sz="5400" b="1" kern="1200" dirty="0">
                <a:solidFill>
                  <a:srgbClr val="FF0000"/>
                </a:solidFill>
                <a:latin typeface="腾祥铁山楷书简繁合集" panose="01010104010101010101" pitchFamily="2" charset="-122"/>
                <a:ea typeface="腾祥铁山楷书简繁合集" panose="01010104010101010101" pitchFamily="2" charset="-122"/>
                <a:cs typeface="+mn-ea"/>
                <a:sym typeface="+mn-lt"/>
              </a:rPr>
              <a:t>DẤU CÂU TIẾNG VIỆT</a:t>
            </a:r>
            <a:endParaRPr lang="zh-CN" altLang="en-US" sz="5400" b="1" kern="1200" dirty="0">
              <a:solidFill>
                <a:srgbClr val="FF0000"/>
              </a:solidFill>
              <a:latin typeface="腾祥铁山楷书简繁合集" panose="01010104010101010101" pitchFamily="2" charset="-122"/>
              <a:ea typeface="腾祥铁山楷书简繁合集" panose="01010104010101010101" pitchFamily="2" charset="-122"/>
              <a:cs typeface="+mn-ea"/>
              <a:sym typeface="+mn-lt"/>
            </a:endParaRPr>
          </a:p>
        </p:txBody>
      </p:sp>
      <p:sp>
        <p:nvSpPr>
          <p:cNvPr id="62" name="Rectangle 61"/>
          <p:cNvSpPr/>
          <p:nvPr/>
        </p:nvSpPr>
        <p:spPr>
          <a:xfrm>
            <a:off x="541768" y="2397623"/>
            <a:ext cx="1717628" cy="830997"/>
          </a:xfrm>
          <a:prstGeom prst="rect">
            <a:avLst/>
          </a:prstGeom>
          <a:solidFill>
            <a:srgbClr val="FFFF00"/>
          </a:solidFill>
        </p:spPr>
        <p:txBody>
          <a:bodyPr wrap="square">
            <a:spAutoFit/>
          </a:bodyPr>
          <a:lstStyle/>
          <a:p>
            <a:pPr algn="ctr" defTabSz="914241">
              <a:buClrTx/>
              <a:buFontTx/>
              <a:buNone/>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phẩy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buClrTx/>
              <a:buFontTx/>
              <a:buNone/>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ea typeface="微软雅黑"/>
            </a:endParaRPr>
          </a:p>
        </p:txBody>
      </p:sp>
      <p:sp>
        <p:nvSpPr>
          <p:cNvPr id="63" name="Rectangle 62"/>
          <p:cNvSpPr/>
          <p:nvPr/>
        </p:nvSpPr>
        <p:spPr>
          <a:xfrm>
            <a:off x="2214411" y="3396701"/>
            <a:ext cx="1527982" cy="830997"/>
          </a:xfrm>
          <a:prstGeom prst="rect">
            <a:avLst/>
          </a:prstGeom>
          <a:solidFill>
            <a:srgbClr val="44BE9B"/>
          </a:solidFill>
        </p:spPr>
        <p:txBody>
          <a:bodyPr wrap="none">
            <a:spAutoFit/>
          </a:bodyPr>
          <a:lstStyle/>
          <a:p>
            <a:pPr algn="ctr" defTabSz="914241">
              <a:buClrTx/>
              <a:buFontTx/>
              <a:buNone/>
            </a:pPr>
            <a:r>
              <a:rPr lang="en-US" sz="2400"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chấm</a:t>
            </a:r>
            <a:endPar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sz="1800" b="1" kern="1200" dirty="0">
              <a:solidFill>
                <a:srgbClr val="FFFFFF"/>
              </a:solidFill>
              <a:ea typeface="微软雅黑"/>
            </a:endParaRPr>
          </a:p>
        </p:txBody>
      </p:sp>
      <p:sp>
        <p:nvSpPr>
          <p:cNvPr id="64" name="Rectangle 63"/>
          <p:cNvSpPr/>
          <p:nvPr/>
        </p:nvSpPr>
        <p:spPr>
          <a:xfrm>
            <a:off x="681862" y="4514287"/>
            <a:ext cx="1707520" cy="1200329"/>
          </a:xfrm>
          <a:prstGeom prst="rect">
            <a:avLst/>
          </a:prstGeom>
          <a:solidFill>
            <a:schemeClr val="accent4">
              <a:lumMod val="60000"/>
              <a:lumOff val="40000"/>
            </a:schemeClr>
          </a:solidFill>
        </p:spPr>
        <p:txBody>
          <a:bodyPr wrap="none">
            <a:spAutoFit/>
          </a:bodyPr>
          <a:lstStyle/>
          <a:p>
            <a:pPr algn="ctr" defTabSz="914241">
              <a:buClrTx/>
              <a:buFontTx/>
              <a:buNone/>
            </a:pPr>
            <a:r>
              <a:rPr lang="en-US" sz="2400"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buClrTx/>
              <a:buFontTx/>
              <a:buNone/>
            </a:pPr>
            <a:r>
              <a:rPr lang="en-US" sz="2400"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phẩy</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buClrTx/>
              <a:buFontTx/>
              <a:buNone/>
            </a:pP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solidFill>
                <a:srgbClr val="FFFFFF"/>
              </a:solidFill>
              <a:ea typeface="微软雅黑"/>
            </a:endParaRPr>
          </a:p>
        </p:txBody>
      </p:sp>
      <p:sp>
        <p:nvSpPr>
          <p:cNvPr id="65" name="Rectangle 64"/>
          <p:cNvSpPr/>
          <p:nvPr/>
        </p:nvSpPr>
        <p:spPr>
          <a:xfrm>
            <a:off x="3969224" y="2105446"/>
            <a:ext cx="1908794" cy="1200329"/>
          </a:xfrm>
          <a:prstGeom prst="rect">
            <a:avLst/>
          </a:prstGeom>
          <a:solidFill>
            <a:srgbClr val="A3C8BD"/>
          </a:solidFill>
        </p:spPr>
        <p:txBody>
          <a:bodyPr wrap="square">
            <a:spAutoFit/>
          </a:bodyPr>
          <a:lstStyle/>
          <a:p>
            <a:pPr algn="ctr" defTabSz="914241">
              <a:buClrTx/>
              <a:buFontTx/>
              <a:buNone/>
            </a:pPr>
            <a:r>
              <a:rPr lang="en-US" sz="2400"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buClrTx/>
              <a:buFontTx/>
              <a:buNone/>
            </a:pPr>
            <a:r>
              <a:rPr lang="en-US" sz="2400"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than </a:t>
            </a:r>
          </a:p>
          <a:p>
            <a:pPr algn="ctr" defTabSz="914241">
              <a:buClrTx/>
              <a:buFontTx/>
              <a:buNone/>
            </a:pPr>
            <a:r>
              <a:rPr lang="en-US" sz="2400"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solidFill>
                <a:srgbClr val="FFFFFF"/>
              </a:solidFill>
              <a:ea typeface="微软雅黑"/>
            </a:endParaRPr>
          </a:p>
        </p:txBody>
      </p:sp>
      <p:sp>
        <p:nvSpPr>
          <p:cNvPr id="66" name="Rectangle 65"/>
          <p:cNvSpPr/>
          <p:nvPr/>
        </p:nvSpPr>
        <p:spPr>
          <a:xfrm>
            <a:off x="5665501" y="4246445"/>
            <a:ext cx="1677791" cy="1323632"/>
          </a:xfrm>
          <a:prstGeom prst="rect">
            <a:avLst/>
          </a:prstGeom>
          <a:solidFill>
            <a:srgbClr val="FF9900"/>
          </a:solidFill>
        </p:spPr>
        <p:txBody>
          <a:bodyPr wrap="square">
            <a:spAutoFit/>
          </a:bodyPr>
          <a:lstStyle/>
          <a:p>
            <a:pPr algn="ctr" defTabSz="914241">
              <a:buClrTx/>
              <a:buFontTx/>
              <a:buNone/>
            </a:pPr>
            <a:r>
              <a:rPr lang="en-US" sz="2667"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buClrTx/>
              <a:buFontTx/>
              <a:buNone/>
            </a:pPr>
            <a:r>
              <a:rPr lang="en-US" sz="2667"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buClrTx/>
              <a:buFontTx/>
              <a:buNone/>
            </a:pPr>
            <a:r>
              <a:rPr lang="en-US" sz="2667" b="1"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b="1" kern="1200" dirty="0">
              <a:solidFill>
                <a:srgbClr val="FFFFFF"/>
              </a:solidFill>
              <a:ea typeface="微软雅黑"/>
            </a:endParaRPr>
          </a:p>
        </p:txBody>
      </p:sp>
      <p:sp>
        <p:nvSpPr>
          <p:cNvPr id="72" name="Rectangle 71"/>
          <p:cNvSpPr/>
          <p:nvPr/>
        </p:nvSpPr>
        <p:spPr>
          <a:xfrm>
            <a:off x="1220610" y="1089213"/>
            <a:ext cx="1717628" cy="830997"/>
          </a:xfrm>
          <a:prstGeom prst="rect">
            <a:avLst/>
          </a:prstGeom>
          <a:solidFill>
            <a:schemeClr val="accent6">
              <a:lumMod val="40000"/>
              <a:lumOff val="60000"/>
            </a:schemeClr>
          </a:solidFill>
        </p:spPr>
        <p:txBody>
          <a:bodyPr wrap="square">
            <a:spAutoFit/>
          </a:bodyPr>
          <a:lstStyle/>
          <a:p>
            <a:pPr algn="ctr" defTabSz="914241">
              <a:buClrTx/>
              <a:buFontTx/>
              <a:buNone/>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chấm</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ea typeface="微软雅黑"/>
            </a:endParaRPr>
          </a:p>
        </p:txBody>
      </p:sp>
      <p:sp>
        <p:nvSpPr>
          <p:cNvPr id="73" name="Rectangle 72"/>
          <p:cNvSpPr/>
          <p:nvPr/>
        </p:nvSpPr>
        <p:spPr>
          <a:xfrm>
            <a:off x="3525372" y="532242"/>
            <a:ext cx="1717628" cy="830997"/>
          </a:xfrm>
          <a:prstGeom prst="rect">
            <a:avLst/>
          </a:prstGeom>
          <a:solidFill>
            <a:srgbClr val="00B050"/>
          </a:solidFill>
        </p:spPr>
        <p:txBody>
          <a:bodyPr wrap="square">
            <a:spAutoFit/>
          </a:bodyPr>
          <a:lstStyle/>
          <a:p>
            <a:pPr algn="ctr" defTabSz="914241">
              <a:buClrTx/>
              <a:buFontTx/>
              <a:buNone/>
            </a:pP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lửng</a:t>
            </a:r>
            <a:endPar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solidFill>
                <a:schemeClr val="bg1"/>
              </a:solidFill>
              <a:ea typeface="微软雅黑"/>
            </a:endParaRPr>
          </a:p>
        </p:txBody>
      </p:sp>
      <p:sp>
        <p:nvSpPr>
          <p:cNvPr id="74" name="Rectangle 73"/>
          <p:cNvSpPr/>
          <p:nvPr/>
        </p:nvSpPr>
        <p:spPr>
          <a:xfrm>
            <a:off x="6192135" y="1275268"/>
            <a:ext cx="1887339" cy="830997"/>
          </a:xfrm>
          <a:prstGeom prst="rect">
            <a:avLst/>
          </a:prstGeom>
          <a:solidFill>
            <a:srgbClr val="FFCCCC"/>
          </a:solidFill>
        </p:spPr>
        <p:txBody>
          <a:bodyPr wrap="square">
            <a:spAutoFit/>
          </a:bodyPr>
          <a:lstStyle/>
          <a:p>
            <a:pPr algn="ctr" defTabSz="914241">
              <a:buClrTx/>
              <a:buFontTx/>
              <a:buNone/>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Gạch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ngang</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kern="1200" dirty="0">
              <a:ea typeface="微软雅黑"/>
            </a:endParaRPr>
          </a:p>
        </p:txBody>
      </p:sp>
      <p:sp>
        <p:nvSpPr>
          <p:cNvPr id="75" name="Rectangle 74"/>
          <p:cNvSpPr/>
          <p:nvPr/>
        </p:nvSpPr>
        <p:spPr>
          <a:xfrm>
            <a:off x="6438378" y="2756665"/>
            <a:ext cx="1887339" cy="830997"/>
          </a:xfrm>
          <a:prstGeom prst="rect">
            <a:avLst/>
          </a:prstGeom>
          <a:solidFill>
            <a:srgbClr val="CCFF99"/>
          </a:solidFill>
        </p:spPr>
        <p:txBody>
          <a:bodyPr wrap="square">
            <a:spAutoFit/>
          </a:bodyPr>
          <a:lstStyle/>
          <a:p>
            <a:pPr algn="ctr" defTabSz="914241">
              <a:buClrTx/>
              <a:buFontTx/>
              <a:buNone/>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Ngoặc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đơn</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 </a:t>
            </a:r>
            <a:endParaRPr lang="en-US" sz="1800" b="1" kern="1200" dirty="0">
              <a:ea typeface="微软雅黑"/>
            </a:endParaRPr>
          </a:p>
        </p:txBody>
      </p:sp>
      <p:sp>
        <p:nvSpPr>
          <p:cNvPr id="76" name="Rectangle 75"/>
          <p:cNvSpPr/>
          <p:nvPr/>
        </p:nvSpPr>
        <p:spPr>
          <a:xfrm>
            <a:off x="2877727" y="4814589"/>
            <a:ext cx="1887339" cy="830997"/>
          </a:xfrm>
          <a:prstGeom prst="rect">
            <a:avLst/>
          </a:prstGeom>
          <a:solidFill>
            <a:srgbClr val="00CC99"/>
          </a:solidFill>
        </p:spPr>
        <p:txBody>
          <a:bodyPr wrap="square">
            <a:spAutoFit/>
          </a:bodyPr>
          <a:lstStyle/>
          <a:p>
            <a:pPr algn="ctr" defTabSz="914241">
              <a:buClrTx/>
              <a:buFontTx/>
              <a:buNone/>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Ngoặc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kép</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buClrTx/>
              <a:buFontTx/>
              <a:buNone/>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 </a:t>
            </a:r>
            <a:endParaRPr lang="en-US" sz="1800" b="1" kern="1200" dirty="0">
              <a:ea typeface="微软雅黑"/>
            </a:endParaRPr>
          </a:p>
        </p:txBody>
      </p:sp>
    </p:spTree>
    <p:extLst>
      <p:ext uri="{BB962C8B-B14F-4D97-AF65-F5344CB8AC3E}">
        <p14:creationId xmlns:p14="http://schemas.microsoft.com/office/powerpoint/2010/main" val="178165980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34"/>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par>
                                <p:cTn id="8" presetID="23" presetClass="entr" presetSubtype="16" fill="hold" grpId="0" nodeType="withEffect">
                                  <p:stCondLst>
                                    <p:cond delay="152"/>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168"/>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96"/>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139"/>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189"/>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82"/>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3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9"/>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61"/>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143"/>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126"/>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28"/>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19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childTnLst>
                                </p:cTn>
                              </p:par>
                              <p:par>
                                <p:cTn id="60" presetID="23" presetClass="entr" presetSubtype="16" fill="hold" grpId="0" nodeType="withEffect">
                                  <p:stCondLst>
                                    <p:cond delay="91"/>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childTnLst>
                                </p:cTn>
                              </p:par>
                              <p:par>
                                <p:cTn id="64" presetID="23" presetClass="entr" presetSubtype="16" fill="hold" grpId="0" nodeType="withEffect">
                                  <p:stCondLst>
                                    <p:cond delay="104"/>
                                  </p:stCondLst>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fltVal val="0"/>
                                          </p:val>
                                        </p:tav>
                                        <p:tav tm="100000">
                                          <p:val>
                                            <p:strVal val="#ppt_h"/>
                                          </p:val>
                                        </p:tav>
                                      </p:tavLst>
                                    </p:anim>
                                  </p:childTnLst>
                                </p:cTn>
                              </p:par>
                              <p:par>
                                <p:cTn id="68" presetID="23" presetClass="entr" presetSubtype="16" fill="hold" grpId="0" nodeType="withEffect">
                                  <p:stCondLst>
                                    <p:cond delay="176"/>
                                  </p:stCondLst>
                                  <p:childTnLst>
                                    <p:set>
                                      <p:cBhvr>
                                        <p:cTn id="69" dur="1" fill="hold">
                                          <p:stCondLst>
                                            <p:cond delay="0"/>
                                          </p:stCondLst>
                                        </p:cTn>
                                        <p:tgtEl>
                                          <p:spTgt spid="32"/>
                                        </p:tgtEl>
                                        <p:attrNameLst>
                                          <p:attrName>style.visibility</p:attrName>
                                        </p:attrNameLst>
                                      </p:cBhvr>
                                      <p:to>
                                        <p:strVal val="visible"/>
                                      </p:to>
                                    </p:set>
                                    <p:anim calcmode="lin" valueType="num">
                                      <p:cBhvr>
                                        <p:cTn id="70" dur="500" fill="hold"/>
                                        <p:tgtEl>
                                          <p:spTgt spid="32"/>
                                        </p:tgtEl>
                                        <p:attrNameLst>
                                          <p:attrName>ppt_w</p:attrName>
                                        </p:attrNameLst>
                                      </p:cBhvr>
                                      <p:tavLst>
                                        <p:tav tm="0">
                                          <p:val>
                                            <p:fltVal val="0"/>
                                          </p:val>
                                        </p:tav>
                                        <p:tav tm="100000">
                                          <p:val>
                                            <p:strVal val="#ppt_w"/>
                                          </p:val>
                                        </p:tav>
                                      </p:tavLst>
                                    </p:anim>
                                    <p:anim calcmode="lin" valueType="num">
                                      <p:cBhvr>
                                        <p:cTn id="71" dur="500" fill="hold"/>
                                        <p:tgtEl>
                                          <p:spTgt spid="32"/>
                                        </p:tgtEl>
                                        <p:attrNameLst>
                                          <p:attrName>ppt_h</p:attrName>
                                        </p:attrNameLst>
                                      </p:cBhvr>
                                      <p:tavLst>
                                        <p:tav tm="0">
                                          <p:val>
                                            <p:fltVal val="0"/>
                                          </p:val>
                                        </p:tav>
                                        <p:tav tm="100000">
                                          <p:val>
                                            <p:strVal val="#ppt_h"/>
                                          </p:val>
                                        </p:tav>
                                      </p:tavLst>
                                    </p:anim>
                                  </p:childTnLst>
                                </p:cTn>
                              </p:par>
                              <p:par>
                                <p:cTn id="72" presetID="23" presetClass="entr" presetSubtype="16" fill="hold" grpId="0" nodeType="withEffect">
                                  <p:stCondLst>
                                    <p:cond delay="173"/>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137"/>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ppt_w</p:attrName>
                                        </p:attrNameLst>
                                      </p:cBhvr>
                                      <p:tavLst>
                                        <p:tav tm="0">
                                          <p:val>
                                            <p:fltVal val="0"/>
                                          </p:val>
                                        </p:tav>
                                        <p:tav tm="100000">
                                          <p:val>
                                            <p:strVal val="#ppt_w"/>
                                          </p:val>
                                        </p:tav>
                                      </p:tavLst>
                                    </p:anim>
                                    <p:anim calcmode="lin" valueType="num">
                                      <p:cBhvr>
                                        <p:cTn id="79" dur="500" fill="hold"/>
                                        <p:tgtEl>
                                          <p:spTgt spid="34"/>
                                        </p:tgtEl>
                                        <p:attrNameLst>
                                          <p:attrName>ppt_h</p:attrName>
                                        </p:attrNameLst>
                                      </p:cBhvr>
                                      <p:tavLst>
                                        <p:tav tm="0">
                                          <p:val>
                                            <p:fltVal val="0"/>
                                          </p:val>
                                        </p:tav>
                                        <p:tav tm="100000">
                                          <p:val>
                                            <p:strVal val="#ppt_h"/>
                                          </p:val>
                                        </p:tav>
                                      </p:tavLst>
                                    </p:anim>
                                  </p:childTnLst>
                                </p:cTn>
                              </p:par>
                              <p:par>
                                <p:cTn id="80" presetID="23" presetClass="entr" presetSubtype="16" fill="hold" grpId="0" nodeType="withEffect">
                                  <p:stCondLst>
                                    <p:cond delay="87"/>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childTnLst>
                                </p:cTn>
                              </p:par>
                              <p:par>
                                <p:cTn id="84" presetID="23" presetClass="entr" presetSubtype="16" fill="hold" grpId="0" nodeType="withEffect">
                                  <p:stCondLst>
                                    <p:cond delay="77"/>
                                  </p:stCondLst>
                                  <p:childTnLst>
                                    <p:set>
                                      <p:cBhvr>
                                        <p:cTn id="85" dur="1" fill="hold">
                                          <p:stCondLst>
                                            <p:cond delay="0"/>
                                          </p:stCondLst>
                                        </p:cTn>
                                        <p:tgtEl>
                                          <p:spTgt spid="36"/>
                                        </p:tgtEl>
                                        <p:attrNameLst>
                                          <p:attrName>style.visibility</p:attrName>
                                        </p:attrNameLst>
                                      </p:cBhvr>
                                      <p:to>
                                        <p:strVal val="visible"/>
                                      </p:to>
                                    </p:set>
                                    <p:anim calcmode="lin" valueType="num">
                                      <p:cBhvr>
                                        <p:cTn id="86" dur="500" fill="hold"/>
                                        <p:tgtEl>
                                          <p:spTgt spid="36"/>
                                        </p:tgtEl>
                                        <p:attrNameLst>
                                          <p:attrName>ppt_w</p:attrName>
                                        </p:attrNameLst>
                                      </p:cBhvr>
                                      <p:tavLst>
                                        <p:tav tm="0">
                                          <p:val>
                                            <p:fltVal val="0"/>
                                          </p:val>
                                        </p:tav>
                                        <p:tav tm="100000">
                                          <p:val>
                                            <p:strVal val="#ppt_w"/>
                                          </p:val>
                                        </p:tav>
                                      </p:tavLst>
                                    </p:anim>
                                    <p:anim calcmode="lin" valueType="num">
                                      <p:cBhvr>
                                        <p:cTn id="87" dur="500" fill="hold"/>
                                        <p:tgtEl>
                                          <p:spTgt spid="36"/>
                                        </p:tgtEl>
                                        <p:attrNameLst>
                                          <p:attrName>ppt_h</p:attrName>
                                        </p:attrNameLst>
                                      </p:cBhvr>
                                      <p:tavLst>
                                        <p:tav tm="0">
                                          <p:val>
                                            <p:fltVal val="0"/>
                                          </p:val>
                                        </p:tav>
                                        <p:tav tm="100000">
                                          <p:val>
                                            <p:strVal val="#ppt_h"/>
                                          </p:val>
                                        </p:tav>
                                      </p:tavLst>
                                    </p:anim>
                                  </p:childTnLst>
                                </p:cTn>
                              </p:par>
                              <p:par>
                                <p:cTn id="88" presetID="23" presetClass="entr" presetSubtype="16" fill="hold" grpId="0" nodeType="withEffect">
                                  <p:stCondLst>
                                    <p:cond delay="132"/>
                                  </p:stCondLst>
                                  <p:childTnLst>
                                    <p:set>
                                      <p:cBhvr>
                                        <p:cTn id="89" dur="1" fill="hold">
                                          <p:stCondLst>
                                            <p:cond delay="0"/>
                                          </p:stCondLst>
                                        </p:cTn>
                                        <p:tgtEl>
                                          <p:spTgt spid="37"/>
                                        </p:tgtEl>
                                        <p:attrNameLst>
                                          <p:attrName>style.visibility</p:attrName>
                                        </p:attrNameLst>
                                      </p:cBhvr>
                                      <p:to>
                                        <p:strVal val="visible"/>
                                      </p:to>
                                    </p:set>
                                    <p:anim calcmode="lin" valueType="num">
                                      <p:cBhvr>
                                        <p:cTn id="90" dur="500" fill="hold"/>
                                        <p:tgtEl>
                                          <p:spTgt spid="37"/>
                                        </p:tgtEl>
                                        <p:attrNameLst>
                                          <p:attrName>ppt_w</p:attrName>
                                        </p:attrNameLst>
                                      </p:cBhvr>
                                      <p:tavLst>
                                        <p:tav tm="0">
                                          <p:val>
                                            <p:fltVal val="0"/>
                                          </p:val>
                                        </p:tav>
                                        <p:tav tm="100000">
                                          <p:val>
                                            <p:strVal val="#ppt_w"/>
                                          </p:val>
                                        </p:tav>
                                      </p:tavLst>
                                    </p:anim>
                                    <p:anim calcmode="lin" valueType="num">
                                      <p:cBhvr>
                                        <p:cTn id="91" dur="500" fill="hold"/>
                                        <p:tgtEl>
                                          <p:spTgt spid="37"/>
                                        </p:tgtEl>
                                        <p:attrNameLst>
                                          <p:attrName>ppt_h</p:attrName>
                                        </p:attrNameLst>
                                      </p:cBhvr>
                                      <p:tavLst>
                                        <p:tav tm="0">
                                          <p:val>
                                            <p:fltVal val="0"/>
                                          </p:val>
                                        </p:tav>
                                        <p:tav tm="100000">
                                          <p:val>
                                            <p:strVal val="#ppt_h"/>
                                          </p:val>
                                        </p:tav>
                                      </p:tavLst>
                                    </p:anim>
                                  </p:childTnLst>
                                </p:cTn>
                              </p:par>
                              <p:par>
                                <p:cTn id="92" presetID="23" presetClass="entr" presetSubtype="16" fill="hold" grpId="0" nodeType="withEffect">
                                  <p:stCondLst>
                                    <p:cond delay="42"/>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par>
                                <p:cTn id="96" presetID="23" presetClass="entr" presetSubtype="16" fill="hold" grpId="0" nodeType="withEffect">
                                  <p:stCondLst>
                                    <p:cond delay="156"/>
                                  </p:stCondLst>
                                  <p:childTnLst>
                                    <p:set>
                                      <p:cBhvr>
                                        <p:cTn id="97" dur="1" fill="hold">
                                          <p:stCondLst>
                                            <p:cond delay="0"/>
                                          </p:stCondLst>
                                        </p:cTn>
                                        <p:tgtEl>
                                          <p:spTgt spid="39"/>
                                        </p:tgtEl>
                                        <p:attrNameLst>
                                          <p:attrName>style.visibility</p:attrName>
                                        </p:attrNameLst>
                                      </p:cBhvr>
                                      <p:to>
                                        <p:strVal val="visible"/>
                                      </p:to>
                                    </p:set>
                                    <p:anim calcmode="lin" valueType="num">
                                      <p:cBhvr>
                                        <p:cTn id="98" dur="500" fill="hold"/>
                                        <p:tgtEl>
                                          <p:spTgt spid="39"/>
                                        </p:tgtEl>
                                        <p:attrNameLst>
                                          <p:attrName>ppt_w</p:attrName>
                                        </p:attrNameLst>
                                      </p:cBhvr>
                                      <p:tavLst>
                                        <p:tav tm="0">
                                          <p:val>
                                            <p:fltVal val="0"/>
                                          </p:val>
                                        </p:tav>
                                        <p:tav tm="100000">
                                          <p:val>
                                            <p:strVal val="#ppt_w"/>
                                          </p:val>
                                        </p:tav>
                                      </p:tavLst>
                                    </p:anim>
                                    <p:anim calcmode="lin" valueType="num">
                                      <p:cBhvr>
                                        <p:cTn id="99" dur="500" fill="hold"/>
                                        <p:tgtEl>
                                          <p:spTgt spid="39"/>
                                        </p:tgtEl>
                                        <p:attrNameLst>
                                          <p:attrName>ppt_h</p:attrName>
                                        </p:attrNameLst>
                                      </p:cBhvr>
                                      <p:tavLst>
                                        <p:tav tm="0">
                                          <p:val>
                                            <p:fltVal val="0"/>
                                          </p:val>
                                        </p:tav>
                                        <p:tav tm="100000">
                                          <p:val>
                                            <p:strVal val="#ppt_h"/>
                                          </p:val>
                                        </p:tav>
                                      </p:tavLst>
                                    </p:anim>
                                  </p:childTnLst>
                                </p:cTn>
                              </p:par>
                              <p:par>
                                <p:cTn id="100" presetID="23" presetClass="entr" presetSubtype="16" fill="hold" grpId="0" nodeType="withEffect">
                                  <p:stCondLst>
                                    <p:cond delay="21"/>
                                  </p:stCondLst>
                                  <p:childTnLst>
                                    <p:set>
                                      <p:cBhvr>
                                        <p:cTn id="101" dur="1" fill="hold">
                                          <p:stCondLst>
                                            <p:cond delay="0"/>
                                          </p:stCondLst>
                                        </p:cTn>
                                        <p:tgtEl>
                                          <p:spTgt spid="40"/>
                                        </p:tgtEl>
                                        <p:attrNameLst>
                                          <p:attrName>style.visibility</p:attrName>
                                        </p:attrNameLst>
                                      </p:cBhvr>
                                      <p:to>
                                        <p:strVal val="visible"/>
                                      </p:to>
                                    </p:set>
                                    <p:anim calcmode="lin" valueType="num">
                                      <p:cBhvr>
                                        <p:cTn id="102" dur="500" fill="hold"/>
                                        <p:tgtEl>
                                          <p:spTgt spid="40"/>
                                        </p:tgtEl>
                                        <p:attrNameLst>
                                          <p:attrName>ppt_w</p:attrName>
                                        </p:attrNameLst>
                                      </p:cBhvr>
                                      <p:tavLst>
                                        <p:tav tm="0">
                                          <p:val>
                                            <p:fltVal val="0"/>
                                          </p:val>
                                        </p:tav>
                                        <p:tav tm="100000">
                                          <p:val>
                                            <p:strVal val="#ppt_w"/>
                                          </p:val>
                                        </p:tav>
                                      </p:tavLst>
                                    </p:anim>
                                    <p:anim calcmode="lin" valueType="num">
                                      <p:cBhvr>
                                        <p:cTn id="103" dur="500" fill="hold"/>
                                        <p:tgtEl>
                                          <p:spTgt spid="40"/>
                                        </p:tgtEl>
                                        <p:attrNameLst>
                                          <p:attrName>ppt_h</p:attrName>
                                        </p:attrNameLst>
                                      </p:cBhvr>
                                      <p:tavLst>
                                        <p:tav tm="0">
                                          <p:val>
                                            <p:fltVal val="0"/>
                                          </p:val>
                                        </p:tav>
                                        <p:tav tm="100000">
                                          <p:val>
                                            <p:strVal val="#ppt_h"/>
                                          </p:val>
                                        </p:tav>
                                      </p:tavLst>
                                    </p:anim>
                                  </p:childTnLst>
                                </p:cTn>
                              </p:par>
                              <p:par>
                                <p:cTn id="104" presetID="23" presetClass="entr" presetSubtype="16" fill="hold" grpId="0" nodeType="withEffect">
                                  <p:stCondLst>
                                    <p:cond delay="108"/>
                                  </p:stCondLst>
                                  <p:childTnLst>
                                    <p:set>
                                      <p:cBhvr>
                                        <p:cTn id="105" dur="1" fill="hold">
                                          <p:stCondLst>
                                            <p:cond delay="0"/>
                                          </p:stCondLst>
                                        </p:cTn>
                                        <p:tgtEl>
                                          <p:spTgt spid="41"/>
                                        </p:tgtEl>
                                        <p:attrNameLst>
                                          <p:attrName>style.visibility</p:attrName>
                                        </p:attrNameLst>
                                      </p:cBhvr>
                                      <p:to>
                                        <p:strVal val="visible"/>
                                      </p:to>
                                    </p:set>
                                    <p:anim calcmode="lin" valueType="num">
                                      <p:cBhvr>
                                        <p:cTn id="106" dur="500" fill="hold"/>
                                        <p:tgtEl>
                                          <p:spTgt spid="41"/>
                                        </p:tgtEl>
                                        <p:attrNameLst>
                                          <p:attrName>ppt_w</p:attrName>
                                        </p:attrNameLst>
                                      </p:cBhvr>
                                      <p:tavLst>
                                        <p:tav tm="0">
                                          <p:val>
                                            <p:fltVal val="0"/>
                                          </p:val>
                                        </p:tav>
                                        <p:tav tm="100000">
                                          <p:val>
                                            <p:strVal val="#ppt_w"/>
                                          </p:val>
                                        </p:tav>
                                      </p:tavLst>
                                    </p:anim>
                                    <p:anim calcmode="lin" valueType="num">
                                      <p:cBhvr>
                                        <p:cTn id="107" dur="500" fill="hold"/>
                                        <p:tgtEl>
                                          <p:spTgt spid="41"/>
                                        </p:tgtEl>
                                        <p:attrNameLst>
                                          <p:attrName>ppt_h</p:attrName>
                                        </p:attrNameLst>
                                      </p:cBhvr>
                                      <p:tavLst>
                                        <p:tav tm="0">
                                          <p:val>
                                            <p:fltVal val="0"/>
                                          </p:val>
                                        </p:tav>
                                        <p:tav tm="100000">
                                          <p:val>
                                            <p:strVal val="#ppt_h"/>
                                          </p:val>
                                        </p:tav>
                                      </p:tavLst>
                                    </p:anim>
                                  </p:childTnLst>
                                </p:cTn>
                              </p:par>
                              <p:par>
                                <p:cTn id="108" presetID="23" presetClass="entr" presetSubtype="16" fill="hold" grpId="0" nodeType="withEffect">
                                  <p:stCondLst>
                                    <p:cond delay="105"/>
                                  </p:stCondLst>
                                  <p:childTnLst>
                                    <p:set>
                                      <p:cBhvr>
                                        <p:cTn id="109" dur="1" fill="hold">
                                          <p:stCondLst>
                                            <p:cond delay="0"/>
                                          </p:stCondLst>
                                        </p:cTn>
                                        <p:tgtEl>
                                          <p:spTgt spid="42"/>
                                        </p:tgtEl>
                                        <p:attrNameLst>
                                          <p:attrName>style.visibility</p:attrName>
                                        </p:attrNameLst>
                                      </p:cBhvr>
                                      <p:to>
                                        <p:strVal val="visible"/>
                                      </p:to>
                                    </p:set>
                                    <p:anim calcmode="lin" valueType="num">
                                      <p:cBhvr>
                                        <p:cTn id="110" dur="500" fill="hold"/>
                                        <p:tgtEl>
                                          <p:spTgt spid="42"/>
                                        </p:tgtEl>
                                        <p:attrNameLst>
                                          <p:attrName>ppt_w</p:attrName>
                                        </p:attrNameLst>
                                      </p:cBhvr>
                                      <p:tavLst>
                                        <p:tav tm="0">
                                          <p:val>
                                            <p:fltVal val="0"/>
                                          </p:val>
                                        </p:tav>
                                        <p:tav tm="100000">
                                          <p:val>
                                            <p:strVal val="#ppt_w"/>
                                          </p:val>
                                        </p:tav>
                                      </p:tavLst>
                                    </p:anim>
                                    <p:anim calcmode="lin" valueType="num">
                                      <p:cBhvr>
                                        <p:cTn id="111" dur="500" fill="hold"/>
                                        <p:tgtEl>
                                          <p:spTgt spid="42"/>
                                        </p:tgtEl>
                                        <p:attrNameLst>
                                          <p:attrName>ppt_h</p:attrName>
                                        </p:attrNameLst>
                                      </p:cBhvr>
                                      <p:tavLst>
                                        <p:tav tm="0">
                                          <p:val>
                                            <p:fltVal val="0"/>
                                          </p:val>
                                        </p:tav>
                                        <p:tav tm="100000">
                                          <p:val>
                                            <p:strVal val="#ppt_h"/>
                                          </p:val>
                                        </p:tav>
                                      </p:tavLst>
                                    </p:anim>
                                  </p:childTnLst>
                                </p:cTn>
                              </p:par>
                              <p:par>
                                <p:cTn id="112" presetID="23" presetClass="entr" presetSubtype="16" fill="hold" grpId="0" nodeType="withEffect">
                                  <p:stCondLst>
                                    <p:cond delay="141"/>
                                  </p:stCondLst>
                                  <p:childTnLst>
                                    <p:set>
                                      <p:cBhvr>
                                        <p:cTn id="113" dur="1" fill="hold">
                                          <p:stCondLst>
                                            <p:cond delay="0"/>
                                          </p:stCondLst>
                                        </p:cTn>
                                        <p:tgtEl>
                                          <p:spTgt spid="43"/>
                                        </p:tgtEl>
                                        <p:attrNameLst>
                                          <p:attrName>style.visibility</p:attrName>
                                        </p:attrNameLst>
                                      </p:cBhvr>
                                      <p:to>
                                        <p:strVal val="visible"/>
                                      </p:to>
                                    </p:set>
                                    <p:anim calcmode="lin" valueType="num">
                                      <p:cBhvr>
                                        <p:cTn id="114" dur="500" fill="hold"/>
                                        <p:tgtEl>
                                          <p:spTgt spid="43"/>
                                        </p:tgtEl>
                                        <p:attrNameLst>
                                          <p:attrName>ppt_w</p:attrName>
                                        </p:attrNameLst>
                                      </p:cBhvr>
                                      <p:tavLst>
                                        <p:tav tm="0">
                                          <p:val>
                                            <p:fltVal val="0"/>
                                          </p:val>
                                        </p:tav>
                                        <p:tav tm="100000">
                                          <p:val>
                                            <p:strVal val="#ppt_w"/>
                                          </p:val>
                                        </p:tav>
                                      </p:tavLst>
                                    </p:anim>
                                    <p:anim calcmode="lin" valueType="num">
                                      <p:cBhvr>
                                        <p:cTn id="115" dur="500" fill="hold"/>
                                        <p:tgtEl>
                                          <p:spTgt spid="43"/>
                                        </p:tgtEl>
                                        <p:attrNameLst>
                                          <p:attrName>ppt_h</p:attrName>
                                        </p:attrNameLst>
                                      </p:cBhvr>
                                      <p:tavLst>
                                        <p:tav tm="0">
                                          <p:val>
                                            <p:fltVal val="0"/>
                                          </p:val>
                                        </p:tav>
                                        <p:tav tm="100000">
                                          <p:val>
                                            <p:strVal val="#ppt_h"/>
                                          </p:val>
                                        </p:tav>
                                      </p:tavLst>
                                    </p:anim>
                                  </p:childTnLst>
                                </p:cTn>
                              </p:par>
                              <p:par>
                                <p:cTn id="116" presetID="23" presetClass="entr" presetSubtype="16" fill="hold" grpId="0" nodeType="withEffect">
                                  <p:stCondLst>
                                    <p:cond delay="126"/>
                                  </p:stCondLst>
                                  <p:childTnLst>
                                    <p:set>
                                      <p:cBhvr>
                                        <p:cTn id="117" dur="1" fill="hold">
                                          <p:stCondLst>
                                            <p:cond delay="0"/>
                                          </p:stCondLst>
                                        </p:cTn>
                                        <p:tgtEl>
                                          <p:spTgt spid="44"/>
                                        </p:tgtEl>
                                        <p:attrNameLst>
                                          <p:attrName>style.visibility</p:attrName>
                                        </p:attrNameLst>
                                      </p:cBhvr>
                                      <p:to>
                                        <p:strVal val="visible"/>
                                      </p:to>
                                    </p:set>
                                    <p:anim calcmode="lin" valueType="num">
                                      <p:cBhvr>
                                        <p:cTn id="118" dur="500" fill="hold"/>
                                        <p:tgtEl>
                                          <p:spTgt spid="44"/>
                                        </p:tgtEl>
                                        <p:attrNameLst>
                                          <p:attrName>ppt_w</p:attrName>
                                        </p:attrNameLst>
                                      </p:cBhvr>
                                      <p:tavLst>
                                        <p:tav tm="0">
                                          <p:val>
                                            <p:fltVal val="0"/>
                                          </p:val>
                                        </p:tav>
                                        <p:tav tm="100000">
                                          <p:val>
                                            <p:strVal val="#ppt_w"/>
                                          </p:val>
                                        </p:tav>
                                      </p:tavLst>
                                    </p:anim>
                                    <p:anim calcmode="lin" valueType="num">
                                      <p:cBhvr>
                                        <p:cTn id="119" dur="500" fill="hold"/>
                                        <p:tgtEl>
                                          <p:spTgt spid="44"/>
                                        </p:tgtEl>
                                        <p:attrNameLst>
                                          <p:attrName>ppt_h</p:attrName>
                                        </p:attrNameLst>
                                      </p:cBhvr>
                                      <p:tavLst>
                                        <p:tav tm="0">
                                          <p:val>
                                            <p:fltVal val="0"/>
                                          </p:val>
                                        </p:tav>
                                        <p:tav tm="100000">
                                          <p:val>
                                            <p:strVal val="#ppt_h"/>
                                          </p:val>
                                        </p:tav>
                                      </p:tavLst>
                                    </p:anim>
                                  </p:childTnLst>
                                </p:cTn>
                              </p:par>
                              <p:par>
                                <p:cTn id="120" presetID="23" presetClass="entr" presetSubtype="16" fill="hold" grpId="0" nodeType="withEffect">
                                  <p:stCondLst>
                                    <p:cond delay="122"/>
                                  </p:stCondLst>
                                  <p:childTnLst>
                                    <p:set>
                                      <p:cBhvr>
                                        <p:cTn id="121" dur="1" fill="hold">
                                          <p:stCondLst>
                                            <p:cond delay="0"/>
                                          </p:stCondLst>
                                        </p:cTn>
                                        <p:tgtEl>
                                          <p:spTgt spid="45"/>
                                        </p:tgtEl>
                                        <p:attrNameLst>
                                          <p:attrName>style.visibility</p:attrName>
                                        </p:attrNameLst>
                                      </p:cBhvr>
                                      <p:to>
                                        <p:strVal val="visible"/>
                                      </p:to>
                                    </p:set>
                                    <p:anim calcmode="lin" valueType="num">
                                      <p:cBhvr>
                                        <p:cTn id="122" dur="500" fill="hold"/>
                                        <p:tgtEl>
                                          <p:spTgt spid="45"/>
                                        </p:tgtEl>
                                        <p:attrNameLst>
                                          <p:attrName>ppt_w</p:attrName>
                                        </p:attrNameLst>
                                      </p:cBhvr>
                                      <p:tavLst>
                                        <p:tav tm="0">
                                          <p:val>
                                            <p:fltVal val="0"/>
                                          </p:val>
                                        </p:tav>
                                        <p:tav tm="100000">
                                          <p:val>
                                            <p:strVal val="#ppt_w"/>
                                          </p:val>
                                        </p:tav>
                                      </p:tavLst>
                                    </p:anim>
                                    <p:anim calcmode="lin" valueType="num">
                                      <p:cBhvr>
                                        <p:cTn id="123" dur="500" fill="hold"/>
                                        <p:tgtEl>
                                          <p:spTgt spid="45"/>
                                        </p:tgtEl>
                                        <p:attrNameLst>
                                          <p:attrName>ppt_h</p:attrName>
                                        </p:attrNameLst>
                                      </p:cBhvr>
                                      <p:tavLst>
                                        <p:tav tm="0">
                                          <p:val>
                                            <p:fltVal val="0"/>
                                          </p:val>
                                        </p:tav>
                                        <p:tav tm="100000">
                                          <p:val>
                                            <p:strVal val="#ppt_h"/>
                                          </p:val>
                                        </p:tav>
                                      </p:tavLst>
                                    </p:anim>
                                  </p:childTnLst>
                                </p:cTn>
                              </p:par>
                              <p:par>
                                <p:cTn id="124" presetID="23" presetClass="entr" presetSubtype="16" fill="hold" grpId="0" nodeType="withEffect">
                                  <p:stCondLst>
                                    <p:cond delay="104"/>
                                  </p:stCondLst>
                                  <p:childTnLst>
                                    <p:set>
                                      <p:cBhvr>
                                        <p:cTn id="125" dur="1" fill="hold">
                                          <p:stCondLst>
                                            <p:cond delay="0"/>
                                          </p:stCondLst>
                                        </p:cTn>
                                        <p:tgtEl>
                                          <p:spTgt spid="46"/>
                                        </p:tgtEl>
                                        <p:attrNameLst>
                                          <p:attrName>style.visibility</p:attrName>
                                        </p:attrNameLst>
                                      </p:cBhvr>
                                      <p:to>
                                        <p:strVal val="visible"/>
                                      </p:to>
                                    </p:set>
                                    <p:anim calcmode="lin" valueType="num">
                                      <p:cBhvr>
                                        <p:cTn id="126" dur="500" fill="hold"/>
                                        <p:tgtEl>
                                          <p:spTgt spid="46"/>
                                        </p:tgtEl>
                                        <p:attrNameLst>
                                          <p:attrName>ppt_w</p:attrName>
                                        </p:attrNameLst>
                                      </p:cBhvr>
                                      <p:tavLst>
                                        <p:tav tm="0">
                                          <p:val>
                                            <p:fltVal val="0"/>
                                          </p:val>
                                        </p:tav>
                                        <p:tav tm="100000">
                                          <p:val>
                                            <p:strVal val="#ppt_w"/>
                                          </p:val>
                                        </p:tav>
                                      </p:tavLst>
                                    </p:anim>
                                    <p:anim calcmode="lin" valueType="num">
                                      <p:cBhvr>
                                        <p:cTn id="127" dur="500" fill="hold"/>
                                        <p:tgtEl>
                                          <p:spTgt spid="46"/>
                                        </p:tgtEl>
                                        <p:attrNameLst>
                                          <p:attrName>ppt_h</p:attrName>
                                        </p:attrNameLst>
                                      </p:cBhvr>
                                      <p:tavLst>
                                        <p:tav tm="0">
                                          <p:val>
                                            <p:fltVal val="0"/>
                                          </p:val>
                                        </p:tav>
                                        <p:tav tm="100000">
                                          <p:val>
                                            <p:strVal val="#ppt_h"/>
                                          </p:val>
                                        </p:tav>
                                      </p:tavLst>
                                    </p:anim>
                                  </p:childTnLst>
                                </p:cTn>
                              </p:par>
                              <p:par>
                                <p:cTn id="128" presetID="23" presetClass="entr" presetSubtype="16" fill="hold" grpId="0" nodeType="withEffect">
                                  <p:stCondLst>
                                    <p:cond delay="15"/>
                                  </p:stCondLst>
                                  <p:childTnLst>
                                    <p:set>
                                      <p:cBhvr>
                                        <p:cTn id="129" dur="1" fill="hold">
                                          <p:stCondLst>
                                            <p:cond delay="0"/>
                                          </p:stCondLst>
                                        </p:cTn>
                                        <p:tgtEl>
                                          <p:spTgt spid="47"/>
                                        </p:tgtEl>
                                        <p:attrNameLst>
                                          <p:attrName>style.visibility</p:attrName>
                                        </p:attrNameLst>
                                      </p:cBhvr>
                                      <p:to>
                                        <p:strVal val="visible"/>
                                      </p:to>
                                    </p:set>
                                    <p:anim calcmode="lin" valueType="num">
                                      <p:cBhvr>
                                        <p:cTn id="130" dur="500" fill="hold"/>
                                        <p:tgtEl>
                                          <p:spTgt spid="47"/>
                                        </p:tgtEl>
                                        <p:attrNameLst>
                                          <p:attrName>ppt_w</p:attrName>
                                        </p:attrNameLst>
                                      </p:cBhvr>
                                      <p:tavLst>
                                        <p:tav tm="0">
                                          <p:val>
                                            <p:fltVal val="0"/>
                                          </p:val>
                                        </p:tav>
                                        <p:tav tm="100000">
                                          <p:val>
                                            <p:strVal val="#ppt_w"/>
                                          </p:val>
                                        </p:tav>
                                      </p:tavLst>
                                    </p:anim>
                                    <p:anim calcmode="lin" valueType="num">
                                      <p:cBhvr>
                                        <p:cTn id="131" dur="500" fill="hold"/>
                                        <p:tgtEl>
                                          <p:spTgt spid="47"/>
                                        </p:tgtEl>
                                        <p:attrNameLst>
                                          <p:attrName>ppt_h</p:attrName>
                                        </p:attrNameLst>
                                      </p:cBhvr>
                                      <p:tavLst>
                                        <p:tav tm="0">
                                          <p:val>
                                            <p:fltVal val="0"/>
                                          </p:val>
                                        </p:tav>
                                        <p:tav tm="100000">
                                          <p:val>
                                            <p:strVal val="#ppt_h"/>
                                          </p:val>
                                        </p:tav>
                                      </p:tavLst>
                                    </p:anim>
                                  </p:childTnLst>
                                </p:cTn>
                              </p:par>
                              <p:par>
                                <p:cTn id="132" presetID="23" presetClass="entr" presetSubtype="16" fill="hold" grpId="0" nodeType="withEffect">
                                  <p:stCondLst>
                                    <p:cond delay="185"/>
                                  </p:stCondLst>
                                  <p:childTnLst>
                                    <p:set>
                                      <p:cBhvr>
                                        <p:cTn id="133" dur="1" fill="hold">
                                          <p:stCondLst>
                                            <p:cond delay="0"/>
                                          </p:stCondLst>
                                        </p:cTn>
                                        <p:tgtEl>
                                          <p:spTgt spid="48"/>
                                        </p:tgtEl>
                                        <p:attrNameLst>
                                          <p:attrName>style.visibility</p:attrName>
                                        </p:attrNameLst>
                                      </p:cBhvr>
                                      <p:to>
                                        <p:strVal val="visible"/>
                                      </p:to>
                                    </p:set>
                                    <p:anim calcmode="lin" valueType="num">
                                      <p:cBhvr>
                                        <p:cTn id="134" dur="500" fill="hold"/>
                                        <p:tgtEl>
                                          <p:spTgt spid="48"/>
                                        </p:tgtEl>
                                        <p:attrNameLst>
                                          <p:attrName>ppt_w</p:attrName>
                                        </p:attrNameLst>
                                      </p:cBhvr>
                                      <p:tavLst>
                                        <p:tav tm="0">
                                          <p:val>
                                            <p:fltVal val="0"/>
                                          </p:val>
                                        </p:tav>
                                        <p:tav tm="100000">
                                          <p:val>
                                            <p:strVal val="#ppt_w"/>
                                          </p:val>
                                        </p:tav>
                                      </p:tavLst>
                                    </p:anim>
                                    <p:anim calcmode="lin" valueType="num">
                                      <p:cBhvr>
                                        <p:cTn id="135" dur="500" fill="hold"/>
                                        <p:tgtEl>
                                          <p:spTgt spid="48"/>
                                        </p:tgtEl>
                                        <p:attrNameLst>
                                          <p:attrName>ppt_h</p:attrName>
                                        </p:attrNameLst>
                                      </p:cBhvr>
                                      <p:tavLst>
                                        <p:tav tm="0">
                                          <p:val>
                                            <p:fltVal val="0"/>
                                          </p:val>
                                        </p:tav>
                                        <p:tav tm="100000">
                                          <p:val>
                                            <p:strVal val="#ppt_h"/>
                                          </p:val>
                                        </p:tav>
                                      </p:tavLst>
                                    </p:anim>
                                  </p:childTnLst>
                                </p:cTn>
                              </p:par>
                              <p:par>
                                <p:cTn id="136" presetID="23" presetClass="entr" presetSubtype="16" fill="hold" grpId="0" nodeType="withEffect">
                                  <p:stCondLst>
                                    <p:cond delay="81"/>
                                  </p:stCondLst>
                                  <p:childTnLst>
                                    <p:set>
                                      <p:cBhvr>
                                        <p:cTn id="137" dur="1" fill="hold">
                                          <p:stCondLst>
                                            <p:cond delay="0"/>
                                          </p:stCondLst>
                                        </p:cTn>
                                        <p:tgtEl>
                                          <p:spTgt spid="49"/>
                                        </p:tgtEl>
                                        <p:attrNameLst>
                                          <p:attrName>style.visibility</p:attrName>
                                        </p:attrNameLst>
                                      </p:cBhvr>
                                      <p:to>
                                        <p:strVal val="visible"/>
                                      </p:to>
                                    </p:set>
                                    <p:anim calcmode="lin" valueType="num">
                                      <p:cBhvr>
                                        <p:cTn id="138" dur="500" fill="hold"/>
                                        <p:tgtEl>
                                          <p:spTgt spid="49"/>
                                        </p:tgtEl>
                                        <p:attrNameLst>
                                          <p:attrName>ppt_w</p:attrName>
                                        </p:attrNameLst>
                                      </p:cBhvr>
                                      <p:tavLst>
                                        <p:tav tm="0">
                                          <p:val>
                                            <p:fltVal val="0"/>
                                          </p:val>
                                        </p:tav>
                                        <p:tav tm="100000">
                                          <p:val>
                                            <p:strVal val="#ppt_w"/>
                                          </p:val>
                                        </p:tav>
                                      </p:tavLst>
                                    </p:anim>
                                    <p:anim calcmode="lin" valueType="num">
                                      <p:cBhvr>
                                        <p:cTn id="139" dur="500" fill="hold"/>
                                        <p:tgtEl>
                                          <p:spTgt spid="49"/>
                                        </p:tgtEl>
                                        <p:attrNameLst>
                                          <p:attrName>ppt_h</p:attrName>
                                        </p:attrNameLst>
                                      </p:cBhvr>
                                      <p:tavLst>
                                        <p:tav tm="0">
                                          <p:val>
                                            <p:fltVal val="0"/>
                                          </p:val>
                                        </p:tav>
                                        <p:tav tm="100000">
                                          <p:val>
                                            <p:strVal val="#ppt_h"/>
                                          </p:val>
                                        </p:tav>
                                      </p:tavLst>
                                    </p:anim>
                                  </p:childTnLst>
                                </p:cTn>
                              </p:par>
                              <p:par>
                                <p:cTn id="140" presetID="23" presetClass="entr" presetSubtype="16" fill="hold" grpId="0" nodeType="withEffect">
                                  <p:stCondLst>
                                    <p:cond delay="79"/>
                                  </p:stCondLst>
                                  <p:childTnLst>
                                    <p:set>
                                      <p:cBhvr>
                                        <p:cTn id="141" dur="1" fill="hold">
                                          <p:stCondLst>
                                            <p:cond delay="0"/>
                                          </p:stCondLst>
                                        </p:cTn>
                                        <p:tgtEl>
                                          <p:spTgt spid="50"/>
                                        </p:tgtEl>
                                        <p:attrNameLst>
                                          <p:attrName>style.visibility</p:attrName>
                                        </p:attrNameLst>
                                      </p:cBhvr>
                                      <p:to>
                                        <p:strVal val="visible"/>
                                      </p:to>
                                    </p:set>
                                    <p:anim calcmode="lin" valueType="num">
                                      <p:cBhvr>
                                        <p:cTn id="142" dur="500" fill="hold"/>
                                        <p:tgtEl>
                                          <p:spTgt spid="50"/>
                                        </p:tgtEl>
                                        <p:attrNameLst>
                                          <p:attrName>ppt_w</p:attrName>
                                        </p:attrNameLst>
                                      </p:cBhvr>
                                      <p:tavLst>
                                        <p:tav tm="0">
                                          <p:val>
                                            <p:fltVal val="0"/>
                                          </p:val>
                                        </p:tav>
                                        <p:tav tm="100000">
                                          <p:val>
                                            <p:strVal val="#ppt_w"/>
                                          </p:val>
                                        </p:tav>
                                      </p:tavLst>
                                    </p:anim>
                                    <p:anim calcmode="lin" valueType="num">
                                      <p:cBhvr>
                                        <p:cTn id="143" dur="500" fill="hold"/>
                                        <p:tgtEl>
                                          <p:spTgt spid="50"/>
                                        </p:tgtEl>
                                        <p:attrNameLst>
                                          <p:attrName>ppt_h</p:attrName>
                                        </p:attrNameLst>
                                      </p:cBhvr>
                                      <p:tavLst>
                                        <p:tav tm="0">
                                          <p:val>
                                            <p:fltVal val="0"/>
                                          </p:val>
                                        </p:tav>
                                        <p:tav tm="100000">
                                          <p:val>
                                            <p:strVal val="#ppt_h"/>
                                          </p:val>
                                        </p:tav>
                                      </p:tavLst>
                                    </p:anim>
                                  </p:childTnLst>
                                </p:cTn>
                              </p:par>
                              <p:par>
                                <p:cTn id="144" presetID="23" presetClass="entr" presetSubtype="16" fill="hold" grpId="0" nodeType="withEffect">
                                  <p:stCondLst>
                                    <p:cond delay="141"/>
                                  </p:stCondLst>
                                  <p:childTnLst>
                                    <p:set>
                                      <p:cBhvr>
                                        <p:cTn id="145" dur="1" fill="hold">
                                          <p:stCondLst>
                                            <p:cond delay="0"/>
                                          </p:stCondLst>
                                        </p:cTn>
                                        <p:tgtEl>
                                          <p:spTgt spid="51"/>
                                        </p:tgtEl>
                                        <p:attrNameLst>
                                          <p:attrName>style.visibility</p:attrName>
                                        </p:attrNameLst>
                                      </p:cBhvr>
                                      <p:to>
                                        <p:strVal val="visible"/>
                                      </p:to>
                                    </p:set>
                                    <p:anim calcmode="lin" valueType="num">
                                      <p:cBhvr>
                                        <p:cTn id="146" dur="500" fill="hold"/>
                                        <p:tgtEl>
                                          <p:spTgt spid="51"/>
                                        </p:tgtEl>
                                        <p:attrNameLst>
                                          <p:attrName>ppt_w</p:attrName>
                                        </p:attrNameLst>
                                      </p:cBhvr>
                                      <p:tavLst>
                                        <p:tav tm="0">
                                          <p:val>
                                            <p:fltVal val="0"/>
                                          </p:val>
                                        </p:tav>
                                        <p:tav tm="100000">
                                          <p:val>
                                            <p:strVal val="#ppt_w"/>
                                          </p:val>
                                        </p:tav>
                                      </p:tavLst>
                                    </p:anim>
                                    <p:anim calcmode="lin" valueType="num">
                                      <p:cBhvr>
                                        <p:cTn id="147" dur="500" fill="hold"/>
                                        <p:tgtEl>
                                          <p:spTgt spid="51"/>
                                        </p:tgtEl>
                                        <p:attrNameLst>
                                          <p:attrName>ppt_h</p:attrName>
                                        </p:attrNameLst>
                                      </p:cBhvr>
                                      <p:tavLst>
                                        <p:tav tm="0">
                                          <p:val>
                                            <p:fltVal val="0"/>
                                          </p:val>
                                        </p:tav>
                                        <p:tav tm="100000">
                                          <p:val>
                                            <p:strVal val="#ppt_h"/>
                                          </p:val>
                                        </p:tav>
                                      </p:tavLst>
                                    </p:anim>
                                  </p:childTnLst>
                                </p:cTn>
                              </p:par>
                              <p:par>
                                <p:cTn id="148" presetID="23" presetClass="entr" presetSubtype="16" fill="hold" grpId="0" nodeType="withEffect">
                                  <p:stCondLst>
                                    <p:cond delay="55"/>
                                  </p:stCondLst>
                                  <p:childTnLst>
                                    <p:set>
                                      <p:cBhvr>
                                        <p:cTn id="149" dur="1" fill="hold">
                                          <p:stCondLst>
                                            <p:cond delay="0"/>
                                          </p:stCondLst>
                                        </p:cTn>
                                        <p:tgtEl>
                                          <p:spTgt spid="52"/>
                                        </p:tgtEl>
                                        <p:attrNameLst>
                                          <p:attrName>style.visibility</p:attrName>
                                        </p:attrNameLst>
                                      </p:cBhvr>
                                      <p:to>
                                        <p:strVal val="visible"/>
                                      </p:to>
                                    </p:set>
                                    <p:anim calcmode="lin" valueType="num">
                                      <p:cBhvr>
                                        <p:cTn id="150" dur="500" fill="hold"/>
                                        <p:tgtEl>
                                          <p:spTgt spid="52"/>
                                        </p:tgtEl>
                                        <p:attrNameLst>
                                          <p:attrName>ppt_w</p:attrName>
                                        </p:attrNameLst>
                                      </p:cBhvr>
                                      <p:tavLst>
                                        <p:tav tm="0">
                                          <p:val>
                                            <p:fltVal val="0"/>
                                          </p:val>
                                        </p:tav>
                                        <p:tav tm="100000">
                                          <p:val>
                                            <p:strVal val="#ppt_w"/>
                                          </p:val>
                                        </p:tav>
                                      </p:tavLst>
                                    </p:anim>
                                    <p:anim calcmode="lin" valueType="num">
                                      <p:cBhvr>
                                        <p:cTn id="151"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152" fill="hold">
                      <p:stCondLst>
                        <p:cond delay="indefinite"/>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62"/>
                                        </p:tgtEl>
                                        <p:attrNameLst>
                                          <p:attrName>style.visibility</p:attrName>
                                        </p:attrNameLst>
                                      </p:cBhvr>
                                      <p:to>
                                        <p:strVal val="visible"/>
                                      </p:to>
                                    </p:set>
                                    <p:animEffect transition="in" filter="barn(inVertical)">
                                      <p:cBhvr>
                                        <p:cTn id="156" dur="500"/>
                                        <p:tgtEl>
                                          <p:spTgt spid="62"/>
                                        </p:tgtEl>
                                      </p:cBhvr>
                                    </p:animEffect>
                                  </p:childTnLst>
                                </p:cTn>
                              </p:par>
                            </p:childTnLst>
                          </p:cTn>
                        </p:par>
                      </p:childTnLst>
                    </p:cTn>
                  </p:par>
                  <p:par>
                    <p:cTn id="157" fill="hold">
                      <p:stCondLst>
                        <p:cond delay="indefinite"/>
                      </p:stCondLst>
                      <p:childTnLst>
                        <p:par>
                          <p:cTn id="158" fill="hold">
                            <p:stCondLst>
                              <p:cond delay="0"/>
                            </p:stCondLst>
                            <p:childTnLst>
                              <p:par>
                                <p:cTn id="159" presetID="16" presetClass="entr" presetSubtype="21" fill="hold" grpId="0" nodeType="click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barn(inVertical)">
                                      <p:cBhvr>
                                        <p:cTn id="161" dur="500"/>
                                        <p:tgtEl>
                                          <p:spTgt spid="63"/>
                                        </p:tgtEl>
                                      </p:cBhvr>
                                    </p:animEffect>
                                  </p:childTnLst>
                                </p:cTn>
                              </p:par>
                            </p:childTnLst>
                          </p:cTn>
                        </p:par>
                      </p:childTnLst>
                    </p:cTn>
                  </p:par>
                  <p:par>
                    <p:cTn id="162" fill="hold">
                      <p:stCondLst>
                        <p:cond delay="indefinite"/>
                      </p:stCondLst>
                      <p:childTnLst>
                        <p:par>
                          <p:cTn id="163" fill="hold">
                            <p:stCondLst>
                              <p:cond delay="0"/>
                            </p:stCondLst>
                            <p:childTnLst>
                              <p:par>
                                <p:cTn id="164" presetID="16" presetClass="entr" presetSubtype="21" fill="hold" grpId="0" nodeType="clickEffect">
                                  <p:stCondLst>
                                    <p:cond delay="0"/>
                                  </p:stCondLst>
                                  <p:childTnLst>
                                    <p:set>
                                      <p:cBhvr>
                                        <p:cTn id="165" dur="1" fill="hold">
                                          <p:stCondLst>
                                            <p:cond delay="0"/>
                                          </p:stCondLst>
                                        </p:cTn>
                                        <p:tgtEl>
                                          <p:spTgt spid="64"/>
                                        </p:tgtEl>
                                        <p:attrNameLst>
                                          <p:attrName>style.visibility</p:attrName>
                                        </p:attrNameLst>
                                      </p:cBhvr>
                                      <p:to>
                                        <p:strVal val="visible"/>
                                      </p:to>
                                    </p:set>
                                    <p:animEffect transition="in" filter="barn(inVertical)">
                                      <p:cBhvr>
                                        <p:cTn id="166" dur="500"/>
                                        <p:tgtEl>
                                          <p:spTgt spid="64"/>
                                        </p:tgtEl>
                                      </p:cBhvr>
                                    </p:animEffect>
                                  </p:childTnLst>
                                </p:cTn>
                              </p:par>
                            </p:childTnLst>
                          </p:cTn>
                        </p:par>
                      </p:childTnLst>
                    </p:cTn>
                  </p:par>
                  <p:par>
                    <p:cTn id="167" fill="hold">
                      <p:stCondLst>
                        <p:cond delay="indefinite"/>
                      </p:stCondLst>
                      <p:childTnLst>
                        <p:par>
                          <p:cTn id="168" fill="hold">
                            <p:stCondLst>
                              <p:cond delay="0"/>
                            </p:stCondLst>
                            <p:childTnLst>
                              <p:par>
                                <p:cTn id="169" presetID="16" presetClass="entr" presetSubtype="21" fill="hold" grpId="0" nodeType="clickEffect">
                                  <p:stCondLst>
                                    <p:cond delay="0"/>
                                  </p:stCondLst>
                                  <p:childTnLst>
                                    <p:set>
                                      <p:cBhvr>
                                        <p:cTn id="170" dur="1" fill="hold">
                                          <p:stCondLst>
                                            <p:cond delay="0"/>
                                          </p:stCondLst>
                                        </p:cTn>
                                        <p:tgtEl>
                                          <p:spTgt spid="65"/>
                                        </p:tgtEl>
                                        <p:attrNameLst>
                                          <p:attrName>style.visibility</p:attrName>
                                        </p:attrNameLst>
                                      </p:cBhvr>
                                      <p:to>
                                        <p:strVal val="visible"/>
                                      </p:to>
                                    </p:set>
                                    <p:animEffect transition="in" filter="barn(inVertical)">
                                      <p:cBhvr>
                                        <p:cTn id="171" dur="500"/>
                                        <p:tgtEl>
                                          <p:spTgt spid="65"/>
                                        </p:tgtEl>
                                      </p:cBhvr>
                                    </p:animEffect>
                                  </p:childTnLst>
                                </p:cTn>
                              </p:par>
                            </p:childTnLst>
                          </p:cTn>
                        </p:par>
                      </p:childTnLst>
                    </p:cTn>
                  </p:par>
                  <p:par>
                    <p:cTn id="172" fill="hold">
                      <p:stCondLst>
                        <p:cond delay="indefinite"/>
                      </p:stCondLst>
                      <p:childTnLst>
                        <p:par>
                          <p:cTn id="173" fill="hold">
                            <p:stCondLst>
                              <p:cond delay="0"/>
                            </p:stCondLst>
                            <p:childTnLst>
                              <p:par>
                                <p:cTn id="174" presetID="16" presetClass="entr" presetSubtype="21" fill="hold" grpId="0" nodeType="clickEffect">
                                  <p:stCondLst>
                                    <p:cond delay="0"/>
                                  </p:stCondLst>
                                  <p:childTnLst>
                                    <p:set>
                                      <p:cBhvr>
                                        <p:cTn id="175" dur="1" fill="hold">
                                          <p:stCondLst>
                                            <p:cond delay="0"/>
                                          </p:stCondLst>
                                        </p:cTn>
                                        <p:tgtEl>
                                          <p:spTgt spid="66"/>
                                        </p:tgtEl>
                                        <p:attrNameLst>
                                          <p:attrName>style.visibility</p:attrName>
                                        </p:attrNameLst>
                                      </p:cBhvr>
                                      <p:to>
                                        <p:strVal val="visible"/>
                                      </p:to>
                                    </p:set>
                                    <p:animEffect transition="in" filter="barn(inVertical)">
                                      <p:cBhvr>
                                        <p:cTn id="176" dur="500"/>
                                        <p:tgtEl>
                                          <p:spTgt spid="66"/>
                                        </p:tgtEl>
                                      </p:cBhvr>
                                    </p:animEffect>
                                  </p:childTnLst>
                                </p:cTn>
                              </p:par>
                            </p:childTnLst>
                          </p:cTn>
                        </p:par>
                      </p:childTnLst>
                    </p:cTn>
                  </p:par>
                  <p:par>
                    <p:cTn id="177" fill="hold">
                      <p:stCondLst>
                        <p:cond delay="indefinite"/>
                      </p:stCondLst>
                      <p:childTnLst>
                        <p:par>
                          <p:cTn id="178" fill="hold">
                            <p:stCondLst>
                              <p:cond delay="0"/>
                            </p:stCondLst>
                            <p:childTnLst>
                              <p:par>
                                <p:cTn id="179" presetID="16" presetClass="entr" presetSubtype="21" fill="hold" grpId="0" nodeType="clickEffect">
                                  <p:stCondLst>
                                    <p:cond delay="0"/>
                                  </p:stCondLst>
                                  <p:childTnLst>
                                    <p:set>
                                      <p:cBhvr>
                                        <p:cTn id="180" dur="1" fill="hold">
                                          <p:stCondLst>
                                            <p:cond delay="0"/>
                                          </p:stCondLst>
                                        </p:cTn>
                                        <p:tgtEl>
                                          <p:spTgt spid="72"/>
                                        </p:tgtEl>
                                        <p:attrNameLst>
                                          <p:attrName>style.visibility</p:attrName>
                                        </p:attrNameLst>
                                      </p:cBhvr>
                                      <p:to>
                                        <p:strVal val="visible"/>
                                      </p:to>
                                    </p:set>
                                    <p:animEffect transition="in" filter="barn(inVertical)">
                                      <p:cBhvr>
                                        <p:cTn id="181" dur="500"/>
                                        <p:tgtEl>
                                          <p:spTgt spid="72"/>
                                        </p:tgtEl>
                                      </p:cBhvr>
                                    </p:animEffect>
                                  </p:childTnLst>
                                </p:cTn>
                              </p:par>
                            </p:childTnLst>
                          </p:cTn>
                        </p:par>
                      </p:childTnLst>
                    </p:cTn>
                  </p:par>
                  <p:par>
                    <p:cTn id="182" fill="hold">
                      <p:stCondLst>
                        <p:cond delay="indefinite"/>
                      </p:stCondLst>
                      <p:childTnLst>
                        <p:par>
                          <p:cTn id="183" fill="hold">
                            <p:stCondLst>
                              <p:cond delay="0"/>
                            </p:stCondLst>
                            <p:childTnLst>
                              <p:par>
                                <p:cTn id="184" presetID="16" presetClass="entr" presetSubtype="21" fill="hold" grpId="0" nodeType="clickEffect">
                                  <p:stCondLst>
                                    <p:cond delay="0"/>
                                  </p:stCondLst>
                                  <p:childTnLst>
                                    <p:set>
                                      <p:cBhvr>
                                        <p:cTn id="185" dur="1" fill="hold">
                                          <p:stCondLst>
                                            <p:cond delay="0"/>
                                          </p:stCondLst>
                                        </p:cTn>
                                        <p:tgtEl>
                                          <p:spTgt spid="73"/>
                                        </p:tgtEl>
                                        <p:attrNameLst>
                                          <p:attrName>style.visibility</p:attrName>
                                        </p:attrNameLst>
                                      </p:cBhvr>
                                      <p:to>
                                        <p:strVal val="visible"/>
                                      </p:to>
                                    </p:set>
                                    <p:animEffect transition="in" filter="barn(inVertical)">
                                      <p:cBhvr>
                                        <p:cTn id="186" dur="500"/>
                                        <p:tgtEl>
                                          <p:spTgt spid="73"/>
                                        </p:tgtEl>
                                      </p:cBhvr>
                                    </p:animEffect>
                                  </p:childTnLst>
                                </p:cTn>
                              </p:par>
                            </p:childTnLst>
                          </p:cTn>
                        </p:par>
                      </p:childTnLst>
                    </p:cTn>
                  </p:par>
                  <p:par>
                    <p:cTn id="187" fill="hold">
                      <p:stCondLst>
                        <p:cond delay="indefinite"/>
                      </p:stCondLst>
                      <p:childTnLst>
                        <p:par>
                          <p:cTn id="188" fill="hold">
                            <p:stCondLst>
                              <p:cond delay="0"/>
                            </p:stCondLst>
                            <p:childTnLst>
                              <p:par>
                                <p:cTn id="189" presetID="16" presetClass="entr" presetSubtype="21" fill="hold" grpId="0" nodeType="clickEffect">
                                  <p:stCondLst>
                                    <p:cond delay="0"/>
                                  </p:stCondLst>
                                  <p:childTnLst>
                                    <p:set>
                                      <p:cBhvr>
                                        <p:cTn id="190" dur="1" fill="hold">
                                          <p:stCondLst>
                                            <p:cond delay="0"/>
                                          </p:stCondLst>
                                        </p:cTn>
                                        <p:tgtEl>
                                          <p:spTgt spid="74"/>
                                        </p:tgtEl>
                                        <p:attrNameLst>
                                          <p:attrName>style.visibility</p:attrName>
                                        </p:attrNameLst>
                                      </p:cBhvr>
                                      <p:to>
                                        <p:strVal val="visible"/>
                                      </p:to>
                                    </p:set>
                                    <p:animEffect transition="in" filter="barn(inVertical)">
                                      <p:cBhvr>
                                        <p:cTn id="191" dur="500"/>
                                        <p:tgtEl>
                                          <p:spTgt spid="74"/>
                                        </p:tgtEl>
                                      </p:cBhvr>
                                    </p:animEffect>
                                  </p:childTnLst>
                                </p:cTn>
                              </p:par>
                            </p:childTnLst>
                          </p:cTn>
                        </p:par>
                      </p:childTnLst>
                    </p:cTn>
                  </p:par>
                  <p:par>
                    <p:cTn id="192" fill="hold">
                      <p:stCondLst>
                        <p:cond delay="indefinite"/>
                      </p:stCondLst>
                      <p:childTnLst>
                        <p:par>
                          <p:cTn id="193" fill="hold">
                            <p:stCondLst>
                              <p:cond delay="0"/>
                            </p:stCondLst>
                            <p:childTnLst>
                              <p:par>
                                <p:cTn id="194" presetID="16" presetClass="entr" presetSubtype="21" fill="hold" grpId="0" nodeType="clickEffect">
                                  <p:stCondLst>
                                    <p:cond delay="0"/>
                                  </p:stCondLst>
                                  <p:childTnLst>
                                    <p:set>
                                      <p:cBhvr>
                                        <p:cTn id="195" dur="1" fill="hold">
                                          <p:stCondLst>
                                            <p:cond delay="0"/>
                                          </p:stCondLst>
                                        </p:cTn>
                                        <p:tgtEl>
                                          <p:spTgt spid="75"/>
                                        </p:tgtEl>
                                        <p:attrNameLst>
                                          <p:attrName>style.visibility</p:attrName>
                                        </p:attrNameLst>
                                      </p:cBhvr>
                                      <p:to>
                                        <p:strVal val="visible"/>
                                      </p:to>
                                    </p:set>
                                    <p:animEffect transition="in" filter="barn(inVertical)">
                                      <p:cBhvr>
                                        <p:cTn id="196" dur="500"/>
                                        <p:tgtEl>
                                          <p:spTgt spid="75"/>
                                        </p:tgtEl>
                                      </p:cBhvr>
                                    </p:animEffect>
                                  </p:childTnLst>
                                </p:cTn>
                              </p:par>
                            </p:childTnLst>
                          </p:cTn>
                        </p:par>
                      </p:childTnLst>
                    </p:cTn>
                  </p:par>
                  <p:par>
                    <p:cTn id="197" fill="hold">
                      <p:stCondLst>
                        <p:cond delay="indefinite"/>
                      </p:stCondLst>
                      <p:childTnLst>
                        <p:par>
                          <p:cTn id="198" fill="hold">
                            <p:stCondLst>
                              <p:cond delay="0"/>
                            </p:stCondLst>
                            <p:childTnLst>
                              <p:par>
                                <p:cTn id="199" presetID="16" presetClass="entr" presetSubtype="21" fill="hold" grpId="0" nodeType="clickEffect">
                                  <p:stCondLst>
                                    <p:cond delay="0"/>
                                  </p:stCondLst>
                                  <p:childTnLst>
                                    <p:set>
                                      <p:cBhvr>
                                        <p:cTn id="200" dur="1" fill="hold">
                                          <p:stCondLst>
                                            <p:cond delay="0"/>
                                          </p:stCondLst>
                                        </p:cTn>
                                        <p:tgtEl>
                                          <p:spTgt spid="76"/>
                                        </p:tgtEl>
                                        <p:attrNameLst>
                                          <p:attrName>style.visibility</p:attrName>
                                        </p:attrNameLst>
                                      </p:cBhvr>
                                      <p:to>
                                        <p:strVal val="visible"/>
                                      </p:to>
                                    </p:set>
                                    <p:animEffect transition="in" filter="barn(inVertical)">
                                      <p:cBhvr>
                                        <p:cTn id="201" dur="500"/>
                                        <p:tgtEl>
                                          <p:spTgt spid="76"/>
                                        </p:tgtEl>
                                      </p:cBhvr>
                                    </p:animEffect>
                                  </p:childTnLst>
                                </p:cTn>
                              </p:par>
                            </p:childTnLst>
                          </p:cTn>
                        </p:par>
                      </p:childTnLst>
                    </p:cTn>
                  </p:par>
                  <p:par>
                    <p:cTn id="202" fill="hold">
                      <p:stCondLst>
                        <p:cond delay="indefinite"/>
                      </p:stCondLst>
                      <p:childTnLst>
                        <p:par>
                          <p:cTn id="203" fill="hold">
                            <p:stCondLst>
                              <p:cond delay="0"/>
                            </p:stCondLst>
                            <p:childTnLst>
                              <p:par>
                                <p:cTn id="204" presetID="42" presetClass="entr" presetSubtype="0" fill="hold" grpId="0" nodeType="clickEffect">
                                  <p:stCondLst>
                                    <p:cond delay="0"/>
                                  </p:stCondLst>
                                  <p:childTnLst>
                                    <p:set>
                                      <p:cBhvr>
                                        <p:cTn id="205" dur="1" fill="hold">
                                          <p:stCondLst>
                                            <p:cond delay="0"/>
                                          </p:stCondLst>
                                        </p:cTn>
                                        <p:tgtEl>
                                          <p:spTgt spid="3"/>
                                        </p:tgtEl>
                                        <p:attrNameLst>
                                          <p:attrName>style.visibility</p:attrName>
                                        </p:attrNameLst>
                                      </p:cBhvr>
                                      <p:to>
                                        <p:strVal val="visible"/>
                                      </p:to>
                                    </p:set>
                                    <p:animEffect transition="in" filter="fade">
                                      <p:cBhvr>
                                        <p:cTn id="206" dur="1000"/>
                                        <p:tgtEl>
                                          <p:spTgt spid="3"/>
                                        </p:tgtEl>
                                      </p:cBhvr>
                                    </p:animEffect>
                                    <p:anim calcmode="lin" valueType="num">
                                      <p:cBhvr>
                                        <p:cTn id="207" dur="1000" fill="hold"/>
                                        <p:tgtEl>
                                          <p:spTgt spid="3"/>
                                        </p:tgtEl>
                                        <p:attrNameLst>
                                          <p:attrName>ppt_x</p:attrName>
                                        </p:attrNameLst>
                                      </p:cBhvr>
                                      <p:tavLst>
                                        <p:tav tm="0">
                                          <p:val>
                                            <p:strVal val="#ppt_x"/>
                                          </p:val>
                                        </p:tav>
                                        <p:tav tm="100000">
                                          <p:val>
                                            <p:strVal val="#ppt_x"/>
                                          </p:val>
                                        </p:tav>
                                      </p:tavLst>
                                    </p:anim>
                                    <p:anim calcmode="lin" valueType="num">
                                      <p:cBhvr>
                                        <p:cTn id="20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3" grpId="0"/>
      <p:bldP spid="62" grpId="0" animBg="1"/>
      <p:bldP spid="63" grpId="0" animBg="1"/>
      <p:bldP spid="64" grpId="0" animBg="1"/>
      <p:bldP spid="65" grpId="0" animBg="1"/>
      <p:bldP spid="66" grpId="0" animBg="1"/>
      <p:bldP spid="72" grpId="0" animBg="1"/>
      <p:bldP spid="73" grpId="0" animBg="1"/>
      <p:bldP spid="74" grpId="0" animBg="1"/>
      <p:bldP spid="75" grpId="0" animBg="1"/>
      <p:bldP spid="7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721" y="1542197"/>
            <a:ext cx="6096000" cy="5078313"/>
          </a:xfrm>
          <a:prstGeom prst="rect">
            <a:avLst/>
          </a:prstGeom>
        </p:spPr>
        <p:txBody>
          <a:bodyPr>
            <a:spAutoFit/>
          </a:bodyPr>
          <a:lstStyle/>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Cảm ơn các bạn dấu câu</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Không là chữ cái nhưng đâu bé người</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Dấu phấy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thường thấy ai ơi</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Tách biệt từng ý đọc thời ngắt ra</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Dấu chấm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trọn vẹn câu mà</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Không biết dùng sẽ dây cà, dây khoai.</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Chấm phẩy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phân cách làm hai</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Sau bổ sung trước mới tài làm sao</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Chấm than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tình cảm dạt dào</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Khiến sai, đề nghị lẽ nào làm ngơ</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Chấm hỏi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giỏi đến bất ngờ</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Hỏi ai hay chính thẫn thờ hỏi ta</a:t>
            </a:r>
          </a:p>
        </p:txBody>
      </p:sp>
      <p:sp>
        <p:nvSpPr>
          <p:cNvPr id="54" name="Rectangle 53"/>
          <p:cNvSpPr/>
          <p:nvPr/>
        </p:nvSpPr>
        <p:spPr>
          <a:xfrm>
            <a:off x="6095999" y="1542197"/>
            <a:ext cx="6926128" cy="5078313"/>
          </a:xfrm>
          <a:prstGeom prst="rect">
            <a:avLst/>
          </a:prstGeom>
        </p:spPr>
        <p:txBody>
          <a:bodyPr wrap="square">
            <a:spAutoFit/>
          </a:bodyPr>
          <a:lstStyle/>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Hai chấm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lời trích gần xa</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Đôi khi giải thích thế là hiểu thêm</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Chấm lửng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câu hoá có duyên</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Dù chưa nói hết vẫn nên bao điều</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Gạch ngang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tách ý khi nhiều</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Mở đầu lời nói bao nhiêu rõ ràng</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Ngoặc đơn (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giải thích kĩ càng</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Làm cho câu cũng nhẹ nhàng dễ coi</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b="1" dirty="0">
                <a:solidFill>
                  <a:srgbClr val="FF0000"/>
                </a:solidFill>
                <a:latin typeface="Times New Roman" panose="02020603050405020304" pitchFamily="18" charset="0"/>
                <a:cs typeface="Times New Roman" panose="02020603050405020304" pitchFamily="18" charset="0"/>
              </a:rPr>
              <a:t>Ngoặc kép (“ ”)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trân trọng rạch ròi</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Sau dấu hai chấm (:) nhưng đòi chuẩn luôn</a:t>
            </a:r>
          </a:p>
          <a:p>
            <a:r>
              <a:rPr lang="en-US" sz="2700" dirty="0">
                <a:solidFill>
                  <a:srgbClr val="000000">
                    <a:lumMod val="95000"/>
                    <a:lumOff val="5000"/>
                  </a:srgbClr>
                </a:solidFill>
                <a:latin typeface="Times New Roman" panose="02020603050405020304" pitchFamily="18" charset="0"/>
                <a:cs typeface="Times New Roman" panose="02020603050405020304" pitchFamily="18" charset="0"/>
              </a:rPr>
              <a:t>      </a:t>
            </a:r>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Học dần, hiểu sẽ nên khôn</a:t>
            </a:r>
          </a:p>
          <a:p>
            <a:r>
              <a:rPr lang="vi-VN" sz="2700" dirty="0">
                <a:solidFill>
                  <a:srgbClr val="000000">
                    <a:lumMod val="95000"/>
                    <a:lumOff val="5000"/>
                  </a:srgbClr>
                </a:solidFill>
                <a:latin typeface="Times New Roman" panose="02020603050405020304" pitchFamily="18" charset="0"/>
                <a:cs typeface="Times New Roman" panose="02020603050405020304" pitchFamily="18" charset="0"/>
              </a:rPr>
              <a:t>Muốn viết cho đúng phải ôn luyện dần</a:t>
            </a:r>
          </a:p>
        </p:txBody>
      </p:sp>
      <p:sp>
        <p:nvSpPr>
          <p:cNvPr id="4" name="Rectangle 3"/>
          <p:cNvSpPr/>
          <p:nvPr/>
        </p:nvSpPr>
        <p:spPr>
          <a:xfrm>
            <a:off x="887104" y="2374710"/>
            <a:ext cx="1937982"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(1)………..</a:t>
            </a:r>
          </a:p>
        </p:txBody>
      </p:sp>
      <p:sp>
        <p:nvSpPr>
          <p:cNvPr id="55" name="Rectangle 54"/>
          <p:cNvSpPr/>
          <p:nvPr/>
        </p:nvSpPr>
        <p:spPr>
          <a:xfrm>
            <a:off x="887104" y="3207223"/>
            <a:ext cx="1937982"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(2)…….....</a:t>
            </a:r>
          </a:p>
        </p:txBody>
      </p:sp>
      <p:sp>
        <p:nvSpPr>
          <p:cNvPr id="56" name="Rectangle 55"/>
          <p:cNvSpPr/>
          <p:nvPr/>
        </p:nvSpPr>
        <p:spPr>
          <a:xfrm>
            <a:off x="887104" y="4054057"/>
            <a:ext cx="2199564"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(3)………….</a:t>
            </a:r>
          </a:p>
        </p:txBody>
      </p:sp>
      <p:sp>
        <p:nvSpPr>
          <p:cNvPr id="57" name="Rectangle 56"/>
          <p:cNvSpPr/>
          <p:nvPr/>
        </p:nvSpPr>
        <p:spPr>
          <a:xfrm>
            <a:off x="783609" y="4859274"/>
            <a:ext cx="2199564"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(4)…………</a:t>
            </a:r>
          </a:p>
        </p:txBody>
      </p:sp>
      <p:sp>
        <p:nvSpPr>
          <p:cNvPr id="58" name="Rectangle 57"/>
          <p:cNvSpPr/>
          <p:nvPr/>
        </p:nvSpPr>
        <p:spPr>
          <a:xfrm>
            <a:off x="756313" y="5679148"/>
            <a:ext cx="2199564"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(5)………..</a:t>
            </a:r>
          </a:p>
        </p:txBody>
      </p:sp>
      <p:sp>
        <p:nvSpPr>
          <p:cNvPr id="59" name="Rectangle 58"/>
          <p:cNvSpPr/>
          <p:nvPr/>
        </p:nvSpPr>
        <p:spPr>
          <a:xfrm>
            <a:off x="6662382" y="1554836"/>
            <a:ext cx="1937982"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(6)………..</a:t>
            </a:r>
          </a:p>
        </p:txBody>
      </p:sp>
      <p:sp>
        <p:nvSpPr>
          <p:cNvPr id="60" name="Rectangle 59"/>
          <p:cNvSpPr/>
          <p:nvPr/>
        </p:nvSpPr>
        <p:spPr>
          <a:xfrm>
            <a:off x="6662381" y="2387349"/>
            <a:ext cx="2309286"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(7)…….....</a:t>
            </a:r>
          </a:p>
        </p:txBody>
      </p:sp>
      <p:sp>
        <p:nvSpPr>
          <p:cNvPr id="61" name="Rectangle 60"/>
          <p:cNvSpPr/>
          <p:nvPr/>
        </p:nvSpPr>
        <p:spPr>
          <a:xfrm>
            <a:off x="6662381" y="3234183"/>
            <a:ext cx="2290549"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(8)………….</a:t>
            </a:r>
          </a:p>
        </p:txBody>
      </p:sp>
      <p:sp>
        <p:nvSpPr>
          <p:cNvPr id="72" name="Rectangle 71"/>
          <p:cNvSpPr/>
          <p:nvPr/>
        </p:nvSpPr>
        <p:spPr>
          <a:xfrm>
            <a:off x="6558887" y="4039400"/>
            <a:ext cx="2199564"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(9)…………</a:t>
            </a:r>
          </a:p>
        </p:txBody>
      </p:sp>
      <p:sp>
        <p:nvSpPr>
          <p:cNvPr id="73" name="Rectangle 72"/>
          <p:cNvSpPr/>
          <p:nvPr/>
        </p:nvSpPr>
        <p:spPr>
          <a:xfrm>
            <a:off x="6531590" y="4859274"/>
            <a:ext cx="2516875"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(10)………..</a:t>
            </a:r>
          </a:p>
        </p:txBody>
      </p:sp>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6" name="Picture 5"/>
          <p:cNvPicPr>
            <a:picLocks noChangeAspect="1"/>
          </p:cNvPicPr>
          <p:nvPr/>
        </p:nvPicPr>
        <p:blipFill>
          <a:blip r:embed="rId4"/>
          <a:stretch>
            <a:fillRect/>
          </a:stretch>
        </p:blipFill>
        <p:spPr>
          <a:xfrm>
            <a:off x="-328294" y="87363"/>
            <a:ext cx="12520294" cy="2006896"/>
          </a:xfrm>
          <a:prstGeom prst="rect">
            <a:avLst/>
          </a:prstGeom>
        </p:spPr>
      </p:pic>
    </p:spTree>
    <p:extLst>
      <p:ext uri="{BB962C8B-B14F-4D97-AF65-F5344CB8AC3E}">
        <p14:creationId xmlns:p14="http://schemas.microsoft.com/office/powerpoint/2010/main" val="219194428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55"/>
                                        </p:tgtEl>
                                      </p:cBhvr>
                                    </p:animEffect>
                                    <p:set>
                                      <p:cBhvr>
                                        <p:cTn id="10" dur="1" fill="hold">
                                          <p:stCondLst>
                                            <p:cond delay="499"/>
                                          </p:stCondLst>
                                        </p:cTn>
                                        <p:tgtEl>
                                          <p:spTgt spid="55"/>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56"/>
                                        </p:tgtEl>
                                      </p:cBhvr>
                                    </p:animEffect>
                                    <p:set>
                                      <p:cBhvr>
                                        <p:cTn id="13" dur="1" fill="hold">
                                          <p:stCondLst>
                                            <p:cond delay="499"/>
                                          </p:stCondLst>
                                        </p:cTn>
                                        <p:tgtEl>
                                          <p:spTgt spid="56"/>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57"/>
                                        </p:tgtEl>
                                      </p:cBhvr>
                                    </p:animEffect>
                                    <p:set>
                                      <p:cBhvr>
                                        <p:cTn id="16" dur="1" fill="hold">
                                          <p:stCondLst>
                                            <p:cond delay="499"/>
                                          </p:stCondLst>
                                        </p:cTn>
                                        <p:tgtEl>
                                          <p:spTgt spid="57"/>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58"/>
                                        </p:tgtEl>
                                      </p:cBhvr>
                                    </p:animEffect>
                                    <p:set>
                                      <p:cBhvr>
                                        <p:cTn id="19" dur="1" fill="hold">
                                          <p:stCondLst>
                                            <p:cond delay="499"/>
                                          </p:stCondLst>
                                        </p:cTn>
                                        <p:tgtEl>
                                          <p:spTgt spid="58"/>
                                        </p:tgtEl>
                                        <p:attrNameLst>
                                          <p:attrName>style.visibility</p:attrName>
                                        </p:attrNameLst>
                                      </p:cBhvr>
                                      <p:to>
                                        <p:strVal val="hidden"/>
                                      </p:to>
                                    </p:set>
                                  </p:childTnLst>
                                </p:cTn>
                              </p:par>
                              <p:par>
                                <p:cTn id="20" presetID="16" presetClass="exit" presetSubtype="21" fill="hold" grpId="0" nodeType="withEffect">
                                  <p:stCondLst>
                                    <p:cond delay="0"/>
                                  </p:stCondLst>
                                  <p:childTnLst>
                                    <p:animEffect transition="out" filter="barn(inVertical)">
                                      <p:cBhvr>
                                        <p:cTn id="21" dur="500"/>
                                        <p:tgtEl>
                                          <p:spTgt spid="59"/>
                                        </p:tgtEl>
                                      </p:cBhvr>
                                    </p:animEffect>
                                    <p:set>
                                      <p:cBhvr>
                                        <p:cTn id="22" dur="1" fill="hold">
                                          <p:stCondLst>
                                            <p:cond delay="499"/>
                                          </p:stCondLst>
                                        </p:cTn>
                                        <p:tgtEl>
                                          <p:spTgt spid="59"/>
                                        </p:tgtEl>
                                        <p:attrNameLst>
                                          <p:attrName>style.visibility</p:attrName>
                                        </p:attrNameLst>
                                      </p:cBhvr>
                                      <p:to>
                                        <p:strVal val="hidden"/>
                                      </p:to>
                                    </p:set>
                                  </p:childTnLst>
                                </p:cTn>
                              </p:par>
                              <p:par>
                                <p:cTn id="23" presetID="16" presetClass="exit" presetSubtype="21" fill="hold" grpId="0" nodeType="withEffect">
                                  <p:stCondLst>
                                    <p:cond delay="0"/>
                                  </p:stCondLst>
                                  <p:childTnLst>
                                    <p:animEffect transition="out" filter="barn(inVertical)">
                                      <p:cBhvr>
                                        <p:cTn id="24" dur="500"/>
                                        <p:tgtEl>
                                          <p:spTgt spid="60"/>
                                        </p:tgtEl>
                                      </p:cBhvr>
                                    </p:animEffect>
                                    <p:set>
                                      <p:cBhvr>
                                        <p:cTn id="25" dur="1" fill="hold">
                                          <p:stCondLst>
                                            <p:cond delay="499"/>
                                          </p:stCondLst>
                                        </p:cTn>
                                        <p:tgtEl>
                                          <p:spTgt spid="60"/>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61"/>
                                        </p:tgtEl>
                                      </p:cBhvr>
                                    </p:animEffect>
                                    <p:set>
                                      <p:cBhvr>
                                        <p:cTn id="28" dur="1" fill="hold">
                                          <p:stCondLst>
                                            <p:cond delay="499"/>
                                          </p:stCondLst>
                                        </p:cTn>
                                        <p:tgtEl>
                                          <p:spTgt spid="61"/>
                                        </p:tgtEl>
                                        <p:attrNameLst>
                                          <p:attrName>style.visibility</p:attrName>
                                        </p:attrNameLst>
                                      </p:cBhvr>
                                      <p:to>
                                        <p:strVal val="hidden"/>
                                      </p:to>
                                    </p:set>
                                  </p:childTnLst>
                                </p:cTn>
                              </p:par>
                              <p:par>
                                <p:cTn id="29" presetID="16" presetClass="exit" presetSubtype="21" fill="hold" grpId="0" nodeType="withEffect">
                                  <p:stCondLst>
                                    <p:cond delay="0"/>
                                  </p:stCondLst>
                                  <p:childTnLst>
                                    <p:animEffect transition="out" filter="barn(inVertical)">
                                      <p:cBhvr>
                                        <p:cTn id="30" dur="500"/>
                                        <p:tgtEl>
                                          <p:spTgt spid="72"/>
                                        </p:tgtEl>
                                      </p:cBhvr>
                                    </p:animEffect>
                                    <p:set>
                                      <p:cBhvr>
                                        <p:cTn id="31" dur="1" fill="hold">
                                          <p:stCondLst>
                                            <p:cond delay="499"/>
                                          </p:stCondLst>
                                        </p:cTn>
                                        <p:tgtEl>
                                          <p:spTgt spid="72"/>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73"/>
                                        </p:tgtEl>
                                      </p:cBhvr>
                                    </p:animEffect>
                                    <p:set>
                                      <p:cBhvr>
                                        <p:cTn id="34"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5" grpId="0" animBg="1"/>
      <p:bldP spid="56" grpId="0" animBg="1"/>
      <p:bldP spid="57" grpId="0" animBg="1"/>
      <p:bldP spid="58" grpId="0" animBg="1"/>
      <p:bldP spid="59" grpId="0" animBg="1"/>
      <p:bldP spid="60" grpId="0" animBg="1"/>
      <p:bldP spid="61" grpId="0" animBg="1"/>
      <p:bldP spid="72" grpId="0" animBg="1"/>
      <p:bldP spid="7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18"/>
        <p:cNvGrpSpPr/>
        <p:nvPr/>
      </p:nvGrpSpPr>
      <p:grpSpPr>
        <a:xfrm>
          <a:off x="0" y="0"/>
          <a:ext cx="0" cy="0"/>
          <a:chOff x="0" y="0"/>
          <a:chExt cx="0" cy="0"/>
        </a:xfrm>
      </p:grpSpPr>
      <p:sp>
        <p:nvSpPr>
          <p:cNvPr id="3" name="TextBox 2">
            <a:extLst>
              <a:ext uri="{FF2B5EF4-FFF2-40B4-BE49-F238E27FC236}">
                <a16:creationId xmlns:a16="http://schemas.microsoft.com/office/drawing/2014/main" id="{E94CB431-B30D-4A1D-B732-05825B077CAB}"/>
              </a:ext>
            </a:extLst>
          </p:cNvPr>
          <p:cNvSpPr txBox="1"/>
          <p:nvPr/>
        </p:nvSpPr>
        <p:spPr>
          <a:xfrm>
            <a:off x="5672831" y="2446028"/>
            <a:ext cx="6313414" cy="2481888"/>
          </a:xfrm>
          <a:prstGeom prst="rect">
            <a:avLst/>
          </a:prstGeom>
        </p:spPr>
        <p:style>
          <a:lnRef idx="2">
            <a:schemeClr val="accent1"/>
          </a:lnRef>
          <a:fillRef idx="1">
            <a:schemeClr val="lt1"/>
          </a:fillRef>
          <a:effectRef idx="0">
            <a:schemeClr val="accent1"/>
          </a:effectRef>
          <a:fontRef idx="minor">
            <a:schemeClr val="dk1"/>
          </a:fontRef>
        </p:style>
        <p:txBody>
          <a:bodyPr wrap="square" lIns="162549" tIns="81275" rIns="162549" bIns="81275" rtlCol="0">
            <a:spAutoFit/>
          </a:bodyPr>
          <a:lstStyle/>
          <a:p>
            <a:pPr algn="ctr">
              <a:lnSpc>
                <a:spcPct val="107000"/>
              </a:lnSpc>
              <a:spcAft>
                <a:spcPts val="0"/>
              </a:spcAft>
            </a:pPr>
            <a:r>
              <a:rPr lang="en-US" sz="4800" b="1" dirty="0">
                <a:solidFill>
                  <a:srgbClr val="00B050"/>
                </a:solidFill>
                <a:latin typeface="Times New Roman" panose="02020603050405020304" pitchFamily="18" charset="0"/>
                <a:ea typeface="SimSun" panose="02010600030101010101" pitchFamily="2" charset="-122"/>
                <a:cs typeface="Times New Roman" panose="02020603050405020304" pitchFamily="18" charset="0"/>
              </a:rPr>
              <a:t>NGHĨA CỦA TỪ DẤU CÂU </a:t>
            </a:r>
          </a:p>
          <a:p>
            <a:pPr algn="ctr">
              <a:lnSpc>
                <a:spcPct val="107000"/>
              </a:lnSpc>
              <a:spcAft>
                <a:spcPts val="0"/>
              </a:spcAft>
            </a:pPr>
            <a:r>
              <a:rPr lang="en-US" sz="4800" b="1" dirty="0">
                <a:solidFill>
                  <a:srgbClr val="00B050"/>
                </a:solidFill>
                <a:latin typeface="Times New Roman" panose="02020603050405020304" pitchFamily="18" charset="0"/>
                <a:ea typeface="SimSun" panose="02010600030101010101" pitchFamily="2" charset="-122"/>
                <a:cs typeface="Times New Roman" panose="02020603050405020304" pitchFamily="18" charset="0"/>
              </a:rPr>
              <a:t> BIỆN PHÁP TU TỪ</a:t>
            </a:r>
            <a:endParaRPr lang="en-US" sz="4800" b="1" dirty="0">
              <a:solidFill>
                <a:srgbClr val="00B050"/>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D2E12B8E-3882-41F4-9DF6-CC713ACDEBE4}"/>
              </a:ext>
            </a:extLst>
          </p:cNvPr>
          <p:cNvSpPr txBox="1"/>
          <p:nvPr/>
        </p:nvSpPr>
        <p:spPr>
          <a:xfrm flipH="1">
            <a:off x="3163152" y="80257"/>
            <a:ext cx="9028848" cy="1087467"/>
          </a:xfrm>
          <a:prstGeom prst="rect">
            <a:avLst/>
          </a:prstGeom>
          <a:noFill/>
        </p:spPr>
        <p:txBody>
          <a:bodyPr wrap="square" lIns="162549" tIns="81275" rIns="162549" bIns="81275" rtlCol="0">
            <a:spAutoFit/>
          </a:bodyPr>
          <a:lstStyle/>
          <a:p>
            <a:pPr algn="ctr" defTabSz="1625519">
              <a:buClr>
                <a:srgbClr val="000000"/>
              </a:buClr>
            </a:pPr>
            <a:r>
              <a:rPr lang="en-US" sz="6000" kern="100" dirty="0">
                <a:solidFill>
                  <a:srgbClr val="0070C0"/>
                </a:solidFill>
                <a:latin typeface="#9Slide07 SVNStick A Round" panose="02000503000000000000" pitchFamily="2" charset="0"/>
                <a:ea typeface="SimSun" panose="02010600030101010101" pitchFamily="2" charset="-122"/>
                <a:cs typeface="Arial"/>
                <a:sym typeface="Arial"/>
              </a:rPr>
              <a:t>BÀI 4 – GIAI ĐIỆU ĐẤT NƯỚC</a:t>
            </a:r>
            <a:endParaRPr lang="vi-VN" sz="6000" kern="0" dirty="0">
              <a:solidFill>
                <a:srgbClr val="0070C0"/>
              </a:solidFill>
              <a:latin typeface="#9Slide05 Monalisa script" panose="02000000000000000000" pitchFamily="2" charset="0"/>
              <a:cs typeface="Arial"/>
              <a:sym typeface="Arial"/>
            </a:endParaRPr>
          </a:p>
        </p:txBody>
      </p:sp>
      <p:sp>
        <p:nvSpPr>
          <p:cNvPr id="5" name="TextBox 4">
            <a:extLst>
              <a:ext uri="{FF2B5EF4-FFF2-40B4-BE49-F238E27FC236}">
                <a16:creationId xmlns:a16="http://schemas.microsoft.com/office/drawing/2014/main" id="{7B7007A1-63D7-487B-B0FB-CFD838E40E9D}"/>
              </a:ext>
            </a:extLst>
          </p:cNvPr>
          <p:cNvSpPr txBox="1"/>
          <p:nvPr/>
        </p:nvSpPr>
        <p:spPr>
          <a:xfrm>
            <a:off x="2181478" y="1232365"/>
            <a:ext cx="9189355" cy="1149022"/>
          </a:xfrm>
          <a:prstGeom prst="rect">
            <a:avLst/>
          </a:prstGeom>
          <a:noFill/>
        </p:spPr>
        <p:txBody>
          <a:bodyPr wrap="square" lIns="162549" tIns="81275" rIns="162549" bIns="81275" rtlCol="0">
            <a:spAutoFit/>
          </a:bodyPr>
          <a:lstStyle/>
          <a:p>
            <a:pPr algn="ctr" defTabSz="1625519">
              <a:buClr>
                <a:srgbClr val="000000"/>
              </a:buClr>
            </a:pPr>
            <a:r>
              <a:rPr lang="en-US" sz="6400" b="1" kern="100" dirty="0">
                <a:solidFill>
                  <a:srgbClr val="FF0000"/>
                </a:solidFill>
                <a:latin typeface="#9Slide05 Monalisa script" panose="02000000000000000000" pitchFamily="2" charset="0"/>
                <a:ea typeface="SimSun" panose="02010600030101010101" pitchFamily="2" charset="-122"/>
                <a:cs typeface="Arial"/>
                <a:sym typeface="Arial"/>
              </a:rPr>
              <a:t>_</a:t>
            </a:r>
            <a:r>
              <a:rPr lang="en-US" sz="6400" b="1" kern="100" dirty="0" err="1">
                <a:solidFill>
                  <a:srgbClr val="FF0000"/>
                </a:solidFill>
                <a:latin typeface="#9Slide05 Monalisa script" panose="02000000000000000000" pitchFamily="2" charset="0"/>
                <a:ea typeface="SimSun" panose="02010600030101010101" pitchFamily="2" charset="-122"/>
                <a:cs typeface="Arial"/>
                <a:sym typeface="Arial"/>
              </a:rPr>
              <a:t>Tiết</a:t>
            </a:r>
            <a:r>
              <a:rPr lang="en-US" sz="6400" b="1" kern="100" dirty="0">
                <a:solidFill>
                  <a:srgbClr val="FF0000"/>
                </a:solidFill>
                <a:latin typeface="#9Slide05 Monalisa script" panose="02000000000000000000" pitchFamily="2" charset="0"/>
                <a:ea typeface="SimSun" panose="02010600030101010101" pitchFamily="2" charset="-122"/>
                <a:cs typeface="Arial"/>
                <a:sym typeface="Arial"/>
              </a:rPr>
              <a:t> </a:t>
            </a:r>
            <a:r>
              <a:rPr lang="en-US" sz="6400" b="1" kern="100" dirty="0">
                <a:solidFill>
                  <a:srgbClr val="FF0000"/>
                </a:solidFill>
                <a:latin typeface="#9Slide05 Monalisa script" panose="02000000000000000000" pitchFamily="2" charset="0"/>
                <a:ea typeface="SimSun" panose="02010600030101010101" pitchFamily="2" charset="-122"/>
              </a:rPr>
              <a:t>50</a:t>
            </a:r>
            <a:r>
              <a:rPr lang="en-US" sz="6400" b="1" kern="100" dirty="0">
                <a:solidFill>
                  <a:srgbClr val="FF0000"/>
                </a:solidFill>
                <a:latin typeface="#9Slide05 Monalisa script" panose="02000000000000000000" pitchFamily="2" charset="0"/>
                <a:ea typeface="SimSun" panose="02010600030101010101" pitchFamily="2" charset="-122"/>
                <a:cs typeface="Arial"/>
                <a:sym typeface="Arial"/>
              </a:rPr>
              <a:t> – </a:t>
            </a:r>
            <a:r>
              <a:rPr lang="en-US" sz="6400" b="1" kern="100" dirty="0" err="1">
                <a:solidFill>
                  <a:srgbClr val="FF0000"/>
                </a:solidFill>
                <a:latin typeface="#9Slide05 Monalisa script" panose="02000000000000000000" pitchFamily="2" charset="0"/>
                <a:ea typeface="SimSun" panose="02010600030101010101" pitchFamily="2" charset="-122"/>
                <a:cs typeface="Arial"/>
                <a:sym typeface="Arial"/>
              </a:rPr>
              <a:t>Thực</a:t>
            </a:r>
            <a:r>
              <a:rPr lang="en-US" sz="6400" b="1" kern="100" dirty="0">
                <a:solidFill>
                  <a:srgbClr val="FF0000"/>
                </a:solidFill>
                <a:latin typeface="#9Slide05 Monalisa script" panose="02000000000000000000" pitchFamily="2" charset="0"/>
                <a:ea typeface="SimSun" panose="02010600030101010101" pitchFamily="2" charset="-122"/>
                <a:cs typeface="Arial"/>
                <a:sym typeface="Arial"/>
              </a:rPr>
              <a:t> </a:t>
            </a:r>
            <a:r>
              <a:rPr lang="en-US" sz="6400" b="1" kern="100" dirty="0" err="1">
                <a:solidFill>
                  <a:srgbClr val="FF0000"/>
                </a:solidFill>
                <a:latin typeface="#9Slide05 Monalisa script" panose="02000000000000000000" pitchFamily="2" charset="0"/>
                <a:ea typeface="SimSun" panose="02010600030101010101" pitchFamily="2" charset="-122"/>
                <a:cs typeface="Arial"/>
                <a:sym typeface="Arial"/>
              </a:rPr>
              <a:t>hành</a:t>
            </a:r>
            <a:r>
              <a:rPr lang="en-US" sz="6400" b="1" kern="100" dirty="0">
                <a:solidFill>
                  <a:srgbClr val="FF0000"/>
                </a:solidFill>
                <a:latin typeface="#9Slide05 Monalisa script" panose="02000000000000000000" pitchFamily="2" charset="0"/>
                <a:ea typeface="SimSun" panose="02010600030101010101" pitchFamily="2" charset="-122"/>
                <a:cs typeface="Arial"/>
                <a:sym typeface="Arial"/>
              </a:rPr>
              <a:t> </a:t>
            </a:r>
            <a:r>
              <a:rPr lang="en-US" sz="6400" b="1" kern="100" dirty="0" err="1">
                <a:solidFill>
                  <a:srgbClr val="FF0000"/>
                </a:solidFill>
                <a:latin typeface="#9Slide05 Monalisa script" panose="02000000000000000000" pitchFamily="2" charset="0"/>
                <a:ea typeface="SimSun" panose="02010600030101010101" pitchFamily="2" charset="-122"/>
                <a:cs typeface="Arial"/>
                <a:sym typeface="Arial"/>
              </a:rPr>
              <a:t>Tiếng</a:t>
            </a:r>
            <a:r>
              <a:rPr lang="en-US" sz="6400" b="1" kern="100" dirty="0">
                <a:solidFill>
                  <a:srgbClr val="FF0000"/>
                </a:solidFill>
                <a:latin typeface="#9Slide05 Monalisa script" panose="02000000000000000000" pitchFamily="2" charset="0"/>
                <a:ea typeface="SimSun" panose="02010600030101010101" pitchFamily="2" charset="-122"/>
                <a:cs typeface="Arial"/>
                <a:sym typeface="Arial"/>
              </a:rPr>
              <a:t> </a:t>
            </a:r>
            <a:r>
              <a:rPr lang="en-US" sz="6400" b="1" kern="100" dirty="0" err="1">
                <a:solidFill>
                  <a:srgbClr val="FF0000"/>
                </a:solidFill>
                <a:latin typeface="#9Slide05 Monalisa script" panose="02000000000000000000" pitchFamily="2" charset="0"/>
                <a:ea typeface="SimSun" panose="02010600030101010101" pitchFamily="2" charset="-122"/>
                <a:cs typeface="Arial"/>
                <a:sym typeface="Arial"/>
              </a:rPr>
              <a:t>Việt</a:t>
            </a:r>
            <a:r>
              <a:rPr lang="en-US" sz="6400" b="1" kern="100" dirty="0">
                <a:solidFill>
                  <a:srgbClr val="FF0000"/>
                </a:solidFill>
                <a:latin typeface="#9Slide05 Monalisa script" panose="02000000000000000000" pitchFamily="2" charset="0"/>
                <a:ea typeface="SimSun" panose="02010600030101010101" pitchFamily="2" charset="-122"/>
                <a:cs typeface="Arial"/>
                <a:sym typeface="Arial"/>
              </a:rPr>
              <a:t> 2_</a:t>
            </a:r>
            <a:endParaRPr lang="vi-VN" sz="6400" b="1" kern="0" dirty="0">
              <a:solidFill>
                <a:srgbClr val="FF0000"/>
              </a:solidFill>
              <a:latin typeface="#9Slide05 Monalisa script" panose="02000000000000000000" pitchFamily="2" charset="0"/>
              <a:cs typeface="Arial"/>
              <a:sym typeface="Arial"/>
            </a:endParaRPr>
          </a:p>
        </p:txBody>
      </p:sp>
    </p:spTree>
    <p:extLst>
      <p:ext uri="{BB962C8B-B14F-4D97-AF65-F5344CB8AC3E}">
        <p14:creationId xmlns:p14="http://schemas.microsoft.com/office/powerpoint/2010/main" val="3340719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16" name="Picture 15"/>
          <p:cNvPicPr>
            <a:picLocks noChangeAspect="1"/>
          </p:cNvPicPr>
          <p:nvPr/>
        </p:nvPicPr>
        <p:blipFill>
          <a:blip r:embed="rId4"/>
          <a:stretch>
            <a:fillRect/>
          </a:stretch>
        </p:blipFill>
        <p:spPr>
          <a:xfrm>
            <a:off x="2114312" y="319084"/>
            <a:ext cx="7956836" cy="1318647"/>
          </a:xfrm>
          <a:prstGeom prst="rect">
            <a:avLst/>
          </a:prstGeom>
        </p:spPr>
      </p:pic>
      <p:grpSp>
        <p:nvGrpSpPr>
          <p:cNvPr id="17" name="Google Shape;515;p29"/>
          <p:cNvGrpSpPr/>
          <p:nvPr/>
        </p:nvGrpSpPr>
        <p:grpSpPr>
          <a:xfrm>
            <a:off x="327988" y="1637731"/>
            <a:ext cx="613708" cy="604184"/>
            <a:chOff x="5195985" y="1136011"/>
            <a:chExt cx="1812336" cy="1800001"/>
          </a:xfrm>
        </p:grpSpPr>
        <p:sp>
          <p:nvSpPr>
            <p:cNvPr id="18" name="Google Shape;516;p29"/>
            <p:cNvSpPr/>
            <p:nvPr/>
          </p:nvSpPr>
          <p:spPr>
            <a:xfrm rot="5400000" flipH="1">
              <a:off x="5195985" y="1136012"/>
              <a:ext cx="1800000" cy="1800000"/>
            </a:xfrm>
            <a:prstGeom prst="blockArc">
              <a:avLst>
                <a:gd name="adj1" fmla="val 10762688"/>
                <a:gd name="adj2" fmla="val 21583624"/>
                <a:gd name="adj3" fmla="val 22588"/>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200" b="0" i="0" u="none" strike="noStrike" cap="none">
                <a:solidFill>
                  <a:srgbClr val="000000"/>
                </a:solidFill>
                <a:latin typeface="#9Slide03 AmpleSoft" panose="02000000000000000000" pitchFamily="2" charset="0"/>
                <a:ea typeface="Calibri"/>
                <a:cs typeface="Calibri"/>
                <a:sym typeface="Calibri"/>
              </a:endParaRPr>
            </a:p>
          </p:txBody>
        </p:sp>
        <p:sp>
          <p:nvSpPr>
            <p:cNvPr id="19" name="Google Shape;517;p29"/>
            <p:cNvSpPr/>
            <p:nvPr/>
          </p:nvSpPr>
          <p:spPr>
            <a:xfrm rot="-5400000">
              <a:off x="5208321" y="1136011"/>
              <a:ext cx="1800000" cy="1800000"/>
            </a:xfrm>
            <a:prstGeom prst="blockArc">
              <a:avLst>
                <a:gd name="adj1" fmla="val 10789048"/>
                <a:gd name="adj2" fmla="val 21576848"/>
                <a:gd name="adj3" fmla="val 2256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200" b="0" i="0" u="none" strike="noStrike" cap="none">
                <a:solidFill>
                  <a:srgbClr val="000000"/>
                </a:solidFill>
                <a:latin typeface="#9Slide03 AmpleSoft" panose="02000000000000000000" pitchFamily="2" charset="0"/>
                <a:ea typeface="Calibri"/>
                <a:cs typeface="Calibri"/>
                <a:sym typeface="Calibri"/>
              </a:endParaRPr>
            </a:p>
          </p:txBody>
        </p:sp>
      </p:grpSp>
      <p:sp>
        <p:nvSpPr>
          <p:cNvPr id="20" name="Rectangle 19"/>
          <p:cNvSpPr/>
          <p:nvPr/>
        </p:nvSpPr>
        <p:spPr>
          <a:xfrm>
            <a:off x="945874" y="1818834"/>
            <a:ext cx="4245545" cy="42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9Slide03 AmpleSoft" panose="02000000000000000000" pitchFamily="2" charset="0"/>
                <a:cs typeface="Times New Roman" panose="02020603050405020304" pitchFamily="18" charset="0"/>
              </a:rPr>
              <a:t>1. </a:t>
            </a:r>
            <a:r>
              <a:rPr lang="en-US" sz="3200" b="1" dirty="0" err="1">
                <a:solidFill>
                  <a:srgbClr val="FF0000"/>
                </a:solidFill>
                <a:latin typeface="#9Slide03 AmpleSoft" panose="02000000000000000000" pitchFamily="2" charset="0"/>
                <a:cs typeface="Times New Roman" panose="02020603050405020304" pitchFamily="18" charset="0"/>
              </a:rPr>
              <a:t>Nghĩa</a:t>
            </a:r>
            <a:r>
              <a:rPr lang="en-US" sz="3200" b="1" dirty="0">
                <a:solidFill>
                  <a:srgbClr val="FF0000"/>
                </a:solidFill>
                <a:latin typeface="#9Slide03 AmpleSoft" panose="02000000000000000000" pitchFamily="2" charset="0"/>
                <a:cs typeface="Times New Roman" panose="02020603050405020304" pitchFamily="18" charset="0"/>
              </a:rPr>
              <a:t> </a:t>
            </a:r>
            <a:r>
              <a:rPr lang="en-US" sz="3200" b="1" dirty="0" err="1">
                <a:solidFill>
                  <a:srgbClr val="FF0000"/>
                </a:solidFill>
                <a:latin typeface="#9Slide03 AmpleSoft" panose="02000000000000000000" pitchFamily="2" charset="0"/>
                <a:cs typeface="Times New Roman" panose="02020603050405020304" pitchFamily="18" charset="0"/>
              </a:rPr>
              <a:t>của</a:t>
            </a:r>
            <a:r>
              <a:rPr lang="en-US" sz="3200" b="1" dirty="0">
                <a:solidFill>
                  <a:srgbClr val="FF0000"/>
                </a:solidFill>
                <a:latin typeface="#9Slide03 AmpleSoft" panose="02000000000000000000" pitchFamily="2" charset="0"/>
                <a:cs typeface="Times New Roman" panose="02020603050405020304" pitchFamily="18" charset="0"/>
              </a:rPr>
              <a:t> </a:t>
            </a:r>
            <a:r>
              <a:rPr lang="en-US" sz="3200" b="1" dirty="0" err="1">
                <a:solidFill>
                  <a:srgbClr val="FF0000"/>
                </a:solidFill>
                <a:latin typeface="#9Slide03 AmpleSoft" panose="02000000000000000000" pitchFamily="2" charset="0"/>
                <a:cs typeface="Times New Roman" panose="02020603050405020304" pitchFamily="18" charset="0"/>
              </a:rPr>
              <a:t>từ</a:t>
            </a:r>
            <a:r>
              <a:rPr lang="en-US" sz="3200" b="1" dirty="0">
                <a:solidFill>
                  <a:srgbClr val="FF0000"/>
                </a:solidFill>
                <a:latin typeface="#9Slide03 AmpleSoft" panose="02000000000000000000" pitchFamily="2" charset="0"/>
                <a:cs typeface="Times New Roman" panose="02020603050405020304" pitchFamily="18" charset="0"/>
              </a:rPr>
              <a:t> </a:t>
            </a:r>
            <a:r>
              <a:rPr lang="en-US" sz="3200" b="1" dirty="0" err="1">
                <a:solidFill>
                  <a:srgbClr val="FF0000"/>
                </a:solidFill>
                <a:latin typeface="#9Slide03 AmpleSoft" panose="02000000000000000000" pitchFamily="2" charset="0"/>
                <a:cs typeface="Times New Roman" panose="02020603050405020304" pitchFamily="18" charset="0"/>
              </a:rPr>
              <a:t>ngữ</a:t>
            </a:r>
            <a:endParaRPr lang="en-US" sz="3200" b="1" dirty="0">
              <a:solidFill>
                <a:srgbClr val="FF0000"/>
              </a:solidFill>
              <a:latin typeface="#9Slide03 AmpleSoft" panose="02000000000000000000" pitchFamily="2" charset="0"/>
              <a:cs typeface="Times New Roman" panose="02020603050405020304" pitchFamily="18" charset="0"/>
            </a:endParaRPr>
          </a:p>
        </p:txBody>
      </p:sp>
      <p:sp>
        <p:nvSpPr>
          <p:cNvPr id="21" name="Rectangle 20"/>
          <p:cNvSpPr/>
          <p:nvPr/>
        </p:nvSpPr>
        <p:spPr>
          <a:xfrm>
            <a:off x="937520" y="2501220"/>
            <a:ext cx="10283960" cy="3585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000" b="1" dirty="0">
                <a:solidFill>
                  <a:schemeClr val="tx1"/>
                </a:solidFill>
                <a:latin typeface="#9Slide03 AmpleSoft" panose="02000000000000000000" pitchFamily="2" charset="0"/>
                <a:cs typeface="Times New Roman" panose="02020603050405020304" pitchFamily="18" charset="0"/>
              </a:rPr>
              <a:t>- </a:t>
            </a:r>
            <a:r>
              <a:rPr lang="en-US" sz="3000" b="1" dirty="0" err="1">
                <a:solidFill>
                  <a:schemeClr val="tx1"/>
                </a:solidFill>
                <a:latin typeface="#9Slide03 AmpleSoft" panose="02000000000000000000" pitchFamily="2" charset="0"/>
                <a:cs typeface="Times New Roman" panose="02020603050405020304" pitchFamily="18" charset="0"/>
              </a:rPr>
              <a:t>Nghĩa</a:t>
            </a:r>
            <a:r>
              <a:rPr lang="en-US" sz="3000" b="1" dirty="0">
                <a:solidFill>
                  <a:schemeClr val="tx1"/>
                </a:solidFill>
                <a:latin typeface="#9Slide03 AmpleSoft" panose="02000000000000000000" pitchFamily="2" charset="0"/>
                <a:cs typeface="Times New Roman" panose="02020603050405020304" pitchFamily="18" charset="0"/>
              </a:rPr>
              <a:t> </a:t>
            </a:r>
            <a:r>
              <a:rPr lang="en-US" sz="3000" b="1" dirty="0" err="1">
                <a:solidFill>
                  <a:schemeClr val="tx1"/>
                </a:solidFill>
                <a:latin typeface="#9Slide03 AmpleSoft" panose="02000000000000000000" pitchFamily="2" charset="0"/>
                <a:cs typeface="Times New Roman" panose="02020603050405020304" pitchFamily="18" charset="0"/>
              </a:rPr>
              <a:t>của</a:t>
            </a:r>
            <a:r>
              <a:rPr lang="en-US" sz="3000" b="1" dirty="0">
                <a:solidFill>
                  <a:schemeClr val="tx1"/>
                </a:solidFill>
                <a:latin typeface="#9Slide03 AmpleSoft" panose="02000000000000000000" pitchFamily="2" charset="0"/>
                <a:cs typeface="Times New Roman" panose="02020603050405020304" pitchFamily="18" charset="0"/>
              </a:rPr>
              <a:t> </a:t>
            </a:r>
            <a:r>
              <a:rPr lang="en-US" sz="3000" b="1" dirty="0" err="1">
                <a:solidFill>
                  <a:schemeClr val="tx1"/>
                </a:solidFill>
                <a:latin typeface="#9Slide03 AmpleSoft" panose="02000000000000000000" pitchFamily="2" charset="0"/>
                <a:cs typeface="Times New Roman" panose="02020603050405020304" pitchFamily="18" charset="0"/>
              </a:rPr>
              <a:t>từ</a:t>
            </a:r>
            <a:r>
              <a:rPr lang="en-US" sz="3000" b="1" dirty="0">
                <a:solidFill>
                  <a:schemeClr val="tx1"/>
                </a:solidFill>
                <a:latin typeface="#9Slide03 AmpleSoft" panose="02000000000000000000" pitchFamily="2" charset="0"/>
                <a:cs typeface="Times New Roman" panose="02020603050405020304" pitchFamily="18" charset="0"/>
              </a:rPr>
              <a:t> </a:t>
            </a:r>
            <a:r>
              <a:rPr lang="en-US" sz="3000" b="1" dirty="0" err="1">
                <a:solidFill>
                  <a:schemeClr val="tx1"/>
                </a:solidFill>
                <a:latin typeface="#9Slide03 AmpleSoft" panose="02000000000000000000" pitchFamily="2" charset="0"/>
                <a:cs typeface="Times New Roman" panose="02020603050405020304" pitchFamily="18" charset="0"/>
              </a:rPr>
              <a:t>ngữ</a:t>
            </a:r>
            <a:r>
              <a:rPr lang="en-US" sz="3000" b="1"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là</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nội</a:t>
            </a:r>
            <a:r>
              <a:rPr lang="en-US" sz="3000" dirty="0">
                <a:solidFill>
                  <a:schemeClr val="tx1"/>
                </a:solidFill>
                <a:latin typeface="#9Slide03 AmpleSoft" panose="02000000000000000000" pitchFamily="2" charset="0"/>
                <a:cs typeface="Times New Roman" panose="02020603050405020304" pitchFamily="18" charset="0"/>
              </a:rPr>
              <a:t> dung (</a:t>
            </a:r>
            <a:r>
              <a:rPr lang="en-US" sz="3000" dirty="0" err="1">
                <a:solidFill>
                  <a:schemeClr val="tx1"/>
                </a:solidFill>
                <a:latin typeface="#9Slide03 AmpleSoft" panose="02000000000000000000" pitchFamily="2" charset="0"/>
                <a:cs typeface="Times New Roman" panose="02020603050405020304" pitchFamily="18" charset="0"/>
              </a:rPr>
              <a:t>sự</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vật</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tính</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chất</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hành</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động</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quan</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hệ</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mà</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từ</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biểu</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thị</a:t>
            </a:r>
            <a:r>
              <a:rPr lang="en-US" sz="3000" dirty="0">
                <a:solidFill>
                  <a:schemeClr val="tx1"/>
                </a:solidFill>
                <a:latin typeface="#9Slide03 AmpleSoft" panose="02000000000000000000" pitchFamily="2" charset="0"/>
                <a:cs typeface="Times New Roman" panose="02020603050405020304" pitchFamily="18" charset="0"/>
              </a:rPr>
              <a:t>.</a:t>
            </a:r>
          </a:p>
          <a:p>
            <a:pPr algn="just">
              <a:lnSpc>
                <a:spcPct val="150000"/>
              </a:lnSpc>
            </a:pPr>
            <a:r>
              <a:rPr lang="en-US" sz="3000" b="1" dirty="0">
                <a:solidFill>
                  <a:schemeClr val="tx1"/>
                </a:solidFill>
                <a:latin typeface="#9Slide03 AmpleSoft" panose="02000000000000000000" pitchFamily="2" charset="0"/>
                <a:cs typeface="Times New Roman" panose="02020603050405020304" pitchFamily="18" charset="0"/>
              </a:rPr>
              <a:t>- </a:t>
            </a:r>
            <a:r>
              <a:rPr lang="en-US" sz="3000" b="1" dirty="0" err="1">
                <a:solidFill>
                  <a:schemeClr val="tx1"/>
                </a:solidFill>
                <a:latin typeface="#9Slide03 AmpleSoft" panose="02000000000000000000" pitchFamily="2" charset="0"/>
                <a:cs typeface="Times New Roman" panose="02020603050405020304" pitchFamily="18" charset="0"/>
              </a:rPr>
              <a:t>Nhận</a:t>
            </a:r>
            <a:r>
              <a:rPr lang="en-US" sz="3000" b="1" dirty="0">
                <a:solidFill>
                  <a:schemeClr val="tx1"/>
                </a:solidFill>
                <a:latin typeface="#9Slide03 AmpleSoft" panose="02000000000000000000" pitchFamily="2" charset="0"/>
                <a:cs typeface="Times New Roman" panose="02020603050405020304" pitchFamily="18" charset="0"/>
              </a:rPr>
              <a:t> </a:t>
            </a:r>
            <a:r>
              <a:rPr lang="en-US" sz="3000" b="1" dirty="0" err="1">
                <a:solidFill>
                  <a:schemeClr val="tx1"/>
                </a:solidFill>
                <a:latin typeface="#9Slide03 AmpleSoft" panose="02000000000000000000" pitchFamily="2" charset="0"/>
                <a:cs typeface="Times New Roman" panose="02020603050405020304" pitchFamily="18" charset="0"/>
              </a:rPr>
              <a:t>biết</a:t>
            </a:r>
            <a:r>
              <a:rPr lang="en-US" sz="3000" b="1" dirty="0">
                <a:solidFill>
                  <a:schemeClr val="tx1"/>
                </a:solidFill>
                <a:latin typeface="#9Slide03 AmpleSoft" panose="02000000000000000000" pitchFamily="2" charset="0"/>
                <a:cs typeface="Times New Roman" panose="02020603050405020304" pitchFamily="18" charset="0"/>
              </a:rPr>
              <a:t> </a:t>
            </a:r>
            <a:r>
              <a:rPr lang="en-US" sz="3000" b="1" dirty="0" err="1">
                <a:solidFill>
                  <a:schemeClr val="tx1"/>
                </a:solidFill>
                <a:latin typeface="#9Slide03 AmpleSoft" panose="02000000000000000000" pitchFamily="2" charset="0"/>
                <a:cs typeface="Times New Roman" panose="02020603050405020304" pitchFamily="18" charset="0"/>
              </a:rPr>
              <a:t>nghĩa</a:t>
            </a:r>
            <a:r>
              <a:rPr lang="en-US" sz="3000" b="1" dirty="0">
                <a:solidFill>
                  <a:schemeClr val="tx1"/>
                </a:solidFill>
                <a:latin typeface="#9Slide03 AmpleSoft" panose="02000000000000000000" pitchFamily="2" charset="0"/>
                <a:cs typeface="Times New Roman" panose="02020603050405020304" pitchFamily="18" charset="0"/>
              </a:rPr>
              <a:t> </a:t>
            </a:r>
            <a:r>
              <a:rPr lang="en-US" sz="3000" b="1" dirty="0" err="1">
                <a:solidFill>
                  <a:schemeClr val="tx1"/>
                </a:solidFill>
                <a:latin typeface="#9Slide03 AmpleSoft" panose="02000000000000000000" pitchFamily="2" charset="0"/>
                <a:cs typeface="Times New Roman" panose="02020603050405020304" pitchFamily="18" charset="0"/>
              </a:rPr>
              <a:t>của</a:t>
            </a:r>
            <a:r>
              <a:rPr lang="en-US" sz="3000" b="1" dirty="0">
                <a:solidFill>
                  <a:schemeClr val="tx1"/>
                </a:solidFill>
                <a:latin typeface="#9Slide03 AmpleSoft" panose="02000000000000000000" pitchFamily="2" charset="0"/>
                <a:cs typeface="Times New Roman" panose="02020603050405020304" pitchFamily="18" charset="0"/>
              </a:rPr>
              <a:t> </a:t>
            </a:r>
            <a:r>
              <a:rPr lang="en-US" sz="3000" b="1" dirty="0" err="1">
                <a:solidFill>
                  <a:schemeClr val="tx1"/>
                </a:solidFill>
                <a:latin typeface="#9Slide03 AmpleSoft" panose="02000000000000000000" pitchFamily="2" charset="0"/>
                <a:cs typeface="Times New Roman" panose="02020603050405020304" pitchFamily="18" charset="0"/>
              </a:rPr>
              <a:t>từ</a:t>
            </a:r>
            <a:r>
              <a:rPr lang="en-US" sz="3000" b="1" dirty="0">
                <a:solidFill>
                  <a:schemeClr val="tx1"/>
                </a:solidFill>
                <a:latin typeface="#9Slide03 AmpleSoft" panose="02000000000000000000" pitchFamily="2" charset="0"/>
                <a:cs typeface="Times New Roman" panose="02020603050405020304" pitchFamily="18" charset="0"/>
              </a:rPr>
              <a:t> </a:t>
            </a:r>
            <a:r>
              <a:rPr lang="en-US" sz="3000" b="1" dirty="0" err="1">
                <a:solidFill>
                  <a:schemeClr val="tx1"/>
                </a:solidFill>
                <a:latin typeface="#9Slide03 AmpleSoft" panose="02000000000000000000" pitchFamily="2" charset="0"/>
                <a:cs typeface="Times New Roman" panose="02020603050405020304" pitchFamily="18" charset="0"/>
              </a:rPr>
              <a:t>ngữ</a:t>
            </a:r>
            <a:r>
              <a:rPr lang="en-US" sz="3000" b="1" dirty="0">
                <a:solidFill>
                  <a:schemeClr val="tx1"/>
                </a:solidFill>
                <a:latin typeface="#9Slide03 AmpleSoft" panose="02000000000000000000" pitchFamily="2" charset="0"/>
                <a:cs typeface="Times New Roman" panose="02020603050405020304" pitchFamily="18" charset="0"/>
              </a:rPr>
              <a:t> </a:t>
            </a:r>
            <a:r>
              <a:rPr lang="en-US" sz="3000" b="1" dirty="0" err="1">
                <a:solidFill>
                  <a:schemeClr val="tx1"/>
                </a:solidFill>
                <a:latin typeface="#9Slide03 AmpleSoft" panose="02000000000000000000" pitchFamily="2" charset="0"/>
                <a:cs typeface="Times New Roman" panose="02020603050405020304" pitchFamily="18" charset="0"/>
              </a:rPr>
              <a:t>trong</a:t>
            </a:r>
            <a:r>
              <a:rPr lang="en-US" sz="3000" b="1" dirty="0">
                <a:solidFill>
                  <a:schemeClr val="tx1"/>
                </a:solidFill>
                <a:latin typeface="#9Slide03 AmpleSoft" panose="02000000000000000000" pitchFamily="2" charset="0"/>
                <a:cs typeface="Times New Roman" panose="02020603050405020304" pitchFamily="18" charset="0"/>
              </a:rPr>
              <a:t> </a:t>
            </a:r>
            <a:r>
              <a:rPr lang="en-US" sz="3000" b="1" dirty="0" err="1">
                <a:solidFill>
                  <a:schemeClr val="tx1"/>
                </a:solidFill>
                <a:latin typeface="#9Slide03 AmpleSoft" panose="02000000000000000000" pitchFamily="2" charset="0"/>
                <a:cs typeface="Times New Roman" panose="02020603050405020304" pitchFamily="18" charset="0"/>
              </a:rPr>
              <a:t>ngữ</a:t>
            </a:r>
            <a:r>
              <a:rPr lang="en-US" sz="3000" b="1" dirty="0">
                <a:solidFill>
                  <a:schemeClr val="tx1"/>
                </a:solidFill>
                <a:latin typeface="#9Slide03 AmpleSoft" panose="02000000000000000000" pitchFamily="2" charset="0"/>
                <a:cs typeface="Times New Roman" panose="02020603050405020304" pitchFamily="18" charset="0"/>
              </a:rPr>
              <a:t> </a:t>
            </a:r>
            <a:r>
              <a:rPr lang="en-US" sz="3000" b="1" dirty="0" err="1">
                <a:solidFill>
                  <a:schemeClr val="tx1"/>
                </a:solidFill>
                <a:latin typeface="#9Slide03 AmpleSoft" panose="02000000000000000000" pitchFamily="2" charset="0"/>
                <a:cs typeface="Times New Roman" panose="02020603050405020304" pitchFamily="18" charset="0"/>
              </a:rPr>
              <a:t>cảnh</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từng</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nghĩa</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của</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từ</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sẽ</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được</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xác</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định</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khi</a:t>
            </a:r>
            <a:r>
              <a:rPr lang="en-US" sz="3000" dirty="0">
                <a:solidFill>
                  <a:schemeClr val="tx1"/>
                </a:solidFill>
                <a:latin typeface="#9Slide03 AmpleSoft" panose="02000000000000000000" pitchFamily="2" charset="0"/>
                <a:cs typeface="Times New Roman" panose="02020603050405020304" pitchFamily="18" charset="0"/>
              </a:rPr>
              <a:t> ta </a:t>
            </a:r>
            <a:r>
              <a:rPr lang="en-US" sz="3000" dirty="0" err="1">
                <a:solidFill>
                  <a:schemeClr val="tx1"/>
                </a:solidFill>
                <a:latin typeface="#9Slide03 AmpleSoft" panose="02000000000000000000" pitchFamily="2" charset="0"/>
                <a:cs typeface="Times New Roman" panose="02020603050405020304" pitchFamily="18" charset="0"/>
              </a:rPr>
              <a:t>đặt</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nó</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vào</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ngữ</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cảnh</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xem</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xét</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với</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các</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từ</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bên</a:t>
            </a:r>
            <a:r>
              <a:rPr lang="en-US" sz="3000" dirty="0">
                <a:solidFill>
                  <a:schemeClr val="tx1"/>
                </a:solidFill>
                <a:latin typeface="#9Slide03 AmpleSoft" panose="02000000000000000000" pitchFamily="2" charset="0"/>
                <a:cs typeface="Times New Roman" panose="02020603050405020304" pitchFamily="18" charset="0"/>
              </a:rPr>
              <a:t> </a:t>
            </a:r>
            <a:r>
              <a:rPr lang="en-US" sz="3000" dirty="0" err="1">
                <a:solidFill>
                  <a:schemeClr val="tx1"/>
                </a:solidFill>
                <a:latin typeface="#9Slide03 AmpleSoft" panose="02000000000000000000" pitchFamily="2" charset="0"/>
                <a:cs typeface="Times New Roman" panose="02020603050405020304" pitchFamily="18" charset="0"/>
              </a:rPr>
              <a:t>cạnh</a:t>
            </a:r>
            <a:r>
              <a:rPr lang="en-US" sz="3000" dirty="0">
                <a:solidFill>
                  <a:schemeClr val="tx1"/>
                </a:solidFill>
                <a:latin typeface="#9Slide03 AmpleSoft"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2552241819"/>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barn(inVertical)">
                                      <p:cBhvr>
                                        <p:cTn id="25" dur="50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1">
                                            <p:txEl>
                                              <p:pRg st="1" end="1"/>
                                            </p:txEl>
                                          </p:spTgt>
                                        </p:tgtEl>
                                        <p:attrNameLst>
                                          <p:attrName>style.visibility</p:attrName>
                                        </p:attrNameLst>
                                      </p:cBhvr>
                                      <p:to>
                                        <p:strVal val="visible"/>
                                      </p:to>
                                    </p:set>
                                    <p:animEffect transition="in" filter="circle(in)">
                                      <p:cBhvr>
                                        <p:cTn id="30" dur="2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16" name="Picture 15"/>
          <p:cNvPicPr>
            <a:picLocks noChangeAspect="1"/>
          </p:cNvPicPr>
          <p:nvPr/>
        </p:nvPicPr>
        <p:blipFill>
          <a:blip r:embed="rId4"/>
          <a:stretch>
            <a:fillRect/>
          </a:stretch>
        </p:blipFill>
        <p:spPr>
          <a:xfrm>
            <a:off x="2114312" y="319084"/>
            <a:ext cx="7956836" cy="1318647"/>
          </a:xfrm>
          <a:prstGeom prst="rect">
            <a:avLst/>
          </a:prstGeom>
        </p:spPr>
      </p:pic>
      <p:grpSp>
        <p:nvGrpSpPr>
          <p:cNvPr id="17" name="Google Shape;515;p29"/>
          <p:cNvGrpSpPr/>
          <p:nvPr/>
        </p:nvGrpSpPr>
        <p:grpSpPr>
          <a:xfrm>
            <a:off x="327988" y="1637731"/>
            <a:ext cx="613708" cy="604184"/>
            <a:chOff x="5195985" y="1136011"/>
            <a:chExt cx="1812336" cy="1800001"/>
          </a:xfrm>
        </p:grpSpPr>
        <p:sp>
          <p:nvSpPr>
            <p:cNvPr id="18" name="Google Shape;516;p29"/>
            <p:cNvSpPr/>
            <p:nvPr/>
          </p:nvSpPr>
          <p:spPr>
            <a:xfrm rot="5400000" flipH="1">
              <a:off x="5195985" y="1136012"/>
              <a:ext cx="1800000" cy="1800000"/>
            </a:xfrm>
            <a:prstGeom prst="blockArc">
              <a:avLst>
                <a:gd name="adj1" fmla="val 10762688"/>
                <a:gd name="adj2" fmla="val 21583624"/>
                <a:gd name="adj3" fmla="val 22588"/>
              </a:avLst>
            </a:prstGeom>
            <a:solidFill>
              <a:schemeClr val="accent2"/>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sp>
          <p:nvSpPr>
            <p:cNvPr id="19" name="Google Shape;517;p29"/>
            <p:cNvSpPr/>
            <p:nvPr/>
          </p:nvSpPr>
          <p:spPr>
            <a:xfrm rot="-5400000">
              <a:off x="5208321" y="1136011"/>
              <a:ext cx="1800000" cy="1800000"/>
            </a:xfrm>
            <a:prstGeom prst="blockArc">
              <a:avLst>
                <a:gd name="adj1" fmla="val 10789048"/>
                <a:gd name="adj2" fmla="val 21576848"/>
                <a:gd name="adj3" fmla="val 22566"/>
              </a:avLst>
            </a:prstGeom>
            <a:solidFill>
              <a:schemeClr val="accent1"/>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grpSp>
      <p:sp>
        <p:nvSpPr>
          <p:cNvPr id="20" name="Rectangle 19"/>
          <p:cNvSpPr/>
          <p:nvPr/>
        </p:nvSpPr>
        <p:spPr>
          <a:xfrm>
            <a:off x="945874" y="1818834"/>
            <a:ext cx="4245545" cy="42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Dấu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937520" y="2241916"/>
            <a:ext cx="10283960" cy="3844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Dấu</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ngoặc</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đơn</a:t>
            </a:r>
            <a:r>
              <a:rPr lang="en-US" sz="3000" b="1"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có</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công</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dụng</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đánh</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dấu</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phần</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chú</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thích</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giải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thích</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thuyết</a:t>
            </a:r>
            <a:r>
              <a:rPr lang="en-US" sz="3000" dirty="0">
                <a:solidFill>
                  <a:srgbClr val="000000"/>
                </a:solidFill>
                <a:latin typeface="Times New Roman" panose="02020603050405020304" pitchFamily="18" charset="0"/>
                <a:cs typeface="Times New Roman" panose="02020603050405020304" pitchFamily="18" charset="0"/>
              </a:rPr>
              <a:t> minh, </a:t>
            </a:r>
            <a:r>
              <a:rPr lang="en-US" sz="3000" dirty="0" err="1">
                <a:solidFill>
                  <a:srgbClr val="000000"/>
                </a:solidFill>
                <a:latin typeface="Times New Roman" panose="02020603050405020304" pitchFamily="18" charset="0"/>
                <a:cs typeface="Times New Roman" panose="02020603050405020304" pitchFamily="18" charset="0"/>
              </a:rPr>
              <a:t>bổ</a:t>
            </a:r>
            <a:r>
              <a:rPr lang="en-US" sz="3000" dirty="0">
                <a:solidFill>
                  <a:srgbClr val="000000"/>
                </a:solidFill>
                <a:latin typeface="Times New Roman" panose="02020603050405020304" pitchFamily="18" charset="0"/>
                <a:cs typeface="Times New Roman" panose="02020603050405020304" pitchFamily="18" charset="0"/>
              </a:rPr>
              <a:t> sung </a:t>
            </a:r>
            <a:r>
              <a:rPr lang="en-US" sz="3000" dirty="0" err="1">
                <a:solidFill>
                  <a:srgbClr val="000000"/>
                </a:solidFill>
                <a:latin typeface="Times New Roman" panose="02020603050405020304" pitchFamily="18" charset="0"/>
                <a:cs typeface="Times New Roman" panose="02020603050405020304" pitchFamily="18" charset="0"/>
              </a:rPr>
              <a:t>thêm</a:t>
            </a:r>
            <a:r>
              <a:rPr lang="en-US" sz="3000"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Dấu</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ngoặc</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kép</a:t>
            </a:r>
            <a:r>
              <a:rPr lang="en-US" sz="3000" b="1"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dùng</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để</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đánh</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dấu</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từ</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ngữ</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câu</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đoạn</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dẫn</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trực</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tiếp</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lời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của</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nhân</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vật</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Lời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nói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đó</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có</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thể</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là</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một</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từ</a:t>
            </a:r>
            <a:r>
              <a:rPr lang="en-US" sz="3000" dirty="0">
                <a:solidFill>
                  <a:srgbClr val="000000"/>
                </a:solidFill>
                <a:latin typeface="Times New Roman" panose="02020603050405020304" pitchFamily="18" charset="0"/>
                <a:cs typeface="Times New Roman" panose="02020603050405020304" pitchFamily="18" charset="0"/>
              </a:rPr>
              <a:t> hay </a:t>
            </a:r>
            <a:r>
              <a:rPr lang="en-US" sz="3000" dirty="0" err="1">
                <a:solidFill>
                  <a:srgbClr val="000000"/>
                </a:solidFill>
                <a:latin typeface="Times New Roman" panose="02020603050405020304" pitchFamily="18" charset="0"/>
                <a:cs typeface="Times New Roman" panose="02020603050405020304" pitchFamily="18" charset="0"/>
              </a:rPr>
              <a:t>cụm</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từ</a:t>
            </a:r>
            <a:r>
              <a:rPr lang="en-US" sz="30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70908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wipe(down)">
                                      <p:cBhvr>
                                        <p:cTn id="19" dur="500"/>
                                        <p:tgtEl>
                                          <p:spTgt spid="2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circle(in)">
                                      <p:cBhvr>
                                        <p:cTn id="24" dur="2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16" name="Picture 15"/>
          <p:cNvPicPr>
            <a:picLocks noChangeAspect="1"/>
          </p:cNvPicPr>
          <p:nvPr/>
        </p:nvPicPr>
        <p:blipFill>
          <a:blip r:embed="rId4"/>
          <a:stretch>
            <a:fillRect/>
          </a:stretch>
        </p:blipFill>
        <p:spPr>
          <a:xfrm>
            <a:off x="2114312" y="319084"/>
            <a:ext cx="7956836" cy="1318647"/>
          </a:xfrm>
          <a:prstGeom prst="rect">
            <a:avLst/>
          </a:prstGeom>
        </p:spPr>
      </p:pic>
      <p:grpSp>
        <p:nvGrpSpPr>
          <p:cNvPr id="17" name="Google Shape;515;p29"/>
          <p:cNvGrpSpPr/>
          <p:nvPr/>
        </p:nvGrpSpPr>
        <p:grpSpPr>
          <a:xfrm>
            <a:off x="327988" y="1637731"/>
            <a:ext cx="613708" cy="604184"/>
            <a:chOff x="5195985" y="1136011"/>
            <a:chExt cx="1812336" cy="1800001"/>
          </a:xfrm>
        </p:grpSpPr>
        <p:sp>
          <p:nvSpPr>
            <p:cNvPr id="18" name="Google Shape;516;p29"/>
            <p:cNvSpPr/>
            <p:nvPr/>
          </p:nvSpPr>
          <p:spPr>
            <a:xfrm rot="5400000" flipH="1">
              <a:off x="5195985" y="1136012"/>
              <a:ext cx="1800000" cy="1800000"/>
            </a:xfrm>
            <a:prstGeom prst="blockArc">
              <a:avLst>
                <a:gd name="adj1" fmla="val 10762688"/>
                <a:gd name="adj2" fmla="val 21583624"/>
                <a:gd name="adj3" fmla="val 22588"/>
              </a:avLst>
            </a:prstGeom>
            <a:solidFill>
              <a:schemeClr val="accent2"/>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sp>
          <p:nvSpPr>
            <p:cNvPr id="19" name="Google Shape;517;p29"/>
            <p:cNvSpPr/>
            <p:nvPr/>
          </p:nvSpPr>
          <p:spPr>
            <a:xfrm rot="-5400000">
              <a:off x="5208321" y="1136011"/>
              <a:ext cx="1800000" cy="1800000"/>
            </a:xfrm>
            <a:prstGeom prst="blockArc">
              <a:avLst>
                <a:gd name="adj1" fmla="val 10789048"/>
                <a:gd name="adj2" fmla="val 21576848"/>
                <a:gd name="adj3" fmla="val 22566"/>
              </a:avLst>
            </a:prstGeom>
            <a:solidFill>
              <a:schemeClr val="accent1"/>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grpSp>
      <p:sp>
        <p:nvSpPr>
          <p:cNvPr id="20" name="Rectangle 19"/>
          <p:cNvSpPr/>
          <p:nvPr/>
        </p:nvSpPr>
        <p:spPr>
          <a:xfrm>
            <a:off x="945874" y="1818834"/>
            <a:ext cx="4245545" cy="42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Biên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红色块"/>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691468" y="2103203"/>
            <a:ext cx="4014899" cy="1727576"/>
          </a:xfrm>
          <a:prstGeom prst="rect">
            <a:avLst/>
          </a:prstGeom>
        </p:spPr>
      </p:pic>
      <p:sp>
        <p:nvSpPr>
          <p:cNvPr id="10" name="Title 2"/>
          <p:cNvSpPr txBox="1">
            <a:spLocks/>
          </p:cNvSpPr>
          <p:nvPr/>
        </p:nvSpPr>
        <p:spPr>
          <a:xfrm>
            <a:off x="4491682" y="2388074"/>
            <a:ext cx="2414469" cy="762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buFontTx/>
              <a:buNone/>
            </a:pPr>
            <a:r>
              <a:rPr lang="en-US" sz="3600" b="1" dirty="0">
                <a:solidFill>
                  <a:srgbClr val="C00000"/>
                </a:solidFill>
                <a:latin typeface="Times New Roman" panose="02020603050405020304" pitchFamily="18" charset="0"/>
                <a:cs typeface="Times New Roman" panose="02020603050405020304" pitchFamily="18" charset="0"/>
              </a:rPr>
              <a:t>a. So </a:t>
            </a:r>
            <a:r>
              <a:rPr lang="en-US" sz="3600" b="1" dirty="0" err="1">
                <a:solidFill>
                  <a:srgbClr val="C00000"/>
                </a:solidFill>
                <a:latin typeface="Times New Roman" panose="02020603050405020304" pitchFamily="18" charset="0"/>
                <a:cs typeface="Times New Roman" panose="02020603050405020304" pitchFamily="18" charset="0"/>
              </a:rPr>
              <a:t>sánh</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539" y="3285764"/>
            <a:ext cx="11774519" cy="3554819"/>
          </a:xfrm>
          <a:prstGeom prst="rect">
            <a:avLst/>
          </a:prstGeom>
        </p:spPr>
        <p:txBody>
          <a:bodyPr wrap="square">
            <a:spAutoFit/>
          </a:bodyPr>
          <a:lstStyle/>
          <a:p>
            <a:pPr marL="914377" algn="just">
              <a:lnSpc>
                <a:spcPct val="150000"/>
              </a:lnSpc>
              <a:buClrTx/>
              <a:buFontTx/>
              <a:buNone/>
            </a:pP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Khái</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niệm</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Là</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đối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chiếu</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việc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này</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với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việc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khác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có</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nét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tương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đồng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để</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làm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tăng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sức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gợi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hình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gợi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cho</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diễn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đạt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marL="914377" algn="just">
              <a:lnSpc>
                <a:spcPct val="150000"/>
              </a:lnSpc>
              <a:buClrTx/>
              <a:buFontTx/>
              <a:buNone/>
            </a:pP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Tác</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dụng</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So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sánh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vừa</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giúp</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cho</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việc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miêu</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các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sự</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cụ</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thể</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sinh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động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vừa</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có</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tác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dụng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bộc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lộ</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tình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xúc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marL="914377" algn="just">
              <a:lnSpc>
                <a:spcPct val="150000"/>
              </a:lnSpc>
              <a:buClrTx/>
              <a:buFontTx/>
              <a:buNone/>
            </a:pP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Cách</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nhận</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biết</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có</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từ</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như</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bằng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hơn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kém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giống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980290423"/>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circle(in)">
                                      <p:cBhvr>
                                        <p:cTn id="23" dur="20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barn(inVertical)">
                                      <p:cBhvr>
                                        <p:cTn id="28" dur="500"/>
                                        <p:tgtEl>
                                          <p:spTgt spid="1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circle(in)">
                                      <p:cBhvr>
                                        <p:cTn id="33" dur="2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5"/>
            <a:ext cx="12198539" cy="1389140"/>
          </a:xfrm>
          <a:prstGeom prst="rect">
            <a:avLst/>
          </a:prstGeom>
        </p:spPr>
      </p:pic>
      <p:pic>
        <p:nvPicPr>
          <p:cNvPr id="16" name="Picture 15"/>
          <p:cNvPicPr>
            <a:picLocks noChangeAspect="1"/>
          </p:cNvPicPr>
          <p:nvPr/>
        </p:nvPicPr>
        <p:blipFill>
          <a:blip r:embed="rId4"/>
          <a:stretch>
            <a:fillRect/>
          </a:stretch>
        </p:blipFill>
        <p:spPr>
          <a:xfrm>
            <a:off x="2114312" y="319084"/>
            <a:ext cx="7956836" cy="1318647"/>
          </a:xfrm>
          <a:prstGeom prst="rect">
            <a:avLst/>
          </a:prstGeom>
        </p:spPr>
      </p:pic>
      <p:grpSp>
        <p:nvGrpSpPr>
          <p:cNvPr id="17" name="Google Shape;515;p29"/>
          <p:cNvGrpSpPr/>
          <p:nvPr/>
        </p:nvGrpSpPr>
        <p:grpSpPr>
          <a:xfrm>
            <a:off x="327988" y="1637731"/>
            <a:ext cx="613708" cy="604184"/>
            <a:chOff x="5195985" y="1136011"/>
            <a:chExt cx="1812336" cy="1800001"/>
          </a:xfrm>
        </p:grpSpPr>
        <p:sp>
          <p:nvSpPr>
            <p:cNvPr id="18" name="Google Shape;516;p29"/>
            <p:cNvSpPr/>
            <p:nvPr/>
          </p:nvSpPr>
          <p:spPr>
            <a:xfrm rot="5400000" flipH="1">
              <a:off x="5195985" y="1136012"/>
              <a:ext cx="1800000" cy="1800000"/>
            </a:xfrm>
            <a:prstGeom prst="blockArc">
              <a:avLst>
                <a:gd name="adj1" fmla="val 10762688"/>
                <a:gd name="adj2" fmla="val 21583624"/>
                <a:gd name="adj3" fmla="val 22588"/>
              </a:avLst>
            </a:prstGeom>
            <a:solidFill>
              <a:schemeClr val="accent2"/>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sp>
          <p:nvSpPr>
            <p:cNvPr id="19" name="Google Shape;517;p29"/>
            <p:cNvSpPr/>
            <p:nvPr/>
          </p:nvSpPr>
          <p:spPr>
            <a:xfrm rot="-5400000">
              <a:off x="5208321" y="1136011"/>
              <a:ext cx="1800000" cy="1800000"/>
            </a:xfrm>
            <a:prstGeom prst="blockArc">
              <a:avLst>
                <a:gd name="adj1" fmla="val 10789048"/>
                <a:gd name="adj2" fmla="val 21576848"/>
                <a:gd name="adj3" fmla="val 22566"/>
              </a:avLst>
            </a:prstGeom>
            <a:solidFill>
              <a:schemeClr val="accent1"/>
            </a:solidFill>
            <a:ln>
              <a:noFill/>
            </a:ln>
          </p:spPr>
          <p:txBody>
            <a:bodyPr spcFirstLastPara="1" wrap="square" lIns="91425" tIns="45700" rIns="91425" bIns="45700" anchor="ctr" anchorCtr="0">
              <a:noAutofit/>
            </a:bodyPr>
            <a:lstStyle/>
            <a:p>
              <a:pPr algn="ctr">
                <a:buSzPts val="1800"/>
                <a:buFont typeface="Calibri"/>
                <a:buNone/>
              </a:pPr>
              <a:endParaRPr sz="1200">
                <a:latin typeface="Calibri"/>
                <a:ea typeface="Calibri"/>
                <a:cs typeface="Calibri"/>
                <a:sym typeface="Calibri"/>
              </a:endParaRPr>
            </a:p>
          </p:txBody>
        </p:sp>
      </p:grpSp>
      <p:sp>
        <p:nvSpPr>
          <p:cNvPr id="20" name="Rectangle 19"/>
          <p:cNvSpPr/>
          <p:nvPr/>
        </p:nvSpPr>
        <p:spPr>
          <a:xfrm>
            <a:off x="945874" y="1818834"/>
            <a:ext cx="4245545" cy="42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Biên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红色块"/>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691468" y="2103203"/>
            <a:ext cx="4014899" cy="1727576"/>
          </a:xfrm>
          <a:prstGeom prst="rect">
            <a:avLst/>
          </a:prstGeom>
        </p:spPr>
      </p:pic>
      <p:sp>
        <p:nvSpPr>
          <p:cNvPr id="10" name="Title 2"/>
          <p:cNvSpPr txBox="1">
            <a:spLocks/>
          </p:cNvSpPr>
          <p:nvPr/>
        </p:nvSpPr>
        <p:spPr>
          <a:xfrm>
            <a:off x="4491682" y="2388074"/>
            <a:ext cx="2768927" cy="762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buFontTx/>
              <a:buNone/>
            </a:pPr>
            <a:r>
              <a:rPr lang="en-US" sz="3600" b="1" dirty="0">
                <a:solidFill>
                  <a:srgbClr val="C00000"/>
                </a:solidFill>
                <a:latin typeface="Times New Roman" panose="02020603050405020304" pitchFamily="18" charset="0"/>
                <a:cs typeface="Times New Roman" panose="02020603050405020304" pitchFamily="18" charset="0"/>
              </a:rPr>
              <a:t>b. </a:t>
            </a:r>
            <a:r>
              <a:rPr lang="en-US" sz="3600" b="1" dirty="0" err="1">
                <a:solidFill>
                  <a:srgbClr val="C00000"/>
                </a:solidFill>
                <a:latin typeface="Times New Roman" panose="02020603050405020304" pitchFamily="18" charset="0"/>
                <a:cs typeface="Times New Roman" panose="02020603050405020304" pitchFamily="18" charset="0"/>
              </a:rPr>
              <a:t>Nhân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hóa</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539" y="3285764"/>
            <a:ext cx="11774519" cy="3554819"/>
          </a:xfrm>
          <a:prstGeom prst="rect">
            <a:avLst/>
          </a:prstGeom>
        </p:spPr>
        <p:txBody>
          <a:bodyPr wrap="square">
            <a:spAutoFit/>
          </a:bodyPr>
          <a:lstStyle/>
          <a:p>
            <a:pPr marL="914377" algn="just">
              <a:lnSpc>
                <a:spcPct val="150000"/>
              </a:lnSpc>
              <a:buClrTx/>
              <a:buFontTx/>
              <a:buNone/>
            </a:pP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Khái</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niệm</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Là</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cách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gọi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hoặc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con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cây</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cối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đồ</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vật</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hiện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tượng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thiên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nhiên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bằng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những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từ</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vốn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để</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con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người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marL="914377" algn="just">
              <a:lnSpc>
                <a:spcPct val="150000"/>
              </a:lnSpc>
              <a:buClrTx/>
              <a:buFontTx/>
              <a:buNone/>
            </a:pP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Tác</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dụng</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làm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cho</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đối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tượng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trở</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nên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gần</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gũi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biểu</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thị</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được</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những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suy</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nghĩ</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tình</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của</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con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người</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marL="914377" algn="just">
              <a:lnSpc>
                <a:spcPct val="150000"/>
              </a:lnSpc>
              <a:buClrTx/>
              <a:buFontTx/>
              <a:buNone/>
            </a:pP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Cách</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nhận</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i="1"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biết</a:t>
            </a:r>
            <a:r>
              <a:rPr lang="en-US" sz="3000" b="1" i="1"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chị</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ong</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chú</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000" kern="1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chim</a:t>
            </a:r>
            <a:r>
              <a:rPr lang="en-US" sz="30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123816016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9" y="-10716"/>
            <a:ext cx="3568605" cy="6868715"/>
          </a:xfrm>
          <a:prstGeom prst="rect">
            <a:avLst/>
          </a:prstGeom>
        </p:spPr>
      </p:pic>
      <p:pic>
        <p:nvPicPr>
          <p:cNvPr id="2" name="Picture 1"/>
          <p:cNvPicPr>
            <a:picLocks noChangeAspect="1"/>
          </p:cNvPicPr>
          <p:nvPr/>
        </p:nvPicPr>
        <p:blipFill>
          <a:blip r:embed="rId4"/>
          <a:stretch>
            <a:fillRect/>
          </a:stretch>
        </p:blipFill>
        <p:spPr>
          <a:xfrm>
            <a:off x="-577513" y="2370065"/>
            <a:ext cx="4710551" cy="2107151"/>
          </a:xfrm>
          <a:prstGeom prst="rect">
            <a:avLst/>
          </a:prstGeom>
        </p:spPr>
      </p:pic>
      <p:sp>
        <p:nvSpPr>
          <p:cNvPr id="12" name="Google Shape;498;p52">
            <a:extLst>
              <a:ext uri="{FF2B5EF4-FFF2-40B4-BE49-F238E27FC236}">
                <a16:creationId xmlns:a16="http://schemas.microsoft.com/office/drawing/2014/main" id="{0ED8410C-8F0C-1F4A-A70C-7B9FB3FB43B5}"/>
              </a:ext>
            </a:extLst>
          </p:cNvPr>
          <p:cNvSpPr txBox="1">
            <a:spLocks/>
          </p:cNvSpPr>
          <p:nvPr/>
        </p:nvSpPr>
        <p:spPr>
          <a:xfrm>
            <a:off x="4133038" y="1542890"/>
            <a:ext cx="7472808" cy="1899967"/>
          </a:xfrm>
          <a:prstGeom prst="rect">
            <a:avLst/>
          </a:prstGeom>
          <a:noFill/>
          <a:ln>
            <a:noFill/>
          </a:ln>
        </p:spPr>
        <p:txBody>
          <a:bodyPr spcFirstLastPara="1" wrap="square" lIns="117687" tIns="117687" rIns="117687" bIns="117687"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pPr>
            <a:r>
              <a:rPr lang="vi-VN" sz="3604" dirty="0">
                <a:latin typeface="Times New Roman" panose="02020603050405020304" pitchFamily="18" charset="0"/>
                <a:ea typeface="Calibri" panose="020F0502020204030204" pitchFamily="34" charset="0"/>
                <a:cs typeface="Times New Roman" panose="02020603050405020304" pitchFamily="18" charset="0"/>
              </a:rPr>
              <a:t>- </a:t>
            </a:r>
            <a:r>
              <a:rPr lang="vi-VN" sz="3604" i="1" dirty="0">
                <a:latin typeface="Times New Roman" panose="02020603050405020304" pitchFamily="18" charset="0"/>
                <a:ea typeface="Calibri" panose="020F0502020204030204" pitchFamily="34" charset="0"/>
                <a:cs typeface="Times New Roman" panose="02020603050405020304" pitchFamily="18" charset="0"/>
              </a:rPr>
              <a:t>Thở</a:t>
            </a:r>
            <a:r>
              <a:rPr lang="vi-VN" sz="3604" dirty="0">
                <a:latin typeface="Times New Roman" panose="02020603050405020304" pitchFamily="18" charset="0"/>
                <a:ea typeface="Calibri" panose="020F0502020204030204" pitchFamily="34" charset="0"/>
                <a:cs typeface="Times New Roman" panose="02020603050405020304" pitchFamily="18" charset="0"/>
              </a:rPr>
              <a:t> (Mái lá khoan thai </a:t>
            </a:r>
            <a:r>
              <a:rPr lang="vi-VN" sz="3604" i="1" dirty="0">
                <a:latin typeface="Times New Roman" panose="02020603050405020304" pitchFamily="18" charset="0"/>
                <a:ea typeface="Calibri" panose="020F0502020204030204" pitchFamily="34" charset="0"/>
                <a:cs typeface="Times New Roman" panose="02020603050405020304" pitchFamily="18" charset="0"/>
              </a:rPr>
              <a:t>thở</a:t>
            </a:r>
            <a:r>
              <a:rPr lang="vi-VN" sz="3604" dirty="0">
                <a:latin typeface="Times New Roman" panose="02020603050405020304" pitchFamily="18" charset="0"/>
                <a:ea typeface="Calibri" panose="020F0502020204030204" pitchFamily="34" charset="0"/>
                <a:cs typeface="Times New Roman" panose="02020603050405020304" pitchFamily="18" charset="0"/>
              </a:rPr>
              <a:t> làn khói nhẹ): phả ra, tỏa ra.</a:t>
            </a:r>
            <a:endParaRPr lang="vi-VN" sz="3604" dirty="0">
              <a:latin typeface="Times New Roman" panose="02020603050405020304" pitchFamily="18" charset="0"/>
              <a:cs typeface="Times New Roman" panose="02020603050405020304" pitchFamily="18" charset="0"/>
            </a:endParaRPr>
          </a:p>
        </p:txBody>
      </p:sp>
      <p:sp>
        <p:nvSpPr>
          <p:cNvPr id="13" name="Google Shape;498;p52">
            <a:extLst>
              <a:ext uri="{FF2B5EF4-FFF2-40B4-BE49-F238E27FC236}">
                <a16:creationId xmlns:a16="http://schemas.microsoft.com/office/drawing/2014/main" id="{76CEECEF-5B55-1041-B653-67B9A178A06E}"/>
              </a:ext>
            </a:extLst>
          </p:cNvPr>
          <p:cNvSpPr txBox="1">
            <a:spLocks/>
          </p:cNvSpPr>
          <p:nvPr/>
        </p:nvSpPr>
        <p:spPr>
          <a:xfrm>
            <a:off x="4133039" y="3257956"/>
            <a:ext cx="7472807" cy="3600043"/>
          </a:xfrm>
          <a:prstGeom prst="rect">
            <a:avLst/>
          </a:prstGeom>
          <a:noFill/>
          <a:ln>
            <a:noFill/>
          </a:ln>
        </p:spPr>
        <p:txBody>
          <a:bodyPr spcFirstLastPara="1" wrap="square" lIns="117687" tIns="117687" rIns="117687" bIns="11768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cLaren"/>
              <a:buNone/>
              <a:defRPr sz="5000" b="1" i="0" u="none" strike="noStrike" cap="none">
                <a:solidFill>
                  <a:schemeClr val="dk2"/>
                </a:solidFill>
                <a:latin typeface="McLaren"/>
                <a:ea typeface="McLaren"/>
                <a:cs typeface="McLaren"/>
                <a:sym typeface="McLaren"/>
              </a:defRPr>
            </a:lvl1pPr>
            <a:lvl2pPr marR="0" lvl="1"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2pPr>
            <a:lvl3pPr marR="0" lvl="2"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3pPr>
            <a:lvl4pPr marR="0" lvl="3"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4pPr>
            <a:lvl5pPr marR="0" lvl="4"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5pPr>
            <a:lvl6pPr marR="0" lvl="5"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6pPr>
            <a:lvl7pPr marR="0" lvl="6"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7pPr>
            <a:lvl8pPr marR="0" lvl="7"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8pPr>
            <a:lvl9pPr marR="0" lvl="8" algn="ctr" rtl="0">
              <a:lnSpc>
                <a:spcPct val="100000"/>
              </a:lnSpc>
              <a:spcBef>
                <a:spcPts val="0"/>
              </a:spcBef>
              <a:spcAft>
                <a:spcPts val="0"/>
              </a:spcAft>
              <a:buClr>
                <a:schemeClr val="dk1"/>
              </a:buClr>
              <a:buSzPts val="3000"/>
              <a:buFont typeface="McLaren"/>
              <a:buNone/>
              <a:defRPr sz="3000" b="1" i="0" u="none" strike="noStrike" cap="none">
                <a:solidFill>
                  <a:schemeClr val="dk1"/>
                </a:solidFill>
                <a:latin typeface="McLaren"/>
                <a:ea typeface="McLaren"/>
                <a:cs typeface="McLaren"/>
                <a:sym typeface="McLaren"/>
              </a:defRPr>
            </a:lvl9pPr>
          </a:lstStyle>
          <a:p>
            <a:pPr algn="just">
              <a:buClr>
                <a:srgbClr val="70312E"/>
              </a:buClr>
            </a:pPr>
            <a:r>
              <a:rPr lang="vi-VN" sz="3604" b="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3604" b="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Thở</a:t>
            </a:r>
            <a:r>
              <a:rPr lang="vi-VN" sz="3604" b="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(Em bé </a:t>
            </a:r>
            <a:r>
              <a:rPr lang="vi-VN" sz="3604" b="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thở</a:t>
            </a:r>
            <a:r>
              <a:rPr lang="vi-VN" sz="3604" b="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đều đều khi ngủ say): hoạt động của con người – hít không khí vào lồng ngực, vào cơ thể rồi đưa trở ra qua mũi, miệng.</a:t>
            </a:r>
            <a:endParaRPr lang="vi-VN" sz="3604" b="0"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3775930" y="42461"/>
            <a:ext cx="3954676" cy="1544650"/>
          </a:xfrm>
          <a:prstGeom prst="rect">
            <a:avLst/>
          </a:prstGeom>
        </p:spPr>
      </p:pic>
    </p:spTree>
    <p:extLst>
      <p:ext uri="{BB962C8B-B14F-4D97-AF65-F5344CB8AC3E}">
        <p14:creationId xmlns:p14="http://schemas.microsoft.com/office/powerpoint/2010/main" val="162985792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37.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Rochester Template SlidesMania">
  <a:themeElements>
    <a:clrScheme name="Simple Light">
      <a:dk1>
        <a:srgbClr val="000000"/>
      </a:dk1>
      <a:lt1>
        <a:srgbClr val="FFFFFF"/>
      </a:lt1>
      <a:dk2>
        <a:srgbClr val="595959"/>
      </a:dk2>
      <a:lt2>
        <a:srgbClr val="434343"/>
      </a:lt2>
      <a:accent1>
        <a:srgbClr val="D0E0E3"/>
      </a:accent1>
      <a:accent2>
        <a:srgbClr val="A2C4C9"/>
      </a:accent2>
      <a:accent3>
        <a:srgbClr val="000000"/>
      </a:accent3>
      <a:accent4>
        <a:srgbClr val="000000"/>
      </a:accent4>
      <a:accent5>
        <a:srgbClr val="000000"/>
      </a:accent5>
      <a:accent6>
        <a:srgbClr val="000000"/>
      </a:accent6>
      <a:hlink>
        <a:srgbClr val="A2C4C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Rochester Template SlidesMania">
  <a:themeElements>
    <a:clrScheme name="Simple Light">
      <a:dk1>
        <a:srgbClr val="000000"/>
      </a:dk1>
      <a:lt1>
        <a:srgbClr val="FFFFFF"/>
      </a:lt1>
      <a:dk2>
        <a:srgbClr val="595959"/>
      </a:dk2>
      <a:lt2>
        <a:srgbClr val="434343"/>
      </a:lt2>
      <a:accent1>
        <a:srgbClr val="D0E0E3"/>
      </a:accent1>
      <a:accent2>
        <a:srgbClr val="A2C4C9"/>
      </a:accent2>
      <a:accent3>
        <a:srgbClr val="000000"/>
      </a:accent3>
      <a:accent4>
        <a:srgbClr val="000000"/>
      </a:accent4>
      <a:accent5>
        <a:srgbClr val="000000"/>
      </a:accent5>
      <a:accent6>
        <a:srgbClr val="000000"/>
      </a:accent6>
      <a:hlink>
        <a:srgbClr val="A2C4C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自定义 312">
      <a:dk1>
        <a:sysClr val="windowText" lastClr="000000"/>
      </a:dk1>
      <a:lt1>
        <a:sysClr val="window" lastClr="FFFFFF"/>
      </a:lt1>
      <a:dk2>
        <a:srgbClr val="D97F92"/>
      </a:dk2>
      <a:lt2>
        <a:srgbClr val="E7E6E6"/>
      </a:lt2>
      <a:accent1>
        <a:srgbClr val="7EC7CD"/>
      </a:accent1>
      <a:accent2>
        <a:srgbClr val="D97F92"/>
      </a:accent2>
      <a:accent3>
        <a:srgbClr val="7EC7CD"/>
      </a:accent3>
      <a:accent4>
        <a:srgbClr val="D97F92"/>
      </a:accent4>
      <a:accent5>
        <a:srgbClr val="7EC7CD"/>
      </a:accent5>
      <a:accent6>
        <a:srgbClr val="D97F92"/>
      </a:accent6>
      <a:hlink>
        <a:srgbClr val="7EC7CD"/>
      </a:hlink>
      <a:folHlink>
        <a:srgbClr val="D97F9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1378</Words>
  <Application>Microsoft Office PowerPoint</Application>
  <PresentationFormat>Widescreen</PresentationFormat>
  <Paragraphs>124</Paragraphs>
  <Slides>16</Slides>
  <Notes>16</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16</vt:i4>
      </vt:variant>
    </vt:vector>
  </HeadingPairs>
  <TitlesOfParts>
    <vt:vector size="36" baseType="lpstr">
      <vt:lpstr>等线</vt:lpstr>
      <vt:lpstr>#9Slide03 AmpleSoft</vt:lpstr>
      <vt:lpstr>Barlow Condensed</vt:lpstr>
      <vt:lpstr>Calibri Light</vt:lpstr>
      <vt:lpstr>Calibri</vt:lpstr>
      <vt:lpstr>#9Slide05 Monalisa script</vt:lpstr>
      <vt:lpstr>Microsoft YaHei</vt:lpstr>
      <vt:lpstr>Playfair Display</vt:lpstr>
      <vt:lpstr>腾祥铁山楷书简繁合集</vt:lpstr>
      <vt:lpstr>#9Slide07 SVNStick A Round</vt:lpstr>
      <vt:lpstr>Times New Roman</vt:lpstr>
      <vt:lpstr>#9Slide05 Fourth</vt:lpstr>
      <vt:lpstr>Maitree</vt:lpstr>
      <vt:lpstr>Arial</vt:lpstr>
      <vt:lpstr>Paytone One</vt:lpstr>
      <vt:lpstr>Playfair Display Medium</vt:lpstr>
      <vt:lpstr>Rochester Template SlidesMania</vt:lpstr>
      <vt:lpstr>https://www.freeppt7.com</vt:lpstr>
      <vt:lpstr>1_Rochester Template SlidesMania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Các từ láy trong bài thơ: đêm đêm, leng keng, sớm sớm, chiều chiều, lao xao, véo von, khúc khích, lửng lơ, xao xuyến, thẹn thò</vt:lpstr>
      <vt:lpstr> Tác dụng: Giúp cho câu thơ thêm sinh động, gợi hình, gợi cảm. Nhà thơ đã gợi nên được trạng thái bâng khuâng của sự vật, giúp cho sự vật thêm gần gũi với con người, cũng có những nỗi niềm cảm xúc như con người,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Hải Nguyễn Thị</cp:lastModifiedBy>
  <cp:revision>2</cp:revision>
  <dcterms:modified xsi:type="dcterms:W3CDTF">2025-12-04T12:47:16Z</dcterms:modified>
</cp:coreProperties>
</file>