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68" r:id="rId2"/>
    <p:sldId id="256" r:id="rId3"/>
    <p:sldId id="377" r:id="rId4"/>
    <p:sldId id="378" r:id="rId5"/>
    <p:sldId id="379" r:id="rId6"/>
    <p:sldId id="269" r:id="rId7"/>
    <p:sldId id="260" r:id="rId8"/>
    <p:sldId id="270" r:id="rId9"/>
    <p:sldId id="271" r:id="rId10"/>
    <p:sldId id="261" r:id="rId11"/>
    <p:sldId id="272" r:id="rId12"/>
    <p:sldId id="273" r:id="rId13"/>
    <p:sldId id="274" r:id="rId14"/>
    <p:sldId id="275" r:id="rId15"/>
    <p:sldId id="369" r:id="rId16"/>
    <p:sldId id="330" r:id="rId17"/>
    <p:sldId id="384" r:id="rId18"/>
    <p:sldId id="380" r:id="rId19"/>
    <p:sldId id="381" r:id="rId20"/>
    <p:sldId id="382" r:id="rId21"/>
    <p:sldId id="383" r:id="rId22"/>
    <p:sldId id="376" r:id="rId23"/>
    <p:sldId id="370" r:id="rId24"/>
    <p:sldId id="371" r:id="rId25"/>
    <p:sldId id="372" r:id="rId26"/>
    <p:sldId id="373" r:id="rId27"/>
    <p:sldId id="374" r:id="rId28"/>
    <p:sldId id="375" r:id="rId29"/>
  </p:sldIdLst>
  <p:sldSz cx="18288000" cy="10287000"/>
  <p:notesSz cx="6858000" cy="9144000"/>
  <p:embeddedFontLst>
    <p:embeddedFont>
      <p:font typeface="#9Slide03 AmpleSoft" panose="020B0604020202020204" charset="0"/>
      <p:regular r:id="rId31"/>
    </p:embeddedFont>
    <p:embeddedFont>
      <p:font typeface="Microsoft Sans Serif" panose="020B0604020202020204" pitchFamily="34" charset="0"/>
      <p:regular r:id="rId32"/>
    </p:embeddedFont>
    <p:embeddedFont>
      <p:font typeface="微软雅黑" panose="020B0503020204020204" pitchFamily="34" charset="-122"/>
      <p:regular r:id="rId33"/>
      <p:bold r:id="rId34"/>
    </p:embeddedFont>
    <p:embeddedFont>
      <p:font typeface="#9Slide03 AllRoundGothic" panose="020B0604020202020204" charset="0"/>
      <p:regular r:id="rId35"/>
    </p:embeddedFont>
    <p:embeddedFont>
      <p:font typeface="Calibri" panose="020F0502020204030204" pitchFamily="34" charset="0"/>
      <p:regular r:id="rId36"/>
      <p:bold r:id="rId37"/>
      <p:italic r:id="rId38"/>
      <p:boldItalic r:id="rId39"/>
    </p:embeddedFont>
    <p:embeddedFont>
      <p:font typeface="#9Slide03 Ample" panose="020B0604020202020204" charset="0"/>
      <p:regular r:id="rId40"/>
    </p:embeddedFont>
    <p:embeddedFont>
      <p:font typeface="宋体" panose="02010600030101010101" pitchFamily="2" charset="-122"/>
      <p:regular r:id="rId41"/>
    </p:embeddedFont>
    <p:embeddedFont>
      <p:font typeface="Bubblebody Neue Thin" panose="020B0604020202020204" charset="0"/>
      <p:regular r:id="rId42"/>
    </p:embeddedFont>
    <p:embeddedFont>
      <p:font typeface="Cambria" panose="02040503050406030204" pitchFamily="18" charset="0"/>
      <p:regular r:id="rId43"/>
      <p:bold r:id="rId44"/>
      <p:italic r:id="rId45"/>
      <p:boldItalic r:id="rId46"/>
    </p:embeddedFont>
    <p:embeddedFont>
      <p:font typeface="Fira Sans Extra Condensed Medium" panose="020B0604020202020204" charset="0"/>
      <p:regular r:id="rId47"/>
      <p:bold r:id="rId48"/>
      <p:italic r:id="rId49"/>
      <p:boldItalic r:id="rId50"/>
    </p:embeddedFont>
    <p:embeddedFont>
      <p:font typeface="#9Slide04 SVNNaive Inline" panose="02010503010101020104" charset="0"/>
      <p:bold r:id="rId51"/>
    </p:embeddedFont>
    <p:embeddedFont>
      <p:font typeface="#9Slide05 Braxton Regular" panose="020B0604020202020204"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53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1.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FEFE8-6E15-4E7B-BD9D-06662AC0B4F2}" type="datetimeFigureOut">
              <a:rPr lang="en-US" smtClean="0"/>
              <a:t>10/30/2025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2A32CE-9381-4A2D-8C19-4E0F5E5AA5FF}" type="slidenum">
              <a:rPr lang="en-US" smtClean="0"/>
              <a:t>‹#›</a:t>
            </a:fld>
            <a:endParaRPr lang="en-US"/>
          </a:p>
        </p:txBody>
      </p:sp>
    </p:spTree>
    <p:extLst>
      <p:ext uri="{BB962C8B-B14F-4D97-AF65-F5344CB8AC3E}">
        <p14:creationId xmlns:p14="http://schemas.microsoft.com/office/powerpoint/2010/main" val="1467151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Nguyễn</a:t>
            </a:r>
            <a:r>
              <a:rPr lang="en-US" dirty="0"/>
              <a:t> </a:t>
            </a:r>
            <a:r>
              <a:rPr lang="en-US" dirty="0" err="1"/>
              <a:t>Thị</a:t>
            </a:r>
            <a:r>
              <a:rPr lang="en-US" dirty="0"/>
              <a:t> Hin</a:t>
            </a:r>
          </a:p>
          <a:p>
            <a:endParaRPr lang="en-US" dirty="0"/>
          </a:p>
          <a:p>
            <a:endParaRPr lang="en-US" dirty="0"/>
          </a:p>
        </p:txBody>
      </p:sp>
      <p:sp>
        <p:nvSpPr>
          <p:cNvPr id="4" name="Slide Number Placeholder 3"/>
          <p:cNvSpPr>
            <a:spLocks noGrp="1"/>
          </p:cNvSpPr>
          <p:nvPr>
            <p:ph type="sldNum" sz="quarter" idx="5"/>
          </p:nvPr>
        </p:nvSpPr>
        <p:spPr/>
        <p:txBody>
          <a:bodyPr/>
          <a:lstStyle/>
          <a:p>
            <a:fld id="{B42A32CE-9381-4A2D-8C19-4E0F5E5AA5FF}" type="slidenum">
              <a:rPr lang="en-US" smtClean="0"/>
              <a:t>1</a:t>
            </a:fld>
            <a:endParaRPr lang="en-US"/>
          </a:p>
        </p:txBody>
      </p:sp>
    </p:spTree>
    <p:extLst>
      <p:ext uri="{BB962C8B-B14F-4D97-AF65-F5344CB8AC3E}">
        <p14:creationId xmlns:p14="http://schemas.microsoft.com/office/powerpoint/2010/main" val="1218271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Nguyễn</a:t>
            </a:r>
            <a:r>
              <a:rPr lang="en-US" dirty="0"/>
              <a:t> </a:t>
            </a:r>
            <a:r>
              <a:rPr lang="en-US" dirty="0" err="1"/>
              <a:t>Thị</a:t>
            </a:r>
            <a:r>
              <a:rPr lang="en-US" dirty="0"/>
              <a:t> Hin</a:t>
            </a:r>
          </a:p>
          <a:p>
            <a:endParaRPr lang="en-US" dirty="0"/>
          </a:p>
          <a:p>
            <a:endParaRPr lang="en-US" dirty="0"/>
          </a:p>
        </p:txBody>
      </p:sp>
      <p:sp>
        <p:nvSpPr>
          <p:cNvPr id="4" name="Slide Number Placeholder 3"/>
          <p:cNvSpPr>
            <a:spLocks noGrp="1"/>
          </p:cNvSpPr>
          <p:nvPr>
            <p:ph type="sldNum" sz="quarter" idx="5"/>
          </p:nvPr>
        </p:nvSpPr>
        <p:spPr/>
        <p:txBody>
          <a:bodyPr/>
          <a:lstStyle/>
          <a:p>
            <a:fld id="{B42A32CE-9381-4A2D-8C19-4E0F5E5AA5FF}" type="slidenum">
              <a:rPr lang="en-US" smtClean="0"/>
              <a:t>10</a:t>
            </a:fld>
            <a:endParaRPr lang="en-US"/>
          </a:p>
        </p:txBody>
      </p:sp>
    </p:spTree>
    <p:extLst>
      <p:ext uri="{BB962C8B-B14F-4D97-AF65-F5344CB8AC3E}">
        <p14:creationId xmlns:p14="http://schemas.microsoft.com/office/powerpoint/2010/main" val="1587490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Nguyễn</a:t>
            </a:r>
            <a:r>
              <a:rPr lang="en-US" dirty="0"/>
              <a:t> </a:t>
            </a:r>
            <a:r>
              <a:rPr lang="en-US" dirty="0" err="1"/>
              <a:t>Thị</a:t>
            </a:r>
            <a:r>
              <a:rPr lang="en-US" dirty="0"/>
              <a:t> Hin</a:t>
            </a:r>
          </a:p>
          <a:p>
            <a:endParaRPr lang="en-US" dirty="0"/>
          </a:p>
          <a:p>
            <a:endParaRPr lang="en-US" dirty="0"/>
          </a:p>
        </p:txBody>
      </p:sp>
      <p:sp>
        <p:nvSpPr>
          <p:cNvPr id="4" name="Slide Number Placeholder 3"/>
          <p:cNvSpPr>
            <a:spLocks noGrp="1"/>
          </p:cNvSpPr>
          <p:nvPr>
            <p:ph type="sldNum" sz="quarter" idx="5"/>
          </p:nvPr>
        </p:nvSpPr>
        <p:spPr/>
        <p:txBody>
          <a:bodyPr/>
          <a:lstStyle/>
          <a:p>
            <a:fld id="{B42A32CE-9381-4A2D-8C19-4E0F5E5AA5FF}" type="slidenum">
              <a:rPr lang="en-US" smtClean="0"/>
              <a:t>11</a:t>
            </a:fld>
            <a:endParaRPr lang="en-US"/>
          </a:p>
        </p:txBody>
      </p:sp>
    </p:spTree>
    <p:extLst>
      <p:ext uri="{BB962C8B-B14F-4D97-AF65-F5344CB8AC3E}">
        <p14:creationId xmlns:p14="http://schemas.microsoft.com/office/powerpoint/2010/main" val="2610955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Nguyễn</a:t>
            </a:r>
            <a:r>
              <a:rPr lang="en-US" dirty="0"/>
              <a:t> </a:t>
            </a:r>
            <a:r>
              <a:rPr lang="en-US" dirty="0" err="1"/>
              <a:t>Thị</a:t>
            </a:r>
            <a:r>
              <a:rPr lang="en-US" dirty="0"/>
              <a:t> Hin</a:t>
            </a:r>
          </a:p>
          <a:p>
            <a:endParaRPr lang="en-US" dirty="0"/>
          </a:p>
          <a:p>
            <a:endParaRPr lang="en-US" dirty="0"/>
          </a:p>
        </p:txBody>
      </p:sp>
      <p:sp>
        <p:nvSpPr>
          <p:cNvPr id="4" name="Slide Number Placeholder 3"/>
          <p:cNvSpPr>
            <a:spLocks noGrp="1"/>
          </p:cNvSpPr>
          <p:nvPr>
            <p:ph type="sldNum" sz="quarter" idx="5"/>
          </p:nvPr>
        </p:nvSpPr>
        <p:spPr/>
        <p:txBody>
          <a:bodyPr/>
          <a:lstStyle/>
          <a:p>
            <a:fld id="{B42A32CE-9381-4A2D-8C19-4E0F5E5AA5FF}" type="slidenum">
              <a:rPr lang="en-US" smtClean="0"/>
              <a:t>12</a:t>
            </a:fld>
            <a:endParaRPr lang="en-US"/>
          </a:p>
        </p:txBody>
      </p:sp>
    </p:spTree>
    <p:extLst>
      <p:ext uri="{BB962C8B-B14F-4D97-AF65-F5344CB8AC3E}">
        <p14:creationId xmlns:p14="http://schemas.microsoft.com/office/powerpoint/2010/main" val="2658010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Nguyễn</a:t>
            </a:r>
            <a:r>
              <a:rPr lang="en-US" dirty="0"/>
              <a:t> </a:t>
            </a:r>
            <a:r>
              <a:rPr lang="en-US" dirty="0" err="1"/>
              <a:t>Thị</a:t>
            </a:r>
            <a:r>
              <a:rPr lang="en-US" dirty="0"/>
              <a:t> Hin</a:t>
            </a:r>
          </a:p>
          <a:p>
            <a:endParaRPr lang="en-US" dirty="0"/>
          </a:p>
          <a:p>
            <a:endParaRPr lang="en-US" dirty="0"/>
          </a:p>
        </p:txBody>
      </p:sp>
      <p:sp>
        <p:nvSpPr>
          <p:cNvPr id="4" name="Slide Number Placeholder 3"/>
          <p:cNvSpPr>
            <a:spLocks noGrp="1"/>
          </p:cNvSpPr>
          <p:nvPr>
            <p:ph type="sldNum" sz="quarter" idx="5"/>
          </p:nvPr>
        </p:nvSpPr>
        <p:spPr/>
        <p:txBody>
          <a:bodyPr/>
          <a:lstStyle/>
          <a:p>
            <a:fld id="{B42A32CE-9381-4A2D-8C19-4E0F5E5AA5FF}" type="slidenum">
              <a:rPr lang="en-US" smtClean="0"/>
              <a:t>13</a:t>
            </a:fld>
            <a:endParaRPr lang="en-US"/>
          </a:p>
        </p:txBody>
      </p:sp>
    </p:spTree>
    <p:extLst>
      <p:ext uri="{BB962C8B-B14F-4D97-AF65-F5344CB8AC3E}">
        <p14:creationId xmlns:p14="http://schemas.microsoft.com/office/powerpoint/2010/main" val="1160949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Nguyễn</a:t>
            </a:r>
            <a:r>
              <a:rPr lang="en-US" dirty="0"/>
              <a:t> </a:t>
            </a:r>
            <a:r>
              <a:rPr lang="en-US" dirty="0" err="1"/>
              <a:t>Thị</a:t>
            </a:r>
            <a:r>
              <a:rPr lang="en-US" dirty="0"/>
              <a:t> Hin</a:t>
            </a:r>
          </a:p>
          <a:p>
            <a:endParaRPr lang="en-US" dirty="0"/>
          </a:p>
          <a:p>
            <a:endParaRPr lang="en-US" dirty="0"/>
          </a:p>
        </p:txBody>
      </p:sp>
      <p:sp>
        <p:nvSpPr>
          <p:cNvPr id="4" name="Slide Number Placeholder 3"/>
          <p:cNvSpPr>
            <a:spLocks noGrp="1"/>
          </p:cNvSpPr>
          <p:nvPr>
            <p:ph type="sldNum" sz="quarter" idx="5"/>
          </p:nvPr>
        </p:nvSpPr>
        <p:spPr/>
        <p:txBody>
          <a:bodyPr/>
          <a:lstStyle/>
          <a:p>
            <a:fld id="{B42A32CE-9381-4A2D-8C19-4E0F5E5AA5FF}" type="slidenum">
              <a:rPr lang="en-US" smtClean="0"/>
              <a:t>14</a:t>
            </a:fld>
            <a:endParaRPr lang="en-US"/>
          </a:p>
        </p:txBody>
      </p:sp>
    </p:spTree>
    <p:extLst>
      <p:ext uri="{BB962C8B-B14F-4D97-AF65-F5344CB8AC3E}">
        <p14:creationId xmlns:p14="http://schemas.microsoft.com/office/powerpoint/2010/main" val="1584159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Nguyễn</a:t>
            </a:r>
            <a:r>
              <a:rPr lang="en-US" dirty="0"/>
              <a:t> </a:t>
            </a:r>
            <a:r>
              <a:rPr lang="en-US" dirty="0" err="1"/>
              <a:t>Thị</a:t>
            </a:r>
            <a:r>
              <a:rPr lang="en-US" dirty="0"/>
              <a:t> Hin</a:t>
            </a:r>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532649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Nguyễn</a:t>
            </a:r>
            <a:r>
              <a:rPr lang="en-US" dirty="0"/>
              <a:t> </a:t>
            </a:r>
            <a:r>
              <a:rPr lang="en-US" dirty="0" err="1"/>
              <a:t>Thị</a:t>
            </a:r>
            <a:r>
              <a:rPr lang="en-US" dirty="0"/>
              <a:t> Hin</a:t>
            </a:r>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t>16</a:t>
            </a:fld>
            <a:endParaRPr lang="en-US"/>
          </a:p>
        </p:txBody>
      </p:sp>
    </p:spTree>
    <p:extLst>
      <p:ext uri="{BB962C8B-B14F-4D97-AF65-F5344CB8AC3E}">
        <p14:creationId xmlns:p14="http://schemas.microsoft.com/office/powerpoint/2010/main" val="82990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Google Shape;1645;g641d900745_13_48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6" name="Google Shape;1646;g641d900745_13_48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SG" dirty="0"/>
          </a:p>
        </p:txBody>
      </p:sp>
    </p:spTree>
    <p:extLst>
      <p:ext uri="{BB962C8B-B14F-4D97-AF65-F5344CB8AC3E}">
        <p14:creationId xmlns:p14="http://schemas.microsoft.com/office/powerpoint/2010/main" val="3795678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ED4BF99-8944-4D41-9D55-1268B4EFA96E}" type="slidenum">
              <a:rPr lang="zh-CN" altLang="en-US" smtClean="0"/>
              <a:t>18</a:t>
            </a:fld>
            <a:endParaRPr lang="zh-CN" altLang="en-US"/>
          </a:p>
        </p:txBody>
      </p:sp>
    </p:spTree>
    <p:extLst>
      <p:ext uri="{BB962C8B-B14F-4D97-AF65-F5344CB8AC3E}">
        <p14:creationId xmlns:p14="http://schemas.microsoft.com/office/powerpoint/2010/main" val="3886485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ED4BF99-8944-4D41-9D55-1268B4EFA96E}" type="slidenum">
              <a:rPr lang="zh-CN" altLang="en-US" smtClean="0"/>
              <a:t>19</a:t>
            </a:fld>
            <a:endParaRPr lang="zh-CN" altLang="en-US"/>
          </a:p>
        </p:txBody>
      </p:sp>
    </p:spTree>
    <p:extLst>
      <p:ext uri="{BB962C8B-B14F-4D97-AF65-F5344CB8AC3E}">
        <p14:creationId xmlns:p14="http://schemas.microsoft.com/office/powerpoint/2010/main" val="1574115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Nguyễn</a:t>
            </a:r>
            <a:r>
              <a:rPr lang="en-US" dirty="0"/>
              <a:t> </a:t>
            </a:r>
            <a:r>
              <a:rPr lang="en-US" dirty="0" err="1"/>
              <a:t>Thị</a:t>
            </a:r>
            <a:r>
              <a:rPr lang="en-US" dirty="0"/>
              <a:t> Hin</a:t>
            </a:r>
          </a:p>
          <a:p>
            <a:endParaRPr lang="en-US" dirty="0"/>
          </a:p>
          <a:p>
            <a:endParaRPr lang="en-US" dirty="0"/>
          </a:p>
        </p:txBody>
      </p:sp>
      <p:sp>
        <p:nvSpPr>
          <p:cNvPr id="4" name="Slide Number Placeholder 3"/>
          <p:cNvSpPr>
            <a:spLocks noGrp="1"/>
          </p:cNvSpPr>
          <p:nvPr>
            <p:ph type="sldNum" sz="quarter" idx="5"/>
          </p:nvPr>
        </p:nvSpPr>
        <p:spPr/>
        <p:txBody>
          <a:bodyPr/>
          <a:lstStyle/>
          <a:p>
            <a:fld id="{B42A32CE-9381-4A2D-8C19-4E0F5E5AA5FF}" type="slidenum">
              <a:rPr lang="en-US" smtClean="0"/>
              <a:t>2</a:t>
            </a:fld>
            <a:endParaRPr lang="en-US"/>
          </a:p>
        </p:txBody>
      </p:sp>
    </p:spTree>
    <p:extLst>
      <p:ext uri="{BB962C8B-B14F-4D97-AF65-F5344CB8AC3E}">
        <p14:creationId xmlns:p14="http://schemas.microsoft.com/office/powerpoint/2010/main" val="22885196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ED4BF99-8944-4D41-9D55-1268B4EFA96E}" type="slidenum">
              <a:rPr lang="zh-CN" altLang="en-US" smtClean="0"/>
              <a:t>20</a:t>
            </a:fld>
            <a:endParaRPr lang="zh-CN" altLang="en-US"/>
          </a:p>
        </p:txBody>
      </p:sp>
    </p:spTree>
    <p:extLst>
      <p:ext uri="{BB962C8B-B14F-4D97-AF65-F5344CB8AC3E}">
        <p14:creationId xmlns:p14="http://schemas.microsoft.com/office/powerpoint/2010/main" val="577183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ED4BF99-8944-4D41-9D55-1268B4EFA96E}" type="slidenum">
              <a:rPr lang="zh-CN" altLang="en-US" smtClean="0"/>
              <a:t>21</a:t>
            </a:fld>
            <a:endParaRPr lang="zh-CN" altLang="en-US"/>
          </a:p>
        </p:txBody>
      </p:sp>
    </p:spTree>
    <p:extLst>
      <p:ext uri="{BB962C8B-B14F-4D97-AF65-F5344CB8AC3E}">
        <p14:creationId xmlns:p14="http://schemas.microsoft.com/office/powerpoint/2010/main" val="1636099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Nguyễn</a:t>
            </a:r>
            <a:r>
              <a:rPr lang="en-US" dirty="0"/>
              <a:t> </a:t>
            </a:r>
            <a:r>
              <a:rPr lang="en-US" dirty="0" err="1"/>
              <a:t>Thị</a:t>
            </a:r>
            <a:r>
              <a:rPr lang="en-US" dirty="0"/>
              <a:t> Hin</a:t>
            </a:r>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9322822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Nguyễn</a:t>
            </a:r>
            <a:r>
              <a:rPr lang="en-US" dirty="0"/>
              <a:t> </a:t>
            </a:r>
            <a:r>
              <a:rPr lang="en-US" dirty="0" err="1"/>
              <a:t>Thị</a:t>
            </a:r>
            <a:r>
              <a:rPr lang="en-US" dirty="0"/>
              <a:t> Hin</a:t>
            </a:r>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389160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Nguyễn</a:t>
            </a:r>
            <a:r>
              <a:rPr lang="en-US" dirty="0"/>
              <a:t> </a:t>
            </a:r>
            <a:r>
              <a:rPr lang="en-US" dirty="0" err="1"/>
              <a:t>Thị</a:t>
            </a:r>
            <a:r>
              <a:rPr lang="en-US" dirty="0"/>
              <a:t> Hin</a:t>
            </a:r>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835256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Nguyễn</a:t>
            </a:r>
            <a:r>
              <a:rPr lang="en-US" dirty="0"/>
              <a:t> </a:t>
            </a:r>
            <a:r>
              <a:rPr lang="en-US" dirty="0" err="1"/>
              <a:t>Thị</a:t>
            </a:r>
            <a:r>
              <a:rPr lang="en-US" dirty="0"/>
              <a:t> Hin</a:t>
            </a:r>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753691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Nguyễn</a:t>
            </a:r>
            <a:r>
              <a:rPr lang="en-US" dirty="0"/>
              <a:t> </a:t>
            </a:r>
            <a:r>
              <a:rPr lang="en-US" dirty="0" err="1"/>
              <a:t>Thị</a:t>
            </a:r>
            <a:r>
              <a:rPr lang="en-US" dirty="0"/>
              <a:t> Hin</a:t>
            </a:r>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8380456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Nguyễn</a:t>
            </a:r>
            <a:r>
              <a:rPr lang="en-US" dirty="0"/>
              <a:t> </a:t>
            </a:r>
            <a:r>
              <a:rPr lang="en-US" dirty="0" err="1"/>
              <a:t>Thị</a:t>
            </a:r>
            <a:r>
              <a:rPr lang="en-US" dirty="0"/>
              <a:t> Hin</a:t>
            </a:r>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4432007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Nguyễn</a:t>
            </a:r>
            <a:r>
              <a:rPr lang="en-US" dirty="0"/>
              <a:t> </a:t>
            </a:r>
            <a:r>
              <a:rPr lang="en-US" dirty="0" err="1"/>
              <a:t>Thị</a:t>
            </a:r>
            <a:r>
              <a:rPr lang="en-US" dirty="0"/>
              <a:t> Hin</a:t>
            </a:r>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836453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Google Shape;1645;g641d900745_13_48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6" name="Google Shape;1646;g641d900745_13_48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SG" dirty="0"/>
          </a:p>
        </p:txBody>
      </p:sp>
    </p:spTree>
    <p:extLst>
      <p:ext uri="{BB962C8B-B14F-4D97-AF65-F5344CB8AC3E}">
        <p14:creationId xmlns:p14="http://schemas.microsoft.com/office/powerpoint/2010/main" val="1862617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5910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144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Nguyễn</a:t>
            </a:r>
            <a:r>
              <a:rPr lang="en-US" dirty="0"/>
              <a:t> </a:t>
            </a:r>
            <a:r>
              <a:rPr lang="en-US" dirty="0" err="1"/>
              <a:t>Thị</a:t>
            </a:r>
            <a:r>
              <a:rPr lang="en-US" dirty="0"/>
              <a:t> Hin</a:t>
            </a:r>
          </a:p>
          <a:p>
            <a:endParaRPr lang="en-US" dirty="0"/>
          </a:p>
          <a:p>
            <a:endParaRPr lang="en-US" dirty="0"/>
          </a:p>
        </p:txBody>
      </p:sp>
      <p:sp>
        <p:nvSpPr>
          <p:cNvPr id="4" name="Slide Number Placeholder 3"/>
          <p:cNvSpPr>
            <a:spLocks noGrp="1"/>
          </p:cNvSpPr>
          <p:nvPr>
            <p:ph type="sldNum" sz="quarter" idx="5"/>
          </p:nvPr>
        </p:nvSpPr>
        <p:spPr/>
        <p:txBody>
          <a:bodyPr/>
          <a:lstStyle/>
          <a:p>
            <a:fld id="{B42A32CE-9381-4A2D-8C19-4E0F5E5AA5FF}" type="slidenum">
              <a:rPr lang="en-US" smtClean="0"/>
              <a:t>6</a:t>
            </a:fld>
            <a:endParaRPr lang="en-US"/>
          </a:p>
        </p:txBody>
      </p:sp>
    </p:spTree>
    <p:extLst>
      <p:ext uri="{BB962C8B-B14F-4D97-AF65-F5344CB8AC3E}">
        <p14:creationId xmlns:p14="http://schemas.microsoft.com/office/powerpoint/2010/main" val="1516850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Nguyễn</a:t>
            </a:r>
            <a:r>
              <a:rPr lang="en-US" dirty="0"/>
              <a:t> </a:t>
            </a:r>
            <a:r>
              <a:rPr lang="en-US" dirty="0" err="1"/>
              <a:t>Thị</a:t>
            </a:r>
            <a:r>
              <a:rPr lang="en-US" dirty="0"/>
              <a:t> Hin</a:t>
            </a:r>
          </a:p>
          <a:p>
            <a:endParaRPr lang="en-US" dirty="0"/>
          </a:p>
          <a:p>
            <a:endParaRPr lang="en-US" dirty="0"/>
          </a:p>
        </p:txBody>
      </p:sp>
      <p:sp>
        <p:nvSpPr>
          <p:cNvPr id="4" name="Slide Number Placeholder 3"/>
          <p:cNvSpPr>
            <a:spLocks noGrp="1"/>
          </p:cNvSpPr>
          <p:nvPr>
            <p:ph type="sldNum" sz="quarter" idx="5"/>
          </p:nvPr>
        </p:nvSpPr>
        <p:spPr/>
        <p:txBody>
          <a:bodyPr/>
          <a:lstStyle/>
          <a:p>
            <a:fld id="{B42A32CE-9381-4A2D-8C19-4E0F5E5AA5FF}" type="slidenum">
              <a:rPr lang="en-US" smtClean="0"/>
              <a:t>7</a:t>
            </a:fld>
            <a:endParaRPr lang="en-US"/>
          </a:p>
        </p:txBody>
      </p:sp>
    </p:spTree>
    <p:extLst>
      <p:ext uri="{BB962C8B-B14F-4D97-AF65-F5344CB8AC3E}">
        <p14:creationId xmlns:p14="http://schemas.microsoft.com/office/powerpoint/2010/main" val="747278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Nguyễn</a:t>
            </a:r>
            <a:r>
              <a:rPr lang="en-US" dirty="0"/>
              <a:t> </a:t>
            </a:r>
            <a:r>
              <a:rPr lang="en-US" dirty="0" err="1"/>
              <a:t>Thị</a:t>
            </a:r>
            <a:r>
              <a:rPr lang="en-US" dirty="0"/>
              <a:t> Hin</a:t>
            </a:r>
          </a:p>
          <a:p>
            <a:endParaRPr lang="en-US" dirty="0"/>
          </a:p>
          <a:p>
            <a:endParaRPr lang="en-US" dirty="0"/>
          </a:p>
        </p:txBody>
      </p:sp>
      <p:sp>
        <p:nvSpPr>
          <p:cNvPr id="4" name="Slide Number Placeholder 3"/>
          <p:cNvSpPr>
            <a:spLocks noGrp="1"/>
          </p:cNvSpPr>
          <p:nvPr>
            <p:ph type="sldNum" sz="quarter" idx="5"/>
          </p:nvPr>
        </p:nvSpPr>
        <p:spPr/>
        <p:txBody>
          <a:bodyPr/>
          <a:lstStyle/>
          <a:p>
            <a:fld id="{B42A32CE-9381-4A2D-8C19-4E0F5E5AA5FF}" type="slidenum">
              <a:rPr lang="en-US" smtClean="0"/>
              <a:t>8</a:t>
            </a:fld>
            <a:endParaRPr lang="en-US"/>
          </a:p>
        </p:txBody>
      </p:sp>
    </p:spTree>
    <p:extLst>
      <p:ext uri="{BB962C8B-B14F-4D97-AF65-F5344CB8AC3E}">
        <p14:creationId xmlns:p14="http://schemas.microsoft.com/office/powerpoint/2010/main" val="1557778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Nguyễn</a:t>
            </a:r>
            <a:r>
              <a:rPr lang="en-US" dirty="0"/>
              <a:t> </a:t>
            </a:r>
            <a:r>
              <a:rPr lang="en-US" dirty="0" err="1"/>
              <a:t>Thị</a:t>
            </a:r>
            <a:r>
              <a:rPr lang="en-US" dirty="0"/>
              <a:t> Hin</a:t>
            </a:r>
          </a:p>
          <a:p>
            <a:endParaRPr lang="en-US" dirty="0"/>
          </a:p>
          <a:p>
            <a:endParaRPr lang="en-US" dirty="0"/>
          </a:p>
        </p:txBody>
      </p:sp>
      <p:sp>
        <p:nvSpPr>
          <p:cNvPr id="4" name="Slide Number Placeholder 3"/>
          <p:cNvSpPr>
            <a:spLocks noGrp="1"/>
          </p:cNvSpPr>
          <p:nvPr>
            <p:ph type="sldNum" sz="quarter" idx="5"/>
          </p:nvPr>
        </p:nvSpPr>
        <p:spPr/>
        <p:txBody>
          <a:bodyPr/>
          <a:lstStyle/>
          <a:p>
            <a:fld id="{B42A32CE-9381-4A2D-8C19-4E0F5E5AA5FF}" type="slidenum">
              <a:rPr lang="en-US" smtClean="0"/>
              <a:t>9</a:t>
            </a:fld>
            <a:endParaRPr lang="en-US"/>
          </a:p>
        </p:txBody>
      </p:sp>
    </p:spTree>
    <p:extLst>
      <p:ext uri="{BB962C8B-B14F-4D97-AF65-F5344CB8AC3E}">
        <p14:creationId xmlns:p14="http://schemas.microsoft.com/office/powerpoint/2010/main" val="1531918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2"/>
        </a:solidFill>
        <a:effectLst/>
      </p:bgPr>
    </p:bg>
    <p:spTree>
      <p:nvGrpSpPr>
        <p:cNvPr id="1" name="Shape 46"/>
        <p:cNvGrpSpPr/>
        <p:nvPr/>
      </p:nvGrpSpPr>
      <p:grpSpPr>
        <a:xfrm>
          <a:off x="0" y="0"/>
          <a:ext cx="0" cy="0"/>
          <a:chOff x="0" y="0"/>
          <a:chExt cx="0" cy="0"/>
        </a:xfrm>
      </p:grpSpPr>
      <p:sp>
        <p:nvSpPr>
          <p:cNvPr id="47" name="Google Shape;47;p11"/>
          <p:cNvSpPr/>
          <p:nvPr/>
        </p:nvSpPr>
        <p:spPr>
          <a:xfrm rot="5400000" flipH="1">
            <a:off x="-2785224" y="2728077"/>
            <a:ext cx="10363200" cy="4792750"/>
          </a:xfrm>
          <a:prstGeom prst="flowChartManualInput">
            <a:avLst/>
          </a:prstGeom>
          <a:solidFill>
            <a:srgbClr val="FFE59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8" name="Google Shape;48;p11"/>
          <p:cNvSpPr/>
          <p:nvPr/>
        </p:nvSpPr>
        <p:spPr>
          <a:xfrm>
            <a:off x="600" y="7450901"/>
            <a:ext cx="18288000" cy="2894950"/>
          </a:xfrm>
          <a:prstGeom prst="flowChartManualInput">
            <a:avLst/>
          </a:pr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9" name="Google Shape;49;p11"/>
          <p:cNvSpPr txBox="1">
            <a:spLocks noGrp="1"/>
          </p:cNvSpPr>
          <p:nvPr>
            <p:ph type="title" hasCustomPrompt="1"/>
          </p:nvPr>
        </p:nvSpPr>
        <p:spPr>
          <a:xfrm>
            <a:off x="1439500" y="1753000"/>
            <a:ext cx="7468200" cy="39270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92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50" name="Google Shape;50;p11"/>
          <p:cNvSpPr txBox="1">
            <a:spLocks noGrp="1"/>
          </p:cNvSpPr>
          <p:nvPr>
            <p:ph type="body" idx="1"/>
          </p:nvPr>
        </p:nvSpPr>
        <p:spPr>
          <a:xfrm>
            <a:off x="1439500" y="5500300"/>
            <a:ext cx="7468200" cy="1950600"/>
          </a:xfrm>
          <a:prstGeom prst="rect">
            <a:avLst/>
          </a:prstGeom>
        </p:spPr>
        <p:txBody>
          <a:bodyPr spcFirstLastPara="1" wrap="square" lIns="91425" tIns="91425" rIns="91425" bIns="91425" anchor="t" anchorCtr="0">
            <a:noAutofit/>
          </a:bodyPr>
          <a:lstStyle>
            <a:lvl1pPr marL="914400" lvl="0" indent="-609600">
              <a:spcBef>
                <a:spcPts val="0"/>
              </a:spcBef>
              <a:spcAft>
                <a:spcPts val="0"/>
              </a:spcAft>
              <a:buSzPts val="1200"/>
              <a:buChar char="●"/>
              <a:defRPr sz="2800"/>
            </a:lvl1pPr>
            <a:lvl2pPr marL="1828800" lvl="1" indent="-609600" algn="ctr">
              <a:spcBef>
                <a:spcPts val="3200"/>
              </a:spcBef>
              <a:spcAft>
                <a:spcPts val="0"/>
              </a:spcAft>
              <a:buSzPts val="1200"/>
              <a:buChar char="○"/>
              <a:defRPr/>
            </a:lvl2pPr>
            <a:lvl3pPr marL="2743200" lvl="2" indent="-609600" algn="ctr">
              <a:spcBef>
                <a:spcPts val="3200"/>
              </a:spcBef>
              <a:spcAft>
                <a:spcPts val="0"/>
              </a:spcAft>
              <a:buSzPts val="1200"/>
              <a:buChar char="■"/>
              <a:defRPr/>
            </a:lvl3pPr>
            <a:lvl4pPr marL="3657600" lvl="3" indent="-609600" algn="ctr">
              <a:spcBef>
                <a:spcPts val="3200"/>
              </a:spcBef>
              <a:spcAft>
                <a:spcPts val="0"/>
              </a:spcAft>
              <a:buSzPts val="1200"/>
              <a:buChar char="●"/>
              <a:defRPr/>
            </a:lvl4pPr>
            <a:lvl5pPr marL="4572000" lvl="4" indent="-609600" algn="ctr">
              <a:spcBef>
                <a:spcPts val="3200"/>
              </a:spcBef>
              <a:spcAft>
                <a:spcPts val="0"/>
              </a:spcAft>
              <a:buSzPts val="1200"/>
              <a:buChar char="○"/>
              <a:defRPr/>
            </a:lvl5pPr>
            <a:lvl6pPr marL="5486400" lvl="5" indent="-609600" algn="ctr">
              <a:spcBef>
                <a:spcPts val="3200"/>
              </a:spcBef>
              <a:spcAft>
                <a:spcPts val="0"/>
              </a:spcAft>
              <a:buSzPts val="1200"/>
              <a:buChar char="■"/>
              <a:defRPr/>
            </a:lvl6pPr>
            <a:lvl7pPr marL="6400800" lvl="6" indent="-609600" algn="ctr">
              <a:spcBef>
                <a:spcPts val="3200"/>
              </a:spcBef>
              <a:spcAft>
                <a:spcPts val="0"/>
              </a:spcAft>
              <a:buSzPts val="1200"/>
              <a:buChar char="●"/>
              <a:defRPr/>
            </a:lvl7pPr>
            <a:lvl8pPr marL="7315200" lvl="7" indent="-609600" algn="ctr">
              <a:spcBef>
                <a:spcPts val="3200"/>
              </a:spcBef>
              <a:spcAft>
                <a:spcPts val="0"/>
              </a:spcAft>
              <a:buSzPts val="1200"/>
              <a:buChar char="○"/>
              <a:defRPr/>
            </a:lvl8pPr>
            <a:lvl9pPr marL="8229600" lvl="8" indent="-609600" algn="ctr">
              <a:spcBef>
                <a:spcPts val="3200"/>
              </a:spcBef>
              <a:spcAft>
                <a:spcPts val="3200"/>
              </a:spcAft>
              <a:buSzPts val="1200"/>
              <a:buChar char="■"/>
              <a:defRPr/>
            </a:lvl9pPr>
          </a:lstStyle>
          <a:p>
            <a:endParaRPr/>
          </a:p>
        </p:txBody>
      </p:sp>
    </p:spTree>
    <p:extLst>
      <p:ext uri="{BB962C8B-B14F-4D97-AF65-F5344CB8AC3E}">
        <p14:creationId xmlns:p14="http://schemas.microsoft.com/office/powerpoint/2010/main" val="4085333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D6BA">
            <a:alpha val="50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7.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6.png"/><Relationship Id="rId10" Type="http://schemas.openxmlformats.org/officeDocument/2006/relationships/image" Target="../media/image17.png"/><Relationship Id="rId4" Type="http://schemas.openxmlformats.org/officeDocument/2006/relationships/image" Target="../media/image9.svg"/><Relationship Id="rId9"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7.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5.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7.sv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7.sv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7.sv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7.sv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7.sv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7.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8.svg"/><Relationship Id="rId10"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2F6D7219-9CF6-7B2F-B9A7-0993AC82434A}"/>
              </a:ext>
            </a:extLst>
          </p:cNvPr>
          <p:cNvSpPr/>
          <p:nvPr/>
        </p:nvSpPr>
        <p:spPr>
          <a:xfrm>
            <a:off x="2133600" y="9105900"/>
            <a:ext cx="13868400" cy="707886"/>
          </a:xfrm>
          <a:prstGeom prst="rect">
            <a:avLst/>
          </a:prstGeom>
        </p:spPr>
        <p:txBody>
          <a:bodyPr wrap="square">
            <a:spAutoFit/>
          </a:bodyPr>
          <a:lstStyle/>
          <a:p>
            <a:pPr algn="ctr"/>
            <a:r>
              <a:rPr lang="en-US" sz="4000" dirty="0">
                <a:solidFill>
                  <a:srgbClr val="000000"/>
                </a:solidFill>
                <a:latin typeface="Times New Roman" panose="02020603050405020304" pitchFamily="18" charset="0"/>
                <a:cs typeface="Times New Roman" panose="02020603050405020304" pitchFamily="18" charset="0"/>
              </a:rPr>
              <a:t>Theo </a:t>
            </a:r>
            <a:r>
              <a:rPr lang="en-US" sz="4000" dirty="0" err="1">
                <a:solidFill>
                  <a:srgbClr val="000000"/>
                </a:solidFill>
                <a:latin typeface="Times New Roman" panose="02020603050405020304" pitchFamily="18" charset="0"/>
                <a:cs typeface="Times New Roman" panose="02020603050405020304" pitchFamily="18" charset="0"/>
              </a:rPr>
              <a:t>em</a:t>
            </a:r>
            <a:r>
              <a:rPr lang="en-US" sz="4000" dirty="0">
                <a:solidFill>
                  <a:srgbClr val="000000"/>
                </a:solidFill>
                <a:latin typeface="Times New Roman" panose="02020603050405020304" pitchFamily="18" charset="0"/>
                <a:cs typeface="Times New Roman" panose="02020603050405020304" pitchFamily="18" charset="0"/>
              </a:rPr>
              <a:t>, con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có</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những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mối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quan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hệ</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nào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sống</a:t>
            </a:r>
            <a:r>
              <a:rPr lang="en-US" sz="4000" dirty="0">
                <a:solidFill>
                  <a:srgbClr val="000000"/>
                </a:solidFill>
                <a:latin typeface="Times New Roman" panose="02020603050405020304" pitchFamily="18" charset="0"/>
                <a:cs typeface="Times New Roman" panose="02020603050405020304" pitchFamily="18" charset="0"/>
              </a:rPr>
              <a:t>?</a:t>
            </a:r>
            <a:endParaRPr lang="vi-VN" sz="4000" dirty="0">
              <a:solidFill>
                <a:srgbClr val="000000"/>
              </a:solidFill>
              <a:latin typeface="Times New Roman" panose="02020603050405020304" pitchFamily="18" charset="0"/>
              <a:cs typeface="Times New Roman" panose="02020603050405020304" pitchFamily="18" charset="0"/>
            </a:endParaRPr>
          </a:p>
        </p:txBody>
      </p:sp>
      <p:sp>
        <p:nvSpPr>
          <p:cNvPr id="5" name="Freeform 2">
            <a:extLst>
              <a:ext uri="{FF2B5EF4-FFF2-40B4-BE49-F238E27FC236}">
                <a16:creationId xmlns:a16="http://schemas.microsoft.com/office/drawing/2014/main" xmlns="" id="{F393E192-2C87-0A02-5FA4-724B423D9F0B}"/>
              </a:ext>
            </a:extLst>
          </p:cNvPr>
          <p:cNvSpPr/>
          <p:nvPr/>
        </p:nvSpPr>
        <p:spPr>
          <a:xfrm>
            <a:off x="3886200" y="242556"/>
            <a:ext cx="8788544" cy="8634744"/>
          </a:xfrm>
          <a:custGeom>
            <a:avLst/>
            <a:gdLst/>
            <a:ahLst/>
            <a:cxnLst/>
            <a:rect l="l" t="t" r="r" b="b"/>
            <a:pathLst>
              <a:path w="8788544" h="8634744">
                <a:moveTo>
                  <a:pt x="0" y="0"/>
                </a:moveTo>
                <a:lnTo>
                  <a:pt x="8788544" y="0"/>
                </a:lnTo>
                <a:lnTo>
                  <a:pt x="8788544" y="8634744"/>
                </a:lnTo>
                <a:lnTo>
                  <a:pt x="0" y="86347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93016" y="1249875"/>
            <a:ext cx="7867650" cy="7010400"/>
            <a:chOff x="0" y="0"/>
            <a:chExt cx="2072138" cy="1846360"/>
          </a:xfrm>
        </p:grpSpPr>
        <p:sp>
          <p:nvSpPr>
            <p:cNvPr id="3" name="Freeform 3"/>
            <p:cNvSpPr/>
            <p:nvPr/>
          </p:nvSpPr>
          <p:spPr>
            <a:xfrm>
              <a:off x="0" y="0"/>
              <a:ext cx="2072138" cy="1846361"/>
            </a:xfrm>
            <a:custGeom>
              <a:avLst/>
              <a:gdLst/>
              <a:ahLst/>
              <a:cxnLst/>
              <a:rect l="l" t="t" r="r" b="b"/>
              <a:pathLst>
                <a:path w="2072138" h="1846361">
                  <a:moveTo>
                    <a:pt x="50185" y="0"/>
                  </a:moveTo>
                  <a:lnTo>
                    <a:pt x="2021953" y="0"/>
                  </a:lnTo>
                  <a:cubicBezTo>
                    <a:pt x="2049670" y="0"/>
                    <a:pt x="2072138" y="22469"/>
                    <a:pt x="2072138" y="50185"/>
                  </a:cubicBezTo>
                  <a:lnTo>
                    <a:pt x="2072138" y="1796176"/>
                  </a:lnTo>
                  <a:cubicBezTo>
                    <a:pt x="2072138" y="1809485"/>
                    <a:pt x="2066851" y="1822250"/>
                    <a:pt x="2057439" y="1831662"/>
                  </a:cubicBezTo>
                  <a:cubicBezTo>
                    <a:pt x="2048028" y="1841073"/>
                    <a:pt x="2035263" y="1846361"/>
                    <a:pt x="2021953" y="1846361"/>
                  </a:cubicBezTo>
                  <a:lnTo>
                    <a:pt x="50185" y="1846361"/>
                  </a:lnTo>
                  <a:cubicBezTo>
                    <a:pt x="22469" y="1846361"/>
                    <a:pt x="0" y="1823892"/>
                    <a:pt x="0" y="1796176"/>
                  </a:cubicBezTo>
                  <a:lnTo>
                    <a:pt x="0" y="50185"/>
                  </a:lnTo>
                  <a:cubicBezTo>
                    <a:pt x="0" y="22469"/>
                    <a:pt x="22469" y="0"/>
                    <a:pt x="50185" y="0"/>
                  </a:cubicBezTo>
                  <a:close/>
                </a:path>
              </a:pathLst>
            </a:custGeom>
            <a:solidFill>
              <a:srgbClr val="5C3072"/>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415917" y="9201150"/>
            <a:ext cx="2916497" cy="375285"/>
          </a:xfrm>
          <a:prstGeom prst="rect">
            <a:avLst/>
          </a:prstGeom>
        </p:spPr>
        <p:txBody>
          <a:bodyPr lIns="0" tIns="0" rIns="0" bIns="0" rtlCol="0" anchor="t">
            <a:spAutoFit/>
          </a:bodyPr>
          <a:lstStyle/>
          <a:p>
            <a:pPr>
              <a:lnSpc>
                <a:spcPts val="2940"/>
              </a:lnSpc>
            </a:pPr>
            <a:r>
              <a:rPr lang="en-US" sz="2100" spc="210">
                <a:solidFill>
                  <a:srgbClr val="FFFFFF"/>
                </a:solidFill>
                <a:latin typeface="Bubblebody Neue Thin"/>
              </a:rPr>
              <a:t>@reallygreatsite</a:t>
            </a:r>
          </a:p>
        </p:txBody>
      </p:sp>
      <p:sp>
        <p:nvSpPr>
          <p:cNvPr id="12" name="Freeform 12"/>
          <p:cNvSpPr/>
          <p:nvPr/>
        </p:nvSpPr>
        <p:spPr>
          <a:xfrm rot="-6165393">
            <a:off x="9052762" y="7907819"/>
            <a:ext cx="3748209" cy="4114800"/>
          </a:xfrm>
          <a:custGeom>
            <a:avLst/>
            <a:gdLst/>
            <a:ahLst/>
            <a:cxnLst/>
            <a:rect l="l" t="t" r="r" b="b"/>
            <a:pathLst>
              <a:path w="3748209" h="4114800">
                <a:moveTo>
                  <a:pt x="0" y="0"/>
                </a:moveTo>
                <a:lnTo>
                  <a:pt x="3748209" y="0"/>
                </a:lnTo>
                <a:lnTo>
                  <a:pt x="374820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3" name="Freeform 13"/>
          <p:cNvSpPr/>
          <p:nvPr/>
        </p:nvSpPr>
        <p:spPr>
          <a:xfrm>
            <a:off x="10282502" y="1028700"/>
            <a:ext cx="6617037" cy="8081877"/>
          </a:xfrm>
          <a:custGeom>
            <a:avLst/>
            <a:gdLst/>
            <a:ahLst/>
            <a:cxnLst/>
            <a:rect l="l" t="t" r="r" b="b"/>
            <a:pathLst>
              <a:path w="6617037" h="8081877">
                <a:moveTo>
                  <a:pt x="0" y="0"/>
                </a:moveTo>
                <a:lnTo>
                  <a:pt x="6617037" y="0"/>
                </a:lnTo>
                <a:lnTo>
                  <a:pt x="6617037" y="8081877"/>
                </a:lnTo>
                <a:lnTo>
                  <a:pt x="0" y="8081877"/>
                </a:lnTo>
                <a:lnTo>
                  <a:pt x="0" y="0"/>
                </a:lnTo>
                <a:close/>
              </a:path>
            </a:pathLst>
          </a:custGeom>
          <a:blipFill>
            <a:blip r:embed="rId5"/>
            <a:stretch>
              <a:fillRect/>
            </a:stretch>
          </a:blipFill>
        </p:spPr>
      </p:sp>
      <p:sp>
        <p:nvSpPr>
          <p:cNvPr id="14" name="Freeform 14"/>
          <p:cNvSpPr/>
          <p:nvPr/>
        </p:nvSpPr>
        <p:spPr>
          <a:xfrm rot="560376">
            <a:off x="7140885" y="1844429"/>
            <a:ext cx="1366751" cy="884971"/>
          </a:xfrm>
          <a:custGeom>
            <a:avLst/>
            <a:gdLst/>
            <a:ahLst/>
            <a:cxnLst/>
            <a:rect l="l" t="t" r="r" b="b"/>
            <a:pathLst>
              <a:path w="1366751" h="884971">
                <a:moveTo>
                  <a:pt x="0" y="0"/>
                </a:moveTo>
                <a:lnTo>
                  <a:pt x="1366751" y="0"/>
                </a:lnTo>
                <a:lnTo>
                  <a:pt x="1366751" y="884971"/>
                </a:lnTo>
                <a:lnTo>
                  <a:pt x="0" y="88497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5" name="Freeform 15"/>
          <p:cNvSpPr/>
          <p:nvPr/>
        </p:nvSpPr>
        <p:spPr>
          <a:xfrm rot="-9201790">
            <a:off x="15385196" y="-2057400"/>
            <a:ext cx="3748209" cy="4114800"/>
          </a:xfrm>
          <a:custGeom>
            <a:avLst/>
            <a:gdLst/>
            <a:ahLst/>
            <a:cxnLst/>
            <a:rect l="l" t="t" r="r" b="b"/>
            <a:pathLst>
              <a:path w="3748209" h="4114800">
                <a:moveTo>
                  <a:pt x="0" y="0"/>
                </a:moveTo>
                <a:lnTo>
                  <a:pt x="3748208" y="0"/>
                </a:lnTo>
                <a:lnTo>
                  <a:pt x="374820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6" name="Freeform 16"/>
          <p:cNvSpPr/>
          <p:nvPr/>
        </p:nvSpPr>
        <p:spPr>
          <a:xfrm>
            <a:off x="8837086" y="0"/>
            <a:ext cx="1293016" cy="1236593"/>
          </a:xfrm>
          <a:custGeom>
            <a:avLst/>
            <a:gdLst/>
            <a:ahLst/>
            <a:cxnLst/>
            <a:rect l="l" t="t" r="r" b="b"/>
            <a:pathLst>
              <a:path w="1293016" h="1236593">
                <a:moveTo>
                  <a:pt x="0" y="0"/>
                </a:moveTo>
                <a:lnTo>
                  <a:pt x="1293016" y="0"/>
                </a:lnTo>
                <a:lnTo>
                  <a:pt x="1293016" y="1236593"/>
                </a:lnTo>
                <a:lnTo>
                  <a:pt x="0" y="12365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7" name="Freeform 17"/>
          <p:cNvSpPr/>
          <p:nvPr/>
        </p:nvSpPr>
        <p:spPr>
          <a:xfrm>
            <a:off x="0" y="8021707"/>
            <a:ext cx="1293016" cy="1236593"/>
          </a:xfrm>
          <a:custGeom>
            <a:avLst/>
            <a:gdLst/>
            <a:ahLst/>
            <a:cxnLst/>
            <a:rect l="l" t="t" r="r" b="b"/>
            <a:pathLst>
              <a:path w="1293016" h="1236593">
                <a:moveTo>
                  <a:pt x="0" y="0"/>
                </a:moveTo>
                <a:lnTo>
                  <a:pt x="1293016" y="0"/>
                </a:lnTo>
                <a:lnTo>
                  <a:pt x="1293016" y="1236593"/>
                </a:lnTo>
                <a:lnTo>
                  <a:pt x="0" y="12365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23" name="Picture 22">
            <a:extLst>
              <a:ext uri="{FF2B5EF4-FFF2-40B4-BE49-F238E27FC236}">
                <a16:creationId xmlns:a16="http://schemas.microsoft.com/office/drawing/2014/main" xmlns="" id="{AE39D0CC-3997-60AC-3DED-2838134C2E9F}"/>
              </a:ext>
            </a:extLst>
          </p:cNvPr>
          <p:cNvPicPr>
            <a:picLocks noChangeAspect="1"/>
          </p:cNvPicPr>
          <p:nvPr/>
        </p:nvPicPr>
        <p:blipFill>
          <a:blip r:embed="rId10"/>
          <a:stretch>
            <a:fillRect/>
          </a:stretch>
        </p:blipFill>
        <p:spPr>
          <a:xfrm>
            <a:off x="1542295" y="2603920"/>
            <a:ext cx="7571888" cy="425537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xmlns="" id="{472F57A4-389B-AF62-A714-BC58C2B3A010}"/>
              </a:ext>
            </a:extLst>
          </p:cNvPr>
          <p:cNvSpPr/>
          <p:nvPr/>
        </p:nvSpPr>
        <p:spPr>
          <a:xfrm>
            <a:off x="10846409" y="5744517"/>
            <a:ext cx="9855808" cy="82296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3">
              <a:alphaModFix amt="65999"/>
              <a:duotone>
                <a:schemeClr val="bg2">
                  <a:shade val="45000"/>
                  <a:satMod val="135000"/>
                </a:schemeClr>
                <a:prstClr val="white"/>
              </a:duotone>
            </a:blip>
            <a:stretch>
              <a:fillRect/>
            </a:stretch>
          </a:blipFill>
        </p:spPr>
      </p:sp>
      <p:sp>
        <p:nvSpPr>
          <p:cNvPr id="3" name="Freeform 4">
            <a:extLst>
              <a:ext uri="{FF2B5EF4-FFF2-40B4-BE49-F238E27FC236}">
                <a16:creationId xmlns:a16="http://schemas.microsoft.com/office/drawing/2014/main" xmlns="" id="{2269B1A7-68BB-C795-26DB-E757A7E5AC85}"/>
              </a:ext>
            </a:extLst>
          </p:cNvPr>
          <p:cNvSpPr/>
          <p:nvPr/>
        </p:nvSpPr>
        <p:spPr>
          <a:xfrm rot="-10800000">
            <a:off x="-2884374" y="-2466476"/>
            <a:ext cx="9855808" cy="82296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3">
              <a:alphaModFix amt="65999"/>
              <a:duotone>
                <a:schemeClr val="bg2">
                  <a:shade val="45000"/>
                  <a:satMod val="135000"/>
                </a:schemeClr>
                <a:prstClr val="white"/>
              </a:duotone>
            </a:blip>
            <a:stretch>
              <a:fillRect/>
            </a:stretch>
          </a:blipFill>
        </p:spPr>
      </p:sp>
      <p:grpSp>
        <p:nvGrpSpPr>
          <p:cNvPr id="4" name="Group 3">
            <a:extLst>
              <a:ext uri="{FF2B5EF4-FFF2-40B4-BE49-F238E27FC236}">
                <a16:creationId xmlns:a16="http://schemas.microsoft.com/office/drawing/2014/main" xmlns="" id="{EEE2F823-94AB-98EF-5063-1F93F8881A55}"/>
              </a:ext>
            </a:extLst>
          </p:cNvPr>
          <p:cNvGrpSpPr/>
          <p:nvPr/>
        </p:nvGrpSpPr>
        <p:grpSpPr>
          <a:xfrm>
            <a:off x="1018882" y="1943100"/>
            <a:ext cx="4543718" cy="4343400"/>
            <a:chOff x="0" y="0"/>
            <a:chExt cx="753347" cy="875338"/>
          </a:xfrm>
        </p:grpSpPr>
        <p:sp>
          <p:nvSpPr>
            <p:cNvPr id="5" name="Freeform 4">
              <a:extLst>
                <a:ext uri="{FF2B5EF4-FFF2-40B4-BE49-F238E27FC236}">
                  <a16:creationId xmlns:a16="http://schemas.microsoft.com/office/drawing/2014/main" xmlns="" id="{AE84247F-785B-3086-7021-A33234E1D772}"/>
                </a:ext>
              </a:extLst>
            </p:cNvPr>
            <p:cNvSpPr/>
            <p:nvPr/>
          </p:nvSpPr>
          <p:spPr>
            <a:xfrm>
              <a:off x="0" y="0"/>
              <a:ext cx="753347" cy="875338"/>
            </a:xfrm>
            <a:custGeom>
              <a:avLst/>
              <a:gdLst/>
              <a:ahLst/>
              <a:cxnLst/>
              <a:rect l="l" t="t" r="r" b="b"/>
              <a:pathLst>
                <a:path w="753347" h="875338">
                  <a:moveTo>
                    <a:pt x="753347" y="0"/>
                  </a:moveTo>
                  <a:lnTo>
                    <a:pt x="753347" y="761038"/>
                  </a:lnTo>
                  <a:lnTo>
                    <a:pt x="376673" y="875338"/>
                  </a:lnTo>
                  <a:lnTo>
                    <a:pt x="0" y="761038"/>
                  </a:lnTo>
                  <a:lnTo>
                    <a:pt x="0" y="0"/>
                  </a:lnTo>
                  <a:lnTo>
                    <a:pt x="753347" y="0"/>
                  </a:lnTo>
                  <a:close/>
                </a:path>
              </a:pathLst>
            </a:custGeom>
            <a:solidFill>
              <a:srgbClr val="ECF0F3"/>
            </a:solidFill>
          </p:spPr>
        </p:sp>
        <p:sp>
          <p:nvSpPr>
            <p:cNvPr id="6" name="TextBox 5">
              <a:extLst>
                <a:ext uri="{FF2B5EF4-FFF2-40B4-BE49-F238E27FC236}">
                  <a16:creationId xmlns:a16="http://schemas.microsoft.com/office/drawing/2014/main" xmlns="" id="{83104D10-CCA6-3542-E648-C249F902D190}"/>
                </a:ext>
              </a:extLst>
            </p:cNvPr>
            <p:cNvSpPr txBox="1"/>
            <p:nvPr/>
          </p:nvSpPr>
          <p:spPr>
            <a:xfrm>
              <a:off x="0" y="-57150"/>
              <a:ext cx="635000" cy="755650"/>
            </a:xfrm>
            <a:prstGeom prst="rect">
              <a:avLst/>
            </a:prstGeom>
          </p:spPr>
          <p:txBody>
            <a:bodyPr lIns="50800" tIns="50800" rIns="50800" bIns="50800" rtlCol="0" anchor="ctr"/>
            <a:lstStyle/>
            <a:p>
              <a:pPr algn="ctr">
                <a:lnSpc>
                  <a:spcPts val="2800"/>
                </a:lnSpc>
              </a:pPr>
              <a:endParaRPr>
                <a:solidFill>
                  <a:prstClr val="black"/>
                </a:solidFill>
              </a:endParaRPr>
            </a:p>
          </p:txBody>
        </p:sp>
      </p:grpSp>
      <p:grpSp>
        <p:nvGrpSpPr>
          <p:cNvPr id="7" name="Group 6">
            <a:extLst>
              <a:ext uri="{FF2B5EF4-FFF2-40B4-BE49-F238E27FC236}">
                <a16:creationId xmlns:a16="http://schemas.microsoft.com/office/drawing/2014/main" xmlns="" id="{5DE97306-1855-6CB2-6B3F-3EA01CCB79EC}"/>
              </a:ext>
            </a:extLst>
          </p:cNvPr>
          <p:cNvGrpSpPr>
            <a:grpSpLocks noChangeAspect="1"/>
          </p:cNvGrpSpPr>
          <p:nvPr/>
        </p:nvGrpSpPr>
        <p:grpSpPr>
          <a:xfrm>
            <a:off x="2146208" y="126103"/>
            <a:ext cx="2289065" cy="2289065"/>
            <a:chOff x="0" y="0"/>
            <a:chExt cx="495300" cy="495300"/>
          </a:xfrm>
        </p:grpSpPr>
        <p:sp>
          <p:nvSpPr>
            <p:cNvPr id="8" name="Freeform 7">
              <a:extLst>
                <a:ext uri="{FF2B5EF4-FFF2-40B4-BE49-F238E27FC236}">
                  <a16:creationId xmlns:a16="http://schemas.microsoft.com/office/drawing/2014/main" xmlns="" id="{F31E0F4F-8645-B5A4-2ABD-898669ABB0C6}"/>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FDFD"/>
            </a:solidFill>
          </p:spPr>
        </p:sp>
        <p:sp>
          <p:nvSpPr>
            <p:cNvPr id="9" name="Freeform 8">
              <a:extLst>
                <a:ext uri="{FF2B5EF4-FFF2-40B4-BE49-F238E27FC236}">
                  <a16:creationId xmlns:a16="http://schemas.microsoft.com/office/drawing/2014/main" xmlns="" id="{36620E59-A4D2-68AC-1A98-F8EE8EB0FEA0}"/>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C7ECF"/>
            </a:solidFill>
          </p:spPr>
        </p:sp>
      </p:grpSp>
      <p:sp>
        <p:nvSpPr>
          <p:cNvPr id="10" name="Rectangle 9">
            <a:extLst>
              <a:ext uri="{FF2B5EF4-FFF2-40B4-BE49-F238E27FC236}">
                <a16:creationId xmlns:a16="http://schemas.microsoft.com/office/drawing/2014/main" xmlns="" id="{F2EE8F79-20F4-AEBD-2B48-963C50D82C61}"/>
              </a:ext>
            </a:extLst>
          </p:cNvPr>
          <p:cNvSpPr/>
          <p:nvPr/>
        </p:nvSpPr>
        <p:spPr>
          <a:xfrm>
            <a:off x="-324568" y="2826393"/>
            <a:ext cx="7296003" cy="707886"/>
          </a:xfrm>
          <a:prstGeom prst="rect">
            <a:avLst/>
          </a:prstGeom>
        </p:spPr>
        <p:txBody>
          <a:bodyPr wrap="square">
            <a:spAutoFit/>
          </a:bodyPr>
          <a:lstStyle/>
          <a:p>
            <a:pPr algn="ctr"/>
            <a:r>
              <a:rPr lang="en-US" sz="4000" b="1" dirty="0">
                <a:solidFill>
                  <a:prstClr val="black"/>
                </a:solidFill>
                <a:latin typeface="Times New Roman" panose="02020603050405020304" pitchFamily="18" charset="0"/>
                <a:cs typeface="Times New Roman" panose="02020603050405020304" pitchFamily="18" charset="0"/>
              </a:rPr>
              <a:t>TRƯỚC KHI VIẾT</a:t>
            </a:r>
            <a:endParaRPr lang="en-US" sz="4000" dirty="0">
              <a:solidFill>
                <a:prstClr val="black"/>
              </a:solidFill>
              <a:latin typeface="Times New Roman" panose="02020603050405020304" pitchFamily="18" charset="0"/>
              <a:cs typeface="Times New Roman" panose="02020603050405020304" pitchFamily="18" charset="0"/>
            </a:endParaRPr>
          </a:p>
        </p:txBody>
      </p:sp>
      <p:grpSp>
        <p:nvGrpSpPr>
          <p:cNvPr id="11" name="Group 3">
            <a:extLst>
              <a:ext uri="{FF2B5EF4-FFF2-40B4-BE49-F238E27FC236}">
                <a16:creationId xmlns:a16="http://schemas.microsoft.com/office/drawing/2014/main" xmlns="" id="{E859C832-E43B-B2B0-9EB8-AF42FE3ECE20}"/>
              </a:ext>
            </a:extLst>
          </p:cNvPr>
          <p:cNvGrpSpPr/>
          <p:nvPr/>
        </p:nvGrpSpPr>
        <p:grpSpPr>
          <a:xfrm>
            <a:off x="6330973" y="3002475"/>
            <a:ext cx="4543718" cy="4343400"/>
            <a:chOff x="0" y="0"/>
            <a:chExt cx="753347" cy="875338"/>
          </a:xfrm>
        </p:grpSpPr>
        <p:sp>
          <p:nvSpPr>
            <p:cNvPr id="12" name="Freeform 4">
              <a:extLst>
                <a:ext uri="{FF2B5EF4-FFF2-40B4-BE49-F238E27FC236}">
                  <a16:creationId xmlns:a16="http://schemas.microsoft.com/office/drawing/2014/main" xmlns="" id="{7F606205-0BBB-AADD-8B9A-387FF5E68C7A}"/>
                </a:ext>
              </a:extLst>
            </p:cNvPr>
            <p:cNvSpPr/>
            <p:nvPr/>
          </p:nvSpPr>
          <p:spPr>
            <a:xfrm>
              <a:off x="0" y="0"/>
              <a:ext cx="753347" cy="875338"/>
            </a:xfrm>
            <a:custGeom>
              <a:avLst/>
              <a:gdLst/>
              <a:ahLst/>
              <a:cxnLst/>
              <a:rect l="l" t="t" r="r" b="b"/>
              <a:pathLst>
                <a:path w="753347" h="875338">
                  <a:moveTo>
                    <a:pt x="753347" y="0"/>
                  </a:moveTo>
                  <a:lnTo>
                    <a:pt x="753347" y="761038"/>
                  </a:lnTo>
                  <a:lnTo>
                    <a:pt x="376673" y="875338"/>
                  </a:lnTo>
                  <a:lnTo>
                    <a:pt x="0" y="761038"/>
                  </a:lnTo>
                  <a:lnTo>
                    <a:pt x="0" y="0"/>
                  </a:lnTo>
                  <a:lnTo>
                    <a:pt x="753347" y="0"/>
                  </a:lnTo>
                  <a:close/>
                </a:path>
              </a:pathLst>
            </a:custGeom>
            <a:solidFill>
              <a:srgbClr val="ECF0F3"/>
            </a:solidFill>
          </p:spPr>
        </p:sp>
        <p:sp>
          <p:nvSpPr>
            <p:cNvPr id="13" name="TextBox 5">
              <a:extLst>
                <a:ext uri="{FF2B5EF4-FFF2-40B4-BE49-F238E27FC236}">
                  <a16:creationId xmlns:a16="http://schemas.microsoft.com/office/drawing/2014/main" xmlns="" id="{835C17D9-7C69-62DB-3264-CA37140DB557}"/>
                </a:ext>
              </a:extLst>
            </p:cNvPr>
            <p:cNvSpPr txBox="1"/>
            <p:nvPr/>
          </p:nvSpPr>
          <p:spPr>
            <a:xfrm>
              <a:off x="0" y="-57150"/>
              <a:ext cx="635000" cy="755650"/>
            </a:xfrm>
            <a:prstGeom prst="rect">
              <a:avLst/>
            </a:prstGeom>
          </p:spPr>
          <p:txBody>
            <a:bodyPr lIns="50800" tIns="50800" rIns="50800" bIns="50800" rtlCol="0" anchor="ctr"/>
            <a:lstStyle/>
            <a:p>
              <a:pPr algn="ctr">
                <a:lnSpc>
                  <a:spcPts val="2800"/>
                </a:lnSpc>
              </a:pPr>
              <a:endParaRPr>
                <a:solidFill>
                  <a:prstClr val="black"/>
                </a:solidFill>
              </a:endParaRPr>
            </a:p>
          </p:txBody>
        </p:sp>
      </p:grpSp>
      <p:sp>
        <p:nvSpPr>
          <p:cNvPr id="14" name="Rectangle 13">
            <a:extLst>
              <a:ext uri="{FF2B5EF4-FFF2-40B4-BE49-F238E27FC236}">
                <a16:creationId xmlns:a16="http://schemas.microsoft.com/office/drawing/2014/main" xmlns="" id="{BD6517FB-E705-2E68-EB57-2B12CCD978BD}"/>
              </a:ext>
            </a:extLst>
          </p:cNvPr>
          <p:cNvSpPr/>
          <p:nvPr/>
        </p:nvSpPr>
        <p:spPr>
          <a:xfrm>
            <a:off x="4987523" y="3885768"/>
            <a:ext cx="7296003" cy="707886"/>
          </a:xfrm>
          <a:prstGeom prst="rect">
            <a:avLst/>
          </a:prstGeom>
        </p:spPr>
        <p:txBody>
          <a:bodyPr wrap="square">
            <a:spAutoFit/>
          </a:bodyPr>
          <a:lstStyle/>
          <a:p>
            <a:pPr algn="ctr"/>
            <a:r>
              <a:rPr lang="en-US" sz="4000" b="1" dirty="0">
                <a:solidFill>
                  <a:prstClr val="black"/>
                </a:solidFill>
                <a:latin typeface="Times New Roman" panose="02020603050405020304" pitchFamily="18" charset="0"/>
                <a:cs typeface="Times New Roman" panose="02020603050405020304" pitchFamily="18" charset="0"/>
              </a:rPr>
              <a:t>VIẾT BÀI</a:t>
            </a:r>
            <a:endParaRPr lang="en-US" sz="4000" dirty="0">
              <a:solidFill>
                <a:prstClr val="black"/>
              </a:solidFill>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xmlns="" id="{04F77CFB-B3CC-DC45-75A6-4D1468A35382}"/>
              </a:ext>
            </a:extLst>
          </p:cNvPr>
          <p:cNvGrpSpPr>
            <a:grpSpLocks noChangeAspect="1"/>
          </p:cNvGrpSpPr>
          <p:nvPr/>
        </p:nvGrpSpPr>
        <p:grpSpPr>
          <a:xfrm>
            <a:off x="7458299" y="1133547"/>
            <a:ext cx="2289065" cy="2289065"/>
            <a:chOff x="0" y="0"/>
            <a:chExt cx="495300" cy="495300"/>
          </a:xfrm>
        </p:grpSpPr>
        <p:sp>
          <p:nvSpPr>
            <p:cNvPr id="16" name="Freeform 25">
              <a:extLst>
                <a:ext uri="{FF2B5EF4-FFF2-40B4-BE49-F238E27FC236}">
                  <a16:creationId xmlns:a16="http://schemas.microsoft.com/office/drawing/2014/main" xmlns="" id="{8AFD77D5-A153-DB15-DEF2-03BC6D860D39}"/>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FDFD"/>
            </a:solidFill>
          </p:spPr>
        </p:sp>
        <p:sp>
          <p:nvSpPr>
            <p:cNvPr id="17" name="Freeform 26">
              <a:extLst>
                <a:ext uri="{FF2B5EF4-FFF2-40B4-BE49-F238E27FC236}">
                  <a16:creationId xmlns:a16="http://schemas.microsoft.com/office/drawing/2014/main" xmlns="" id="{52A6679C-8335-F08C-5FCA-C0C919E185B7}"/>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8CD7E7"/>
            </a:solidFill>
          </p:spPr>
        </p:sp>
      </p:grpSp>
      <p:grpSp>
        <p:nvGrpSpPr>
          <p:cNvPr id="18" name="Group 3">
            <a:extLst>
              <a:ext uri="{FF2B5EF4-FFF2-40B4-BE49-F238E27FC236}">
                <a16:creationId xmlns:a16="http://schemas.microsoft.com/office/drawing/2014/main" xmlns="" id="{BE54181B-6DB3-DDB9-E637-30879F32E2D2}"/>
              </a:ext>
            </a:extLst>
          </p:cNvPr>
          <p:cNvGrpSpPr/>
          <p:nvPr/>
        </p:nvGrpSpPr>
        <p:grpSpPr>
          <a:xfrm>
            <a:off x="11768223" y="4234711"/>
            <a:ext cx="4543718" cy="4343400"/>
            <a:chOff x="0" y="0"/>
            <a:chExt cx="753347" cy="875338"/>
          </a:xfrm>
        </p:grpSpPr>
        <p:sp>
          <p:nvSpPr>
            <p:cNvPr id="19" name="Freeform 4">
              <a:extLst>
                <a:ext uri="{FF2B5EF4-FFF2-40B4-BE49-F238E27FC236}">
                  <a16:creationId xmlns:a16="http://schemas.microsoft.com/office/drawing/2014/main" xmlns="" id="{E0A7C513-0707-995F-65D0-AA720BE25A9E}"/>
                </a:ext>
              </a:extLst>
            </p:cNvPr>
            <p:cNvSpPr/>
            <p:nvPr/>
          </p:nvSpPr>
          <p:spPr>
            <a:xfrm>
              <a:off x="0" y="0"/>
              <a:ext cx="753347" cy="875338"/>
            </a:xfrm>
            <a:custGeom>
              <a:avLst/>
              <a:gdLst/>
              <a:ahLst/>
              <a:cxnLst/>
              <a:rect l="l" t="t" r="r" b="b"/>
              <a:pathLst>
                <a:path w="753347" h="875338">
                  <a:moveTo>
                    <a:pt x="753347" y="0"/>
                  </a:moveTo>
                  <a:lnTo>
                    <a:pt x="753347" y="761038"/>
                  </a:lnTo>
                  <a:lnTo>
                    <a:pt x="376673" y="875338"/>
                  </a:lnTo>
                  <a:lnTo>
                    <a:pt x="0" y="761038"/>
                  </a:lnTo>
                  <a:lnTo>
                    <a:pt x="0" y="0"/>
                  </a:lnTo>
                  <a:lnTo>
                    <a:pt x="753347" y="0"/>
                  </a:lnTo>
                  <a:close/>
                </a:path>
              </a:pathLst>
            </a:custGeom>
            <a:solidFill>
              <a:srgbClr val="ECF0F3"/>
            </a:solidFill>
          </p:spPr>
        </p:sp>
        <p:sp>
          <p:nvSpPr>
            <p:cNvPr id="20" name="TextBox 5">
              <a:extLst>
                <a:ext uri="{FF2B5EF4-FFF2-40B4-BE49-F238E27FC236}">
                  <a16:creationId xmlns:a16="http://schemas.microsoft.com/office/drawing/2014/main" xmlns="" id="{E9EBA979-5B08-631C-29E1-EF95DB1FC528}"/>
                </a:ext>
              </a:extLst>
            </p:cNvPr>
            <p:cNvSpPr txBox="1"/>
            <p:nvPr/>
          </p:nvSpPr>
          <p:spPr>
            <a:xfrm>
              <a:off x="0" y="-57150"/>
              <a:ext cx="635000" cy="755650"/>
            </a:xfrm>
            <a:prstGeom prst="rect">
              <a:avLst/>
            </a:prstGeom>
          </p:spPr>
          <p:txBody>
            <a:bodyPr lIns="50800" tIns="50800" rIns="50800" bIns="50800" rtlCol="0" anchor="ctr"/>
            <a:lstStyle/>
            <a:p>
              <a:pPr algn="ctr">
                <a:lnSpc>
                  <a:spcPts val="2800"/>
                </a:lnSpc>
              </a:pPr>
              <a:endParaRPr>
                <a:solidFill>
                  <a:prstClr val="black"/>
                </a:solidFill>
              </a:endParaRPr>
            </a:p>
          </p:txBody>
        </p:sp>
      </p:grpSp>
      <p:sp>
        <p:nvSpPr>
          <p:cNvPr id="21" name="Rectangle 20">
            <a:extLst>
              <a:ext uri="{FF2B5EF4-FFF2-40B4-BE49-F238E27FC236}">
                <a16:creationId xmlns:a16="http://schemas.microsoft.com/office/drawing/2014/main" xmlns="" id="{B8875CC6-8451-9C01-FF82-CE82EE7E2964}"/>
              </a:ext>
            </a:extLst>
          </p:cNvPr>
          <p:cNvSpPr/>
          <p:nvPr/>
        </p:nvSpPr>
        <p:spPr>
          <a:xfrm>
            <a:off x="10424773" y="5118004"/>
            <a:ext cx="7296003" cy="1323439"/>
          </a:xfrm>
          <a:prstGeom prst="rect">
            <a:avLst/>
          </a:prstGeom>
        </p:spPr>
        <p:txBody>
          <a:bodyPr wrap="square">
            <a:spAutoFit/>
          </a:bodyPr>
          <a:lstStyle/>
          <a:p>
            <a:pPr algn="ctr"/>
            <a:r>
              <a:rPr lang="en-US" sz="4000" b="1" dirty="0">
                <a:solidFill>
                  <a:prstClr val="black"/>
                </a:solidFill>
                <a:latin typeface="Times New Roman" panose="02020603050405020304" pitchFamily="18" charset="0"/>
                <a:cs typeface="Times New Roman" panose="02020603050405020304" pitchFamily="18" charset="0"/>
              </a:rPr>
              <a:t>CHỈNH SỬA</a:t>
            </a:r>
          </a:p>
          <a:p>
            <a:pPr algn="ctr"/>
            <a:r>
              <a:rPr lang="en-US" sz="4000" b="1" dirty="0">
                <a:solidFill>
                  <a:prstClr val="black"/>
                </a:solidFill>
                <a:latin typeface="Times New Roman" panose="02020603050405020304" pitchFamily="18" charset="0"/>
                <a:cs typeface="Times New Roman" panose="02020603050405020304" pitchFamily="18" charset="0"/>
              </a:rPr>
              <a:t>BÀI VIẾT</a:t>
            </a:r>
            <a:endParaRPr lang="en-US" sz="4000" dirty="0">
              <a:solidFill>
                <a:prstClr val="black"/>
              </a:solidFill>
              <a:latin typeface="Times New Roman" panose="02020603050405020304" pitchFamily="18" charset="0"/>
              <a:cs typeface="Times New Roman" panose="02020603050405020304" pitchFamily="18" charset="0"/>
            </a:endParaRPr>
          </a:p>
        </p:txBody>
      </p:sp>
      <p:grpSp>
        <p:nvGrpSpPr>
          <p:cNvPr id="22" name="Group 24">
            <a:extLst>
              <a:ext uri="{FF2B5EF4-FFF2-40B4-BE49-F238E27FC236}">
                <a16:creationId xmlns:a16="http://schemas.microsoft.com/office/drawing/2014/main" xmlns="" id="{5B80D77A-E6BC-93A2-52FE-DAC488384662}"/>
              </a:ext>
            </a:extLst>
          </p:cNvPr>
          <p:cNvGrpSpPr>
            <a:grpSpLocks noChangeAspect="1"/>
          </p:cNvGrpSpPr>
          <p:nvPr/>
        </p:nvGrpSpPr>
        <p:grpSpPr>
          <a:xfrm>
            <a:off x="12868966" y="2415168"/>
            <a:ext cx="2289065" cy="2289065"/>
            <a:chOff x="0" y="0"/>
            <a:chExt cx="495300" cy="495300"/>
          </a:xfrm>
        </p:grpSpPr>
        <p:sp>
          <p:nvSpPr>
            <p:cNvPr id="23" name="Freeform 25">
              <a:extLst>
                <a:ext uri="{FF2B5EF4-FFF2-40B4-BE49-F238E27FC236}">
                  <a16:creationId xmlns:a16="http://schemas.microsoft.com/office/drawing/2014/main" xmlns="" id="{EA86340B-2F57-A2CC-424A-9E504873EC39}"/>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FDFD"/>
            </a:solidFill>
          </p:spPr>
        </p:sp>
        <p:sp>
          <p:nvSpPr>
            <p:cNvPr id="24" name="Freeform 26">
              <a:extLst>
                <a:ext uri="{FF2B5EF4-FFF2-40B4-BE49-F238E27FC236}">
                  <a16:creationId xmlns:a16="http://schemas.microsoft.com/office/drawing/2014/main" xmlns="" id="{47D47AA3-29F4-55E5-C354-1F53278BFA13}"/>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chemeClr val="accent6">
                <a:lumMod val="60000"/>
                <a:lumOff val="40000"/>
              </a:schemeClr>
            </a:solidFill>
          </p:spPr>
        </p:sp>
      </p:grpSp>
    </p:spTree>
    <p:extLst>
      <p:ext uri="{BB962C8B-B14F-4D97-AF65-F5344CB8AC3E}">
        <p14:creationId xmlns:p14="http://schemas.microsoft.com/office/powerpoint/2010/main" val="28893974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0">
            <a:extLst>
              <a:ext uri="{FF2B5EF4-FFF2-40B4-BE49-F238E27FC236}">
                <a16:creationId xmlns:a16="http://schemas.microsoft.com/office/drawing/2014/main" xmlns="" id="{BC279A82-2650-E9BE-34F3-2537D8E36619}"/>
              </a:ext>
            </a:extLst>
          </p:cNvPr>
          <p:cNvSpPr/>
          <p:nvPr/>
        </p:nvSpPr>
        <p:spPr>
          <a:xfrm rot="2893084">
            <a:off x="-200597" y="-2448273"/>
            <a:ext cx="4031668" cy="5966832"/>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3"/>
            <a:stretch>
              <a:fillRect/>
            </a:stretch>
          </a:blipFill>
        </p:spPr>
      </p:sp>
      <p:sp>
        <p:nvSpPr>
          <p:cNvPr id="3" name="Freeform 11">
            <a:extLst>
              <a:ext uri="{FF2B5EF4-FFF2-40B4-BE49-F238E27FC236}">
                <a16:creationId xmlns:a16="http://schemas.microsoft.com/office/drawing/2014/main" xmlns="" id="{BFCF5FAA-0F02-A1EC-F01C-25208AF2A855}"/>
              </a:ext>
            </a:extLst>
          </p:cNvPr>
          <p:cNvSpPr/>
          <p:nvPr/>
        </p:nvSpPr>
        <p:spPr>
          <a:xfrm rot="9119920">
            <a:off x="-994449" y="-935875"/>
            <a:ext cx="2752029" cy="2942036"/>
          </a:xfrm>
          <a:custGeom>
            <a:avLst/>
            <a:gdLst/>
            <a:ahLst/>
            <a:cxnLst/>
            <a:rect l="l" t="t" r="r" b="b"/>
            <a:pathLst>
              <a:path w="2752029" h="2942036">
                <a:moveTo>
                  <a:pt x="0" y="0"/>
                </a:moveTo>
                <a:lnTo>
                  <a:pt x="2752029" y="0"/>
                </a:lnTo>
                <a:lnTo>
                  <a:pt x="2752029" y="2942035"/>
                </a:lnTo>
                <a:lnTo>
                  <a:pt x="0" y="2942035"/>
                </a:lnTo>
                <a:lnTo>
                  <a:pt x="0" y="0"/>
                </a:lnTo>
                <a:close/>
              </a:path>
            </a:pathLst>
          </a:custGeom>
          <a:blipFill>
            <a:blip r:embed="rId4">
              <a:alphaModFix amt="78000"/>
            </a:blip>
            <a:stretch>
              <a:fillRect/>
            </a:stretch>
          </a:blipFill>
        </p:spPr>
      </p:sp>
      <p:sp>
        <p:nvSpPr>
          <p:cNvPr id="4" name="Rectangle 3">
            <a:extLst>
              <a:ext uri="{FF2B5EF4-FFF2-40B4-BE49-F238E27FC236}">
                <a16:creationId xmlns:a16="http://schemas.microsoft.com/office/drawing/2014/main" xmlns="" id="{625C78A5-FBBD-62EE-AB3B-7670BC59EF44}"/>
              </a:ext>
            </a:extLst>
          </p:cNvPr>
          <p:cNvSpPr/>
          <p:nvPr/>
        </p:nvSpPr>
        <p:spPr>
          <a:xfrm>
            <a:off x="4876800" y="876300"/>
            <a:ext cx="7296003" cy="707886"/>
          </a:xfrm>
          <a:prstGeom prst="rect">
            <a:avLst/>
          </a:prstGeom>
        </p:spPr>
        <p:txBody>
          <a:bodyPr wrap="square">
            <a:spAutoFit/>
          </a:bodyPr>
          <a:lstStyle/>
          <a:p>
            <a:pPr algn="ctr"/>
            <a:r>
              <a:rPr lang="en-US" sz="4000" b="1" dirty="0">
                <a:solidFill>
                  <a:prstClr val="black"/>
                </a:solidFill>
                <a:latin typeface="Times New Roman" panose="02020603050405020304" pitchFamily="18" charset="0"/>
                <a:cs typeface="Times New Roman" panose="02020603050405020304" pitchFamily="18" charset="0"/>
              </a:rPr>
              <a:t>1. TRƯỚC KHI VIẾT</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5D3D96C4-3F4C-7CDE-E91E-049AFC1AF251}"/>
              </a:ext>
            </a:extLst>
          </p:cNvPr>
          <p:cNvSpPr/>
          <p:nvPr/>
        </p:nvSpPr>
        <p:spPr>
          <a:xfrm>
            <a:off x="834874" y="2196887"/>
            <a:ext cx="15849600" cy="1828386"/>
          </a:xfrm>
          <a:prstGeom prst="rect">
            <a:avLst/>
          </a:prstGeom>
        </p:spPr>
        <p:txBody>
          <a:bodyPr wrap="square">
            <a:spAutoFit/>
          </a:bodyPr>
          <a:lstStyle/>
          <a:p>
            <a:pPr algn="just">
              <a:lnSpc>
                <a:spcPct val="150000"/>
              </a:lnSpc>
            </a:pPr>
            <a:r>
              <a:rPr lang="vi-VN" sz="4000" b="1" dirty="0">
                <a:solidFill>
                  <a:srgbClr val="333333"/>
                </a:solidFill>
                <a:latin typeface="+mj-lt"/>
              </a:rPr>
              <a:t>a. Lựa chọn đề tài</a:t>
            </a:r>
          </a:p>
          <a:p>
            <a:pPr algn="just">
              <a:lnSpc>
                <a:spcPct val="150000"/>
              </a:lnSpc>
            </a:pPr>
            <a:r>
              <a:rPr lang="vi-VN" sz="4000" dirty="0">
                <a:solidFill>
                  <a:srgbClr val="333333"/>
                </a:solidFill>
                <a:latin typeface="+mj-lt"/>
              </a:rPr>
              <a:t>Có thể tham khảo các đề tài sau:</a:t>
            </a:r>
          </a:p>
        </p:txBody>
      </p:sp>
      <p:sp>
        <p:nvSpPr>
          <p:cNvPr id="6" name="Google Shape;3136;p36">
            <a:extLst>
              <a:ext uri="{FF2B5EF4-FFF2-40B4-BE49-F238E27FC236}">
                <a16:creationId xmlns:a16="http://schemas.microsoft.com/office/drawing/2014/main" xmlns="" id="{BF43DC41-733F-AF70-947E-352C2E98C292}"/>
              </a:ext>
            </a:extLst>
          </p:cNvPr>
          <p:cNvSpPr txBox="1">
            <a:spLocks/>
          </p:cNvSpPr>
          <p:nvPr/>
        </p:nvSpPr>
        <p:spPr>
          <a:xfrm>
            <a:off x="841801" y="4364542"/>
            <a:ext cx="3577799" cy="4101811"/>
          </a:xfrm>
          <a:custGeom>
            <a:avLst/>
            <a:gdLst>
              <a:gd name="connsiteX0" fmla="*/ 0 w 3577799"/>
              <a:gd name="connsiteY0" fmla="*/ 0 h 4101811"/>
              <a:gd name="connsiteX1" fmla="*/ 632078 w 3577799"/>
              <a:gd name="connsiteY1" fmla="*/ 0 h 4101811"/>
              <a:gd name="connsiteX2" fmla="*/ 1156822 w 3577799"/>
              <a:gd name="connsiteY2" fmla="*/ 0 h 4101811"/>
              <a:gd name="connsiteX3" fmla="*/ 1645788 w 3577799"/>
              <a:gd name="connsiteY3" fmla="*/ 0 h 4101811"/>
              <a:gd name="connsiteX4" fmla="*/ 2313643 w 3577799"/>
              <a:gd name="connsiteY4" fmla="*/ 0 h 4101811"/>
              <a:gd name="connsiteX5" fmla="*/ 2981499 w 3577799"/>
              <a:gd name="connsiteY5" fmla="*/ 0 h 4101811"/>
              <a:gd name="connsiteX6" fmla="*/ 3577799 w 3577799"/>
              <a:gd name="connsiteY6" fmla="*/ 0 h 4101811"/>
              <a:gd name="connsiteX7" fmla="*/ 3577799 w 3577799"/>
              <a:gd name="connsiteY7" fmla="*/ 724653 h 4101811"/>
              <a:gd name="connsiteX8" fmla="*/ 3577799 w 3577799"/>
              <a:gd name="connsiteY8" fmla="*/ 1285234 h 4101811"/>
              <a:gd name="connsiteX9" fmla="*/ 3577799 w 3577799"/>
              <a:gd name="connsiteY9" fmla="*/ 2009887 h 4101811"/>
              <a:gd name="connsiteX10" fmla="*/ 3577799 w 3577799"/>
              <a:gd name="connsiteY10" fmla="*/ 2734541 h 4101811"/>
              <a:gd name="connsiteX11" fmla="*/ 3577799 w 3577799"/>
              <a:gd name="connsiteY11" fmla="*/ 3295122 h 4101811"/>
              <a:gd name="connsiteX12" fmla="*/ 3577799 w 3577799"/>
              <a:gd name="connsiteY12" fmla="*/ 4101811 h 4101811"/>
              <a:gd name="connsiteX13" fmla="*/ 2909943 w 3577799"/>
              <a:gd name="connsiteY13" fmla="*/ 4101811 h 4101811"/>
              <a:gd name="connsiteX14" fmla="*/ 2313643 w 3577799"/>
              <a:gd name="connsiteY14" fmla="*/ 4101811 h 4101811"/>
              <a:gd name="connsiteX15" fmla="*/ 1788900 w 3577799"/>
              <a:gd name="connsiteY15" fmla="*/ 4101811 h 4101811"/>
              <a:gd name="connsiteX16" fmla="*/ 1228378 w 3577799"/>
              <a:gd name="connsiteY16" fmla="*/ 4101811 h 4101811"/>
              <a:gd name="connsiteX17" fmla="*/ 739412 w 3577799"/>
              <a:gd name="connsiteY17" fmla="*/ 4101811 h 4101811"/>
              <a:gd name="connsiteX18" fmla="*/ 0 w 3577799"/>
              <a:gd name="connsiteY18" fmla="*/ 4101811 h 4101811"/>
              <a:gd name="connsiteX19" fmla="*/ 0 w 3577799"/>
              <a:gd name="connsiteY19" fmla="*/ 3336140 h 4101811"/>
              <a:gd name="connsiteX20" fmla="*/ 0 w 3577799"/>
              <a:gd name="connsiteY20" fmla="*/ 2734541 h 4101811"/>
              <a:gd name="connsiteX21" fmla="*/ 0 w 3577799"/>
              <a:gd name="connsiteY21" fmla="*/ 2173960 h 4101811"/>
              <a:gd name="connsiteX22" fmla="*/ 0 w 3577799"/>
              <a:gd name="connsiteY22" fmla="*/ 1531343 h 4101811"/>
              <a:gd name="connsiteX23" fmla="*/ 0 w 3577799"/>
              <a:gd name="connsiteY23" fmla="*/ 847708 h 4101811"/>
              <a:gd name="connsiteX24" fmla="*/ 0 w 3577799"/>
              <a:gd name="connsiteY24" fmla="*/ 0 h 410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77799" h="4101811" fill="none" extrusionOk="0">
                <a:moveTo>
                  <a:pt x="0" y="0"/>
                </a:moveTo>
                <a:cubicBezTo>
                  <a:pt x="139760" y="11034"/>
                  <a:pt x="396378" y="1866"/>
                  <a:pt x="632078" y="0"/>
                </a:cubicBezTo>
                <a:cubicBezTo>
                  <a:pt x="867778" y="-1866"/>
                  <a:pt x="1002575" y="3356"/>
                  <a:pt x="1156822" y="0"/>
                </a:cubicBezTo>
                <a:cubicBezTo>
                  <a:pt x="1311069" y="-3356"/>
                  <a:pt x="1547380" y="18977"/>
                  <a:pt x="1645788" y="0"/>
                </a:cubicBezTo>
                <a:cubicBezTo>
                  <a:pt x="1744196" y="-18977"/>
                  <a:pt x="2070570" y="-27649"/>
                  <a:pt x="2313643" y="0"/>
                </a:cubicBezTo>
                <a:cubicBezTo>
                  <a:pt x="2556717" y="27649"/>
                  <a:pt x="2836830" y="15234"/>
                  <a:pt x="2981499" y="0"/>
                </a:cubicBezTo>
                <a:cubicBezTo>
                  <a:pt x="3126168" y="-15234"/>
                  <a:pt x="3428301" y="-16355"/>
                  <a:pt x="3577799" y="0"/>
                </a:cubicBezTo>
                <a:cubicBezTo>
                  <a:pt x="3558352" y="360215"/>
                  <a:pt x="3575541" y="443865"/>
                  <a:pt x="3577799" y="724653"/>
                </a:cubicBezTo>
                <a:cubicBezTo>
                  <a:pt x="3580057" y="1005441"/>
                  <a:pt x="3604850" y="1148088"/>
                  <a:pt x="3577799" y="1285234"/>
                </a:cubicBezTo>
                <a:cubicBezTo>
                  <a:pt x="3550748" y="1422380"/>
                  <a:pt x="3560214" y="1789247"/>
                  <a:pt x="3577799" y="2009887"/>
                </a:cubicBezTo>
                <a:cubicBezTo>
                  <a:pt x="3595384" y="2230527"/>
                  <a:pt x="3596125" y="2468003"/>
                  <a:pt x="3577799" y="2734541"/>
                </a:cubicBezTo>
                <a:cubicBezTo>
                  <a:pt x="3559473" y="3001079"/>
                  <a:pt x="3581607" y="3177215"/>
                  <a:pt x="3577799" y="3295122"/>
                </a:cubicBezTo>
                <a:cubicBezTo>
                  <a:pt x="3573991" y="3413029"/>
                  <a:pt x="3539875" y="3812292"/>
                  <a:pt x="3577799" y="4101811"/>
                </a:cubicBezTo>
                <a:cubicBezTo>
                  <a:pt x="3355701" y="4123840"/>
                  <a:pt x="3156513" y="4073168"/>
                  <a:pt x="2909943" y="4101811"/>
                </a:cubicBezTo>
                <a:cubicBezTo>
                  <a:pt x="2663373" y="4130454"/>
                  <a:pt x="2607987" y="4093859"/>
                  <a:pt x="2313643" y="4101811"/>
                </a:cubicBezTo>
                <a:cubicBezTo>
                  <a:pt x="2019299" y="4109763"/>
                  <a:pt x="1972328" y="4101384"/>
                  <a:pt x="1788900" y="4101811"/>
                </a:cubicBezTo>
                <a:cubicBezTo>
                  <a:pt x="1605472" y="4102238"/>
                  <a:pt x="1417961" y="4078720"/>
                  <a:pt x="1228378" y="4101811"/>
                </a:cubicBezTo>
                <a:cubicBezTo>
                  <a:pt x="1038795" y="4124902"/>
                  <a:pt x="980670" y="4121255"/>
                  <a:pt x="739412" y="4101811"/>
                </a:cubicBezTo>
                <a:cubicBezTo>
                  <a:pt x="498154" y="4082367"/>
                  <a:pt x="273557" y="4132524"/>
                  <a:pt x="0" y="4101811"/>
                </a:cubicBezTo>
                <a:cubicBezTo>
                  <a:pt x="-16837" y="3821211"/>
                  <a:pt x="-25194" y="3512718"/>
                  <a:pt x="0" y="3336140"/>
                </a:cubicBezTo>
                <a:cubicBezTo>
                  <a:pt x="25194" y="3159562"/>
                  <a:pt x="-23129" y="3025261"/>
                  <a:pt x="0" y="2734541"/>
                </a:cubicBezTo>
                <a:cubicBezTo>
                  <a:pt x="23129" y="2443821"/>
                  <a:pt x="-17396" y="2381544"/>
                  <a:pt x="0" y="2173960"/>
                </a:cubicBezTo>
                <a:cubicBezTo>
                  <a:pt x="17396" y="1966376"/>
                  <a:pt x="27794" y="1698741"/>
                  <a:pt x="0" y="1531343"/>
                </a:cubicBezTo>
                <a:cubicBezTo>
                  <a:pt x="-27794" y="1363945"/>
                  <a:pt x="31612" y="987630"/>
                  <a:pt x="0" y="847708"/>
                </a:cubicBezTo>
                <a:cubicBezTo>
                  <a:pt x="-31612" y="707787"/>
                  <a:pt x="12857" y="368973"/>
                  <a:pt x="0" y="0"/>
                </a:cubicBezTo>
                <a:close/>
              </a:path>
              <a:path w="3577799" h="4101811" stroke="0" extrusionOk="0">
                <a:moveTo>
                  <a:pt x="0" y="0"/>
                </a:moveTo>
                <a:cubicBezTo>
                  <a:pt x="287641" y="-13655"/>
                  <a:pt x="364580" y="1342"/>
                  <a:pt x="596300" y="0"/>
                </a:cubicBezTo>
                <a:cubicBezTo>
                  <a:pt x="828020" y="-1342"/>
                  <a:pt x="878481" y="10562"/>
                  <a:pt x="1085266" y="0"/>
                </a:cubicBezTo>
                <a:cubicBezTo>
                  <a:pt x="1292051" y="-10562"/>
                  <a:pt x="1461884" y="-8297"/>
                  <a:pt x="1753122" y="0"/>
                </a:cubicBezTo>
                <a:cubicBezTo>
                  <a:pt x="2044360" y="8297"/>
                  <a:pt x="2142516" y="-225"/>
                  <a:pt x="2349421" y="0"/>
                </a:cubicBezTo>
                <a:cubicBezTo>
                  <a:pt x="2556326" y="225"/>
                  <a:pt x="2668164" y="2852"/>
                  <a:pt x="2945721" y="0"/>
                </a:cubicBezTo>
                <a:cubicBezTo>
                  <a:pt x="3223278" y="-2852"/>
                  <a:pt x="3391268" y="-8996"/>
                  <a:pt x="3577799" y="0"/>
                </a:cubicBezTo>
                <a:cubicBezTo>
                  <a:pt x="3584133" y="126223"/>
                  <a:pt x="3598206" y="419668"/>
                  <a:pt x="3577799" y="560581"/>
                </a:cubicBezTo>
                <a:cubicBezTo>
                  <a:pt x="3557392" y="701494"/>
                  <a:pt x="3605376" y="918830"/>
                  <a:pt x="3577799" y="1244216"/>
                </a:cubicBezTo>
                <a:cubicBezTo>
                  <a:pt x="3550222" y="1569603"/>
                  <a:pt x="3553870" y="1629732"/>
                  <a:pt x="3577799" y="2009887"/>
                </a:cubicBezTo>
                <a:cubicBezTo>
                  <a:pt x="3601728" y="2390042"/>
                  <a:pt x="3592268" y="2456271"/>
                  <a:pt x="3577799" y="2570468"/>
                </a:cubicBezTo>
                <a:cubicBezTo>
                  <a:pt x="3563330" y="2684665"/>
                  <a:pt x="3599456" y="3016744"/>
                  <a:pt x="3577799" y="3295122"/>
                </a:cubicBezTo>
                <a:cubicBezTo>
                  <a:pt x="3556142" y="3573500"/>
                  <a:pt x="3614450" y="3873817"/>
                  <a:pt x="3577799" y="4101811"/>
                </a:cubicBezTo>
                <a:cubicBezTo>
                  <a:pt x="3401128" y="4111888"/>
                  <a:pt x="3309390" y="4107866"/>
                  <a:pt x="3053055" y="4101811"/>
                </a:cubicBezTo>
                <a:cubicBezTo>
                  <a:pt x="2796720" y="4095756"/>
                  <a:pt x="2764940" y="4082780"/>
                  <a:pt x="2528311" y="4101811"/>
                </a:cubicBezTo>
                <a:cubicBezTo>
                  <a:pt x="2291682" y="4120842"/>
                  <a:pt x="2206070" y="4105677"/>
                  <a:pt x="1967789" y="4101811"/>
                </a:cubicBezTo>
                <a:cubicBezTo>
                  <a:pt x="1729508" y="4097945"/>
                  <a:pt x="1452208" y="4091770"/>
                  <a:pt x="1299934" y="4101811"/>
                </a:cubicBezTo>
                <a:cubicBezTo>
                  <a:pt x="1147660" y="4111852"/>
                  <a:pt x="815413" y="4080634"/>
                  <a:pt x="667856" y="4101811"/>
                </a:cubicBezTo>
                <a:cubicBezTo>
                  <a:pt x="520299" y="4122988"/>
                  <a:pt x="164913" y="4083495"/>
                  <a:pt x="0" y="4101811"/>
                </a:cubicBezTo>
                <a:cubicBezTo>
                  <a:pt x="-1422" y="3947330"/>
                  <a:pt x="-19311" y="3725945"/>
                  <a:pt x="0" y="3418176"/>
                </a:cubicBezTo>
                <a:cubicBezTo>
                  <a:pt x="19311" y="3110408"/>
                  <a:pt x="3532" y="3043731"/>
                  <a:pt x="0" y="2857595"/>
                </a:cubicBezTo>
                <a:cubicBezTo>
                  <a:pt x="-3532" y="2671459"/>
                  <a:pt x="25090" y="2298456"/>
                  <a:pt x="0" y="2091924"/>
                </a:cubicBezTo>
                <a:cubicBezTo>
                  <a:pt x="-25090" y="1885392"/>
                  <a:pt x="-23471" y="1532294"/>
                  <a:pt x="0" y="1326252"/>
                </a:cubicBezTo>
                <a:cubicBezTo>
                  <a:pt x="23471" y="1120210"/>
                  <a:pt x="395" y="821968"/>
                  <a:pt x="0" y="683635"/>
                </a:cubicBezTo>
                <a:cubicBezTo>
                  <a:pt x="-395" y="545302"/>
                  <a:pt x="-17270" y="280322"/>
                  <a:pt x="0" y="0"/>
                </a:cubicBezTo>
                <a:close/>
              </a:path>
            </a:pathLst>
          </a:custGeom>
          <a:solidFill>
            <a:schemeClr val="bg1"/>
          </a:solidFill>
          <a:ln w="12700">
            <a:solidFill>
              <a:schemeClr val="tx2">
                <a:lumMod val="50000"/>
              </a:schemeClr>
            </a:solidFill>
            <a:extLst>
              <a:ext uri="{C807C97D-BFC1-408E-A445-0C87EB9F89A2}">
                <ask:lineSketchStyleProps xmlns:ask="http://schemas.microsoft.com/office/drawing/2018/sketchyshapes" xmlns="" sd="1288587397">
                  <a:prstGeom prst="rect">
                    <a:avLst/>
                  </a:prstGeom>
                  <ask:type>
                    <ask:lineSketchFreehand/>
                  </ask:type>
                </ask:lineSketchStyleProps>
              </a:ext>
            </a:extLst>
          </a:ln>
        </p:spPr>
        <p:txBody>
          <a:bodyPr spcFirstLastPara="1" wrap="square" lIns="182850" tIns="182850" rIns="182850" bIns="1828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50000"/>
              </a:lnSpc>
              <a:buNone/>
            </a:pPr>
            <a:r>
              <a:rPr lang="vi-VN" sz="3600" dirty="0">
                <a:solidFill>
                  <a:srgbClr val="333333"/>
                </a:solidFill>
                <a:latin typeface="Times New Roman" panose="02020603050405020304" pitchFamily="18" charset="0"/>
                <a:cs typeface="Times New Roman" panose="02020603050405020304" pitchFamily="18" charset="0"/>
              </a:rPr>
              <a:t>Học sinh với vấn đề xây dựng trường học thân thiện.</a:t>
            </a:r>
          </a:p>
        </p:txBody>
      </p:sp>
      <p:sp>
        <p:nvSpPr>
          <p:cNvPr id="7" name="Google Shape;3136;p36">
            <a:extLst>
              <a:ext uri="{FF2B5EF4-FFF2-40B4-BE49-F238E27FC236}">
                <a16:creationId xmlns:a16="http://schemas.microsoft.com/office/drawing/2014/main" xmlns="" id="{714A51F8-5660-3004-CC19-10EE17780E61}"/>
              </a:ext>
            </a:extLst>
          </p:cNvPr>
          <p:cNvSpPr txBox="1">
            <a:spLocks/>
          </p:cNvSpPr>
          <p:nvPr/>
        </p:nvSpPr>
        <p:spPr>
          <a:xfrm>
            <a:off x="4876801" y="4364539"/>
            <a:ext cx="3429000" cy="4101811"/>
          </a:xfrm>
          <a:custGeom>
            <a:avLst/>
            <a:gdLst>
              <a:gd name="connsiteX0" fmla="*/ 0 w 3429000"/>
              <a:gd name="connsiteY0" fmla="*/ 0 h 4101811"/>
              <a:gd name="connsiteX1" fmla="*/ 651510 w 3429000"/>
              <a:gd name="connsiteY1" fmla="*/ 0 h 4101811"/>
              <a:gd name="connsiteX2" fmla="*/ 1337310 w 3429000"/>
              <a:gd name="connsiteY2" fmla="*/ 0 h 4101811"/>
              <a:gd name="connsiteX3" fmla="*/ 1920240 w 3429000"/>
              <a:gd name="connsiteY3" fmla="*/ 0 h 4101811"/>
              <a:gd name="connsiteX4" fmla="*/ 2537460 w 3429000"/>
              <a:gd name="connsiteY4" fmla="*/ 0 h 4101811"/>
              <a:gd name="connsiteX5" fmla="*/ 3429000 w 3429000"/>
              <a:gd name="connsiteY5" fmla="*/ 0 h 4101811"/>
              <a:gd name="connsiteX6" fmla="*/ 3429000 w 3429000"/>
              <a:gd name="connsiteY6" fmla="*/ 765671 h 4101811"/>
              <a:gd name="connsiteX7" fmla="*/ 3429000 w 3429000"/>
              <a:gd name="connsiteY7" fmla="*/ 1449307 h 4101811"/>
              <a:gd name="connsiteX8" fmla="*/ 3429000 w 3429000"/>
              <a:gd name="connsiteY8" fmla="*/ 2173960 h 4101811"/>
              <a:gd name="connsiteX9" fmla="*/ 3429000 w 3429000"/>
              <a:gd name="connsiteY9" fmla="*/ 2775559 h 4101811"/>
              <a:gd name="connsiteX10" fmla="*/ 3429000 w 3429000"/>
              <a:gd name="connsiteY10" fmla="*/ 3336140 h 4101811"/>
              <a:gd name="connsiteX11" fmla="*/ 3429000 w 3429000"/>
              <a:gd name="connsiteY11" fmla="*/ 4101811 h 4101811"/>
              <a:gd name="connsiteX12" fmla="*/ 2708910 w 3429000"/>
              <a:gd name="connsiteY12" fmla="*/ 4101811 h 4101811"/>
              <a:gd name="connsiteX13" fmla="*/ 2023110 w 3429000"/>
              <a:gd name="connsiteY13" fmla="*/ 4101811 h 4101811"/>
              <a:gd name="connsiteX14" fmla="*/ 1337310 w 3429000"/>
              <a:gd name="connsiteY14" fmla="*/ 4101811 h 4101811"/>
              <a:gd name="connsiteX15" fmla="*/ 651510 w 3429000"/>
              <a:gd name="connsiteY15" fmla="*/ 4101811 h 4101811"/>
              <a:gd name="connsiteX16" fmla="*/ 0 w 3429000"/>
              <a:gd name="connsiteY16" fmla="*/ 4101811 h 4101811"/>
              <a:gd name="connsiteX17" fmla="*/ 0 w 3429000"/>
              <a:gd name="connsiteY17" fmla="*/ 3500212 h 4101811"/>
              <a:gd name="connsiteX18" fmla="*/ 0 w 3429000"/>
              <a:gd name="connsiteY18" fmla="*/ 2775559 h 4101811"/>
              <a:gd name="connsiteX19" fmla="*/ 0 w 3429000"/>
              <a:gd name="connsiteY19" fmla="*/ 2009887 h 4101811"/>
              <a:gd name="connsiteX20" fmla="*/ 0 w 3429000"/>
              <a:gd name="connsiteY20" fmla="*/ 1449307 h 4101811"/>
              <a:gd name="connsiteX21" fmla="*/ 0 w 3429000"/>
              <a:gd name="connsiteY21" fmla="*/ 683635 h 4101811"/>
              <a:gd name="connsiteX22" fmla="*/ 0 w 3429000"/>
              <a:gd name="connsiteY22" fmla="*/ 0 h 410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29000" h="4101811" fill="none" extrusionOk="0">
                <a:moveTo>
                  <a:pt x="0" y="0"/>
                </a:moveTo>
                <a:cubicBezTo>
                  <a:pt x="285174" y="25445"/>
                  <a:pt x="443965" y="-17000"/>
                  <a:pt x="651510" y="0"/>
                </a:cubicBezTo>
                <a:cubicBezTo>
                  <a:pt x="859055" y="17000"/>
                  <a:pt x="1013685" y="17177"/>
                  <a:pt x="1337310" y="0"/>
                </a:cubicBezTo>
                <a:cubicBezTo>
                  <a:pt x="1660935" y="-17177"/>
                  <a:pt x="1665176" y="-8461"/>
                  <a:pt x="1920240" y="0"/>
                </a:cubicBezTo>
                <a:cubicBezTo>
                  <a:pt x="2175304" y="8461"/>
                  <a:pt x="2293625" y="797"/>
                  <a:pt x="2537460" y="0"/>
                </a:cubicBezTo>
                <a:cubicBezTo>
                  <a:pt x="2781295" y="-797"/>
                  <a:pt x="3086664" y="-20454"/>
                  <a:pt x="3429000" y="0"/>
                </a:cubicBezTo>
                <a:cubicBezTo>
                  <a:pt x="3452436" y="344680"/>
                  <a:pt x="3426655" y="386740"/>
                  <a:pt x="3429000" y="765671"/>
                </a:cubicBezTo>
                <a:cubicBezTo>
                  <a:pt x="3431345" y="1144602"/>
                  <a:pt x="3410384" y="1217670"/>
                  <a:pt x="3429000" y="1449307"/>
                </a:cubicBezTo>
                <a:cubicBezTo>
                  <a:pt x="3447616" y="1680944"/>
                  <a:pt x="3450439" y="1929823"/>
                  <a:pt x="3429000" y="2173960"/>
                </a:cubicBezTo>
                <a:cubicBezTo>
                  <a:pt x="3407561" y="2418097"/>
                  <a:pt x="3426675" y="2558481"/>
                  <a:pt x="3429000" y="2775559"/>
                </a:cubicBezTo>
                <a:cubicBezTo>
                  <a:pt x="3431325" y="2992637"/>
                  <a:pt x="3456051" y="3198994"/>
                  <a:pt x="3429000" y="3336140"/>
                </a:cubicBezTo>
                <a:cubicBezTo>
                  <a:pt x="3401949" y="3473286"/>
                  <a:pt x="3413299" y="3898627"/>
                  <a:pt x="3429000" y="4101811"/>
                </a:cubicBezTo>
                <a:cubicBezTo>
                  <a:pt x="3108925" y="4102199"/>
                  <a:pt x="2982779" y="4091312"/>
                  <a:pt x="2708910" y="4101811"/>
                </a:cubicBezTo>
                <a:cubicBezTo>
                  <a:pt x="2435041" y="4112311"/>
                  <a:pt x="2318365" y="4080491"/>
                  <a:pt x="2023110" y="4101811"/>
                </a:cubicBezTo>
                <a:cubicBezTo>
                  <a:pt x="1727855" y="4123131"/>
                  <a:pt x="1663554" y="4091808"/>
                  <a:pt x="1337310" y="4101811"/>
                </a:cubicBezTo>
                <a:cubicBezTo>
                  <a:pt x="1011066" y="4111814"/>
                  <a:pt x="974324" y="4107808"/>
                  <a:pt x="651510" y="4101811"/>
                </a:cubicBezTo>
                <a:cubicBezTo>
                  <a:pt x="328696" y="4095814"/>
                  <a:pt x="132956" y="4073387"/>
                  <a:pt x="0" y="4101811"/>
                </a:cubicBezTo>
                <a:cubicBezTo>
                  <a:pt x="-24436" y="3834447"/>
                  <a:pt x="1419" y="3702707"/>
                  <a:pt x="0" y="3500212"/>
                </a:cubicBezTo>
                <a:cubicBezTo>
                  <a:pt x="-1419" y="3297717"/>
                  <a:pt x="34284" y="3099070"/>
                  <a:pt x="0" y="2775559"/>
                </a:cubicBezTo>
                <a:cubicBezTo>
                  <a:pt x="-34284" y="2452048"/>
                  <a:pt x="16553" y="2203086"/>
                  <a:pt x="0" y="2009887"/>
                </a:cubicBezTo>
                <a:cubicBezTo>
                  <a:pt x="-16553" y="1816688"/>
                  <a:pt x="-27559" y="1672464"/>
                  <a:pt x="0" y="1449307"/>
                </a:cubicBezTo>
                <a:cubicBezTo>
                  <a:pt x="27559" y="1226150"/>
                  <a:pt x="-29315" y="860292"/>
                  <a:pt x="0" y="683635"/>
                </a:cubicBezTo>
                <a:cubicBezTo>
                  <a:pt x="29315" y="506978"/>
                  <a:pt x="-32566" y="149246"/>
                  <a:pt x="0" y="0"/>
                </a:cubicBezTo>
                <a:close/>
              </a:path>
              <a:path w="3429000" h="4101811" stroke="0" extrusionOk="0">
                <a:moveTo>
                  <a:pt x="0" y="0"/>
                </a:moveTo>
                <a:cubicBezTo>
                  <a:pt x="329567" y="-20340"/>
                  <a:pt x="516569" y="19497"/>
                  <a:pt x="685800" y="0"/>
                </a:cubicBezTo>
                <a:cubicBezTo>
                  <a:pt x="855031" y="-19497"/>
                  <a:pt x="1045067" y="-27770"/>
                  <a:pt x="1268730" y="0"/>
                </a:cubicBezTo>
                <a:cubicBezTo>
                  <a:pt x="1492393" y="27770"/>
                  <a:pt x="1863371" y="21274"/>
                  <a:pt x="2023110" y="0"/>
                </a:cubicBezTo>
                <a:cubicBezTo>
                  <a:pt x="2182849" y="-21274"/>
                  <a:pt x="2473778" y="18113"/>
                  <a:pt x="2708910" y="0"/>
                </a:cubicBezTo>
                <a:cubicBezTo>
                  <a:pt x="2944042" y="-18113"/>
                  <a:pt x="3170016" y="-16356"/>
                  <a:pt x="3429000" y="0"/>
                </a:cubicBezTo>
                <a:cubicBezTo>
                  <a:pt x="3441660" y="173912"/>
                  <a:pt x="3414472" y="398510"/>
                  <a:pt x="3429000" y="765671"/>
                </a:cubicBezTo>
                <a:cubicBezTo>
                  <a:pt x="3443528" y="1132832"/>
                  <a:pt x="3461080" y="1308416"/>
                  <a:pt x="3429000" y="1449307"/>
                </a:cubicBezTo>
                <a:cubicBezTo>
                  <a:pt x="3396920" y="1590198"/>
                  <a:pt x="3456577" y="1807556"/>
                  <a:pt x="3429000" y="2132942"/>
                </a:cubicBezTo>
                <a:cubicBezTo>
                  <a:pt x="3401423" y="2458329"/>
                  <a:pt x="3405071" y="2518458"/>
                  <a:pt x="3429000" y="2898613"/>
                </a:cubicBezTo>
                <a:cubicBezTo>
                  <a:pt x="3452929" y="3278768"/>
                  <a:pt x="3443469" y="3344997"/>
                  <a:pt x="3429000" y="3459194"/>
                </a:cubicBezTo>
                <a:cubicBezTo>
                  <a:pt x="3414531" y="3573391"/>
                  <a:pt x="3427841" y="3931222"/>
                  <a:pt x="3429000" y="4101811"/>
                </a:cubicBezTo>
                <a:cubicBezTo>
                  <a:pt x="3226527" y="4106871"/>
                  <a:pt x="3109686" y="4106511"/>
                  <a:pt x="2846070" y="4101811"/>
                </a:cubicBezTo>
                <a:cubicBezTo>
                  <a:pt x="2582454" y="4097112"/>
                  <a:pt x="2494404" y="4116348"/>
                  <a:pt x="2263140" y="4101811"/>
                </a:cubicBezTo>
                <a:cubicBezTo>
                  <a:pt x="2031876" y="4087275"/>
                  <a:pt x="1825080" y="4083258"/>
                  <a:pt x="1645920" y="4101811"/>
                </a:cubicBezTo>
                <a:cubicBezTo>
                  <a:pt x="1466760" y="4120364"/>
                  <a:pt x="1300357" y="4129576"/>
                  <a:pt x="994410" y="4101811"/>
                </a:cubicBezTo>
                <a:cubicBezTo>
                  <a:pt x="688463" y="4074047"/>
                  <a:pt x="377898" y="4052454"/>
                  <a:pt x="0" y="4101811"/>
                </a:cubicBezTo>
                <a:cubicBezTo>
                  <a:pt x="-6483" y="3764493"/>
                  <a:pt x="4879" y="3593927"/>
                  <a:pt x="0" y="3377158"/>
                </a:cubicBezTo>
                <a:cubicBezTo>
                  <a:pt x="-4879" y="3160389"/>
                  <a:pt x="1369" y="2962663"/>
                  <a:pt x="0" y="2816577"/>
                </a:cubicBezTo>
                <a:cubicBezTo>
                  <a:pt x="-1369" y="2670491"/>
                  <a:pt x="-24700" y="2400120"/>
                  <a:pt x="0" y="2173960"/>
                </a:cubicBezTo>
                <a:cubicBezTo>
                  <a:pt x="24700" y="1947800"/>
                  <a:pt x="3532" y="1799515"/>
                  <a:pt x="0" y="1613379"/>
                </a:cubicBezTo>
                <a:cubicBezTo>
                  <a:pt x="-3532" y="1427243"/>
                  <a:pt x="25090" y="1054240"/>
                  <a:pt x="0" y="847708"/>
                </a:cubicBezTo>
                <a:cubicBezTo>
                  <a:pt x="-25090" y="641176"/>
                  <a:pt x="33428" y="203447"/>
                  <a:pt x="0" y="0"/>
                </a:cubicBezTo>
                <a:close/>
              </a:path>
            </a:pathLst>
          </a:custGeom>
          <a:solidFill>
            <a:schemeClr val="bg1"/>
          </a:solidFill>
          <a:ln w="12700">
            <a:solidFill>
              <a:schemeClr val="tx2">
                <a:lumMod val="50000"/>
              </a:schemeClr>
            </a:solidFill>
            <a:extLst>
              <a:ext uri="{C807C97D-BFC1-408E-A445-0C87EB9F89A2}">
                <ask:lineSketchStyleProps xmlns:ask="http://schemas.microsoft.com/office/drawing/2018/sketchyshapes" xmlns="" sd="1288587397">
                  <a:prstGeom prst="rect">
                    <a:avLst/>
                  </a:prstGeom>
                  <ask:type>
                    <ask:lineSketchFreehand/>
                  </ask:type>
                </ask:lineSketchStyleProps>
              </a:ext>
            </a:extLst>
          </a:ln>
        </p:spPr>
        <p:txBody>
          <a:bodyPr spcFirstLastPara="1" wrap="square" lIns="182850" tIns="182850" rIns="182850" bIns="1828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50000"/>
              </a:lnSpc>
              <a:buNone/>
            </a:pPr>
            <a:r>
              <a:rPr lang="vi-VN" sz="3600" dirty="0">
                <a:solidFill>
                  <a:srgbClr val="333333"/>
                </a:solidFill>
                <a:latin typeface="Times New Roman" panose="02020603050405020304" pitchFamily="18" charset="0"/>
                <a:cs typeface="Times New Roman" panose="02020603050405020304" pitchFamily="18" charset="0"/>
              </a:rPr>
              <a:t>Học sinh với việc giữ gìn sự trong sáng của tiếng Việt.</a:t>
            </a:r>
          </a:p>
        </p:txBody>
      </p:sp>
      <p:sp>
        <p:nvSpPr>
          <p:cNvPr id="8" name="Google Shape;3136;p36">
            <a:extLst>
              <a:ext uri="{FF2B5EF4-FFF2-40B4-BE49-F238E27FC236}">
                <a16:creationId xmlns:a16="http://schemas.microsoft.com/office/drawing/2014/main" xmlns="" id="{17A8CC2B-1BEE-3E11-34ED-7F974A48CE74}"/>
              </a:ext>
            </a:extLst>
          </p:cNvPr>
          <p:cNvSpPr txBox="1">
            <a:spLocks/>
          </p:cNvSpPr>
          <p:nvPr/>
        </p:nvSpPr>
        <p:spPr>
          <a:xfrm>
            <a:off x="8759674" y="4364538"/>
            <a:ext cx="4956326" cy="4101811"/>
          </a:xfrm>
          <a:custGeom>
            <a:avLst/>
            <a:gdLst>
              <a:gd name="connsiteX0" fmla="*/ 0 w 4956326"/>
              <a:gd name="connsiteY0" fmla="*/ 0 h 4101811"/>
              <a:gd name="connsiteX1" fmla="*/ 470851 w 4956326"/>
              <a:gd name="connsiteY1" fmla="*/ 0 h 4101811"/>
              <a:gd name="connsiteX2" fmla="*/ 1189518 w 4956326"/>
              <a:gd name="connsiteY2" fmla="*/ 0 h 4101811"/>
              <a:gd name="connsiteX3" fmla="*/ 1660369 w 4956326"/>
              <a:gd name="connsiteY3" fmla="*/ 0 h 4101811"/>
              <a:gd name="connsiteX4" fmla="*/ 2329473 w 4956326"/>
              <a:gd name="connsiteY4" fmla="*/ 0 h 4101811"/>
              <a:gd name="connsiteX5" fmla="*/ 2899451 w 4956326"/>
              <a:gd name="connsiteY5" fmla="*/ 0 h 4101811"/>
              <a:gd name="connsiteX6" fmla="*/ 3568555 w 4956326"/>
              <a:gd name="connsiteY6" fmla="*/ 0 h 4101811"/>
              <a:gd name="connsiteX7" fmla="*/ 4287222 w 4956326"/>
              <a:gd name="connsiteY7" fmla="*/ 0 h 4101811"/>
              <a:gd name="connsiteX8" fmla="*/ 4956326 w 4956326"/>
              <a:gd name="connsiteY8" fmla="*/ 0 h 4101811"/>
              <a:gd name="connsiteX9" fmla="*/ 4956326 w 4956326"/>
              <a:gd name="connsiteY9" fmla="*/ 724653 h 4101811"/>
              <a:gd name="connsiteX10" fmla="*/ 4956326 w 4956326"/>
              <a:gd name="connsiteY10" fmla="*/ 1490325 h 4101811"/>
              <a:gd name="connsiteX11" fmla="*/ 4956326 w 4956326"/>
              <a:gd name="connsiteY11" fmla="*/ 2091924 h 4101811"/>
              <a:gd name="connsiteX12" fmla="*/ 4956326 w 4956326"/>
              <a:gd name="connsiteY12" fmla="*/ 2775559 h 4101811"/>
              <a:gd name="connsiteX13" fmla="*/ 4956326 w 4956326"/>
              <a:gd name="connsiteY13" fmla="*/ 3459194 h 4101811"/>
              <a:gd name="connsiteX14" fmla="*/ 4956326 w 4956326"/>
              <a:gd name="connsiteY14" fmla="*/ 4101811 h 4101811"/>
              <a:gd name="connsiteX15" fmla="*/ 4485475 w 4956326"/>
              <a:gd name="connsiteY15" fmla="*/ 4101811 h 4101811"/>
              <a:gd name="connsiteX16" fmla="*/ 3766808 w 4956326"/>
              <a:gd name="connsiteY16" fmla="*/ 4101811 h 4101811"/>
              <a:gd name="connsiteX17" fmla="*/ 3147267 w 4956326"/>
              <a:gd name="connsiteY17" fmla="*/ 4101811 h 4101811"/>
              <a:gd name="connsiteX18" fmla="*/ 2428600 w 4956326"/>
              <a:gd name="connsiteY18" fmla="*/ 4101811 h 4101811"/>
              <a:gd name="connsiteX19" fmla="*/ 1809059 w 4956326"/>
              <a:gd name="connsiteY19" fmla="*/ 4101811 h 4101811"/>
              <a:gd name="connsiteX20" fmla="*/ 1090392 w 4956326"/>
              <a:gd name="connsiteY20" fmla="*/ 4101811 h 4101811"/>
              <a:gd name="connsiteX21" fmla="*/ 569977 w 4956326"/>
              <a:gd name="connsiteY21" fmla="*/ 4101811 h 4101811"/>
              <a:gd name="connsiteX22" fmla="*/ 0 w 4956326"/>
              <a:gd name="connsiteY22" fmla="*/ 4101811 h 4101811"/>
              <a:gd name="connsiteX23" fmla="*/ 0 w 4956326"/>
              <a:gd name="connsiteY23" fmla="*/ 3500212 h 4101811"/>
              <a:gd name="connsiteX24" fmla="*/ 0 w 4956326"/>
              <a:gd name="connsiteY24" fmla="*/ 2898613 h 4101811"/>
              <a:gd name="connsiteX25" fmla="*/ 0 w 4956326"/>
              <a:gd name="connsiteY25" fmla="*/ 2297014 h 4101811"/>
              <a:gd name="connsiteX26" fmla="*/ 0 w 4956326"/>
              <a:gd name="connsiteY26" fmla="*/ 1695415 h 4101811"/>
              <a:gd name="connsiteX27" fmla="*/ 0 w 4956326"/>
              <a:gd name="connsiteY27" fmla="*/ 970762 h 4101811"/>
              <a:gd name="connsiteX28" fmla="*/ 0 w 4956326"/>
              <a:gd name="connsiteY28" fmla="*/ 0 h 410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56326" h="4101811" fill="none" extrusionOk="0">
                <a:moveTo>
                  <a:pt x="0" y="0"/>
                </a:moveTo>
                <a:cubicBezTo>
                  <a:pt x="112056" y="7529"/>
                  <a:pt x="326759" y="-8595"/>
                  <a:pt x="470851" y="0"/>
                </a:cubicBezTo>
                <a:cubicBezTo>
                  <a:pt x="614943" y="8595"/>
                  <a:pt x="838153" y="-10165"/>
                  <a:pt x="1189518" y="0"/>
                </a:cubicBezTo>
                <a:cubicBezTo>
                  <a:pt x="1540883" y="10165"/>
                  <a:pt x="1506124" y="-8072"/>
                  <a:pt x="1660369" y="0"/>
                </a:cubicBezTo>
                <a:cubicBezTo>
                  <a:pt x="1814614" y="8072"/>
                  <a:pt x="2098950" y="-13011"/>
                  <a:pt x="2329473" y="0"/>
                </a:cubicBezTo>
                <a:cubicBezTo>
                  <a:pt x="2559996" y="13011"/>
                  <a:pt x="2681130" y="320"/>
                  <a:pt x="2899451" y="0"/>
                </a:cubicBezTo>
                <a:cubicBezTo>
                  <a:pt x="3117772" y="-320"/>
                  <a:pt x="3288050" y="26318"/>
                  <a:pt x="3568555" y="0"/>
                </a:cubicBezTo>
                <a:cubicBezTo>
                  <a:pt x="3849060" y="-26318"/>
                  <a:pt x="4104163" y="28332"/>
                  <a:pt x="4287222" y="0"/>
                </a:cubicBezTo>
                <a:cubicBezTo>
                  <a:pt x="4470281" y="-28332"/>
                  <a:pt x="4723705" y="2819"/>
                  <a:pt x="4956326" y="0"/>
                </a:cubicBezTo>
                <a:cubicBezTo>
                  <a:pt x="4988796" y="346823"/>
                  <a:pt x="4991705" y="502055"/>
                  <a:pt x="4956326" y="724653"/>
                </a:cubicBezTo>
                <a:cubicBezTo>
                  <a:pt x="4920947" y="947251"/>
                  <a:pt x="4953946" y="1113445"/>
                  <a:pt x="4956326" y="1490325"/>
                </a:cubicBezTo>
                <a:cubicBezTo>
                  <a:pt x="4958706" y="1867205"/>
                  <a:pt x="4982807" y="1829341"/>
                  <a:pt x="4956326" y="2091924"/>
                </a:cubicBezTo>
                <a:cubicBezTo>
                  <a:pt x="4929845" y="2354507"/>
                  <a:pt x="4940643" y="2637730"/>
                  <a:pt x="4956326" y="2775559"/>
                </a:cubicBezTo>
                <a:cubicBezTo>
                  <a:pt x="4972009" y="2913389"/>
                  <a:pt x="4977442" y="3299401"/>
                  <a:pt x="4956326" y="3459194"/>
                </a:cubicBezTo>
                <a:cubicBezTo>
                  <a:pt x="4935210" y="3618988"/>
                  <a:pt x="4943833" y="3871509"/>
                  <a:pt x="4956326" y="4101811"/>
                </a:cubicBezTo>
                <a:cubicBezTo>
                  <a:pt x="4770145" y="4101474"/>
                  <a:pt x="4690245" y="4110134"/>
                  <a:pt x="4485475" y="4101811"/>
                </a:cubicBezTo>
                <a:cubicBezTo>
                  <a:pt x="4280705" y="4093488"/>
                  <a:pt x="4075071" y="4137656"/>
                  <a:pt x="3766808" y="4101811"/>
                </a:cubicBezTo>
                <a:cubicBezTo>
                  <a:pt x="3458545" y="4065966"/>
                  <a:pt x="3361867" y="4121781"/>
                  <a:pt x="3147267" y="4101811"/>
                </a:cubicBezTo>
                <a:cubicBezTo>
                  <a:pt x="2932667" y="4081841"/>
                  <a:pt x="2768262" y="4107136"/>
                  <a:pt x="2428600" y="4101811"/>
                </a:cubicBezTo>
                <a:cubicBezTo>
                  <a:pt x="2088938" y="4096486"/>
                  <a:pt x="1962798" y="4110135"/>
                  <a:pt x="1809059" y="4101811"/>
                </a:cubicBezTo>
                <a:cubicBezTo>
                  <a:pt x="1655320" y="4093487"/>
                  <a:pt x="1316784" y="4128703"/>
                  <a:pt x="1090392" y="4101811"/>
                </a:cubicBezTo>
                <a:cubicBezTo>
                  <a:pt x="864000" y="4074919"/>
                  <a:pt x="757074" y="4078085"/>
                  <a:pt x="569977" y="4101811"/>
                </a:cubicBezTo>
                <a:cubicBezTo>
                  <a:pt x="382880" y="4125537"/>
                  <a:pt x="257255" y="4121076"/>
                  <a:pt x="0" y="4101811"/>
                </a:cubicBezTo>
                <a:cubicBezTo>
                  <a:pt x="-27294" y="3859583"/>
                  <a:pt x="22606" y="3705940"/>
                  <a:pt x="0" y="3500212"/>
                </a:cubicBezTo>
                <a:cubicBezTo>
                  <a:pt x="-22606" y="3294484"/>
                  <a:pt x="-6514" y="3045963"/>
                  <a:pt x="0" y="2898613"/>
                </a:cubicBezTo>
                <a:cubicBezTo>
                  <a:pt x="6514" y="2751263"/>
                  <a:pt x="-24764" y="2514128"/>
                  <a:pt x="0" y="2297014"/>
                </a:cubicBezTo>
                <a:cubicBezTo>
                  <a:pt x="24764" y="2079900"/>
                  <a:pt x="7400" y="1817956"/>
                  <a:pt x="0" y="1695415"/>
                </a:cubicBezTo>
                <a:cubicBezTo>
                  <a:pt x="-7400" y="1572874"/>
                  <a:pt x="-16940" y="1179649"/>
                  <a:pt x="0" y="970762"/>
                </a:cubicBezTo>
                <a:cubicBezTo>
                  <a:pt x="16940" y="761875"/>
                  <a:pt x="-13007" y="363457"/>
                  <a:pt x="0" y="0"/>
                </a:cubicBezTo>
                <a:close/>
              </a:path>
              <a:path w="4956326" h="4101811" stroke="0" extrusionOk="0">
                <a:moveTo>
                  <a:pt x="0" y="0"/>
                </a:moveTo>
                <a:cubicBezTo>
                  <a:pt x="132701" y="15954"/>
                  <a:pt x="459761" y="3177"/>
                  <a:pt x="619541" y="0"/>
                </a:cubicBezTo>
                <a:cubicBezTo>
                  <a:pt x="779321" y="-3177"/>
                  <a:pt x="897956" y="12642"/>
                  <a:pt x="1090392" y="0"/>
                </a:cubicBezTo>
                <a:cubicBezTo>
                  <a:pt x="1282828" y="-12642"/>
                  <a:pt x="1604927" y="12473"/>
                  <a:pt x="1809059" y="0"/>
                </a:cubicBezTo>
                <a:cubicBezTo>
                  <a:pt x="2013191" y="-12473"/>
                  <a:pt x="2138798" y="12265"/>
                  <a:pt x="2428600" y="0"/>
                </a:cubicBezTo>
                <a:cubicBezTo>
                  <a:pt x="2718402" y="-12265"/>
                  <a:pt x="2915295" y="27008"/>
                  <a:pt x="3048140" y="0"/>
                </a:cubicBezTo>
                <a:cubicBezTo>
                  <a:pt x="3180985" y="-27008"/>
                  <a:pt x="3433789" y="-27651"/>
                  <a:pt x="3766808" y="0"/>
                </a:cubicBezTo>
                <a:cubicBezTo>
                  <a:pt x="4099827" y="27651"/>
                  <a:pt x="4073038" y="21413"/>
                  <a:pt x="4237659" y="0"/>
                </a:cubicBezTo>
                <a:cubicBezTo>
                  <a:pt x="4402280" y="-21413"/>
                  <a:pt x="4762173" y="21054"/>
                  <a:pt x="4956326" y="0"/>
                </a:cubicBezTo>
                <a:cubicBezTo>
                  <a:pt x="4967693" y="274262"/>
                  <a:pt x="4932397" y="385516"/>
                  <a:pt x="4956326" y="765671"/>
                </a:cubicBezTo>
                <a:cubicBezTo>
                  <a:pt x="4980255" y="1145826"/>
                  <a:pt x="4970795" y="1212055"/>
                  <a:pt x="4956326" y="1326252"/>
                </a:cubicBezTo>
                <a:cubicBezTo>
                  <a:pt x="4941857" y="1440449"/>
                  <a:pt x="4977983" y="1772528"/>
                  <a:pt x="4956326" y="2050906"/>
                </a:cubicBezTo>
                <a:cubicBezTo>
                  <a:pt x="4934669" y="2329284"/>
                  <a:pt x="4959878" y="2354513"/>
                  <a:pt x="4956326" y="2611486"/>
                </a:cubicBezTo>
                <a:cubicBezTo>
                  <a:pt x="4952774" y="2868459"/>
                  <a:pt x="4961814" y="2990652"/>
                  <a:pt x="4956326" y="3213085"/>
                </a:cubicBezTo>
                <a:cubicBezTo>
                  <a:pt x="4950838" y="3435518"/>
                  <a:pt x="4986000" y="3685462"/>
                  <a:pt x="4956326" y="4101811"/>
                </a:cubicBezTo>
                <a:cubicBezTo>
                  <a:pt x="4821573" y="4100792"/>
                  <a:pt x="4606392" y="4123605"/>
                  <a:pt x="4336785" y="4101811"/>
                </a:cubicBezTo>
                <a:cubicBezTo>
                  <a:pt x="4067178" y="4080017"/>
                  <a:pt x="3875484" y="4095992"/>
                  <a:pt x="3618118" y="4101811"/>
                </a:cubicBezTo>
                <a:cubicBezTo>
                  <a:pt x="3360752" y="4107630"/>
                  <a:pt x="3266747" y="4092223"/>
                  <a:pt x="2949014" y="4101811"/>
                </a:cubicBezTo>
                <a:cubicBezTo>
                  <a:pt x="2631281" y="4111399"/>
                  <a:pt x="2574252" y="4099138"/>
                  <a:pt x="2230347" y="4101811"/>
                </a:cubicBezTo>
                <a:cubicBezTo>
                  <a:pt x="1886442" y="4104484"/>
                  <a:pt x="1890239" y="4071553"/>
                  <a:pt x="1610806" y="4101811"/>
                </a:cubicBezTo>
                <a:cubicBezTo>
                  <a:pt x="1331373" y="4132069"/>
                  <a:pt x="1204639" y="4088700"/>
                  <a:pt x="1040828" y="4101811"/>
                </a:cubicBezTo>
                <a:cubicBezTo>
                  <a:pt x="877017" y="4114922"/>
                  <a:pt x="383357" y="4083520"/>
                  <a:pt x="0" y="4101811"/>
                </a:cubicBezTo>
                <a:cubicBezTo>
                  <a:pt x="30208" y="3954310"/>
                  <a:pt x="16347" y="3603519"/>
                  <a:pt x="0" y="3459194"/>
                </a:cubicBezTo>
                <a:cubicBezTo>
                  <a:pt x="-16347" y="3314869"/>
                  <a:pt x="395" y="2954910"/>
                  <a:pt x="0" y="2816577"/>
                </a:cubicBezTo>
                <a:cubicBezTo>
                  <a:pt x="-395" y="2678244"/>
                  <a:pt x="-19835" y="2368897"/>
                  <a:pt x="0" y="2173960"/>
                </a:cubicBezTo>
                <a:cubicBezTo>
                  <a:pt x="19835" y="1979023"/>
                  <a:pt x="14752" y="1605734"/>
                  <a:pt x="0" y="1449307"/>
                </a:cubicBezTo>
                <a:cubicBezTo>
                  <a:pt x="-14752" y="1292880"/>
                  <a:pt x="27477" y="934101"/>
                  <a:pt x="0" y="765671"/>
                </a:cubicBezTo>
                <a:cubicBezTo>
                  <a:pt x="-27477" y="597241"/>
                  <a:pt x="31085" y="360152"/>
                  <a:pt x="0" y="0"/>
                </a:cubicBezTo>
                <a:close/>
              </a:path>
            </a:pathLst>
          </a:custGeom>
          <a:solidFill>
            <a:schemeClr val="bg1"/>
          </a:solidFill>
          <a:ln w="12700">
            <a:solidFill>
              <a:schemeClr val="tx2">
                <a:lumMod val="50000"/>
              </a:schemeClr>
            </a:solidFill>
            <a:extLst>
              <a:ext uri="{C807C97D-BFC1-408E-A445-0C87EB9F89A2}">
                <ask:lineSketchStyleProps xmlns:ask="http://schemas.microsoft.com/office/drawing/2018/sketchyshapes" xmlns="" sd="1288587397">
                  <a:prstGeom prst="rect">
                    <a:avLst/>
                  </a:prstGeom>
                  <ask:type>
                    <ask:lineSketchFreehand/>
                  </ask:type>
                </ask:lineSketchStyleProps>
              </a:ext>
            </a:extLst>
          </a:ln>
        </p:spPr>
        <p:txBody>
          <a:bodyPr spcFirstLastPara="1" wrap="square" lIns="182850" tIns="182850" rIns="182850" bIns="1828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50000"/>
              </a:lnSpc>
              <a:buNone/>
            </a:pPr>
            <a:r>
              <a:rPr lang="vi-VN" sz="3600" dirty="0">
                <a:solidFill>
                  <a:srgbClr val="333333"/>
                </a:solidFill>
                <a:latin typeface="Times New Roman" panose="02020603050405020304" pitchFamily="18" charset="0"/>
                <a:cs typeface="Times New Roman" panose="02020603050405020304" pitchFamily="18" charset="0"/>
              </a:rPr>
              <a:t>Giữ gìn và phát huy giá trị văn hóa của dân tộc thông qua việc tổ chức một lễ hội ở quê em</a:t>
            </a:r>
            <a:r>
              <a:rPr lang="en-US" sz="3600" dirty="0">
                <a:solidFill>
                  <a:srgbClr val="333333"/>
                </a:solidFill>
                <a:latin typeface="Times New Roman" panose="02020603050405020304" pitchFamily="18" charset="0"/>
                <a:cs typeface="Times New Roman" panose="02020603050405020304" pitchFamily="18" charset="0"/>
              </a:rPr>
              <a:t>.</a:t>
            </a:r>
            <a:endParaRPr lang="vi-VN" sz="3600" dirty="0">
              <a:solidFill>
                <a:srgbClr val="333333"/>
              </a:solidFill>
              <a:latin typeface="Times New Roman" panose="02020603050405020304" pitchFamily="18" charset="0"/>
              <a:cs typeface="Times New Roman" panose="02020603050405020304" pitchFamily="18" charset="0"/>
            </a:endParaRPr>
          </a:p>
        </p:txBody>
      </p:sp>
      <p:sp>
        <p:nvSpPr>
          <p:cNvPr id="9" name="Google Shape;3136;p36">
            <a:extLst>
              <a:ext uri="{FF2B5EF4-FFF2-40B4-BE49-F238E27FC236}">
                <a16:creationId xmlns:a16="http://schemas.microsoft.com/office/drawing/2014/main" xmlns="" id="{E1FC0E13-1F56-B9A7-2DBC-50F2A995958B}"/>
              </a:ext>
            </a:extLst>
          </p:cNvPr>
          <p:cNvSpPr txBox="1">
            <a:spLocks/>
          </p:cNvSpPr>
          <p:nvPr/>
        </p:nvSpPr>
        <p:spPr>
          <a:xfrm>
            <a:off x="14204509" y="4364538"/>
            <a:ext cx="3429000" cy="4101811"/>
          </a:xfrm>
          <a:custGeom>
            <a:avLst/>
            <a:gdLst>
              <a:gd name="connsiteX0" fmla="*/ 0 w 3429000"/>
              <a:gd name="connsiteY0" fmla="*/ 0 h 4101811"/>
              <a:gd name="connsiteX1" fmla="*/ 651510 w 3429000"/>
              <a:gd name="connsiteY1" fmla="*/ 0 h 4101811"/>
              <a:gd name="connsiteX2" fmla="*/ 1337310 w 3429000"/>
              <a:gd name="connsiteY2" fmla="*/ 0 h 4101811"/>
              <a:gd name="connsiteX3" fmla="*/ 1920240 w 3429000"/>
              <a:gd name="connsiteY3" fmla="*/ 0 h 4101811"/>
              <a:gd name="connsiteX4" fmla="*/ 2537460 w 3429000"/>
              <a:gd name="connsiteY4" fmla="*/ 0 h 4101811"/>
              <a:gd name="connsiteX5" fmla="*/ 3429000 w 3429000"/>
              <a:gd name="connsiteY5" fmla="*/ 0 h 4101811"/>
              <a:gd name="connsiteX6" fmla="*/ 3429000 w 3429000"/>
              <a:gd name="connsiteY6" fmla="*/ 765671 h 4101811"/>
              <a:gd name="connsiteX7" fmla="*/ 3429000 w 3429000"/>
              <a:gd name="connsiteY7" fmla="*/ 1449307 h 4101811"/>
              <a:gd name="connsiteX8" fmla="*/ 3429000 w 3429000"/>
              <a:gd name="connsiteY8" fmla="*/ 2173960 h 4101811"/>
              <a:gd name="connsiteX9" fmla="*/ 3429000 w 3429000"/>
              <a:gd name="connsiteY9" fmla="*/ 2775559 h 4101811"/>
              <a:gd name="connsiteX10" fmla="*/ 3429000 w 3429000"/>
              <a:gd name="connsiteY10" fmla="*/ 3336140 h 4101811"/>
              <a:gd name="connsiteX11" fmla="*/ 3429000 w 3429000"/>
              <a:gd name="connsiteY11" fmla="*/ 4101811 h 4101811"/>
              <a:gd name="connsiteX12" fmla="*/ 2708910 w 3429000"/>
              <a:gd name="connsiteY12" fmla="*/ 4101811 h 4101811"/>
              <a:gd name="connsiteX13" fmla="*/ 2023110 w 3429000"/>
              <a:gd name="connsiteY13" fmla="*/ 4101811 h 4101811"/>
              <a:gd name="connsiteX14" fmla="*/ 1337310 w 3429000"/>
              <a:gd name="connsiteY14" fmla="*/ 4101811 h 4101811"/>
              <a:gd name="connsiteX15" fmla="*/ 651510 w 3429000"/>
              <a:gd name="connsiteY15" fmla="*/ 4101811 h 4101811"/>
              <a:gd name="connsiteX16" fmla="*/ 0 w 3429000"/>
              <a:gd name="connsiteY16" fmla="*/ 4101811 h 4101811"/>
              <a:gd name="connsiteX17" fmla="*/ 0 w 3429000"/>
              <a:gd name="connsiteY17" fmla="*/ 3500212 h 4101811"/>
              <a:gd name="connsiteX18" fmla="*/ 0 w 3429000"/>
              <a:gd name="connsiteY18" fmla="*/ 2775559 h 4101811"/>
              <a:gd name="connsiteX19" fmla="*/ 0 w 3429000"/>
              <a:gd name="connsiteY19" fmla="*/ 2009887 h 4101811"/>
              <a:gd name="connsiteX20" fmla="*/ 0 w 3429000"/>
              <a:gd name="connsiteY20" fmla="*/ 1449307 h 4101811"/>
              <a:gd name="connsiteX21" fmla="*/ 0 w 3429000"/>
              <a:gd name="connsiteY21" fmla="*/ 683635 h 4101811"/>
              <a:gd name="connsiteX22" fmla="*/ 0 w 3429000"/>
              <a:gd name="connsiteY22" fmla="*/ 0 h 410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29000" h="4101811" fill="none" extrusionOk="0">
                <a:moveTo>
                  <a:pt x="0" y="0"/>
                </a:moveTo>
                <a:cubicBezTo>
                  <a:pt x="285174" y="25445"/>
                  <a:pt x="443965" y="-17000"/>
                  <a:pt x="651510" y="0"/>
                </a:cubicBezTo>
                <a:cubicBezTo>
                  <a:pt x="859055" y="17000"/>
                  <a:pt x="1013685" y="17177"/>
                  <a:pt x="1337310" y="0"/>
                </a:cubicBezTo>
                <a:cubicBezTo>
                  <a:pt x="1660935" y="-17177"/>
                  <a:pt x="1665176" y="-8461"/>
                  <a:pt x="1920240" y="0"/>
                </a:cubicBezTo>
                <a:cubicBezTo>
                  <a:pt x="2175304" y="8461"/>
                  <a:pt x="2293625" y="797"/>
                  <a:pt x="2537460" y="0"/>
                </a:cubicBezTo>
                <a:cubicBezTo>
                  <a:pt x="2781295" y="-797"/>
                  <a:pt x="3086664" y="-20454"/>
                  <a:pt x="3429000" y="0"/>
                </a:cubicBezTo>
                <a:cubicBezTo>
                  <a:pt x="3452436" y="344680"/>
                  <a:pt x="3426655" y="386740"/>
                  <a:pt x="3429000" y="765671"/>
                </a:cubicBezTo>
                <a:cubicBezTo>
                  <a:pt x="3431345" y="1144602"/>
                  <a:pt x="3410384" y="1217670"/>
                  <a:pt x="3429000" y="1449307"/>
                </a:cubicBezTo>
                <a:cubicBezTo>
                  <a:pt x="3447616" y="1680944"/>
                  <a:pt x="3450439" y="1929823"/>
                  <a:pt x="3429000" y="2173960"/>
                </a:cubicBezTo>
                <a:cubicBezTo>
                  <a:pt x="3407561" y="2418097"/>
                  <a:pt x="3426675" y="2558481"/>
                  <a:pt x="3429000" y="2775559"/>
                </a:cubicBezTo>
                <a:cubicBezTo>
                  <a:pt x="3431325" y="2992637"/>
                  <a:pt x="3456051" y="3198994"/>
                  <a:pt x="3429000" y="3336140"/>
                </a:cubicBezTo>
                <a:cubicBezTo>
                  <a:pt x="3401949" y="3473286"/>
                  <a:pt x="3413299" y="3898627"/>
                  <a:pt x="3429000" y="4101811"/>
                </a:cubicBezTo>
                <a:cubicBezTo>
                  <a:pt x="3108925" y="4102199"/>
                  <a:pt x="2982779" y="4091312"/>
                  <a:pt x="2708910" y="4101811"/>
                </a:cubicBezTo>
                <a:cubicBezTo>
                  <a:pt x="2435041" y="4112311"/>
                  <a:pt x="2318365" y="4080491"/>
                  <a:pt x="2023110" y="4101811"/>
                </a:cubicBezTo>
                <a:cubicBezTo>
                  <a:pt x="1727855" y="4123131"/>
                  <a:pt x="1663554" y="4091808"/>
                  <a:pt x="1337310" y="4101811"/>
                </a:cubicBezTo>
                <a:cubicBezTo>
                  <a:pt x="1011066" y="4111814"/>
                  <a:pt x="974324" y="4107808"/>
                  <a:pt x="651510" y="4101811"/>
                </a:cubicBezTo>
                <a:cubicBezTo>
                  <a:pt x="328696" y="4095814"/>
                  <a:pt x="132956" y="4073387"/>
                  <a:pt x="0" y="4101811"/>
                </a:cubicBezTo>
                <a:cubicBezTo>
                  <a:pt x="-24436" y="3834447"/>
                  <a:pt x="1419" y="3702707"/>
                  <a:pt x="0" y="3500212"/>
                </a:cubicBezTo>
                <a:cubicBezTo>
                  <a:pt x="-1419" y="3297717"/>
                  <a:pt x="34284" y="3099070"/>
                  <a:pt x="0" y="2775559"/>
                </a:cubicBezTo>
                <a:cubicBezTo>
                  <a:pt x="-34284" y="2452048"/>
                  <a:pt x="16553" y="2203086"/>
                  <a:pt x="0" y="2009887"/>
                </a:cubicBezTo>
                <a:cubicBezTo>
                  <a:pt x="-16553" y="1816688"/>
                  <a:pt x="-27559" y="1672464"/>
                  <a:pt x="0" y="1449307"/>
                </a:cubicBezTo>
                <a:cubicBezTo>
                  <a:pt x="27559" y="1226150"/>
                  <a:pt x="-29315" y="860292"/>
                  <a:pt x="0" y="683635"/>
                </a:cubicBezTo>
                <a:cubicBezTo>
                  <a:pt x="29315" y="506978"/>
                  <a:pt x="-32566" y="149246"/>
                  <a:pt x="0" y="0"/>
                </a:cubicBezTo>
                <a:close/>
              </a:path>
              <a:path w="3429000" h="4101811" stroke="0" extrusionOk="0">
                <a:moveTo>
                  <a:pt x="0" y="0"/>
                </a:moveTo>
                <a:cubicBezTo>
                  <a:pt x="329567" y="-20340"/>
                  <a:pt x="516569" y="19497"/>
                  <a:pt x="685800" y="0"/>
                </a:cubicBezTo>
                <a:cubicBezTo>
                  <a:pt x="855031" y="-19497"/>
                  <a:pt x="1045067" y="-27770"/>
                  <a:pt x="1268730" y="0"/>
                </a:cubicBezTo>
                <a:cubicBezTo>
                  <a:pt x="1492393" y="27770"/>
                  <a:pt x="1863371" y="21274"/>
                  <a:pt x="2023110" y="0"/>
                </a:cubicBezTo>
                <a:cubicBezTo>
                  <a:pt x="2182849" y="-21274"/>
                  <a:pt x="2473778" y="18113"/>
                  <a:pt x="2708910" y="0"/>
                </a:cubicBezTo>
                <a:cubicBezTo>
                  <a:pt x="2944042" y="-18113"/>
                  <a:pt x="3170016" y="-16356"/>
                  <a:pt x="3429000" y="0"/>
                </a:cubicBezTo>
                <a:cubicBezTo>
                  <a:pt x="3441660" y="173912"/>
                  <a:pt x="3414472" y="398510"/>
                  <a:pt x="3429000" y="765671"/>
                </a:cubicBezTo>
                <a:cubicBezTo>
                  <a:pt x="3443528" y="1132832"/>
                  <a:pt x="3461080" y="1308416"/>
                  <a:pt x="3429000" y="1449307"/>
                </a:cubicBezTo>
                <a:cubicBezTo>
                  <a:pt x="3396920" y="1590198"/>
                  <a:pt x="3456577" y="1807556"/>
                  <a:pt x="3429000" y="2132942"/>
                </a:cubicBezTo>
                <a:cubicBezTo>
                  <a:pt x="3401423" y="2458329"/>
                  <a:pt x="3405071" y="2518458"/>
                  <a:pt x="3429000" y="2898613"/>
                </a:cubicBezTo>
                <a:cubicBezTo>
                  <a:pt x="3452929" y="3278768"/>
                  <a:pt x="3443469" y="3344997"/>
                  <a:pt x="3429000" y="3459194"/>
                </a:cubicBezTo>
                <a:cubicBezTo>
                  <a:pt x="3414531" y="3573391"/>
                  <a:pt x="3427841" y="3931222"/>
                  <a:pt x="3429000" y="4101811"/>
                </a:cubicBezTo>
                <a:cubicBezTo>
                  <a:pt x="3226527" y="4106871"/>
                  <a:pt x="3109686" y="4106511"/>
                  <a:pt x="2846070" y="4101811"/>
                </a:cubicBezTo>
                <a:cubicBezTo>
                  <a:pt x="2582454" y="4097112"/>
                  <a:pt x="2494404" y="4116348"/>
                  <a:pt x="2263140" y="4101811"/>
                </a:cubicBezTo>
                <a:cubicBezTo>
                  <a:pt x="2031876" y="4087275"/>
                  <a:pt x="1825080" y="4083258"/>
                  <a:pt x="1645920" y="4101811"/>
                </a:cubicBezTo>
                <a:cubicBezTo>
                  <a:pt x="1466760" y="4120364"/>
                  <a:pt x="1300357" y="4129576"/>
                  <a:pt x="994410" y="4101811"/>
                </a:cubicBezTo>
                <a:cubicBezTo>
                  <a:pt x="688463" y="4074047"/>
                  <a:pt x="377898" y="4052454"/>
                  <a:pt x="0" y="4101811"/>
                </a:cubicBezTo>
                <a:cubicBezTo>
                  <a:pt x="-6483" y="3764493"/>
                  <a:pt x="4879" y="3593927"/>
                  <a:pt x="0" y="3377158"/>
                </a:cubicBezTo>
                <a:cubicBezTo>
                  <a:pt x="-4879" y="3160389"/>
                  <a:pt x="1369" y="2962663"/>
                  <a:pt x="0" y="2816577"/>
                </a:cubicBezTo>
                <a:cubicBezTo>
                  <a:pt x="-1369" y="2670491"/>
                  <a:pt x="-24700" y="2400120"/>
                  <a:pt x="0" y="2173960"/>
                </a:cubicBezTo>
                <a:cubicBezTo>
                  <a:pt x="24700" y="1947800"/>
                  <a:pt x="3532" y="1799515"/>
                  <a:pt x="0" y="1613379"/>
                </a:cubicBezTo>
                <a:cubicBezTo>
                  <a:pt x="-3532" y="1427243"/>
                  <a:pt x="25090" y="1054240"/>
                  <a:pt x="0" y="847708"/>
                </a:cubicBezTo>
                <a:cubicBezTo>
                  <a:pt x="-25090" y="641176"/>
                  <a:pt x="33428" y="203447"/>
                  <a:pt x="0" y="0"/>
                </a:cubicBezTo>
                <a:close/>
              </a:path>
            </a:pathLst>
          </a:custGeom>
          <a:solidFill>
            <a:schemeClr val="bg1"/>
          </a:solidFill>
          <a:ln w="12700">
            <a:solidFill>
              <a:schemeClr val="tx2">
                <a:lumMod val="50000"/>
              </a:schemeClr>
            </a:solidFill>
            <a:extLst>
              <a:ext uri="{C807C97D-BFC1-408E-A445-0C87EB9F89A2}">
                <ask:lineSketchStyleProps xmlns:ask="http://schemas.microsoft.com/office/drawing/2018/sketchyshapes" xmlns="" sd="1288587397">
                  <a:prstGeom prst="rect">
                    <a:avLst/>
                  </a:prstGeom>
                  <ask:type>
                    <ask:lineSketchFreehand/>
                  </ask:type>
                </ask:lineSketchStyleProps>
              </a:ext>
            </a:extLst>
          </a:ln>
        </p:spPr>
        <p:txBody>
          <a:bodyPr spcFirstLastPara="1" wrap="square" lIns="182850" tIns="182850" rIns="182850" bIns="1828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50000"/>
              </a:lnSpc>
              <a:buNone/>
            </a:pPr>
            <a:r>
              <a:rPr lang="vi-VN" sz="3600" dirty="0">
                <a:solidFill>
                  <a:srgbClr val="333333"/>
                </a:solidFill>
                <a:latin typeface="+mj-lt"/>
              </a:rPr>
              <a:t>Trách nhiệm của con người đối với nơi mình sinh sống.</a:t>
            </a:r>
          </a:p>
        </p:txBody>
      </p:sp>
      <p:grpSp>
        <p:nvGrpSpPr>
          <p:cNvPr id="10" name="Group 4">
            <a:extLst>
              <a:ext uri="{FF2B5EF4-FFF2-40B4-BE49-F238E27FC236}">
                <a16:creationId xmlns:a16="http://schemas.microsoft.com/office/drawing/2014/main" xmlns="" id="{9303683B-2DD7-7CB6-60D7-9D08A5A5F18F}"/>
              </a:ext>
            </a:extLst>
          </p:cNvPr>
          <p:cNvGrpSpPr/>
          <p:nvPr/>
        </p:nvGrpSpPr>
        <p:grpSpPr>
          <a:xfrm rot="16200000">
            <a:off x="-490476" y="2224982"/>
            <a:ext cx="980952" cy="1209552"/>
            <a:chOff x="0" y="0"/>
            <a:chExt cx="6238240" cy="6238240"/>
          </a:xfrm>
        </p:grpSpPr>
        <p:sp>
          <p:nvSpPr>
            <p:cNvPr id="11" name="Freeform 5">
              <a:extLst>
                <a:ext uri="{FF2B5EF4-FFF2-40B4-BE49-F238E27FC236}">
                  <a16:creationId xmlns:a16="http://schemas.microsoft.com/office/drawing/2014/main" xmlns="" id="{CE78CC69-CB54-4175-3FD1-FA3337357FFD}"/>
                </a:ext>
              </a:extLst>
            </p:cNvPr>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grpSp>
    </p:spTree>
    <p:extLst>
      <p:ext uri="{BB962C8B-B14F-4D97-AF65-F5344CB8AC3E}">
        <p14:creationId xmlns:p14="http://schemas.microsoft.com/office/powerpoint/2010/main" val="56916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arn(inVertical)">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a:extLst>
              <a:ext uri="{FF2B5EF4-FFF2-40B4-BE49-F238E27FC236}">
                <a16:creationId xmlns:a16="http://schemas.microsoft.com/office/drawing/2014/main" xmlns="" id="{4E3D4020-D0A2-B9DD-32DB-14E3329EEAD6}"/>
              </a:ext>
            </a:extLst>
          </p:cNvPr>
          <p:cNvGrpSpPr/>
          <p:nvPr/>
        </p:nvGrpSpPr>
        <p:grpSpPr>
          <a:xfrm>
            <a:off x="14817128" y="7505700"/>
            <a:ext cx="6941744" cy="6941744"/>
            <a:chOff x="0" y="0"/>
            <a:chExt cx="812800" cy="812800"/>
          </a:xfrm>
        </p:grpSpPr>
        <p:sp>
          <p:nvSpPr>
            <p:cNvPr id="3" name="Freeform 19">
              <a:extLst>
                <a:ext uri="{FF2B5EF4-FFF2-40B4-BE49-F238E27FC236}">
                  <a16:creationId xmlns:a16="http://schemas.microsoft.com/office/drawing/2014/main" xmlns="" id="{1958DF73-4E8C-0838-9111-11AEDE39B896}"/>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BB6AC"/>
            </a:solidFill>
          </p:spPr>
        </p:sp>
        <p:sp>
          <p:nvSpPr>
            <p:cNvPr id="4" name="TextBox 20">
              <a:extLst>
                <a:ext uri="{FF2B5EF4-FFF2-40B4-BE49-F238E27FC236}">
                  <a16:creationId xmlns:a16="http://schemas.microsoft.com/office/drawing/2014/main" xmlns="" id="{7AB6A314-F6D7-17D1-9755-40CAEA776294}"/>
                </a:ext>
              </a:extLst>
            </p:cNvPr>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latin typeface="Times New Roman" panose="02020603050405020304" pitchFamily="18" charset="0"/>
                <a:cs typeface="Times New Roman" panose="02020603050405020304" pitchFamily="18" charset="0"/>
              </a:endParaRPr>
            </a:p>
          </p:txBody>
        </p:sp>
      </p:grpSp>
      <p:sp>
        <p:nvSpPr>
          <p:cNvPr id="5" name="Freeform 9">
            <a:extLst>
              <a:ext uri="{FF2B5EF4-FFF2-40B4-BE49-F238E27FC236}">
                <a16:creationId xmlns:a16="http://schemas.microsoft.com/office/drawing/2014/main" xmlns="" id="{61D566B3-7AC9-94A3-F1CE-B17930E7021B}"/>
              </a:ext>
            </a:extLst>
          </p:cNvPr>
          <p:cNvSpPr/>
          <p:nvPr/>
        </p:nvSpPr>
        <p:spPr>
          <a:xfrm>
            <a:off x="15219247" y="-1508003"/>
            <a:ext cx="4210927" cy="5073405"/>
          </a:xfrm>
          <a:custGeom>
            <a:avLst/>
            <a:gdLst/>
            <a:ahLst/>
            <a:cxnLst/>
            <a:rect l="l" t="t" r="r" b="b"/>
            <a:pathLst>
              <a:path w="4210927" h="5073405">
                <a:moveTo>
                  <a:pt x="0" y="0"/>
                </a:moveTo>
                <a:lnTo>
                  <a:pt x="4210927" y="0"/>
                </a:lnTo>
                <a:lnTo>
                  <a:pt x="4210927" y="5073406"/>
                </a:lnTo>
                <a:lnTo>
                  <a:pt x="0" y="5073406"/>
                </a:lnTo>
                <a:lnTo>
                  <a:pt x="0" y="0"/>
                </a:lnTo>
                <a:close/>
              </a:path>
            </a:pathLst>
          </a:custGeom>
          <a:blipFill>
            <a:blip r:embed="rId3"/>
            <a:stretch>
              <a:fillRect/>
            </a:stretch>
          </a:blipFill>
        </p:spPr>
      </p:sp>
      <p:sp>
        <p:nvSpPr>
          <p:cNvPr id="6" name="Rectangle 5">
            <a:extLst>
              <a:ext uri="{FF2B5EF4-FFF2-40B4-BE49-F238E27FC236}">
                <a16:creationId xmlns:a16="http://schemas.microsoft.com/office/drawing/2014/main" xmlns="" id="{1B0A7E75-1CF8-F668-0DD0-8C81CE8B7A5F}"/>
              </a:ext>
            </a:extLst>
          </p:cNvPr>
          <p:cNvSpPr/>
          <p:nvPr/>
        </p:nvSpPr>
        <p:spPr>
          <a:xfrm>
            <a:off x="1219200" y="283944"/>
            <a:ext cx="15849600" cy="1015663"/>
          </a:xfrm>
          <a:prstGeom prst="rect">
            <a:avLst/>
          </a:prstGeom>
        </p:spPr>
        <p:txBody>
          <a:bodyPr wrap="square">
            <a:spAutoFit/>
          </a:bodyPr>
          <a:lstStyle/>
          <a:p>
            <a:pPr algn="just">
              <a:lnSpc>
                <a:spcPct val="150000"/>
              </a:lnSpc>
            </a:pPr>
            <a:r>
              <a:rPr lang="en-US" sz="4000" b="1" dirty="0">
                <a:solidFill>
                  <a:srgbClr val="333333"/>
                </a:solidFill>
                <a:latin typeface="Times New Roman" panose="02020603050405020304" pitchFamily="18" charset="0"/>
                <a:cs typeface="Times New Roman" panose="02020603050405020304" pitchFamily="18" charset="0"/>
              </a:rPr>
              <a:t>b. </a:t>
            </a:r>
            <a:r>
              <a:rPr lang="en-US" sz="4000" b="1" dirty="0" err="1">
                <a:solidFill>
                  <a:srgbClr val="333333"/>
                </a:solidFill>
                <a:latin typeface="Times New Roman" panose="02020603050405020304" pitchFamily="18" charset="0"/>
                <a:cs typeface="Times New Roman" panose="02020603050405020304" pitchFamily="18" charset="0"/>
              </a:rPr>
              <a:t>Tìm</a:t>
            </a:r>
            <a:r>
              <a:rPr lang="en-US" sz="4000" b="1" dirty="0">
                <a:solidFill>
                  <a:srgbClr val="333333"/>
                </a:solidFill>
                <a:latin typeface="Times New Roman" panose="02020603050405020304" pitchFamily="18" charset="0"/>
                <a:cs typeface="Times New Roman" panose="02020603050405020304" pitchFamily="18" charset="0"/>
              </a:rPr>
              <a:t> ý</a:t>
            </a:r>
            <a:endParaRPr lang="vi-VN" sz="4000" b="1" dirty="0">
              <a:solidFill>
                <a:srgbClr val="333333"/>
              </a:solidFill>
              <a:latin typeface="Times New Roman" panose="02020603050405020304" pitchFamily="18" charset="0"/>
              <a:cs typeface="Times New Roman" panose="02020603050405020304" pitchFamily="18" charset="0"/>
            </a:endParaRPr>
          </a:p>
        </p:txBody>
      </p:sp>
      <p:sp>
        <p:nvSpPr>
          <p:cNvPr id="8" name="Freeform 5">
            <a:extLst>
              <a:ext uri="{FF2B5EF4-FFF2-40B4-BE49-F238E27FC236}">
                <a16:creationId xmlns:a16="http://schemas.microsoft.com/office/drawing/2014/main" xmlns="" id="{5102686E-2289-D480-0B04-BDDCC6574906}"/>
              </a:ext>
            </a:extLst>
          </p:cNvPr>
          <p:cNvSpPr/>
          <p:nvPr/>
        </p:nvSpPr>
        <p:spPr>
          <a:xfrm rot="16200000">
            <a:off x="-490476" y="228600"/>
            <a:ext cx="980952" cy="1209552"/>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pic>
        <p:nvPicPr>
          <p:cNvPr id="10" name="Picture 9">
            <a:extLst>
              <a:ext uri="{FF2B5EF4-FFF2-40B4-BE49-F238E27FC236}">
                <a16:creationId xmlns:a16="http://schemas.microsoft.com/office/drawing/2014/main" xmlns="" id="{6B853755-10C5-03FE-F638-4583D725E0AF}"/>
              </a:ext>
            </a:extLst>
          </p:cNvPr>
          <p:cNvPicPr>
            <a:picLocks noChangeAspect="1"/>
          </p:cNvPicPr>
          <p:nvPr/>
        </p:nvPicPr>
        <p:blipFill>
          <a:blip r:embed="rId4"/>
          <a:stretch>
            <a:fillRect/>
          </a:stretch>
        </p:blipFill>
        <p:spPr>
          <a:xfrm>
            <a:off x="9179560" y="503342"/>
            <a:ext cx="6629400" cy="9473126"/>
          </a:xfrm>
          <a:prstGeom prst="rect">
            <a:avLst/>
          </a:prstGeom>
        </p:spPr>
      </p:pic>
      <p:sp>
        <p:nvSpPr>
          <p:cNvPr id="11" name="Freeform 8">
            <a:extLst>
              <a:ext uri="{FF2B5EF4-FFF2-40B4-BE49-F238E27FC236}">
                <a16:creationId xmlns:a16="http://schemas.microsoft.com/office/drawing/2014/main" xmlns="" id="{54011E4C-C109-E752-C570-33F556B1D0BF}"/>
              </a:ext>
            </a:extLst>
          </p:cNvPr>
          <p:cNvSpPr/>
          <p:nvPr/>
        </p:nvSpPr>
        <p:spPr>
          <a:xfrm>
            <a:off x="-99616" y="3238500"/>
            <a:ext cx="8847893" cy="5243259"/>
          </a:xfrm>
          <a:custGeom>
            <a:avLst/>
            <a:gdLst/>
            <a:ahLst/>
            <a:cxnLst/>
            <a:rect l="l" t="t" r="r" b="b"/>
            <a:pathLst>
              <a:path w="8847893" h="5243259">
                <a:moveTo>
                  <a:pt x="0" y="0"/>
                </a:moveTo>
                <a:lnTo>
                  <a:pt x="8847893" y="0"/>
                </a:lnTo>
                <a:lnTo>
                  <a:pt x="8847893" y="5243259"/>
                </a:lnTo>
                <a:lnTo>
                  <a:pt x="0" y="5243259"/>
                </a:lnTo>
                <a:lnTo>
                  <a:pt x="0" y="0"/>
                </a:lnTo>
                <a:close/>
              </a:path>
            </a:pathLst>
          </a:custGeom>
          <a:blipFill>
            <a:blip r:embed="rId5"/>
            <a:stretch>
              <a:fillRect r="-16"/>
            </a:stretch>
          </a:blipFill>
        </p:spPr>
      </p:sp>
    </p:spTree>
    <p:extLst>
      <p:ext uri="{BB962C8B-B14F-4D97-AF65-F5344CB8AC3E}">
        <p14:creationId xmlns:p14="http://schemas.microsoft.com/office/powerpoint/2010/main" val="127306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C15E910B-8A9A-A121-1598-0CFA520B1269}"/>
              </a:ext>
            </a:extLst>
          </p:cNvPr>
          <p:cNvSpPr/>
          <p:nvPr/>
        </p:nvSpPr>
        <p:spPr>
          <a:xfrm rot="-5400000">
            <a:off x="12958137" y="5828766"/>
            <a:ext cx="7591881" cy="7841380"/>
          </a:xfrm>
          <a:custGeom>
            <a:avLst/>
            <a:gdLst/>
            <a:ahLst/>
            <a:cxnLst/>
            <a:rect l="l" t="t" r="r" b="b"/>
            <a:pathLst>
              <a:path w="7591881" h="7841380">
                <a:moveTo>
                  <a:pt x="0" y="0"/>
                </a:moveTo>
                <a:lnTo>
                  <a:pt x="7591881" y="0"/>
                </a:lnTo>
                <a:lnTo>
                  <a:pt x="7591881" y="7841379"/>
                </a:lnTo>
                <a:lnTo>
                  <a:pt x="0" y="7841379"/>
                </a:lnTo>
                <a:lnTo>
                  <a:pt x="0" y="0"/>
                </a:lnTo>
                <a:close/>
              </a:path>
            </a:pathLst>
          </a:custGeom>
          <a:blipFill>
            <a:blip r:embed="rId3"/>
            <a:stretch>
              <a:fillRect/>
            </a:stretch>
          </a:blipFill>
        </p:spPr>
      </p:sp>
      <p:sp>
        <p:nvSpPr>
          <p:cNvPr id="3" name="Rectangle 2">
            <a:extLst>
              <a:ext uri="{FF2B5EF4-FFF2-40B4-BE49-F238E27FC236}">
                <a16:creationId xmlns:a16="http://schemas.microsoft.com/office/drawing/2014/main" xmlns="" id="{9698690D-9244-3097-C595-EBE5DB600E64}"/>
              </a:ext>
            </a:extLst>
          </p:cNvPr>
          <p:cNvSpPr/>
          <p:nvPr/>
        </p:nvSpPr>
        <p:spPr>
          <a:xfrm>
            <a:off x="1219200" y="283944"/>
            <a:ext cx="15849600" cy="905056"/>
          </a:xfrm>
          <a:prstGeom prst="rect">
            <a:avLst/>
          </a:prstGeom>
        </p:spPr>
        <p:txBody>
          <a:bodyPr wrap="square">
            <a:spAutoFit/>
          </a:bodyPr>
          <a:lstStyle/>
          <a:p>
            <a:pPr algn="just">
              <a:lnSpc>
                <a:spcPct val="150000"/>
              </a:lnSpc>
            </a:pPr>
            <a:r>
              <a:rPr lang="en-US" sz="4000" b="1" dirty="0">
                <a:solidFill>
                  <a:srgbClr val="333333"/>
                </a:solidFill>
                <a:latin typeface="Times New Roman" panose="02020603050405020304" pitchFamily="18" charset="0"/>
                <a:cs typeface="Times New Roman" panose="02020603050405020304" pitchFamily="18" charset="0"/>
              </a:rPr>
              <a:t>c. </a:t>
            </a:r>
            <a:r>
              <a:rPr lang="en-US" sz="4000" b="1" dirty="0" err="1">
                <a:solidFill>
                  <a:srgbClr val="333333"/>
                </a:solidFill>
                <a:latin typeface="Times New Roman" panose="02020603050405020304" pitchFamily="18" charset="0"/>
                <a:cs typeface="Times New Roman" panose="02020603050405020304" pitchFamily="18" charset="0"/>
              </a:rPr>
              <a:t>Lập</a:t>
            </a:r>
            <a:r>
              <a:rPr lang="en-US" sz="4000" b="1" dirty="0">
                <a:solidFill>
                  <a:srgbClr val="333333"/>
                </a:solidFill>
                <a:latin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cs typeface="Times New Roman" panose="02020603050405020304" pitchFamily="18" charset="0"/>
              </a:rPr>
              <a:t>dàn</a:t>
            </a:r>
            <a:r>
              <a:rPr lang="en-US" sz="4000" b="1" dirty="0">
                <a:solidFill>
                  <a:srgbClr val="333333"/>
                </a:solidFill>
                <a:latin typeface="Times New Roman" panose="02020603050405020304" pitchFamily="18" charset="0"/>
                <a:cs typeface="Times New Roman" panose="02020603050405020304" pitchFamily="18" charset="0"/>
              </a:rPr>
              <a:t> ý</a:t>
            </a:r>
            <a:endParaRPr lang="vi-VN" sz="4000" b="1" dirty="0">
              <a:solidFill>
                <a:srgbClr val="333333"/>
              </a:solidFill>
              <a:latin typeface="Times New Roman" panose="02020603050405020304" pitchFamily="18" charset="0"/>
              <a:cs typeface="Times New Roman" panose="02020603050405020304" pitchFamily="18" charset="0"/>
            </a:endParaRPr>
          </a:p>
        </p:txBody>
      </p:sp>
      <p:sp>
        <p:nvSpPr>
          <p:cNvPr id="4" name="Freeform 5">
            <a:extLst>
              <a:ext uri="{FF2B5EF4-FFF2-40B4-BE49-F238E27FC236}">
                <a16:creationId xmlns:a16="http://schemas.microsoft.com/office/drawing/2014/main" xmlns="" id="{953C7EBC-52A7-5370-B802-83308352C726}"/>
              </a:ext>
            </a:extLst>
          </p:cNvPr>
          <p:cNvSpPr/>
          <p:nvPr/>
        </p:nvSpPr>
        <p:spPr>
          <a:xfrm rot="16200000">
            <a:off x="-490476" y="228600"/>
            <a:ext cx="980952" cy="1209552"/>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sp>
        <p:nvSpPr>
          <p:cNvPr id="5" name="Rectangle 4">
            <a:extLst>
              <a:ext uri="{FF2B5EF4-FFF2-40B4-BE49-F238E27FC236}">
                <a16:creationId xmlns:a16="http://schemas.microsoft.com/office/drawing/2014/main" xmlns="" id="{9B360E97-E282-552D-D3D9-08E17ACA7D60}"/>
              </a:ext>
            </a:extLst>
          </p:cNvPr>
          <p:cNvSpPr/>
          <p:nvPr/>
        </p:nvSpPr>
        <p:spPr>
          <a:xfrm>
            <a:off x="487745" y="3447426"/>
            <a:ext cx="4416181" cy="3316742"/>
          </a:xfrm>
          <a:prstGeom prst="rect">
            <a:avLst/>
          </a:prstGeom>
        </p:spPr>
        <p:txBody>
          <a:bodyPr wrap="square">
            <a:spAutoFit/>
          </a:bodyPr>
          <a:lstStyle/>
          <a:p>
            <a:pPr algn="just">
              <a:lnSpc>
                <a:spcPct val="150000"/>
              </a:lnSpc>
            </a:pPr>
            <a:r>
              <a:rPr lang="vi-VN" sz="3600" dirty="0">
                <a:solidFill>
                  <a:srgbClr val="333333"/>
                </a:solidFill>
                <a:latin typeface="+mj-lt"/>
              </a:rPr>
              <a:t> Nêu vấn đề đời sống và ý kiến riêng của người viết về vấn đề đó.</a:t>
            </a:r>
          </a:p>
        </p:txBody>
      </p:sp>
      <p:sp>
        <p:nvSpPr>
          <p:cNvPr id="6" name="Google Shape;3102;p35">
            <a:extLst>
              <a:ext uri="{FF2B5EF4-FFF2-40B4-BE49-F238E27FC236}">
                <a16:creationId xmlns:a16="http://schemas.microsoft.com/office/drawing/2014/main" xmlns="" id="{65841E3F-E3C3-42B1-7338-79F26C3CBBD6}"/>
              </a:ext>
            </a:extLst>
          </p:cNvPr>
          <p:cNvSpPr txBox="1">
            <a:spLocks/>
          </p:cNvSpPr>
          <p:nvPr/>
        </p:nvSpPr>
        <p:spPr>
          <a:xfrm>
            <a:off x="896554" y="1993244"/>
            <a:ext cx="3598565" cy="1027790"/>
          </a:xfrm>
          <a:prstGeom prst="rect">
            <a:avLst/>
          </a:prstGeom>
          <a:solidFill>
            <a:schemeClr val="bg1">
              <a:lumMod val="90000"/>
            </a:schemeClr>
          </a:solidFill>
        </p:spPr>
        <p:txBody>
          <a:bodyPr spcFirstLastPara="1" wrap="square" lIns="182850" tIns="182850" rIns="182850" bIns="182850" anchor="b"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mở</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bài</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Google Shape;3103;p35">
            <a:extLst>
              <a:ext uri="{FF2B5EF4-FFF2-40B4-BE49-F238E27FC236}">
                <a16:creationId xmlns:a16="http://schemas.microsoft.com/office/drawing/2014/main" xmlns="" id="{14892124-E756-89D0-93A5-FD507C2B60BC}"/>
              </a:ext>
            </a:extLst>
          </p:cNvPr>
          <p:cNvSpPr txBox="1">
            <a:spLocks/>
          </p:cNvSpPr>
          <p:nvPr/>
        </p:nvSpPr>
        <p:spPr>
          <a:xfrm>
            <a:off x="7086600" y="1993244"/>
            <a:ext cx="3601167" cy="1027790"/>
          </a:xfrm>
          <a:prstGeom prst="rect">
            <a:avLst/>
          </a:prstGeom>
          <a:solidFill>
            <a:schemeClr val="accent5">
              <a:lumMod val="40000"/>
              <a:lumOff val="60000"/>
            </a:schemeClr>
          </a:solidFill>
        </p:spPr>
        <p:txBody>
          <a:bodyPr spcFirstLastPara="1" wrap="square" lIns="182850" tIns="182850" rIns="182850" bIns="182850" anchor="b"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thân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bài</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3107;p35">
            <a:extLst>
              <a:ext uri="{FF2B5EF4-FFF2-40B4-BE49-F238E27FC236}">
                <a16:creationId xmlns:a16="http://schemas.microsoft.com/office/drawing/2014/main" xmlns="" id="{FBE36A95-9382-9226-B9E3-DC99E7BB3959}"/>
              </a:ext>
            </a:extLst>
          </p:cNvPr>
          <p:cNvSpPr txBox="1">
            <a:spLocks/>
          </p:cNvSpPr>
          <p:nvPr/>
        </p:nvSpPr>
        <p:spPr>
          <a:xfrm>
            <a:off x="13814987" y="1993244"/>
            <a:ext cx="3558613" cy="1027790"/>
          </a:xfrm>
          <a:prstGeom prst="rect">
            <a:avLst/>
          </a:prstGeom>
          <a:solidFill>
            <a:schemeClr val="accent3">
              <a:lumMod val="60000"/>
              <a:lumOff val="40000"/>
            </a:schemeClr>
          </a:solidFill>
        </p:spPr>
        <p:txBody>
          <a:bodyPr spcFirstLastPara="1" wrap="square" lIns="182850" tIns="182850" rIns="182850" bIns="182850" anchor="b"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kết</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bài</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xmlns="" id="{738F8DD5-F468-C03B-30D0-9FB0C2AC58CF}"/>
              </a:ext>
            </a:extLst>
          </p:cNvPr>
          <p:cNvCxnSpPr/>
          <p:nvPr/>
        </p:nvCxnSpPr>
        <p:spPr>
          <a:xfrm>
            <a:off x="5410200" y="3447426"/>
            <a:ext cx="0" cy="4038600"/>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C2345988-EB8B-4F5B-FA79-8B2A6B9ED013}"/>
              </a:ext>
            </a:extLst>
          </p:cNvPr>
          <p:cNvCxnSpPr/>
          <p:nvPr/>
        </p:nvCxnSpPr>
        <p:spPr>
          <a:xfrm>
            <a:off x="12853232" y="3447426"/>
            <a:ext cx="0" cy="4038600"/>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4DC5878B-4B93-84DF-98FF-B521F8B320D6}"/>
              </a:ext>
            </a:extLst>
          </p:cNvPr>
          <p:cNvSpPr/>
          <p:nvPr/>
        </p:nvSpPr>
        <p:spPr>
          <a:xfrm>
            <a:off x="13386202" y="3394014"/>
            <a:ext cx="4416181" cy="2485745"/>
          </a:xfrm>
          <a:prstGeom prst="rect">
            <a:avLst/>
          </a:prstGeom>
        </p:spPr>
        <p:txBody>
          <a:bodyPr wrap="square">
            <a:spAutoFit/>
          </a:bodyPr>
          <a:lstStyle/>
          <a:p>
            <a:pPr algn="just">
              <a:lnSpc>
                <a:spcPct val="150000"/>
              </a:lnSpc>
            </a:pPr>
            <a:r>
              <a:rPr lang="vi-VN" sz="3600" dirty="0">
                <a:solidFill>
                  <a:srgbClr val="333333"/>
                </a:solidFill>
                <a:latin typeface="+mj-lt"/>
              </a:rPr>
              <a:t>Những nhận thức và hành động người đọc cần hướng tới.</a:t>
            </a:r>
          </a:p>
        </p:txBody>
      </p:sp>
      <p:sp>
        <p:nvSpPr>
          <p:cNvPr id="12" name="Rectangle 11">
            <a:extLst>
              <a:ext uri="{FF2B5EF4-FFF2-40B4-BE49-F238E27FC236}">
                <a16:creationId xmlns:a16="http://schemas.microsoft.com/office/drawing/2014/main" xmlns="" id="{609A44C7-FAA5-0666-EFA3-82E9F3047921}"/>
              </a:ext>
            </a:extLst>
          </p:cNvPr>
          <p:cNvSpPr/>
          <p:nvPr/>
        </p:nvSpPr>
        <p:spPr>
          <a:xfrm>
            <a:off x="5644772" y="3394014"/>
            <a:ext cx="6934199" cy="6740307"/>
          </a:xfrm>
          <a:prstGeom prst="rect">
            <a:avLst/>
          </a:prstGeom>
        </p:spPr>
        <p:txBody>
          <a:bodyPr wrap="square">
            <a:spAutoFit/>
          </a:bodyPr>
          <a:lstStyle/>
          <a:p>
            <a:pPr algn="just">
              <a:lnSpc>
                <a:spcPct val="150000"/>
              </a:lnSpc>
            </a:pPr>
            <a:r>
              <a:rPr lang="vi-VN" sz="3600" b="1" dirty="0">
                <a:solidFill>
                  <a:srgbClr val="333333"/>
                </a:solidFill>
                <a:latin typeface="+mj-lt"/>
              </a:rPr>
              <a:t>Lập luận làm sáng rõ ý kiến và thuyết phục người đọc.</a:t>
            </a:r>
          </a:p>
          <a:p>
            <a:pPr algn="just">
              <a:lnSpc>
                <a:spcPct val="150000"/>
              </a:lnSpc>
              <a:buFont typeface="Arial" panose="020B0604020202020204" pitchFamily="34" charset="0"/>
              <a:buChar char="•"/>
            </a:pPr>
            <a:r>
              <a:rPr lang="vi-VN" sz="3600" dirty="0">
                <a:solidFill>
                  <a:srgbClr val="333333"/>
                </a:solidFill>
                <a:latin typeface="+mj-lt"/>
              </a:rPr>
              <a:t>Vì sao lại có ý kiến như vậy? (Lí lẽ, bằng chứng)</a:t>
            </a:r>
          </a:p>
          <a:p>
            <a:pPr algn="just">
              <a:lnSpc>
                <a:spcPct val="150000"/>
              </a:lnSpc>
              <a:buFont typeface="Arial" panose="020B0604020202020204" pitchFamily="34" charset="0"/>
              <a:buChar char="•"/>
            </a:pPr>
            <a:r>
              <a:rPr lang="vi-VN" sz="3600" dirty="0">
                <a:solidFill>
                  <a:srgbClr val="333333"/>
                </a:solidFill>
                <a:latin typeface="+mj-lt"/>
              </a:rPr>
              <a:t>Ý kiến đó đúng đắn như thế nào? (Lí lẽ, bằng chứng)</a:t>
            </a:r>
          </a:p>
          <a:p>
            <a:pPr algn="just">
              <a:lnSpc>
                <a:spcPct val="150000"/>
              </a:lnSpc>
              <a:buFont typeface="Arial" panose="020B0604020202020204" pitchFamily="34" charset="0"/>
              <a:buChar char="•"/>
            </a:pPr>
            <a:r>
              <a:rPr lang="vi-VN" sz="3600" dirty="0">
                <a:solidFill>
                  <a:srgbClr val="333333"/>
                </a:solidFill>
                <a:latin typeface="+mj-lt"/>
              </a:rPr>
              <a:t>Liên hệ, mở rộng vấn đề? (Lí lẽ, bằng chứng)</a:t>
            </a:r>
          </a:p>
        </p:txBody>
      </p:sp>
    </p:spTree>
    <p:extLst>
      <p:ext uri="{BB962C8B-B14F-4D97-AF65-F5344CB8AC3E}">
        <p14:creationId xmlns:p14="http://schemas.microsoft.com/office/powerpoint/2010/main" val="190252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1000"/>
                                        <p:tgtEl>
                                          <p:spTgt spid="8"/>
                                        </p:tgtEl>
                                      </p:cBhvr>
                                    </p:animEffect>
                                    <p:anim calcmode="lin" valueType="num">
                                      <p:cBhvr>
                                        <p:cTn id="59" dur="1000" fill="hold"/>
                                        <p:tgtEl>
                                          <p:spTgt spid="8"/>
                                        </p:tgtEl>
                                        <p:attrNameLst>
                                          <p:attrName>ppt_x</p:attrName>
                                        </p:attrNameLst>
                                      </p:cBhvr>
                                      <p:tavLst>
                                        <p:tav tm="0">
                                          <p:val>
                                            <p:strVal val="#ppt_x"/>
                                          </p:val>
                                        </p:tav>
                                        <p:tav tm="100000">
                                          <p:val>
                                            <p:strVal val="#ppt_x"/>
                                          </p:val>
                                        </p:tav>
                                      </p:tavLst>
                                    </p:anim>
                                    <p:anim calcmode="lin" valueType="num">
                                      <p:cBhvr>
                                        <p:cTn id="6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7" grpId="0" animBg="1"/>
      <p:bldP spid="8" grpId="0" animBg="1"/>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0"/>
          <p:cNvSpPr/>
          <p:nvPr/>
        </p:nvSpPr>
        <p:spPr>
          <a:xfrm rot="2893084">
            <a:off x="-200597" y="-2448273"/>
            <a:ext cx="4031668" cy="5966832"/>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3"/>
            <a:stretch>
              <a:fillRect/>
            </a:stretch>
          </a:blipFill>
        </p:spPr>
      </p:sp>
      <p:sp>
        <p:nvSpPr>
          <p:cNvPr id="5" name="Freeform 11"/>
          <p:cNvSpPr/>
          <p:nvPr/>
        </p:nvSpPr>
        <p:spPr>
          <a:xfrm rot="9119920">
            <a:off x="-994449" y="-935875"/>
            <a:ext cx="2752029" cy="2942036"/>
          </a:xfrm>
          <a:custGeom>
            <a:avLst/>
            <a:gdLst/>
            <a:ahLst/>
            <a:cxnLst/>
            <a:rect l="l" t="t" r="r" b="b"/>
            <a:pathLst>
              <a:path w="2752029" h="2942036">
                <a:moveTo>
                  <a:pt x="0" y="0"/>
                </a:moveTo>
                <a:lnTo>
                  <a:pt x="2752029" y="0"/>
                </a:lnTo>
                <a:lnTo>
                  <a:pt x="2752029" y="2942035"/>
                </a:lnTo>
                <a:lnTo>
                  <a:pt x="0" y="2942035"/>
                </a:lnTo>
                <a:lnTo>
                  <a:pt x="0" y="0"/>
                </a:lnTo>
                <a:close/>
              </a:path>
            </a:pathLst>
          </a:custGeom>
          <a:blipFill>
            <a:blip r:embed="rId4">
              <a:alphaModFix amt="78000"/>
            </a:blip>
            <a:stretch>
              <a:fillRect/>
            </a:stretch>
          </a:blipFill>
        </p:spPr>
      </p:sp>
      <p:sp>
        <p:nvSpPr>
          <p:cNvPr id="6" name="Rectangle 5"/>
          <p:cNvSpPr/>
          <p:nvPr/>
        </p:nvSpPr>
        <p:spPr>
          <a:xfrm>
            <a:off x="4876800" y="876300"/>
            <a:ext cx="7296003" cy="707886"/>
          </a:xfrm>
          <a:prstGeom prst="rect">
            <a:avLst/>
          </a:prstGeom>
        </p:spPr>
        <p:txBody>
          <a:bodyPr wrap="square">
            <a:spAutoFit/>
          </a:bodyPr>
          <a:lstStyle/>
          <a:p>
            <a:pPr algn="ctr"/>
            <a:r>
              <a:rPr lang="en-US" sz="4000" b="1" dirty="0">
                <a:solidFill>
                  <a:prstClr val="black"/>
                </a:solidFill>
                <a:latin typeface="Times New Roman" panose="02020603050405020304" pitchFamily="18" charset="0"/>
                <a:cs typeface="Times New Roman" panose="02020603050405020304" pitchFamily="18" charset="0"/>
              </a:rPr>
              <a:t>2. VIẾT BÀI</a:t>
            </a:r>
            <a:endParaRPr lang="en-US" sz="4000" dirty="0">
              <a:solidFill>
                <a:prstClr val="black"/>
              </a:solidFill>
              <a:latin typeface="Times New Roman" panose="02020603050405020304" pitchFamily="18" charset="0"/>
              <a:cs typeface="Times New Roman" panose="02020603050405020304" pitchFamily="18" charset="0"/>
            </a:endParaRPr>
          </a:p>
        </p:txBody>
      </p:sp>
      <p:grpSp>
        <p:nvGrpSpPr>
          <p:cNvPr id="21" name="Group 4"/>
          <p:cNvGrpSpPr/>
          <p:nvPr/>
        </p:nvGrpSpPr>
        <p:grpSpPr>
          <a:xfrm rot="16200000">
            <a:off x="-490476" y="2224982"/>
            <a:ext cx="980952" cy="1209552"/>
            <a:chOff x="0" y="0"/>
            <a:chExt cx="6238240" cy="6238240"/>
          </a:xfrm>
        </p:grpSpPr>
        <p:sp>
          <p:nvSpPr>
            <p:cNvPr id="22" name="Freeform 5"/>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grpSp>
      <p:sp>
        <p:nvSpPr>
          <p:cNvPr id="23" name="Rectangle 22"/>
          <p:cNvSpPr/>
          <p:nvPr/>
        </p:nvSpPr>
        <p:spPr>
          <a:xfrm>
            <a:off x="853139" y="2339282"/>
            <a:ext cx="3261661" cy="1015663"/>
          </a:xfrm>
          <a:prstGeom prst="rect">
            <a:avLst/>
          </a:prstGeom>
        </p:spPr>
        <p:txBody>
          <a:bodyPr wrap="square">
            <a:spAutoFit/>
          </a:bodyPr>
          <a:lstStyle/>
          <a:p>
            <a:pPr algn="just">
              <a:lnSpc>
                <a:spcPct val="150000"/>
              </a:lnSpc>
            </a:pPr>
            <a:r>
              <a:rPr lang="en-US" sz="4000" b="1" dirty="0" err="1">
                <a:solidFill>
                  <a:srgbClr val="333333"/>
                </a:solidFill>
                <a:latin typeface="Times New Roman" panose="02020603050405020304" pitchFamily="18" charset="0"/>
                <a:cs typeface="Times New Roman" panose="02020603050405020304" pitchFamily="18" charset="0"/>
              </a:rPr>
              <a:t>Với</a:t>
            </a:r>
            <a:r>
              <a:rPr lang="en-US" sz="4000" b="1" dirty="0">
                <a:solidFill>
                  <a:srgbClr val="333333"/>
                </a:solidFill>
                <a:latin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cs typeface="Times New Roman" panose="02020603050405020304" pitchFamily="18" charset="0"/>
              </a:rPr>
              <a:t>mở</a:t>
            </a:r>
            <a:r>
              <a:rPr lang="en-US" sz="4000" b="1" dirty="0">
                <a:solidFill>
                  <a:srgbClr val="333333"/>
                </a:solidFill>
                <a:latin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cs typeface="Times New Roman" panose="02020603050405020304" pitchFamily="18" charset="0"/>
              </a:rPr>
              <a:t>bài</a:t>
            </a:r>
            <a:endParaRPr lang="vi-VN" sz="4000" dirty="0">
              <a:solidFill>
                <a:srgbClr val="333333"/>
              </a:solidFill>
              <a:latin typeface="Times New Roman" panose="02020603050405020304" pitchFamily="18" charset="0"/>
              <a:cs typeface="Times New Roman" panose="02020603050405020304" pitchFamily="18" charset="0"/>
            </a:endParaRPr>
          </a:p>
        </p:txBody>
      </p:sp>
      <p:sp>
        <p:nvSpPr>
          <p:cNvPr id="24" name="Google Shape;3104;p35"/>
          <p:cNvSpPr txBox="1">
            <a:spLocks/>
          </p:cNvSpPr>
          <p:nvPr/>
        </p:nvSpPr>
        <p:spPr>
          <a:xfrm>
            <a:off x="381565" y="3324351"/>
            <a:ext cx="11512613" cy="2490158"/>
          </a:xfrm>
          <a:prstGeom prst="rect">
            <a:avLst/>
          </a:prstGeom>
        </p:spPr>
        <p:txBody>
          <a:bodyPr spcFirstLastPara="1" wrap="square" lIns="182850" tIns="182850" rIns="182850" bIns="1828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dirty="0" err="1">
                <a:latin typeface="Times New Roman" panose="02020603050405020304" pitchFamily="18" charset="0"/>
                <a:ea typeface="Cambria" panose="02040503050406030204" pitchFamily="18" charset="0"/>
                <a:cs typeface="Times New Roman" panose="02020603050405020304" pitchFamily="18" charset="0"/>
              </a:rPr>
              <a:t>Xác</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định</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vấn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đề</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p>
          <a:p>
            <a:r>
              <a:rPr lang="en-US" sz="40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giới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thiệu</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trực</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tiếp</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r>
              <a:rPr lang="en-US" sz="4000" dirty="0" err="1">
                <a:latin typeface="Times New Roman" panose="02020603050405020304" pitchFamily="18" charset="0"/>
                <a:ea typeface="Cambria" panose="02040503050406030204" pitchFamily="18" charset="0"/>
                <a:cs typeface="Times New Roman" panose="02020603050405020304" pitchFamily="18" charset="0"/>
              </a:rPr>
              <a:t>gián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tiếp</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p>
          <a:p>
            <a:r>
              <a:rPr lang="en-US" sz="4000" dirty="0" err="1">
                <a:latin typeface="Times New Roman" panose="02020603050405020304" pitchFamily="18" charset="0"/>
                <a:ea typeface="Cambria" panose="02040503050406030204" pitchFamily="18" charset="0"/>
                <a:cs typeface="Times New Roman" panose="02020603050405020304" pitchFamily="18" charset="0"/>
              </a:rPr>
              <a:t>Đưa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ra</a:t>
            </a:r>
            <a:r>
              <a:rPr lang="en-US" sz="4000" dirty="0">
                <a:latin typeface="Times New Roman" panose="02020603050405020304" pitchFamily="18" charset="0"/>
                <a:ea typeface="Cambria" panose="02040503050406030204" pitchFamily="18" charset="0"/>
                <a:cs typeface="Times New Roman" panose="02020603050405020304" pitchFamily="18" charset="0"/>
              </a:rPr>
              <a:t> ý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kiến</a:t>
            </a:r>
            <a:r>
              <a:rPr lang="en-US" sz="4000" dirty="0">
                <a:latin typeface="Times New Roman" panose="02020603050405020304" pitchFamily="18" charset="0"/>
                <a:ea typeface="Cambria" panose="02040503050406030204" pitchFamily="18" charset="0"/>
                <a:cs typeface="Times New Roman" panose="02020603050405020304" pitchFamily="18" charset="0"/>
              </a:rPr>
              <a:t> 1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cách</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ràng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chính</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xác</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p>
        </p:txBody>
      </p:sp>
      <p:grpSp>
        <p:nvGrpSpPr>
          <p:cNvPr id="25" name="Group 4"/>
          <p:cNvGrpSpPr/>
          <p:nvPr/>
        </p:nvGrpSpPr>
        <p:grpSpPr>
          <a:xfrm rot="16200000">
            <a:off x="-409452" y="6430275"/>
            <a:ext cx="980952" cy="1209552"/>
            <a:chOff x="0" y="0"/>
            <a:chExt cx="6238240" cy="6238240"/>
          </a:xfrm>
        </p:grpSpPr>
        <p:sp>
          <p:nvSpPr>
            <p:cNvPr id="26" name="Freeform 5"/>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grpSp>
      <p:sp>
        <p:nvSpPr>
          <p:cNvPr id="27" name="Rectangle 26"/>
          <p:cNvSpPr/>
          <p:nvPr/>
        </p:nvSpPr>
        <p:spPr>
          <a:xfrm>
            <a:off x="856683" y="6544575"/>
            <a:ext cx="3261661" cy="1015663"/>
          </a:xfrm>
          <a:prstGeom prst="rect">
            <a:avLst/>
          </a:prstGeom>
        </p:spPr>
        <p:txBody>
          <a:bodyPr wrap="square">
            <a:spAutoFit/>
          </a:bodyPr>
          <a:lstStyle/>
          <a:p>
            <a:pPr algn="just">
              <a:lnSpc>
                <a:spcPct val="150000"/>
              </a:lnSpc>
            </a:pPr>
            <a:r>
              <a:rPr lang="en-US" sz="4000" b="1" dirty="0" err="1">
                <a:solidFill>
                  <a:srgbClr val="333333"/>
                </a:solidFill>
                <a:latin typeface="Times New Roman" panose="02020603050405020304" pitchFamily="18" charset="0"/>
                <a:cs typeface="Times New Roman" panose="02020603050405020304" pitchFamily="18" charset="0"/>
              </a:rPr>
              <a:t>Với</a:t>
            </a:r>
            <a:r>
              <a:rPr lang="en-US" sz="4000" b="1" dirty="0">
                <a:solidFill>
                  <a:srgbClr val="333333"/>
                </a:solidFill>
                <a:latin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cs typeface="Times New Roman" panose="02020603050405020304" pitchFamily="18" charset="0"/>
              </a:rPr>
              <a:t>thân</a:t>
            </a:r>
            <a:r>
              <a:rPr lang="en-US" sz="4000" b="1" dirty="0">
                <a:solidFill>
                  <a:srgbClr val="333333"/>
                </a:solidFill>
                <a:latin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cs typeface="Times New Roman" panose="02020603050405020304" pitchFamily="18" charset="0"/>
              </a:rPr>
              <a:t>bài</a:t>
            </a:r>
            <a:endParaRPr lang="vi-VN" sz="4000" dirty="0">
              <a:solidFill>
                <a:srgbClr val="333333"/>
              </a:solidFill>
              <a:latin typeface="Times New Roman" panose="02020603050405020304" pitchFamily="18" charset="0"/>
              <a:cs typeface="Times New Roman" panose="02020603050405020304" pitchFamily="18" charset="0"/>
            </a:endParaRPr>
          </a:p>
        </p:txBody>
      </p:sp>
      <p:sp>
        <p:nvSpPr>
          <p:cNvPr id="28" name="Google Shape;3105;p35"/>
          <p:cNvSpPr txBox="1">
            <a:spLocks/>
          </p:cNvSpPr>
          <p:nvPr/>
        </p:nvSpPr>
        <p:spPr>
          <a:xfrm>
            <a:off x="2895600" y="7140256"/>
            <a:ext cx="12283440" cy="5662202"/>
          </a:xfrm>
          <a:prstGeom prst="rect">
            <a:avLst/>
          </a:prstGeom>
        </p:spPr>
        <p:txBody>
          <a:bodyPr spcFirstLastPara="1" wrap="square" lIns="182850" tIns="182850" rIns="182850" bIns="1828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85800" indent="-685800"/>
            <a:r>
              <a:rPr lang="en-US" sz="4000" dirty="0" err="1">
                <a:latin typeface="Times New Roman" panose="02020603050405020304" pitchFamily="18" charset="0"/>
                <a:ea typeface="Cambria" panose="02040503050406030204" pitchFamily="18" charset="0"/>
                <a:cs typeface="Times New Roman" panose="02020603050405020304" pitchFamily="18" charset="0"/>
              </a:rPr>
              <a:t>Tách</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điểm</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4000" dirty="0">
                <a:latin typeface="Times New Roman" panose="02020603050405020304" pitchFamily="18" charset="0"/>
                <a:ea typeface="Cambria" panose="02040503050406030204" pitchFamily="18" charset="0"/>
                <a:cs typeface="Times New Roman" panose="02020603050405020304" pitchFamily="18" charset="0"/>
              </a:rPr>
              <a:t> 1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hoàn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chỉnh</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p>
          <a:p>
            <a:pPr marL="685800" indent="-685800"/>
            <a:r>
              <a:rPr lang="en-US" sz="4000" dirty="0" err="1">
                <a:latin typeface="Times New Roman" panose="02020603050405020304" pitchFamily="18" charset="0"/>
                <a:ea typeface="Cambria" panose="02040503050406030204" pitchFamily="18" charset="0"/>
                <a:cs typeface="Times New Roman" panose="02020603050405020304" pitchFamily="18" charset="0"/>
              </a:rPr>
              <a:t>Luôn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thống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nhất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nội</a:t>
            </a:r>
            <a:r>
              <a:rPr lang="en-US" sz="4000" dirty="0">
                <a:latin typeface="Times New Roman" panose="02020603050405020304" pitchFamily="18" charset="0"/>
                <a:ea typeface="Cambria" panose="02040503050406030204" pitchFamily="18" charset="0"/>
                <a:cs typeface="Times New Roman" panose="02020603050405020304" pitchFamily="18" charset="0"/>
              </a:rPr>
              <a:t> dung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vấn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đề</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đã</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lựa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chọn</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p>
          <a:p>
            <a:pPr marL="685800" indent="-685800"/>
            <a:r>
              <a:rPr lang="en-US" sz="4000" dirty="0" err="1">
                <a:latin typeface="Times New Roman" panose="02020603050405020304" pitchFamily="18" charset="0"/>
                <a:ea typeface="Cambria" panose="02040503050406030204" pitchFamily="18" charset="0"/>
                <a:cs typeface="Times New Roman" panose="02020603050405020304" pitchFamily="18" charset="0"/>
              </a:rPr>
              <a:t>Chú</a:t>
            </a:r>
            <a:r>
              <a:rPr lang="en-US" sz="4000" dirty="0">
                <a:latin typeface="Times New Roman" panose="02020603050405020304" pitchFamily="18" charset="0"/>
                <a:ea typeface="Cambria" panose="02040503050406030204" pitchFamily="18" charset="0"/>
                <a:cs typeface="Times New Roman" panose="02020603050405020304" pitchFamily="18" charset="0"/>
              </a:rPr>
              <a:t> ý </a:t>
            </a:r>
            <a:r>
              <a:rPr lang="en-US" sz="4000" dirty="0" err="1">
                <a:latin typeface="Times New Roman" panose="02020603050405020304" pitchFamily="18" charset="0"/>
                <a:ea typeface="Cambria" panose="02040503050406030204" pitchFamily="18" charset="0"/>
                <a:cs typeface="Times New Roman" panose="02020603050405020304" pitchFamily="18" charset="0"/>
              </a:rPr>
              <a:t>phương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tiện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liên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kết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p>
        </p:txBody>
      </p:sp>
      <p:grpSp>
        <p:nvGrpSpPr>
          <p:cNvPr id="29" name="Group 4"/>
          <p:cNvGrpSpPr/>
          <p:nvPr/>
        </p:nvGrpSpPr>
        <p:grpSpPr>
          <a:xfrm rot="16200000">
            <a:off x="9867900" y="2304058"/>
            <a:ext cx="980952" cy="1209552"/>
            <a:chOff x="0" y="0"/>
            <a:chExt cx="6238240" cy="6238240"/>
          </a:xfrm>
        </p:grpSpPr>
        <p:sp>
          <p:nvSpPr>
            <p:cNvPr id="30" name="Freeform 5"/>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grpSp>
      <p:sp>
        <p:nvSpPr>
          <p:cNvPr id="31" name="Rectangle 30"/>
          <p:cNvSpPr/>
          <p:nvPr/>
        </p:nvSpPr>
        <p:spPr>
          <a:xfrm>
            <a:off x="11211515" y="2418358"/>
            <a:ext cx="3261661" cy="1015663"/>
          </a:xfrm>
          <a:prstGeom prst="rect">
            <a:avLst/>
          </a:prstGeom>
        </p:spPr>
        <p:txBody>
          <a:bodyPr wrap="square">
            <a:spAutoFit/>
          </a:bodyPr>
          <a:lstStyle/>
          <a:p>
            <a:pPr algn="just">
              <a:lnSpc>
                <a:spcPct val="150000"/>
              </a:lnSpc>
            </a:pPr>
            <a:r>
              <a:rPr lang="en-US" sz="4000" b="1" dirty="0" err="1">
                <a:solidFill>
                  <a:srgbClr val="333333"/>
                </a:solidFill>
                <a:latin typeface="Times New Roman" panose="02020603050405020304" pitchFamily="18" charset="0"/>
                <a:cs typeface="Times New Roman" panose="02020603050405020304" pitchFamily="18" charset="0"/>
              </a:rPr>
              <a:t>Với</a:t>
            </a:r>
            <a:r>
              <a:rPr lang="en-US" sz="4000" b="1" dirty="0">
                <a:solidFill>
                  <a:srgbClr val="333333"/>
                </a:solidFill>
                <a:latin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cs typeface="Times New Roman" panose="02020603050405020304" pitchFamily="18" charset="0"/>
              </a:rPr>
              <a:t>kết</a:t>
            </a:r>
            <a:r>
              <a:rPr lang="en-US" sz="4000" b="1" dirty="0">
                <a:solidFill>
                  <a:srgbClr val="333333"/>
                </a:solidFill>
                <a:latin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cs typeface="Times New Roman" panose="02020603050405020304" pitchFamily="18" charset="0"/>
              </a:rPr>
              <a:t>bài</a:t>
            </a:r>
            <a:endParaRPr lang="vi-VN" sz="4000" dirty="0">
              <a:solidFill>
                <a:srgbClr val="333333"/>
              </a:solidFill>
              <a:latin typeface="Times New Roman" panose="02020603050405020304" pitchFamily="18" charset="0"/>
              <a:cs typeface="Times New Roman" panose="02020603050405020304" pitchFamily="18" charset="0"/>
            </a:endParaRPr>
          </a:p>
        </p:txBody>
      </p:sp>
      <p:sp>
        <p:nvSpPr>
          <p:cNvPr id="32" name="Google Shape;3106;p35"/>
          <p:cNvSpPr txBox="1">
            <a:spLocks/>
          </p:cNvSpPr>
          <p:nvPr/>
        </p:nvSpPr>
        <p:spPr>
          <a:xfrm>
            <a:off x="9753600" y="3326299"/>
            <a:ext cx="8686800" cy="2884001"/>
          </a:xfrm>
          <a:prstGeom prst="rect">
            <a:avLst/>
          </a:prstGeom>
        </p:spPr>
        <p:txBody>
          <a:bodyPr spcFirstLastPara="1" wrap="square" lIns="182850" tIns="182850" rIns="182850" bIns="1828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85800" indent="-685800"/>
            <a:r>
              <a:rPr lang="en-US" sz="4000"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đoạn</a:t>
            </a:r>
            <a:endParaRPr lang="en-US" sz="4000" dirty="0">
              <a:latin typeface="Times New Roman" panose="02020603050405020304" pitchFamily="18" charset="0"/>
              <a:ea typeface="Cambria" panose="02040503050406030204" pitchFamily="18" charset="0"/>
              <a:cs typeface="Times New Roman" panose="02020603050405020304" pitchFamily="18" charset="0"/>
            </a:endParaRPr>
          </a:p>
          <a:p>
            <a:pPr marL="685800" indent="-685800"/>
            <a:r>
              <a:rPr lang="vi-VN" sz="4000" dirty="0">
                <a:latin typeface="Times New Roman" panose="02020603050405020304" pitchFamily="18" charset="0"/>
                <a:ea typeface="Cambria" panose="02040503050406030204" pitchFamily="18" charset="0"/>
                <a:cs typeface="Times New Roman" panose="02020603050405020304" pitchFamily="18" charset="0"/>
              </a:rPr>
              <a:t>Nêu ý nghĩa vấn đề.</a:t>
            </a:r>
          </a:p>
          <a:p>
            <a:pPr marL="685800" indent="-685800"/>
            <a:r>
              <a:rPr lang="vi-VN" sz="4000" dirty="0">
                <a:latin typeface="Times New Roman" panose="02020603050405020304" pitchFamily="18" charset="0"/>
                <a:ea typeface="Cambria" panose="02040503050406030204" pitchFamily="18" charset="0"/>
                <a:cs typeface="Times New Roman" panose="02020603050405020304" pitchFamily="18" charset="0"/>
              </a:rPr>
              <a:t>Xác định phương hướng hành động</a:t>
            </a:r>
          </a:p>
        </p:txBody>
      </p:sp>
    </p:spTree>
    <p:extLst>
      <p:ext uri="{BB962C8B-B14F-4D97-AF65-F5344CB8AC3E}">
        <p14:creationId xmlns:p14="http://schemas.microsoft.com/office/powerpoint/2010/main" val="371736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1000"/>
                                        <p:tgtEl>
                                          <p:spTgt spid="24">
                                            <p:txEl>
                                              <p:pRg st="0" end="0"/>
                                            </p:txEl>
                                          </p:spTgt>
                                        </p:tgtEl>
                                      </p:cBhvr>
                                    </p:animEffect>
                                    <p:anim calcmode="lin" valueType="num">
                                      <p:cBhvr>
                                        <p:cTn id="8"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xEl>
                                              <p:pRg st="1" end="1"/>
                                            </p:txEl>
                                          </p:spTgt>
                                        </p:tgtEl>
                                        <p:attrNameLst>
                                          <p:attrName>style.visibility</p:attrName>
                                        </p:attrNameLst>
                                      </p:cBhvr>
                                      <p:to>
                                        <p:strVal val="visible"/>
                                      </p:to>
                                    </p:set>
                                    <p:animEffect transition="in" filter="fade">
                                      <p:cBhvr>
                                        <p:cTn id="14" dur="1000"/>
                                        <p:tgtEl>
                                          <p:spTgt spid="24">
                                            <p:txEl>
                                              <p:pRg st="1" end="1"/>
                                            </p:txEl>
                                          </p:spTgt>
                                        </p:tgtEl>
                                      </p:cBhvr>
                                    </p:animEffect>
                                    <p:anim calcmode="lin" valueType="num">
                                      <p:cBhvr>
                                        <p:cTn id="15" dur="10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xEl>
                                              <p:pRg st="2" end="2"/>
                                            </p:txEl>
                                          </p:spTgt>
                                        </p:tgtEl>
                                        <p:attrNameLst>
                                          <p:attrName>style.visibility</p:attrName>
                                        </p:attrNameLst>
                                      </p:cBhvr>
                                      <p:to>
                                        <p:strVal val="visible"/>
                                      </p:to>
                                    </p:set>
                                    <p:animEffect transition="in" filter="fade">
                                      <p:cBhvr>
                                        <p:cTn id="21" dur="1000"/>
                                        <p:tgtEl>
                                          <p:spTgt spid="24">
                                            <p:txEl>
                                              <p:pRg st="2" end="2"/>
                                            </p:txEl>
                                          </p:spTgt>
                                        </p:tgtEl>
                                      </p:cBhvr>
                                    </p:animEffect>
                                    <p:anim calcmode="lin" valueType="num">
                                      <p:cBhvr>
                                        <p:cTn id="22" dur="10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8">
                                            <p:txEl>
                                              <p:pRg st="0" end="0"/>
                                            </p:txEl>
                                          </p:spTgt>
                                        </p:tgtEl>
                                        <p:attrNameLst>
                                          <p:attrName>style.visibility</p:attrName>
                                        </p:attrNameLst>
                                      </p:cBhvr>
                                      <p:to>
                                        <p:strVal val="visible"/>
                                      </p:to>
                                    </p:set>
                                    <p:animEffect transition="in" filter="fade">
                                      <p:cBhvr>
                                        <p:cTn id="28" dur="1000"/>
                                        <p:tgtEl>
                                          <p:spTgt spid="28">
                                            <p:txEl>
                                              <p:pRg st="0" end="0"/>
                                            </p:txEl>
                                          </p:spTgt>
                                        </p:tgtEl>
                                      </p:cBhvr>
                                    </p:animEffect>
                                    <p:anim calcmode="lin" valueType="num">
                                      <p:cBhvr>
                                        <p:cTn id="29"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8">
                                            <p:txEl>
                                              <p:pRg st="1" end="1"/>
                                            </p:txEl>
                                          </p:spTgt>
                                        </p:tgtEl>
                                        <p:attrNameLst>
                                          <p:attrName>style.visibility</p:attrName>
                                        </p:attrNameLst>
                                      </p:cBhvr>
                                      <p:to>
                                        <p:strVal val="visible"/>
                                      </p:to>
                                    </p:set>
                                    <p:animEffect transition="in" filter="fade">
                                      <p:cBhvr>
                                        <p:cTn id="35" dur="1000"/>
                                        <p:tgtEl>
                                          <p:spTgt spid="28">
                                            <p:txEl>
                                              <p:pRg st="1" end="1"/>
                                            </p:txEl>
                                          </p:spTgt>
                                        </p:tgtEl>
                                      </p:cBhvr>
                                    </p:animEffect>
                                    <p:anim calcmode="lin" valueType="num">
                                      <p:cBhvr>
                                        <p:cTn id="36"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xEl>
                                              <p:pRg st="2" end="2"/>
                                            </p:txEl>
                                          </p:spTgt>
                                        </p:tgtEl>
                                        <p:attrNameLst>
                                          <p:attrName>style.visibility</p:attrName>
                                        </p:attrNameLst>
                                      </p:cBhvr>
                                      <p:to>
                                        <p:strVal val="visible"/>
                                      </p:to>
                                    </p:set>
                                    <p:animEffect transition="in" filter="fade">
                                      <p:cBhvr>
                                        <p:cTn id="42" dur="1000"/>
                                        <p:tgtEl>
                                          <p:spTgt spid="28">
                                            <p:txEl>
                                              <p:pRg st="2" end="2"/>
                                            </p:txEl>
                                          </p:spTgt>
                                        </p:tgtEl>
                                      </p:cBhvr>
                                    </p:animEffect>
                                    <p:anim calcmode="lin" valueType="num">
                                      <p:cBhvr>
                                        <p:cTn id="43" dur="10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2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2">
                                            <p:txEl>
                                              <p:pRg st="0" end="0"/>
                                            </p:txEl>
                                          </p:spTgt>
                                        </p:tgtEl>
                                        <p:attrNameLst>
                                          <p:attrName>style.visibility</p:attrName>
                                        </p:attrNameLst>
                                      </p:cBhvr>
                                      <p:to>
                                        <p:strVal val="visible"/>
                                      </p:to>
                                    </p:set>
                                    <p:animEffect transition="in" filter="barn(inVertical)">
                                      <p:cBhvr>
                                        <p:cTn id="49" dur="500"/>
                                        <p:tgtEl>
                                          <p:spTgt spid="32">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2">
                                            <p:txEl>
                                              <p:pRg st="1" end="1"/>
                                            </p:txEl>
                                          </p:spTgt>
                                        </p:tgtEl>
                                        <p:attrNameLst>
                                          <p:attrName>style.visibility</p:attrName>
                                        </p:attrNameLst>
                                      </p:cBhvr>
                                      <p:to>
                                        <p:strVal val="visible"/>
                                      </p:to>
                                    </p:set>
                                    <p:animEffect transition="in" filter="barn(inVertical)">
                                      <p:cBhvr>
                                        <p:cTn id="54" dur="500"/>
                                        <p:tgtEl>
                                          <p:spTgt spid="32">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2">
                                            <p:txEl>
                                              <p:pRg st="2" end="2"/>
                                            </p:txEl>
                                          </p:spTgt>
                                        </p:tgtEl>
                                        <p:attrNameLst>
                                          <p:attrName>style.visibility</p:attrName>
                                        </p:attrNameLst>
                                      </p:cBhvr>
                                      <p:to>
                                        <p:strVal val="visible"/>
                                      </p:to>
                                    </p:set>
                                    <p:animEffect transition="in" filter="barn(inVertical)">
                                      <p:cBhvr>
                                        <p:cTn id="59"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P spid="28" grpId="0" build="p"/>
      <p:bldP spid="3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p:nvPr/>
        </p:nvSpPr>
        <p:spPr>
          <a:xfrm rot="2893084">
            <a:off x="15105472" y="6800636"/>
            <a:ext cx="6715726" cy="6936430"/>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3"/>
            <a:stretch>
              <a:fillRect/>
            </a:stretch>
          </a:blipFill>
        </p:spPr>
      </p:sp>
      <p:sp>
        <p:nvSpPr>
          <p:cNvPr id="9" name="Freeform 6"/>
          <p:cNvSpPr/>
          <p:nvPr/>
        </p:nvSpPr>
        <p:spPr>
          <a:xfrm rot="9119920">
            <a:off x="13939620" y="8360525"/>
            <a:ext cx="2752029" cy="2942036"/>
          </a:xfrm>
          <a:custGeom>
            <a:avLst/>
            <a:gdLst/>
            <a:ahLst/>
            <a:cxnLst/>
            <a:rect l="l" t="t" r="r" b="b"/>
            <a:pathLst>
              <a:path w="2752029" h="2942036">
                <a:moveTo>
                  <a:pt x="0" y="0"/>
                </a:moveTo>
                <a:lnTo>
                  <a:pt x="2752029" y="0"/>
                </a:lnTo>
                <a:lnTo>
                  <a:pt x="2752029" y="2942035"/>
                </a:lnTo>
                <a:lnTo>
                  <a:pt x="0" y="2942035"/>
                </a:lnTo>
                <a:lnTo>
                  <a:pt x="0" y="0"/>
                </a:lnTo>
                <a:close/>
              </a:path>
            </a:pathLst>
          </a:custGeom>
          <a:blipFill>
            <a:blip r:embed="rId4">
              <a:alphaModFix amt="78000"/>
            </a:blip>
            <a:stretch>
              <a:fillRect/>
            </a:stretch>
          </a:blipFill>
        </p:spPr>
      </p:sp>
      <p:sp>
        <p:nvSpPr>
          <p:cNvPr id="10" name="Rectangle 9"/>
          <p:cNvSpPr/>
          <p:nvPr/>
        </p:nvSpPr>
        <p:spPr>
          <a:xfrm>
            <a:off x="8839200" y="1257300"/>
            <a:ext cx="7296003" cy="707886"/>
          </a:xfrm>
          <a:prstGeom prst="rect">
            <a:avLst/>
          </a:prstGeom>
        </p:spPr>
        <p:txBody>
          <a:bodyPr wrap="square">
            <a:spAutoFit/>
          </a:bodyPr>
          <a:lstStyle/>
          <a:p>
            <a:pPr algn="ctr"/>
            <a:r>
              <a:rPr lang="en-US" sz="4000" b="1" dirty="0">
                <a:solidFill>
                  <a:prstClr val="black"/>
                </a:solidFill>
                <a:latin typeface="Times New Roman" panose="02020603050405020304" pitchFamily="18" charset="0"/>
                <a:cs typeface="Times New Roman" panose="02020603050405020304" pitchFamily="18" charset="0"/>
              </a:rPr>
              <a:t>3. CHỈNH SỬA BÀI VIẾT</a:t>
            </a:r>
            <a:endParaRPr lang="en-US" sz="4000" dirty="0">
              <a:solidFill>
                <a:prstClr val="black"/>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6DFF0BB0-9C60-1796-F4BF-B2A5C527193E}"/>
              </a:ext>
            </a:extLst>
          </p:cNvPr>
          <p:cNvPicPr>
            <a:picLocks noChangeAspect="1"/>
          </p:cNvPicPr>
          <p:nvPr/>
        </p:nvPicPr>
        <p:blipFill>
          <a:blip r:embed="rId5"/>
          <a:stretch>
            <a:fillRect/>
          </a:stretch>
        </p:blipFill>
        <p:spPr>
          <a:xfrm>
            <a:off x="1219200" y="647700"/>
            <a:ext cx="6629400" cy="9509925"/>
          </a:xfrm>
          <a:prstGeom prst="rect">
            <a:avLst/>
          </a:prstGeom>
        </p:spPr>
      </p:pic>
    </p:spTree>
    <p:extLst>
      <p:ext uri="{BB962C8B-B14F-4D97-AF65-F5344CB8AC3E}">
        <p14:creationId xmlns:p14="http://schemas.microsoft.com/office/powerpoint/2010/main" val="171534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grpSp>
        <p:nvGrpSpPr>
          <p:cNvPr id="1650" name="Google Shape;1650;p46"/>
          <p:cNvGrpSpPr/>
          <p:nvPr/>
        </p:nvGrpSpPr>
        <p:grpSpPr>
          <a:xfrm>
            <a:off x="7473336" y="1304428"/>
            <a:ext cx="461596" cy="483848"/>
            <a:chOff x="7075650" y="991025"/>
            <a:chExt cx="230798" cy="241924"/>
          </a:xfrm>
        </p:grpSpPr>
        <p:sp>
          <p:nvSpPr>
            <p:cNvPr id="1651" name="Google Shape;1651;p46"/>
            <p:cNvSpPr/>
            <p:nvPr/>
          </p:nvSpPr>
          <p:spPr>
            <a:xfrm>
              <a:off x="7075650" y="1052183"/>
              <a:ext cx="117054" cy="160605"/>
            </a:xfrm>
            <a:custGeom>
              <a:avLst/>
              <a:gdLst/>
              <a:ahLst/>
              <a:cxnLst/>
              <a:rect l="l" t="t" r="r" b="b"/>
              <a:pathLst>
                <a:path w="1556" h="2135" extrusionOk="0">
                  <a:moveTo>
                    <a:pt x="317" y="1"/>
                  </a:moveTo>
                  <a:lnTo>
                    <a:pt x="317" y="1"/>
                  </a:lnTo>
                  <a:cubicBezTo>
                    <a:pt x="1" y="964"/>
                    <a:pt x="1555" y="2134"/>
                    <a:pt x="1555" y="2134"/>
                  </a:cubicBezTo>
                  <a:cubicBezTo>
                    <a:pt x="1518" y="1532"/>
                    <a:pt x="748" y="219"/>
                    <a:pt x="317" y="1"/>
                  </a:cubicBezTo>
                  <a:close/>
                </a:path>
              </a:pathLst>
            </a:custGeom>
            <a:solidFill>
              <a:srgbClr val="FFD966"/>
            </a:solidFill>
            <a:ln>
              <a:noFill/>
            </a:ln>
          </p:spPr>
          <p:txBody>
            <a:bodyPr spcFirstLastPara="1" wrap="square" lIns="182850" tIns="182850" rIns="182850" bIns="182850" anchor="ctr" anchorCtr="0">
              <a:noAutofit/>
            </a:bodyPr>
            <a:lstStyle/>
            <a:p>
              <a:endParaRPr sz="3600"/>
            </a:p>
          </p:txBody>
        </p:sp>
        <p:sp>
          <p:nvSpPr>
            <p:cNvPr id="1652" name="Google Shape;1652;p46"/>
            <p:cNvSpPr/>
            <p:nvPr/>
          </p:nvSpPr>
          <p:spPr>
            <a:xfrm>
              <a:off x="7109127" y="991025"/>
              <a:ext cx="197322" cy="241924"/>
            </a:xfrm>
            <a:custGeom>
              <a:avLst/>
              <a:gdLst/>
              <a:ahLst/>
              <a:cxnLst/>
              <a:rect l="l" t="t" r="r" b="b"/>
              <a:pathLst>
                <a:path w="2623" h="3216" extrusionOk="0">
                  <a:moveTo>
                    <a:pt x="1229" y="1"/>
                  </a:moveTo>
                  <a:cubicBezTo>
                    <a:pt x="1" y="944"/>
                    <a:pt x="746" y="2475"/>
                    <a:pt x="895" y="2756"/>
                  </a:cubicBezTo>
                  <a:cubicBezTo>
                    <a:pt x="993" y="3090"/>
                    <a:pt x="1251" y="3215"/>
                    <a:pt x="1531" y="3215"/>
                  </a:cubicBezTo>
                  <a:cubicBezTo>
                    <a:pt x="2041" y="3215"/>
                    <a:pt x="2623" y="2800"/>
                    <a:pt x="2434" y="2481"/>
                  </a:cubicBezTo>
                  <a:cubicBezTo>
                    <a:pt x="2323" y="2297"/>
                    <a:pt x="2134" y="2232"/>
                    <a:pt x="1932" y="2232"/>
                  </a:cubicBezTo>
                  <a:cubicBezTo>
                    <a:pt x="1691" y="2232"/>
                    <a:pt x="1431" y="2324"/>
                    <a:pt x="1260" y="2420"/>
                  </a:cubicBezTo>
                  <a:cubicBezTo>
                    <a:pt x="2049" y="1440"/>
                    <a:pt x="1740" y="1029"/>
                    <a:pt x="1229" y="1"/>
                  </a:cubicBezTo>
                  <a:close/>
                </a:path>
              </a:pathLst>
            </a:custGeom>
            <a:solidFill>
              <a:srgbClr val="FFE599"/>
            </a:solidFill>
            <a:ln>
              <a:noFill/>
            </a:ln>
          </p:spPr>
          <p:txBody>
            <a:bodyPr spcFirstLastPara="1" wrap="square" lIns="182850" tIns="182850" rIns="182850" bIns="182850" anchor="ctr" anchorCtr="0">
              <a:noAutofit/>
            </a:bodyPr>
            <a:lstStyle/>
            <a:p>
              <a:endParaRPr sz="3600"/>
            </a:p>
          </p:txBody>
        </p:sp>
      </p:grpSp>
      <p:grpSp>
        <p:nvGrpSpPr>
          <p:cNvPr id="1653" name="Google Shape;1653;p46"/>
          <p:cNvGrpSpPr/>
          <p:nvPr/>
        </p:nvGrpSpPr>
        <p:grpSpPr>
          <a:xfrm>
            <a:off x="17015707" y="3148530"/>
            <a:ext cx="240954" cy="252568"/>
            <a:chOff x="7075650" y="991025"/>
            <a:chExt cx="230798" cy="241924"/>
          </a:xfrm>
        </p:grpSpPr>
        <p:sp>
          <p:nvSpPr>
            <p:cNvPr id="1654" name="Google Shape;1654;p46"/>
            <p:cNvSpPr/>
            <p:nvPr/>
          </p:nvSpPr>
          <p:spPr>
            <a:xfrm>
              <a:off x="7075650" y="1052183"/>
              <a:ext cx="117054" cy="160605"/>
            </a:xfrm>
            <a:custGeom>
              <a:avLst/>
              <a:gdLst/>
              <a:ahLst/>
              <a:cxnLst/>
              <a:rect l="l" t="t" r="r" b="b"/>
              <a:pathLst>
                <a:path w="1556" h="2135" extrusionOk="0">
                  <a:moveTo>
                    <a:pt x="317" y="1"/>
                  </a:moveTo>
                  <a:lnTo>
                    <a:pt x="317" y="1"/>
                  </a:lnTo>
                  <a:cubicBezTo>
                    <a:pt x="1" y="964"/>
                    <a:pt x="1555" y="2134"/>
                    <a:pt x="1555" y="2134"/>
                  </a:cubicBezTo>
                  <a:cubicBezTo>
                    <a:pt x="1518" y="1532"/>
                    <a:pt x="748" y="219"/>
                    <a:pt x="317"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655" name="Google Shape;1655;p46"/>
            <p:cNvSpPr/>
            <p:nvPr/>
          </p:nvSpPr>
          <p:spPr>
            <a:xfrm>
              <a:off x="7109127" y="991025"/>
              <a:ext cx="197322" cy="241924"/>
            </a:xfrm>
            <a:custGeom>
              <a:avLst/>
              <a:gdLst/>
              <a:ahLst/>
              <a:cxnLst/>
              <a:rect l="l" t="t" r="r" b="b"/>
              <a:pathLst>
                <a:path w="2623" h="3216" extrusionOk="0">
                  <a:moveTo>
                    <a:pt x="1229" y="1"/>
                  </a:moveTo>
                  <a:cubicBezTo>
                    <a:pt x="1" y="944"/>
                    <a:pt x="746" y="2475"/>
                    <a:pt x="895" y="2756"/>
                  </a:cubicBezTo>
                  <a:cubicBezTo>
                    <a:pt x="993" y="3090"/>
                    <a:pt x="1251" y="3215"/>
                    <a:pt x="1531" y="3215"/>
                  </a:cubicBezTo>
                  <a:cubicBezTo>
                    <a:pt x="2041" y="3215"/>
                    <a:pt x="2623" y="2800"/>
                    <a:pt x="2434" y="2481"/>
                  </a:cubicBezTo>
                  <a:cubicBezTo>
                    <a:pt x="2323" y="2297"/>
                    <a:pt x="2134" y="2232"/>
                    <a:pt x="1932" y="2232"/>
                  </a:cubicBezTo>
                  <a:cubicBezTo>
                    <a:pt x="1691" y="2232"/>
                    <a:pt x="1431" y="2324"/>
                    <a:pt x="1260" y="2420"/>
                  </a:cubicBezTo>
                  <a:cubicBezTo>
                    <a:pt x="2049" y="1440"/>
                    <a:pt x="1740" y="1029"/>
                    <a:pt x="1229"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grpSp>
      <p:sp>
        <p:nvSpPr>
          <p:cNvPr id="6" name="Google Shape;483;p32">
            <a:extLst>
              <a:ext uri="{FF2B5EF4-FFF2-40B4-BE49-F238E27FC236}">
                <a16:creationId xmlns:a16="http://schemas.microsoft.com/office/drawing/2014/main" xmlns="" id="{F5366F9B-0548-3E22-DDC2-CA3560A08A1E}"/>
              </a:ext>
            </a:extLst>
          </p:cNvPr>
          <p:cNvSpPr txBox="1">
            <a:spLocks noGrp="1"/>
          </p:cNvSpPr>
          <p:nvPr>
            <p:ph type="title"/>
          </p:nvPr>
        </p:nvSpPr>
        <p:spPr>
          <a:xfrm>
            <a:off x="8045136" y="3719789"/>
            <a:ext cx="9442520" cy="2033311"/>
          </a:xfrm>
          <a:prstGeom prst="rect">
            <a:avLst/>
          </a:prstGeom>
        </p:spPr>
        <p:txBody>
          <a:bodyPr spcFirstLastPara="1" vert="horz" wrap="square" lIns="182850" tIns="182850" rIns="182850" bIns="182850" rtlCol="0" anchor="b" anchorCtr="0">
            <a:noAutofit/>
          </a:bodyPr>
          <a:lstStyle/>
          <a:p>
            <a:r>
              <a:rPr lang="en" sz="8800" b="1" dirty="0" smtClean="0">
                <a:solidFill>
                  <a:srgbClr val="FF0000"/>
                </a:solidFill>
                <a:latin typeface="#9Slide05 Braxton Regular" panose="03060000000000000000" pitchFamily="66" charset="0"/>
              </a:rPr>
              <a:t>LUY</a:t>
            </a:r>
            <a:r>
              <a:rPr lang="en-US" sz="8800" b="1" dirty="0">
                <a:solidFill>
                  <a:srgbClr val="FF0000"/>
                </a:solidFill>
                <a:latin typeface="#9Slide05 Braxton Regular" panose="03060000000000000000" pitchFamily="66" charset="0"/>
              </a:rPr>
              <a:t>ỆN TẬP</a:t>
            </a:r>
            <a:endParaRPr sz="8800" b="1" dirty="0">
              <a:solidFill>
                <a:srgbClr val="FF0000"/>
              </a:solidFill>
              <a:latin typeface="#9Slide05 Braxton Regular" panose="03060000000000000000" pitchFamily="66" charset="0"/>
            </a:endParaRPr>
          </a:p>
        </p:txBody>
      </p:sp>
      <p:sp>
        <p:nvSpPr>
          <p:cNvPr id="7" name="Google Shape;484;p32">
            <a:extLst>
              <a:ext uri="{FF2B5EF4-FFF2-40B4-BE49-F238E27FC236}">
                <a16:creationId xmlns:a16="http://schemas.microsoft.com/office/drawing/2014/main" xmlns="" id="{0856824C-1C14-E474-9C0C-585BDE84F8F0}"/>
              </a:ext>
            </a:extLst>
          </p:cNvPr>
          <p:cNvSpPr txBox="1">
            <a:spLocks/>
          </p:cNvSpPr>
          <p:nvPr/>
        </p:nvSpPr>
        <p:spPr>
          <a:xfrm flipH="1">
            <a:off x="10896600" y="869130"/>
            <a:ext cx="3063362" cy="2279400"/>
          </a:xfrm>
          <a:prstGeom prst="rect">
            <a:avLst/>
          </a:prstGeom>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8800" b="1" dirty="0" smtClean="0">
                <a:solidFill>
                  <a:srgbClr val="FF0000"/>
                </a:solidFill>
                <a:latin typeface="#9Slide05 Braxton Regular" panose="03060000000000000000" pitchFamily="66" charset="0"/>
              </a:rPr>
              <a:t>VI.</a:t>
            </a:r>
            <a:endParaRPr lang="en" sz="8800" b="1" dirty="0">
              <a:solidFill>
                <a:srgbClr val="FF0000"/>
              </a:solidFill>
              <a:latin typeface="#9Slide05 Braxton Regular" panose="03060000000000000000" pitchFamily="66" charset="0"/>
            </a:endParaRPr>
          </a:p>
        </p:txBody>
      </p:sp>
      <p:pic>
        <p:nvPicPr>
          <p:cNvPr id="9" name="Picture 8">
            <a:extLst>
              <a:ext uri="{FF2B5EF4-FFF2-40B4-BE49-F238E27FC236}">
                <a16:creationId xmlns:a16="http://schemas.microsoft.com/office/drawing/2014/main" xmlns="" id="{4103984A-1471-CC2C-4E84-D9394F21FC04}"/>
              </a:ext>
            </a:extLst>
          </p:cNvPr>
          <p:cNvPicPr>
            <a:picLocks noChangeAspect="1"/>
          </p:cNvPicPr>
          <p:nvPr/>
        </p:nvPicPr>
        <p:blipFill>
          <a:blip r:embed="rId3"/>
          <a:stretch>
            <a:fillRect/>
          </a:stretch>
        </p:blipFill>
        <p:spPr>
          <a:xfrm>
            <a:off x="1428406" y="3401100"/>
            <a:ext cx="5666076" cy="5666076"/>
          </a:xfrm>
          <a:prstGeom prst="rect">
            <a:avLst/>
          </a:prstGeom>
        </p:spPr>
      </p:pic>
    </p:spTree>
    <p:extLst>
      <p:ext uri="{BB962C8B-B14F-4D97-AF65-F5344CB8AC3E}">
        <p14:creationId xmlns:p14="http://schemas.microsoft.com/office/powerpoint/2010/main" val="406605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893AA3B-F850-E96C-20AF-5C80F482DFE0}"/>
              </a:ext>
            </a:extLst>
          </p:cNvPr>
          <p:cNvPicPr>
            <a:picLocks noChangeAspect="1"/>
          </p:cNvPicPr>
          <p:nvPr/>
        </p:nvPicPr>
        <p:blipFill>
          <a:blip r:embed="rId3"/>
          <a:stretch>
            <a:fillRect/>
          </a:stretch>
        </p:blipFill>
        <p:spPr>
          <a:xfrm>
            <a:off x="647365" y="1080287"/>
            <a:ext cx="9317110" cy="8126426"/>
          </a:xfrm>
          <a:prstGeom prst="rect">
            <a:avLst/>
          </a:prstGeom>
        </p:spPr>
      </p:pic>
      <p:sp>
        <p:nvSpPr>
          <p:cNvPr id="10" name="TextBox 20">
            <a:extLst>
              <a:ext uri="{FF2B5EF4-FFF2-40B4-BE49-F238E27FC236}">
                <a16:creationId xmlns:a16="http://schemas.microsoft.com/office/drawing/2014/main" xmlns="" id="{6D733EB7-1651-3DD8-5C70-8B8D8D02E67B}"/>
              </a:ext>
            </a:extLst>
          </p:cNvPr>
          <p:cNvSpPr txBox="1">
            <a:spLocks noChangeArrowheads="1"/>
          </p:cNvSpPr>
          <p:nvPr/>
        </p:nvSpPr>
        <p:spPr bwMode="auto">
          <a:xfrm>
            <a:off x="11299048" y="2588955"/>
            <a:ext cx="5872252"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6400" b="1" dirty="0" err="1">
                <a:solidFill>
                  <a:srgbClr val="FF0000"/>
                </a:solidFill>
                <a:latin typeface="#9Slide03 Ample" panose="02000000000000000000" pitchFamily="2" charset="0"/>
                <a:ea typeface="微软雅黑" panose="020B0503020204020204" pitchFamily="34" charset="-122"/>
              </a:rPr>
              <a:t>Đề</a:t>
            </a:r>
            <a:r>
              <a:rPr lang="en-US" altLang="zh-CN" sz="6400" b="1" dirty="0">
                <a:solidFill>
                  <a:srgbClr val="FF0000"/>
                </a:solidFill>
                <a:latin typeface="#9Slide03 Ample" panose="02000000000000000000" pitchFamily="2" charset="0"/>
                <a:ea typeface="微软雅黑" panose="020B0503020204020204" pitchFamily="34" charset="-122"/>
              </a:rPr>
              <a:t> </a:t>
            </a:r>
            <a:r>
              <a:rPr lang="en-US" altLang="zh-CN" sz="6400" b="1" dirty="0" err="1">
                <a:solidFill>
                  <a:srgbClr val="FF0000"/>
                </a:solidFill>
                <a:latin typeface="#9Slide03 Ample" panose="02000000000000000000" pitchFamily="2" charset="0"/>
                <a:ea typeface="微软雅黑" panose="020B0503020204020204" pitchFamily="34" charset="-122"/>
              </a:rPr>
              <a:t>bài</a:t>
            </a:r>
            <a:r>
              <a:rPr lang="en-US" altLang="zh-CN" sz="6400" b="1" dirty="0">
                <a:solidFill>
                  <a:srgbClr val="FF0000"/>
                </a:solidFill>
                <a:latin typeface="#9Slide03 Ample" panose="02000000000000000000" pitchFamily="2" charset="0"/>
                <a:ea typeface="微软雅黑" panose="020B0503020204020204" pitchFamily="34" charset="-122"/>
              </a:rPr>
              <a:t>:</a:t>
            </a:r>
          </a:p>
          <a:p>
            <a:pPr algn="just" eaLnBrk="1" hangingPunct="1"/>
            <a:r>
              <a:rPr lang="en-US" altLang="zh-CN" sz="6400" dirty="0" err="1">
                <a:latin typeface="#9Slide03 AmpleSoft" panose="02000000000000000000" pitchFamily="2" charset="0"/>
                <a:ea typeface="微软雅黑" panose="020B0503020204020204" pitchFamily="34" charset="-122"/>
              </a:rPr>
              <a:t>Học</a:t>
            </a:r>
            <a:r>
              <a:rPr lang="en-US" altLang="zh-CN" sz="6400" dirty="0">
                <a:latin typeface="#9Slide03 AmpleSoft" panose="02000000000000000000" pitchFamily="2" charset="0"/>
                <a:ea typeface="微软雅黑" panose="020B0503020204020204" pitchFamily="34" charset="-122"/>
              </a:rPr>
              <a:t> </a:t>
            </a:r>
            <a:r>
              <a:rPr lang="en-US" altLang="zh-CN" sz="6400" dirty="0" err="1">
                <a:latin typeface="#9Slide03 AmpleSoft" panose="02000000000000000000" pitchFamily="2" charset="0"/>
                <a:ea typeface="微软雅黑" panose="020B0503020204020204" pitchFamily="34" charset="-122"/>
              </a:rPr>
              <a:t>sinh</a:t>
            </a:r>
            <a:r>
              <a:rPr lang="en-US" altLang="zh-CN" sz="6400" dirty="0">
                <a:latin typeface="#9Slide03 AmpleSoft" panose="02000000000000000000" pitchFamily="2" charset="0"/>
                <a:ea typeface="微软雅黑" panose="020B0503020204020204" pitchFamily="34" charset="-122"/>
              </a:rPr>
              <a:t> </a:t>
            </a:r>
            <a:r>
              <a:rPr lang="en-US" altLang="zh-CN" sz="6400" dirty="0" err="1">
                <a:latin typeface="#9Slide03 AmpleSoft" panose="02000000000000000000" pitchFamily="2" charset="0"/>
                <a:ea typeface="微软雅黑" panose="020B0503020204020204" pitchFamily="34" charset="-122"/>
              </a:rPr>
              <a:t>với</a:t>
            </a:r>
            <a:r>
              <a:rPr lang="en-US" altLang="zh-CN" sz="6400" dirty="0">
                <a:latin typeface="#9Slide03 AmpleSoft" panose="02000000000000000000" pitchFamily="2" charset="0"/>
                <a:ea typeface="微软雅黑" panose="020B0503020204020204" pitchFamily="34" charset="-122"/>
              </a:rPr>
              <a:t> </a:t>
            </a:r>
            <a:r>
              <a:rPr lang="en-US" altLang="zh-CN" sz="6400" dirty="0" err="1">
                <a:latin typeface="#9Slide03 AmpleSoft" panose="02000000000000000000" pitchFamily="2" charset="0"/>
                <a:ea typeface="微软雅黑" panose="020B0503020204020204" pitchFamily="34" charset="-122"/>
              </a:rPr>
              <a:t>vấn</a:t>
            </a:r>
            <a:r>
              <a:rPr lang="en-US" altLang="zh-CN" sz="6400" dirty="0">
                <a:latin typeface="#9Slide03 AmpleSoft" panose="02000000000000000000" pitchFamily="2" charset="0"/>
                <a:ea typeface="微软雅黑" panose="020B0503020204020204" pitchFamily="34" charset="-122"/>
              </a:rPr>
              <a:t> </a:t>
            </a:r>
            <a:r>
              <a:rPr lang="en-US" altLang="zh-CN" sz="6400" dirty="0" err="1">
                <a:latin typeface="#9Slide03 AmpleSoft" panose="02000000000000000000" pitchFamily="2" charset="0"/>
                <a:ea typeface="微软雅黑" panose="020B0503020204020204" pitchFamily="34" charset="-122"/>
              </a:rPr>
              <a:t>đề</a:t>
            </a:r>
            <a:r>
              <a:rPr lang="en-US" altLang="zh-CN" sz="6400" dirty="0">
                <a:latin typeface="#9Slide03 AmpleSoft" panose="02000000000000000000" pitchFamily="2" charset="0"/>
                <a:ea typeface="微软雅黑" panose="020B0503020204020204" pitchFamily="34" charset="-122"/>
              </a:rPr>
              <a:t> </a:t>
            </a:r>
            <a:r>
              <a:rPr lang="en-US" altLang="zh-CN" sz="6400" dirty="0" err="1">
                <a:latin typeface="#9Slide03 AmpleSoft" panose="02000000000000000000" pitchFamily="2" charset="0"/>
                <a:ea typeface="微软雅黑" panose="020B0503020204020204" pitchFamily="34" charset="-122"/>
              </a:rPr>
              <a:t>xây</a:t>
            </a:r>
            <a:r>
              <a:rPr lang="en-US" altLang="zh-CN" sz="6400" dirty="0">
                <a:latin typeface="#9Slide03 AmpleSoft" panose="02000000000000000000" pitchFamily="2" charset="0"/>
                <a:ea typeface="微软雅黑" panose="020B0503020204020204" pitchFamily="34" charset="-122"/>
              </a:rPr>
              <a:t> </a:t>
            </a:r>
            <a:r>
              <a:rPr lang="en-US" altLang="zh-CN" sz="6400" dirty="0" err="1">
                <a:latin typeface="#9Slide03 AmpleSoft" panose="02000000000000000000" pitchFamily="2" charset="0"/>
                <a:ea typeface="微软雅黑" panose="020B0503020204020204" pitchFamily="34" charset="-122"/>
              </a:rPr>
              <a:t>dựng</a:t>
            </a:r>
            <a:r>
              <a:rPr lang="en-US" altLang="zh-CN" sz="6400" dirty="0">
                <a:latin typeface="#9Slide03 AmpleSoft" panose="02000000000000000000" pitchFamily="2" charset="0"/>
                <a:ea typeface="微软雅黑" panose="020B0503020204020204" pitchFamily="34" charset="-122"/>
              </a:rPr>
              <a:t> </a:t>
            </a:r>
            <a:r>
              <a:rPr lang="en-US" altLang="zh-CN" sz="6400" dirty="0" err="1">
                <a:latin typeface="#9Slide03 AmpleSoft" panose="02000000000000000000" pitchFamily="2" charset="0"/>
                <a:ea typeface="微软雅黑" panose="020B0503020204020204" pitchFamily="34" charset="-122"/>
              </a:rPr>
              <a:t>trường</a:t>
            </a:r>
            <a:r>
              <a:rPr lang="en-US" altLang="zh-CN" sz="6400" dirty="0">
                <a:latin typeface="#9Slide03 AmpleSoft" panose="02000000000000000000" pitchFamily="2" charset="0"/>
                <a:ea typeface="微软雅黑" panose="020B0503020204020204" pitchFamily="34" charset="-122"/>
              </a:rPr>
              <a:t> </a:t>
            </a:r>
            <a:r>
              <a:rPr lang="en-US" altLang="zh-CN" sz="6400" dirty="0" err="1">
                <a:latin typeface="#9Slide03 AmpleSoft" panose="02000000000000000000" pitchFamily="2" charset="0"/>
                <a:ea typeface="微软雅黑" panose="020B0503020204020204" pitchFamily="34" charset="-122"/>
              </a:rPr>
              <a:t>học</a:t>
            </a:r>
            <a:r>
              <a:rPr lang="en-US" altLang="zh-CN" sz="6400" dirty="0">
                <a:latin typeface="#9Slide03 AmpleSoft" panose="02000000000000000000" pitchFamily="2" charset="0"/>
                <a:ea typeface="微软雅黑" panose="020B0503020204020204" pitchFamily="34" charset="-122"/>
              </a:rPr>
              <a:t> </a:t>
            </a:r>
            <a:r>
              <a:rPr lang="en-US" altLang="zh-CN" sz="6400" dirty="0" err="1">
                <a:latin typeface="#9Slide03 AmpleSoft" panose="02000000000000000000" pitchFamily="2" charset="0"/>
                <a:ea typeface="微软雅黑" panose="020B0503020204020204" pitchFamily="34" charset="-122"/>
              </a:rPr>
              <a:t>thân</a:t>
            </a:r>
            <a:r>
              <a:rPr lang="en-US" altLang="zh-CN" sz="6400" dirty="0">
                <a:latin typeface="#9Slide03 AmpleSoft" panose="02000000000000000000" pitchFamily="2" charset="0"/>
                <a:ea typeface="微软雅黑" panose="020B0503020204020204" pitchFamily="34" charset="-122"/>
              </a:rPr>
              <a:t> </a:t>
            </a:r>
            <a:r>
              <a:rPr lang="en-US" altLang="zh-CN" sz="6400" dirty="0" err="1">
                <a:latin typeface="#9Slide03 AmpleSoft" panose="02000000000000000000" pitchFamily="2" charset="0"/>
                <a:ea typeface="微软雅黑" panose="020B0503020204020204" pitchFamily="34" charset="-122"/>
              </a:rPr>
              <a:t>thiện</a:t>
            </a:r>
            <a:endParaRPr lang="zh-CN" altLang="en-US" sz="6400" dirty="0">
              <a:latin typeface="#9Slide03 AmpleSoft" panose="02000000000000000000" pitchFamily="2" charset="0"/>
              <a:ea typeface="微软雅黑" panose="020B0503020204020204" pitchFamily="34" charset="-122"/>
            </a:endParaRPr>
          </a:p>
        </p:txBody>
      </p:sp>
    </p:spTree>
    <p:extLst>
      <p:ext uri="{BB962C8B-B14F-4D97-AF65-F5344CB8AC3E}">
        <p14:creationId xmlns:p14="http://schemas.microsoft.com/office/powerpoint/2010/main" val="245889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608;p30">
            <a:extLst>
              <a:ext uri="{FF2B5EF4-FFF2-40B4-BE49-F238E27FC236}">
                <a16:creationId xmlns:a16="http://schemas.microsoft.com/office/drawing/2014/main" xmlns="" id="{41191563-A92C-A870-C359-DC7680A1343B}"/>
              </a:ext>
            </a:extLst>
          </p:cNvPr>
          <p:cNvGrpSpPr/>
          <p:nvPr/>
        </p:nvGrpSpPr>
        <p:grpSpPr>
          <a:xfrm>
            <a:off x="4103740" y="-2768917"/>
            <a:ext cx="9726628" cy="9726654"/>
            <a:chOff x="2133738" y="-605200"/>
            <a:chExt cx="4863314" cy="4863327"/>
          </a:xfrm>
        </p:grpSpPr>
        <p:sp>
          <p:nvSpPr>
            <p:cNvPr id="3" name="Google Shape;609;p30">
              <a:extLst>
                <a:ext uri="{FF2B5EF4-FFF2-40B4-BE49-F238E27FC236}">
                  <a16:creationId xmlns:a16="http://schemas.microsoft.com/office/drawing/2014/main" xmlns="" id="{11271608-CB03-9CF0-FBBF-27A5C105BD4E}"/>
                </a:ext>
              </a:extLst>
            </p:cNvPr>
            <p:cNvSpPr/>
            <p:nvPr/>
          </p:nvSpPr>
          <p:spPr>
            <a:xfrm rot="10800000" flipH="1">
              <a:off x="2133738" y="-605173"/>
              <a:ext cx="4863300" cy="4863300"/>
            </a:xfrm>
            <a:prstGeom prst="blockArc">
              <a:avLst>
                <a:gd name="adj1" fmla="val 10800000"/>
                <a:gd name="adj2" fmla="val 21561341"/>
                <a:gd name="adj3" fmla="val 13111"/>
              </a:avLst>
            </a:prstGeom>
            <a:solidFill>
              <a:srgbClr val="FFC1C1"/>
            </a:solidFill>
            <a:ln>
              <a:noFill/>
            </a:ln>
          </p:spPr>
          <p:txBody>
            <a:bodyPr spcFirstLastPara="1" wrap="square" lIns="182850" tIns="182850" rIns="182850" bIns="182850" anchor="ctr" anchorCtr="0">
              <a:noAutofit/>
            </a:bodyPr>
            <a:lstStyle/>
            <a:p>
              <a:endParaRPr sz="3000" dirty="0">
                <a:latin typeface="#9Slide03 AllRoundGothic" panose="020B0703020202020104" pitchFamily="34" charset="0"/>
              </a:endParaRPr>
            </a:p>
          </p:txBody>
        </p:sp>
        <p:sp>
          <p:nvSpPr>
            <p:cNvPr id="4" name="Google Shape;610;p30">
              <a:extLst>
                <a:ext uri="{FF2B5EF4-FFF2-40B4-BE49-F238E27FC236}">
                  <a16:creationId xmlns:a16="http://schemas.microsoft.com/office/drawing/2014/main" xmlns="" id="{90ED40A6-B0CA-A9F3-B7D3-96577255EEAC}"/>
                </a:ext>
              </a:extLst>
            </p:cNvPr>
            <p:cNvSpPr/>
            <p:nvPr/>
          </p:nvSpPr>
          <p:spPr>
            <a:xfrm rot="10800000" flipH="1">
              <a:off x="2133751" y="-605173"/>
              <a:ext cx="4863300" cy="4863300"/>
            </a:xfrm>
            <a:prstGeom prst="blockArc">
              <a:avLst>
                <a:gd name="adj1" fmla="val 13606718"/>
                <a:gd name="adj2" fmla="val 21561341"/>
                <a:gd name="adj3" fmla="val 13111"/>
              </a:avLst>
            </a:prstGeom>
            <a:solidFill>
              <a:srgbClr val="C9F1FF"/>
            </a:solidFill>
            <a:ln>
              <a:noFill/>
            </a:ln>
          </p:spPr>
          <p:txBody>
            <a:bodyPr spcFirstLastPara="1" wrap="square" lIns="182850" tIns="182850" rIns="182850" bIns="182850" anchor="ctr" anchorCtr="0">
              <a:noAutofit/>
            </a:bodyPr>
            <a:lstStyle/>
            <a:p>
              <a:endParaRPr sz="3000">
                <a:latin typeface="#9Slide03 AllRoundGothic" panose="020B0703020202020104" pitchFamily="34" charset="0"/>
              </a:endParaRPr>
            </a:p>
          </p:txBody>
        </p:sp>
        <p:sp>
          <p:nvSpPr>
            <p:cNvPr id="5" name="Google Shape;611;p30">
              <a:extLst>
                <a:ext uri="{FF2B5EF4-FFF2-40B4-BE49-F238E27FC236}">
                  <a16:creationId xmlns:a16="http://schemas.microsoft.com/office/drawing/2014/main" xmlns="" id="{8965C326-CB14-254D-71DB-EF077308A657}"/>
                </a:ext>
              </a:extLst>
            </p:cNvPr>
            <p:cNvSpPr/>
            <p:nvPr/>
          </p:nvSpPr>
          <p:spPr>
            <a:xfrm rot="10800000" flipH="1">
              <a:off x="2133751" y="-605200"/>
              <a:ext cx="4863300" cy="4863300"/>
            </a:xfrm>
            <a:prstGeom prst="blockArc">
              <a:avLst>
                <a:gd name="adj1" fmla="val 16216804"/>
                <a:gd name="adj2" fmla="val 21561341"/>
                <a:gd name="adj3" fmla="val 13111"/>
              </a:avLst>
            </a:prstGeom>
            <a:solidFill>
              <a:srgbClr val="FAE4A5"/>
            </a:solidFill>
            <a:ln>
              <a:noFill/>
            </a:ln>
          </p:spPr>
          <p:txBody>
            <a:bodyPr spcFirstLastPara="1" wrap="square" lIns="182850" tIns="182850" rIns="182850" bIns="182850" anchor="ctr" anchorCtr="0">
              <a:noAutofit/>
            </a:bodyPr>
            <a:lstStyle/>
            <a:p>
              <a:endParaRPr sz="3000">
                <a:latin typeface="#9Slide03 AllRoundGothic" panose="020B0703020202020104" pitchFamily="34" charset="0"/>
              </a:endParaRPr>
            </a:p>
          </p:txBody>
        </p:sp>
        <p:sp>
          <p:nvSpPr>
            <p:cNvPr id="6" name="Google Shape;612;p30">
              <a:extLst>
                <a:ext uri="{FF2B5EF4-FFF2-40B4-BE49-F238E27FC236}">
                  <a16:creationId xmlns:a16="http://schemas.microsoft.com/office/drawing/2014/main" xmlns="" id="{12821C7D-3F9A-1654-3D76-28B2B789126B}"/>
                </a:ext>
              </a:extLst>
            </p:cNvPr>
            <p:cNvSpPr/>
            <p:nvPr/>
          </p:nvSpPr>
          <p:spPr>
            <a:xfrm rot="10800000" flipH="1">
              <a:off x="2133751" y="-605173"/>
              <a:ext cx="4863300" cy="4863300"/>
            </a:xfrm>
            <a:prstGeom prst="blockArc">
              <a:avLst>
                <a:gd name="adj1" fmla="val 18781083"/>
                <a:gd name="adj2" fmla="val 21581051"/>
                <a:gd name="adj3" fmla="val 13117"/>
              </a:avLst>
            </a:prstGeom>
            <a:solidFill>
              <a:srgbClr val="F3E3F9"/>
            </a:solidFill>
            <a:ln>
              <a:noFill/>
            </a:ln>
          </p:spPr>
          <p:txBody>
            <a:bodyPr spcFirstLastPara="1" wrap="square" lIns="182850" tIns="182850" rIns="182850" bIns="182850" anchor="ctr" anchorCtr="0">
              <a:noAutofit/>
            </a:bodyPr>
            <a:lstStyle/>
            <a:p>
              <a:endParaRPr sz="3000">
                <a:latin typeface="#9Slide03 AllRoundGothic" panose="020B0703020202020104" pitchFamily="34" charset="0"/>
              </a:endParaRPr>
            </a:p>
          </p:txBody>
        </p:sp>
        <p:sp>
          <p:nvSpPr>
            <p:cNvPr id="7" name="Google Shape;613;p30">
              <a:extLst>
                <a:ext uri="{FF2B5EF4-FFF2-40B4-BE49-F238E27FC236}">
                  <a16:creationId xmlns:a16="http://schemas.microsoft.com/office/drawing/2014/main" xmlns="" id="{37973DD9-2E21-93B6-5A6B-EBD1462DBDC2}"/>
                </a:ext>
              </a:extLst>
            </p:cNvPr>
            <p:cNvSpPr txBox="1"/>
            <p:nvPr/>
          </p:nvSpPr>
          <p:spPr>
            <a:xfrm>
              <a:off x="2373363" y="2609064"/>
              <a:ext cx="615300" cy="287100"/>
            </a:xfrm>
            <a:prstGeom prst="rect">
              <a:avLst/>
            </a:prstGeom>
            <a:noFill/>
            <a:ln>
              <a:noFill/>
            </a:ln>
          </p:spPr>
          <p:txBody>
            <a:bodyPr spcFirstLastPara="1" wrap="square" lIns="182850" tIns="182850" rIns="182850" bIns="182850" anchor="ctr" anchorCtr="0">
              <a:noAutofit/>
            </a:bodyPr>
            <a:lstStyle/>
            <a:p>
              <a:pPr algn="ctr"/>
              <a:r>
                <a:rPr lang="fr" sz="4800">
                  <a:latin typeface="#9Slide03 AllRoundGothic" panose="020B0703020202020104" pitchFamily="34" charset="0"/>
                  <a:ea typeface="Fira Sans Extra Condensed Medium"/>
                  <a:cs typeface="Fira Sans Extra Condensed Medium"/>
                  <a:sym typeface="Fira Sans Extra Condensed Medium"/>
                </a:rPr>
                <a:t>01</a:t>
              </a:r>
              <a:endParaRPr sz="4800">
                <a:latin typeface="#9Slide03 AllRoundGothic" panose="020B0703020202020104" pitchFamily="34" charset="0"/>
                <a:ea typeface="Fira Sans Extra Condensed Medium"/>
                <a:cs typeface="Fira Sans Extra Condensed Medium"/>
                <a:sym typeface="Fira Sans Extra Condensed Medium"/>
              </a:endParaRPr>
            </a:p>
          </p:txBody>
        </p:sp>
        <p:sp>
          <p:nvSpPr>
            <p:cNvPr id="8" name="Google Shape;614;p30">
              <a:extLst>
                <a:ext uri="{FF2B5EF4-FFF2-40B4-BE49-F238E27FC236}">
                  <a16:creationId xmlns:a16="http://schemas.microsoft.com/office/drawing/2014/main" xmlns="" id="{13A8B518-9D0F-D944-4895-16BD633940C6}"/>
                </a:ext>
              </a:extLst>
            </p:cNvPr>
            <p:cNvSpPr txBox="1"/>
            <p:nvPr/>
          </p:nvSpPr>
          <p:spPr>
            <a:xfrm>
              <a:off x="5064725" y="3637664"/>
              <a:ext cx="615300" cy="287100"/>
            </a:xfrm>
            <a:prstGeom prst="rect">
              <a:avLst/>
            </a:prstGeom>
            <a:noFill/>
            <a:ln>
              <a:noFill/>
            </a:ln>
          </p:spPr>
          <p:txBody>
            <a:bodyPr spcFirstLastPara="1" wrap="square" lIns="182850" tIns="182850" rIns="182850" bIns="182850" anchor="ctr" anchorCtr="0">
              <a:noAutofit/>
            </a:bodyPr>
            <a:lstStyle/>
            <a:p>
              <a:pPr algn="ctr"/>
              <a:r>
                <a:rPr lang="fr" sz="4800">
                  <a:latin typeface="#9Slide03 AllRoundGothic" panose="020B0703020202020104" pitchFamily="34" charset="0"/>
                  <a:ea typeface="Fira Sans Extra Condensed Medium"/>
                  <a:cs typeface="Fira Sans Extra Condensed Medium"/>
                  <a:sym typeface="Fira Sans Extra Condensed Medium"/>
                </a:rPr>
                <a:t>03</a:t>
              </a:r>
              <a:endParaRPr sz="4800">
                <a:latin typeface="#9Slide03 AllRoundGothic" panose="020B0703020202020104" pitchFamily="34" charset="0"/>
                <a:ea typeface="Fira Sans Extra Condensed Medium"/>
                <a:cs typeface="Fira Sans Extra Condensed Medium"/>
                <a:sym typeface="Fira Sans Extra Condensed Medium"/>
              </a:endParaRPr>
            </a:p>
          </p:txBody>
        </p:sp>
        <p:sp>
          <p:nvSpPr>
            <p:cNvPr id="9" name="Google Shape;615;p30">
              <a:extLst>
                <a:ext uri="{FF2B5EF4-FFF2-40B4-BE49-F238E27FC236}">
                  <a16:creationId xmlns:a16="http://schemas.microsoft.com/office/drawing/2014/main" xmlns="" id="{7F48B03C-ADDE-4C2A-314A-34B42BF513F0}"/>
                </a:ext>
              </a:extLst>
            </p:cNvPr>
            <p:cNvSpPr txBox="1"/>
            <p:nvPr/>
          </p:nvSpPr>
          <p:spPr>
            <a:xfrm>
              <a:off x="3463975" y="3637664"/>
              <a:ext cx="615300" cy="287100"/>
            </a:xfrm>
            <a:prstGeom prst="rect">
              <a:avLst/>
            </a:prstGeom>
            <a:noFill/>
            <a:ln>
              <a:noFill/>
            </a:ln>
          </p:spPr>
          <p:txBody>
            <a:bodyPr spcFirstLastPara="1" wrap="square" lIns="182850" tIns="182850" rIns="182850" bIns="182850" anchor="ctr" anchorCtr="0">
              <a:noAutofit/>
            </a:bodyPr>
            <a:lstStyle/>
            <a:p>
              <a:pPr algn="ctr"/>
              <a:r>
                <a:rPr lang="fr" sz="4800">
                  <a:latin typeface="#9Slide03 AllRoundGothic" panose="020B0703020202020104" pitchFamily="34" charset="0"/>
                  <a:ea typeface="Fira Sans Extra Condensed Medium"/>
                  <a:cs typeface="Fira Sans Extra Condensed Medium"/>
                  <a:sym typeface="Fira Sans Extra Condensed Medium"/>
                </a:rPr>
                <a:t>02</a:t>
              </a:r>
              <a:endParaRPr sz="4800">
                <a:latin typeface="#9Slide03 AllRoundGothic" panose="020B0703020202020104" pitchFamily="34" charset="0"/>
                <a:ea typeface="Fira Sans Extra Condensed Medium"/>
                <a:cs typeface="Fira Sans Extra Condensed Medium"/>
                <a:sym typeface="Fira Sans Extra Condensed Medium"/>
              </a:endParaRPr>
            </a:p>
          </p:txBody>
        </p:sp>
        <p:sp>
          <p:nvSpPr>
            <p:cNvPr id="10" name="Google Shape;616;p30">
              <a:extLst>
                <a:ext uri="{FF2B5EF4-FFF2-40B4-BE49-F238E27FC236}">
                  <a16:creationId xmlns:a16="http://schemas.microsoft.com/office/drawing/2014/main" xmlns="" id="{34BA99BE-8160-6C42-22EE-99FD7A96671A}"/>
                </a:ext>
              </a:extLst>
            </p:cNvPr>
            <p:cNvSpPr txBox="1"/>
            <p:nvPr/>
          </p:nvSpPr>
          <p:spPr>
            <a:xfrm>
              <a:off x="6155338" y="2609064"/>
              <a:ext cx="615300" cy="287100"/>
            </a:xfrm>
            <a:prstGeom prst="rect">
              <a:avLst/>
            </a:prstGeom>
            <a:noFill/>
            <a:ln>
              <a:noFill/>
            </a:ln>
          </p:spPr>
          <p:txBody>
            <a:bodyPr spcFirstLastPara="1" wrap="square" lIns="182850" tIns="182850" rIns="182850" bIns="182850" anchor="ctr" anchorCtr="0">
              <a:noAutofit/>
            </a:bodyPr>
            <a:lstStyle/>
            <a:p>
              <a:pPr algn="ctr"/>
              <a:r>
                <a:rPr lang="fr" sz="4800">
                  <a:latin typeface="#9Slide03 AllRoundGothic" panose="020B0703020202020104" pitchFamily="34" charset="0"/>
                  <a:ea typeface="Fira Sans Extra Condensed Medium"/>
                  <a:cs typeface="Fira Sans Extra Condensed Medium"/>
                  <a:sym typeface="Fira Sans Extra Condensed Medium"/>
                </a:rPr>
                <a:t>04</a:t>
              </a:r>
              <a:endParaRPr sz="4800">
                <a:latin typeface="#9Slide03 AllRoundGothic" panose="020B0703020202020104" pitchFamily="34" charset="0"/>
                <a:ea typeface="Fira Sans Extra Condensed Medium"/>
                <a:cs typeface="Fira Sans Extra Condensed Medium"/>
                <a:sym typeface="Fira Sans Extra Condensed Medium"/>
              </a:endParaRPr>
            </a:p>
          </p:txBody>
        </p:sp>
      </p:grpSp>
      <p:sp>
        <p:nvSpPr>
          <p:cNvPr id="12" name="Google Shape;618;p30">
            <a:extLst>
              <a:ext uri="{FF2B5EF4-FFF2-40B4-BE49-F238E27FC236}">
                <a16:creationId xmlns:a16="http://schemas.microsoft.com/office/drawing/2014/main" xmlns="" id="{2212BA33-04FC-8914-6A91-EE1AE390FD67}"/>
              </a:ext>
            </a:extLst>
          </p:cNvPr>
          <p:cNvSpPr txBox="1"/>
          <p:nvPr/>
        </p:nvSpPr>
        <p:spPr>
          <a:xfrm>
            <a:off x="3268713" y="8109519"/>
            <a:ext cx="5189698" cy="653130"/>
          </a:xfrm>
          <a:prstGeom prst="rect">
            <a:avLst/>
          </a:prstGeom>
          <a:noFill/>
          <a:ln>
            <a:noFill/>
          </a:ln>
        </p:spPr>
        <p:txBody>
          <a:bodyPr spcFirstLastPara="1" wrap="square" lIns="182850" tIns="182850" rIns="182850" bIns="182850" anchor="ctr" anchorCtr="0">
            <a:noAutofit/>
          </a:bodyPr>
          <a:lstStyle/>
          <a:p>
            <a:pPr algn="just"/>
            <a:r>
              <a:rPr lang="en-US" sz="4200" dirty="0" err="1">
                <a:latin typeface="#9Slide03 AmpleSoft" panose="02000000000000000000" pitchFamily="2" charset="0"/>
                <a:ea typeface="Fira Sans Extra Condensed Medium"/>
                <a:cs typeface="Fira Sans Extra Condensed Medium"/>
                <a:sym typeface="Fira Sans Extra Condensed Medium"/>
              </a:rPr>
              <a:t>Nhóm</a:t>
            </a:r>
            <a:r>
              <a:rPr lang="en-US" sz="4200" dirty="0">
                <a:latin typeface="#9Slide03 AmpleSoft" panose="02000000000000000000" pitchFamily="2" charset="0"/>
                <a:ea typeface="Fira Sans Extra Condensed Medium"/>
                <a:cs typeface="Fira Sans Extra Condensed Medium"/>
                <a:sym typeface="Fira Sans Extra Condensed Medium"/>
              </a:rPr>
              <a:t>: L</a:t>
            </a:r>
            <a:r>
              <a:rPr lang="fr" sz="4200" dirty="0">
                <a:latin typeface="#9Slide03 AmpleSoft" panose="02000000000000000000" pitchFamily="2" charset="0"/>
                <a:ea typeface="Fira Sans Extra Condensed Medium"/>
                <a:cs typeface="Fira Sans Extra Condensed Medium"/>
                <a:sym typeface="Fira Sans Extra Condensed Medium"/>
              </a:rPr>
              <a:t>ập dàn ý chi tiết dựa vào dàn ý đại cương mà GV đưa</a:t>
            </a:r>
            <a:endParaRPr sz="4200" dirty="0">
              <a:latin typeface="#9Slide03 AmpleSoft" panose="02000000000000000000" pitchFamily="2" charset="0"/>
              <a:ea typeface="Fira Sans Extra Condensed Medium"/>
              <a:cs typeface="Fira Sans Extra Condensed Medium"/>
              <a:sym typeface="Fira Sans Extra Condensed Medium"/>
            </a:endParaRPr>
          </a:p>
        </p:txBody>
      </p:sp>
      <p:sp>
        <p:nvSpPr>
          <p:cNvPr id="15" name="Google Shape;621;p30">
            <a:extLst>
              <a:ext uri="{FF2B5EF4-FFF2-40B4-BE49-F238E27FC236}">
                <a16:creationId xmlns:a16="http://schemas.microsoft.com/office/drawing/2014/main" xmlns="" id="{1DC57659-691B-5597-7A1A-03EA3074A980}"/>
              </a:ext>
            </a:extLst>
          </p:cNvPr>
          <p:cNvSpPr txBox="1"/>
          <p:nvPr/>
        </p:nvSpPr>
        <p:spPr>
          <a:xfrm>
            <a:off x="10819103" y="8087149"/>
            <a:ext cx="4568666" cy="623150"/>
          </a:xfrm>
          <a:prstGeom prst="rect">
            <a:avLst/>
          </a:prstGeom>
          <a:noFill/>
          <a:ln>
            <a:noFill/>
          </a:ln>
        </p:spPr>
        <p:txBody>
          <a:bodyPr spcFirstLastPara="1" wrap="square" lIns="182850" tIns="182850" rIns="182850" bIns="182850" anchor="ctr" anchorCtr="0">
            <a:noAutofit/>
          </a:bodyPr>
          <a:lstStyle/>
          <a:p>
            <a:pPr algn="just"/>
            <a:r>
              <a:rPr lang="fr" sz="4200" dirty="0">
                <a:latin typeface="#9Slide03 AmpleSoft" panose="02000000000000000000" pitchFamily="2" charset="0"/>
                <a:ea typeface="Fira Sans Extra Condensed Medium"/>
                <a:cs typeface="Fira Sans Extra Condensed Medium"/>
                <a:sym typeface="Fira Sans Extra Condensed Medium"/>
              </a:rPr>
              <a:t>Cá nhân: Viết mở bài cho đề bài nghị luận trên</a:t>
            </a:r>
            <a:endParaRPr sz="4200" dirty="0">
              <a:latin typeface="#9Slide03 AmpleSoft" panose="02000000000000000000" pitchFamily="2" charset="0"/>
              <a:ea typeface="Fira Sans Extra Condensed Medium"/>
              <a:cs typeface="Fira Sans Extra Condensed Medium"/>
              <a:sym typeface="Fira Sans Extra Condensed Medium"/>
            </a:endParaRPr>
          </a:p>
        </p:txBody>
      </p:sp>
      <p:sp>
        <p:nvSpPr>
          <p:cNvPr id="18" name="Google Shape;624;p30">
            <a:extLst>
              <a:ext uri="{FF2B5EF4-FFF2-40B4-BE49-F238E27FC236}">
                <a16:creationId xmlns:a16="http://schemas.microsoft.com/office/drawing/2014/main" xmlns="" id="{664B7804-163B-407F-6C69-3E41345E0049}"/>
              </a:ext>
            </a:extLst>
          </p:cNvPr>
          <p:cNvSpPr txBox="1"/>
          <p:nvPr/>
        </p:nvSpPr>
        <p:spPr>
          <a:xfrm>
            <a:off x="345759" y="4689386"/>
            <a:ext cx="3846058" cy="574200"/>
          </a:xfrm>
          <a:prstGeom prst="rect">
            <a:avLst/>
          </a:prstGeom>
          <a:noFill/>
          <a:ln>
            <a:noFill/>
          </a:ln>
        </p:spPr>
        <p:txBody>
          <a:bodyPr spcFirstLastPara="1" wrap="square" lIns="182850" tIns="182850" rIns="182850" bIns="182850" anchor="ctr" anchorCtr="0">
            <a:noAutofit/>
          </a:bodyPr>
          <a:lstStyle/>
          <a:p>
            <a:pPr algn="just"/>
            <a:r>
              <a:rPr lang="en-US" sz="4200" dirty="0" err="1">
                <a:latin typeface="#9Slide03 AmpleSoft" panose="02000000000000000000" pitchFamily="2" charset="0"/>
                <a:ea typeface="Fira Sans Extra Condensed Medium"/>
                <a:cs typeface="Fira Sans Extra Condensed Medium"/>
                <a:sym typeface="Fira Sans Extra Condensed Medium"/>
              </a:rPr>
              <a:t>Đọc</a:t>
            </a:r>
            <a:r>
              <a:rPr lang="en-US" sz="4200" dirty="0">
                <a:latin typeface="#9Slide03 AmpleSoft" panose="02000000000000000000" pitchFamily="2" charset="0"/>
                <a:ea typeface="Fira Sans Extra Condensed Medium"/>
                <a:cs typeface="Fira Sans Extra Condensed Medium"/>
                <a:sym typeface="Fira Sans Extra Condensed Medium"/>
              </a:rPr>
              <a:t> </a:t>
            </a:r>
            <a:r>
              <a:rPr lang="en-US" sz="4200" dirty="0" err="1">
                <a:latin typeface="#9Slide03 AmpleSoft" panose="02000000000000000000" pitchFamily="2" charset="0"/>
                <a:ea typeface="Fira Sans Extra Condensed Medium"/>
                <a:cs typeface="Fira Sans Extra Condensed Medium"/>
                <a:sym typeface="Fira Sans Extra Condensed Medium"/>
              </a:rPr>
              <a:t>kĩ</a:t>
            </a:r>
            <a:r>
              <a:rPr lang="en-US" sz="4200" dirty="0">
                <a:latin typeface="#9Slide03 AmpleSoft" panose="02000000000000000000" pitchFamily="2" charset="0"/>
                <a:ea typeface="Fira Sans Extra Condensed Medium"/>
                <a:cs typeface="Fira Sans Extra Condensed Medium"/>
                <a:sym typeface="Fira Sans Extra Condensed Medium"/>
              </a:rPr>
              <a:t> </a:t>
            </a:r>
            <a:r>
              <a:rPr lang="en-US" sz="4200" dirty="0" err="1">
                <a:latin typeface="#9Slide03 AmpleSoft" panose="02000000000000000000" pitchFamily="2" charset="0"/>
                <a:ea typeface="Fira Sans Extra Condensed Medium"/>
                <a:cs typeface="Fira Sans Extra Condensed Medium"/>
                <a:sym typeface="Fira Sans Extra Condensed Medium"/>
              </a:rPr>
              <a:t>đề</a:t>
            </a:r>
            <a:r>
              <a:rPr lang="en-US" sz="4200" dirty="0">
                <a:latin typeface="#9Slide03 AmpleSoft" panose="02000000000000000000" pitchFamily="2" charset="0"/>
                <a:ea typeface="Fira Sans Extra Condensed Medium"/>
                <a:cs typeface="Fira Sans Extra Condensed Medium"/>
                <a:sym typeface="Fira Sans Extra Condensed Medium"/>
              </a:rPr>
              <a:t> </a:t>
            </a:r>
            <a:r>
              <a:rPr lang="en-US" sz="4200" dirty="0" err="1">
                <a:latin typeface="#9Slide03 AmpleSoft" panose="02000000000000000000" pitchFamily="2" charset="0"/>
                <a:ea typeface="Fira Sans Extra Condensed Medium"/>
                <a:cs typeface="Fira Sans Extra Condensed Medium"/>
                <a:sym typeface="Fira Sans Extra Condensed Medium"/>
              </a:rPr>
              <a:t>và</a:t>
            </a:r>
            <a:r>
              <a:rPr lang="en-US" sz="4200" dirty="0">
                <a:latin typeface="#9Slide03 AmpleSoft" panose="02000000000000000000" pitchFamily="2" charset="0"/>
                <a:ea typeface="Fira Sans Extra Condensed Medium"/>
                <a:cs typeface="Fira Sans Extra Condensed Medium"/>
                <a:sym typeface="Fira Sans Extra Condensed Medium"/>
              </a:rPr>
              <a:t> </a:t>
            </a:r>
            <a:r>
              <a:rPr lang="en-US" sz="4200" dirty="0" err="1">
                <a:latin typeface="#9Slide03 AmpleSoft" panose="02000000000000000000" pitchFamily="2" charset="0"/>
                <a:ea typeface="Fira Sans Extra Condensed Medium"/>
                <a:cs typeface="Fira Sans Extra Condensed Medium"/>
                <a:sym typeface="Fira Sans Extra Condensed Medium"/>
              </a:rPr>
              <a:t>đưa</a:t>
            </a:r>
            <a:r>
              <a:rPr lang="en-US" sz="4200" dirty="0">
                <a:latin typeface="#9Slide03 AmpleSoft" panose="02000000000000000000" pitchFamily="2" charset="0"/>
                <a:ea typeface="Fira Sans Extra Condensed Medium"/>
                <a:cs typeface="Fira Sans Extra Condensed Medium"/>
                <a:sym typeface="Fira Sans Extra Condensed Medium"/>
              </a:rPr>
              <a:t> </a:t>
            </a:r>
            <a:r>
              <a:rPr lang="en-US" sz="4200" dirty="0" err="1">
                <a:latin typeface="#9Slide03 AmpleSoft" panose="02000000000000000000" pitchFamily="2" charset="0"/>
                <a:ea typeface="Fira Sans Extra Condensed Medium"/>
                <a:cs typeface="Fira Sans Extra Condensed Medium"/>
                <a:sym typeface="Fira Sans Extra Condensed Medium"/>
              </a:rPr>
              <a:t>ra</a:t>
            </a:r>
            <a:r>
              <a:rPr lang="en-US" sz="4200" dirty="0">
                <a:latin typeface="#9Slide03 AmpleSoft" panose="02000000000000000000" pitchFamily="2" charset="0"/>
                <a:ea typeface="Fira Sans Extra Condensed Medium"/>
                <a:cs typeface="Fira Sans Extra Condensed Medium"/>
                <a:sym typeface="Fira Sans Extra Condensed Medium"/>
              </a:rPr>
              <a:t> </a:t>
            </a:r>
            <a:r>
              <a:rPr lang="en-US" sz="4200" dirty="0" err="1">
                <a:latin typeface="#9Slide03 AmpleSoft" panose="02000000000000000000" pitchFamily="2" charset="0"/>
                <a:ea typeface="Fira Sans Extra Condensed Medium"/>
                <a:cs typeface="Fira Sans Extra Condensed Medium"/>
                <a:sym typeface="Fira Sans Extra Condensed Medium"/>
              </a:rPr>
              <a:t>các</a:t>
            </a:r>
            <a:r>
              <a:rPr lang="en-US" sz="4200" dirty="0">
                <a:latin typeface="#9Slide03 AmpleSoft" panose="02000000000000000000" pitchFamily="2" charset="0"/>
                <a:ea typeface="Fira Sans Extra Condensed Medium"/>
                <a:cs typeface="Fira Sans Extra Condensed Medium"/>
                <a:sym typeface="Fira Sans Extra Condensed Medium"/>
              </a:rPr>
              <a:t> ý </a:t>
            </a:r>
            <a:r>
              <a:rPr lang="en-US" sz="4200" dirty="0" err="1">
                <a:latin typeface="#9Slide03 AmpleSoft" panose="02000000000000000000" pitchFamily="2" charset="0"/>
                <a:ea typeface="Fira Sans Extra Condensed Medium"/>
                <a:cs typeface="Fira Sans Extra Condensed Medium"/>
                <a:sym typeface="Fira Sans Extra Condensed Medium"/>
              </a:rPr>
              <a:t>cần</a:t>
            </a:r>
            <a:r>
              <a:rPr lang="en-US" sz="4200" dirty="0">
                <a:latin typeface="#9Slide03 AmpleSoft" panose="02000000000000000000" pitchFamily="2" charset="0"/>
                <a:ea typeface="Fira Sans Extra Condensed Medium"/>
                <a:cs typeface="Fira Sans Extra Condensed Medium"/>
                <a:sym typeface="Fira Sans Extra Condensed Medium"/>
              </a:rPr>
              <a:t> </a:t>
            </a:r>
            <a:r>
              <a:rPr lang="en-US" sz="4200" dirty="0" err="1">
                <a:latin typeface="#9Slide03 AmpleSoft" panose="02000000000000000000" pitchFamily="2" charset="0"/>
                <a:ea typeface="Fira Sans Extra Condensed Medium"/>
                <a:cs typeface="Fira Sans Extra Condensed Medium"/>
                <a:sym typeface="Fira Sans Extra Condensed Medium"/>
              </a:rPr>
              <a:t>thiết</a:t>
            </a:r>
            <a:r>
              <a:rPr lang="en-US" sz="4200" dirty="0">
                <a:latin typeface="#9Slide03 AmpleSoft" panose="02000000000000000000" pitchFamily="2" charset="0"/>
                <a:ea typeface="Fira Sans Extra Condensed Medium"/>
                <a:cs typeface="Fira Sans Extra Condensed Medium"/>
                <a:sym typeface="Fira Sans Extra Condensed Medium"/>
              </a:rPr>
              <a:t> </a:t>
            </a:r>
            <a:r>
              <a:rPr lang="en-US" sz="4200" dirty="0" err="1">
                <a:latin typeface="#9Slide03 AmpleSoft" panose="02000000000000000000" pitchFamily="2" charset="0"/>
                <a:ea typeface="Fira Sans Extra Condensed Medium"/>
                <a:cs typeface="Fira Sans Extra Condensed Medium"/>
                <a:sym typeface="Fira Sans Extra Condensed Medium"/>
              </a:rPr>
              <a:t>cho</a:t>
            </a:r>
            <a:r>
              <a:rPr lang="en-US" sz="4200" dirty="0">
                <a:latin typeface="#9Slide03 AmpleSoft" panose="02000000000000000000" pitchFamily="2" charset="0"/>
                <a:ea typeface="Fira Sans Extra Condensed Medium"/>
                <a:cs typeface="Fira Sans Extra Condensed Medium"/>
                <a:sym typeface="Fira Sans Extra Condensed Medium"/>
              </a:rPr>
              <a:t> </a:t>
            </a:r>
            <a:r>
              <a:rPr lang="en-US" sz="4200" dirty="0" err="1">
                <a:latin typeface="#9Slide03 AmpleSoft" panose="02000000000000000000" pitchFamily="2" charset="0"/>
                <a:ea typeface="Fira Sans Extra Condensed Medium"/>
                <a:cs typeface="Fira Sans Extra Condensed Medium"/>
                <a:sym typeface="Fira Sans Extra Condensed Medium"/>
              </a:rPr>
              <a:t>bài</a:t>
            </a:r>
            <a:r>
              <a:rPr lang="en-US" sz="4200" dirty="0">
                <a:latin typeface="#9Slide03 AmpleSoft" panose="02000000000000000000" pitchFamily="2" charset="0"/>
                <a:ea typeface="Fira Sans Extra Condensed Medium"/>
                <a:cs typeface="Fira Sans Extra Condensed Medium"/>
                <a:sym typeface="Fira Sans Extra Condensed Medium"/>
              </a:rPr>
              <a:t> </a:t>
            </a:r>
            <a:r>
              <a:rPr lang="en-US" sz="4200" dirty="0" err="1">
                <a:latin typeface="#9Slide03 AmpleSoft" panose="02000000000000000000" pitchFamily="2" charset="0"/>
                <a:ea typeface="Fira Sans Extra Condensed Medium"/>
                <a:cs typeface="Fira Sans Extra Condensed Medium"/>
                <a:sym typeface="Fira Sans Extra Condensed Medium"/>
              </a:rPr>
              <a:t>viết</a:t>
            </a:r>
            <a:r>
              <a:rPr lang="en-US" sz="4200" dirty="0">
                <a:latin typeface="#9Slide03 AmpleSoft" panose="02000000000000000000" pitchFamily="2" charset="0"/>
                <a:ea typeface="Fira Sans Extra Condensed Medium"/>
                <a:cs typeface="Fira Sans Extra Condensed Medium"/>
                <a:sym typeface="Fira Sans Extra Condensed Medium"/>
              </a:rPr>
              <a:t> </a:t>
            </a:r>
            <a:r>
              <a:rPr lang="en-US" sz="4200" dirty="0" err="1">
                <a:latin typeface="#9Slide03 AmpleSoft" panose="02000000000000000000" pitchFamily="2" charset="0"/>
                <a:ea typeface="Fira Sans Extra Condensed Medium"/>
                <a:cs typeface="Fira Sans Extra Condensed Medium"/>
                <a:sym typeface="Fira Sans Extra Condensed Medium"/>
              </a:rPr>
              <a:t>trên</a:t>
            </a:r>
            <a:endParaRPr sz="4200" dirty="0">
              <a:latin typeface="#9Slide03 AmpleSoft" panose="02000000000000000000" pitchFamily="2" charset="0"/>
              <a:ea typeface="Fira Sans Extra Condensed Medium"/>
              <a:cs typeface="Fira Sans Extra Condensed Medium"/>
              <a:sym typeface="Fira Sans Extra Condensed Medium"/>
            </a:endParaRPr>
          </a:p>
        </p:txBody>
      </p:sp>
      <p:sp>
        <p:nvSpPr>
          <p:cNvPr id="21" name="Google Shape;627;p30">
            <a:extLst>
              <a:ext uri="{FF2B5EF4-FFF2-40B4-BE49-F238E27FC236}">
                <a16:creationId xmlns:a16="http://schemas.microsoft.com/office/drawing/2014/main" xmlns="" id="{EC5ED983-2C94-B060-B362-49848ABA4DDC}"/>
              </a:ext>
            </a:extLst>
          </p:cNvPr>
          <p:cNvSpPr txBox="1"/>
          <p:nvPr/>
        </p:nvSpPr>
        <p:spPr>
          <a:xfrm>
            <a:off x="13921230" y="4352434"/>
            <a:ext cx="4021012" cy="911152"/>
          </a:xfrm>
          <a:prstGeom prst="rect">
            <a:avLst/>
          </a:prstGeom>
          <a:noFill/>
          <a:ln>
            <a:noFill/>
          </a:ln>
        </p:spPr>
        <p:txBody>
          <a:bodyPr spcFirstLastPara="1" wrap="square" lIns="182850" tIns="182850" rIns="182850" bIns="182850" anchor="ctr" anchorCtr="0">
            <a:noAutofit/>
          </a:bodyPr>
          <a:lstStyle/>
          <a:p>
            <a:pPr algn="just"/>
            <a:r>
              <a:rPr lang="fr" sz="4200" dirty="0">
                <a:latin typeface="#9Slide03 AmpleSoft" panose="02000000000000000000" pitchFamily="2" charset="0"/>
                <a:ea typeface="Fira Sans Extra Condensed Medium"/>
                <a:cs typeface="Fira Sans Extra Condensed Medium"/>
                <a:sym typeface="Fira Sans Extra Condensed Medium"/>
              </a:rPr>
              <a:t>Chia sẻ trước lớp và ghi nhận ý kiến đóng góp</a:t>
            </a:r>
            <a:endParaRPr sz="4200" dirty="0">
              <a:latin typeface="#9Slide03 AmpleSoft" panose="02000000000000000000" pitchFamily="2" charset="0"/>
              <a:ea typeface="Fira Sans Extra Condensed Medium"/>
              <a:cs typeface="Fira Sans Extra Condensed Medium"/>
              <a:sym typeface="Fira Sans Extra Condensed Medium"/>
            </a:endParaRPr>
          </a:p>
        </p:txBody>
      </p:sp>
      <p:grpSp>
        <p:nvGrpSpPr>
          <p:cNvPr id="23" name="Google Shape;629;p30">
            <a:extLst>
              <a:ext uri="{FF2B5EF4-FFF2-40B4-BE49-F238E27FC236}">
                <a16:creationId xmlns:a16="http://schemas.microsoft.com/office/drawing/2014/main" xmlns="" id="{C6BC7999-8D28-47C4-82A3-3C0C4F667EFB}"/>
              </a:ext>
            </a:extLst>
          </p:cNvPr>
          <p:cNvGrpSpPr/>
          <p:nvPr/>
        </p:nvGrpSpPr>
        <p:grpSpPr>
          <a:xfrm rot="-5400000">
            <a:off x="7434892" y="-5508"/>
            <a:ext cx="2971640" cy="5009212"/>
            <a:chOff x="-1589268" y="2699272"/>
            <a:chExt cx="762311" cy="1225286"/>
          </a:xfrm>
        </p:grpSpPr>
        <p:sp>
          <p:nvSpPr>
            <p:cNvPr id="24" name="Google Shape;630;p30">
              <a:extLst>
                <a:ext uri="{FF2B5EF4-FFF2-40B4-BE49-F238E27FC236}">
                  <a16:creationId xmlns:a16="http://schemas.microsoft.com/office/drawing/2014/main" xmlns="" id="{82BF85BD-4177-5E56-1DBE-DC04A16DB489}"/>
                </a:ext>
              </a:extLst>
            </p:cNvPr>
            <p:cNvSpPr/>
            <p:nvPr/>
          </p:nvSpPr>
          <p:spPr>
            <a:xfrm>
              <a:off x="-1438893" y="2818339"/>
              <a:ext cx="596026" cy="288269"/>
            </a:xfrm>
            <a:custGeom>
              <a:avLst/>
              <a:gdLst/>
              <a:ahLst/>
              <a:cxnLst/>
              <a:rect l="l" t="t" r="r" b="b"/>
              <a:pathLst>
                <a:path w="19818" h="9585" extrusionOk="0">
                  <a:moveTo>
                    <a:pt x="15191" y="0"/>
                  </a:moveTo>
                  <a:lnTo>
                    <a:pt x="0" y="9584"/>
                  </a:lnTo>
                  <a:cubicBezTo>
                    <a:pt x="2357" y="9584"/>
                    <a:pt x="4653" y="8943"/>
                    <a:pt x="6863" y="8111"/>
                  </a:cubicBezTo>
                  <a:cubicBezTo>
                    <a:pt x="7747" y="7773"/>
                    <a:pt x="8614" y="7374"/>
                    <a:pt x="9506" y="7019"/>
                  </a:cubicBezTo>
                  <a:cubicBezTo>
                    <a:pt x="10477" y="6629"/>
                    <a:pt x="11464" y="6291"/>
                    <a:pt x="12461" y="5953"/>
                  </a:cubicBezTo>
                  <a:cubicBezTo>
                    <a:pt x="14844" y="5156"/>
                    <a:pt x="17435" y="4255"/>
                    <a:pt x="19818" y="3458"/>
                  </a:cubicBezTo>
                  <a:lnTo>
                    <a:pt x="15191" y="0"/>
                  </a:ln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25" name="Google Shape;631;p30">
              <a:extLst>
                <a:ext uri="{FF2B5EF4-FFF2-40B4-BE49-F238E27FC236}">
                  <a16:creationId xmlns:a16="http://schemas.microsoft.com/office/drawing/2014/main" xmlns="" id="{5A4E90AC-CB01-F1E9-CA03-F32ECA85DF4E}"/>
                </a:ext>
              </a:extLst>
            </p:cNvPr>
            <p:cNvSpPr/>
            <p:nvPr/>
          </p:nvSpPr>
          <p:spPr>
            <a:xfrm>
              <a:off x="-1385480" y="2845437"/>
              <a:ext cx="441501" cy="247607"/>
            </a:xfrm>
            <a:custGeom>
              <a:avLst/>
              <a:gdLst/>
              <a:ahLst/>
              <a:cxnLst/>
              <a:rect l="l" t="t" r="r" b="b"/>
              <a:pathLst>
                <a:path w="14680" h="8233" fill="none" extrusionOk="0">
                  <a:moveTo>
                    <a:pt x="1" y="8232"/>
                  </a:moveTo>
                  <a:cubicBezTo>
                    <a:pt x="4923" y="5529"/>
                    <a:pt x="9818" y="2782"/>
                    <a:pt x="14680" y="0"/>
                  </a:cubicBezTo>
                </a:path>
              </a:pathLst>
            </a:custGeom>
            <a:noFill/>
            <a:ln w="2375" cap="rnd" cmpd="sng">
              <a:solidFill>
                <a:srgbClr val="B46C6C"/>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26" name="Google Shape;632;p30">
              <a:extLst>
                <a:ext uri="{FF2B5EF4-FFF2-40B4-BE49-F238E27FC236}">
                  <a16:creationId xmlns:a16="http://schemas.microsoft.com/office/drawing/2014/main" xmlns="" id="{C566CDA1-F08F-C5DF-092F-CB3CBBB2EBF0}"/>
                </a:ext>
              </a:extLst>
            </p:cNvPr>
            <p:cNvSpPr/>
            <p:nvPr/>
          </p:nvSpPr>
          <p:spPr>
            <a:xfrm>
              <a:off x="-1381570" y="2881918"/>
              <a:ext cx="483215" cy="208781"/>
            </a:xfrm>
            <a:custGeom>
              <a:avLst/>
              <a:gdLst/>
              <a:ahLst/>
              <a:cxnLst/>
              <a:rect l="l" t="t" r="r" b="b"/>
              <a:pathLst>
                <a:path w="16067" h="6942" fill="none" extrusionOk="0">
                  <a:moveTo>
                    <a:pt x="1" y="6941"/>
                  </a:moveTo>
                  <a:cubicBezTo>
                    <a:pt x="1" y="6941"/>
                    <a:pt x="9446" y="2869"/>
                    <a:pt x="16066" y="0"/>
                  </a:cubicBezTo>
                </a:path>
              </a:pathLst>
            </a:custGeom>
            <a:noFill/>
            <a:ln w="2375" cap="rnd" cmpd="sng">
              <a:solidFill>
                <a:srgbClr val="B46C6C"/>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27" name="Google Shape;633;p30">
              <a:extLst>
                <a:ext uri="{FF2B5EF4-FFF2-40B4-BE49-F238E27FC236}">
                  <a16:creationId xmlns:a16="http://schemas.microsoft.com/office/drawing/2014/main" xmlns="" id="{414C8D2E-3286-A75B-5F88-3D5A1636909A}"/>
                </a:ext>
              </a:extLst>
            </p:cNvPr>
            <p:cNvSpPr/>
            <p:nvPr/>
          </p:nvSpPr>
          <p:spPr>
            <a:xfrm>
              <a:off x="-1536907" y="2733889"/>
              <a:ext cx="200450" cy="391216"/>
            </a:xfrm>
            <a:custGeom>
              <a:avLst/>
              <a:gdLst/>
              <a:ahLst/>
              <a:cxnLst/>
              <a:rect l="l" t="t" r="r" b="b"/>
              <a:pathLst>
                <a:path w="6665" h="13008" extrusionOk="0">
                  <a:moveTo>
                    <a:pt x="6613" y="1"/>
                  </a:moveTo>
                  <a:cubicBezTo>
                    <a:pt x="4195" y="4229"/>
                    <a:pt x="1959" y="8562"/>
                    <a:pt x="1" y="13007"/>
                  </a:cubicBezTo>
                  <a:lnTo>
                    <a:pt x="1890" y="12461"/>
                  </a:lnTo>
                  <a:cubicBezTo>
                    <a:pt x="3415" y="10217"/>
                    <a:pt x="5010" y="8016"/>
                    <a:pt x="6665" y="5876"/>
                  </a:cubicBezTo>
                  <a:lnTo>
                    <a:pt x="6665" y="53"/>
                  </a:lnTo>
                  <a:lnTo>
                    <a:pt x="6613" y="1"/>
                  </a:lnTo>
                  <a:close/>
                </a:path>
              </a:pathLst>
            </a:custGeom>
            <a:solidFill>
              <a:srgbClr val="DBD8BF"/>
            </a:solidFill>
            <a:ln>
              <a:noFill/>
            </a:ln>
          </p:spPr>
          <p:txBody>
            <a:bodyPr spcFirstLastPara="1" wrap="square" lIns="182850" tIns="182850" rIns="182850" bIns="182850" anchor="ctr" anchorCtr="0">
              <a:noAutofit/>
            </a:bodyPr>
            <a:lstStyle/>
            <a:p>
              <a:endParaRPr sz="3600"/>
            </a:p>
          </p:txBody>
        </p:sp>
        <p:sp>
          <p:nvSpPr>
            <p:cNvPr id="28" name="Google Shape;634;p30">
              <a:extLst>
                <a:ext uri="{FF2B5EF4-FFF2-40B4-BE49-F238E27FC236}">
                  <a16:creationId xmlns:a16="http://schemas.microsoft.com/office/drawing/2014/main" xmlns="" id="{9C47F0F6-52F3-497E-D67D-C4764D16A051}"/>
                </a:ext>
              </a:extLst>
            </p:cNvPr>
            <p:cNvSpPr/>
            <p:nvPr/>
          </p:nvSpPr>
          <p:spPr>
            <a:xfrm>
              <a:off x="-1573388" y="2709137"/>
              <a:ext cx="235908" cy="379486"/>
            </a:xfrm>
            <a:custGeom>
              <a:avLst/>
              <a:gdLst/>
              <a:ahLst/>
              <a:cxnLst/>
              <a:rect l="l" t="t" r="r" b="b"/>
              <a:pathLst>
                <a:path w="7844" h="12618" extrusionOk="0">
                  <a:moveTo>
                    <a:pt x="5417" y="0"/>
                  </a:moveTo>
                  <a:cubicBezTo>
                    <a:pt x="3554" y="3908"/>
                    <a:pt x="1725" y="7964"/>
                    <a:pt x="1" y="11941"/>
                  </a:cubicBezTo>
                  <a:cubicBezTo>
                    <a:pt x="339" y="12054"/>
                    <a:pt x="1517" y="12565"/>
                    <a:pt x="1786" y="12617"/>
                  </a:cubicBezTo>
                  <a:cubicBezTo>
                    <a:pt x="1864" y="12487"/>
                    <a:pt x="5902" y="4636"/>
                    <a:pt x="7843" y="789"/>
                  </a:cubicBezTo>
                  <a:cubicBezTo>
                    <a:pt x="7150" y="399"/>
                    <a:pt x="5417" y="0"/>
                    <a:pt x="5417" y="0"/>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29" name="Google Shape;635;p30">
              <a:extLst>
                <a:ext uri="{FF2B5EF4-FFF2-40B4-BE49-F238E27FC236}">
                  <a16:creationId xmlns:a16="http://schemas.microsoft.com/office/drawing/2014/main" xmlns="" id="{9B9CC361-0CFB-4165-E6EC-1CE905CD7C67}"/>
                </a:ext>
              </a:extLst>
            </p:cNvPr>
            <p:cNvSpPr/>
            <p:nvPr/>
          </p:nvSpPr>
          <p:spPr>
            <a:xfrm>
              <a:off x="-1547042" y="2720325"/>
              <a:ext cx="170706" cy="346133"/>
            </a:xfrm>
            <a:custGeom>
              <a:avLst/>
              <a:gdLst/>
              <a:ahLst/>
              <a:cxnLst/>
              <a:rect l="l" t="t" r="r" b="b"/>
              <a:pathLst>
                <a:path w="5676" h="11509" fill="none" extrusionOk="0">
                  <a:moveTo>
                    <a:pt x="0" y="11509"/>
                  </a:moveTo>
                  <a:cubicBezTo>
                    <a:pt x="1802" y="7626"/>
                    <a:pt x="3683" y="3788"/>
                    <a:pt x="5676" y="1"/>
                  </a:cubicBezTo>
                </a:path>
              </a:pathLst>
            </a:custGeom>
            <a:noFill/>
            <a:ln w="2375" cap="rnd" cmpd="sng">
              <a:solidFill>
                <a:srgbClr val="B46C6C"/>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30" name="Google Shape;636;p30">
              <a:extLst>
                <a:ext uri="{FF2B5EF4-FFF2-40B4-BE49-F238E27FC236}">
                  <a16:creationId xmlns:a16="http://schemas.microsoft.com/office/drawing/2014/main" xmlns="" id="{190D552E-24AE-DE6D-F3D7-D2B79E87AF43}"/>
                </a:ext>
              </a:extLst>
            </p:cNvPr>
            <p:cNvSpPr/>
            <p:nvPr/>
          </p:nvSpPr>
          <p:spPr>
            <a:xfrm>
              <a:off x="-1537930" y="2898339"/>
              <a:ext cx="95398" cy="176721"/>
            </a:xfrm>
            <a:custGeom>
              <a:avLst/>
              <a:gdLst/>
              <a:ahLst/>
              <a:cxnLst/>
              <a:rect l="l" t="t" r="r" b="b"/>
              <a:pathLst>
                <a:path w="3172" h="5876" fill="none" extrusionOk="0">
                  <a:moveTo>
                    <a:pt x="0" y="5876"/>
                  </a:moveTo>
                  <a:cubicBezTo>
                    <a:pt x="1066" y="3917"/>
                    <a:pt x="2115" y="1967"/>
                    <a:pt x="3172" y="0"/>
                  </a:cubicBezTo>
                </a:path>
              </a:pathLst>
            </a:custGeom>
            <a:noFill/>
            <a:ln w="2375" cap="rnd" cmpd="sng">
              <a:solidFill>
                <a:srgbClr val="B46C6C"/>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31" name="Google Shape;637;p30">
              <a:extLst>
                <a:ext uri="{FF2B5EF4-FFF2-40B4-BE49-F238E27FC236}">
                  <a16:creationId xmlns:a16="http://schemas.microsoft.com/office/drawing/2014/main" xmlns="" id="{0C246C7D-F993-8A91-33FA-58B4BCF295D1}"/>
                </a:ext>
              </a:extLst>
            </p:cNvPr>
            <p:cNvSpPr/>
            <p:nvPr/>
          </p:nvSpPr>
          <p:spPr>
            <a:xfrm>
              <a:off x="-1419344" y="2728686"/>
              <a:ext cx="70375" cy="129292"/>
            </a:xfrm>
            <a:custGeom>
              <a:avLst/>
              <a:gdLst/>
              <a:ahLst/>
              <a:cxnLst/>
              <a:rect l="l" t="t" r="r" b="b"/>
              <a:pathLst>
                <a:path w="2340" h="4299" fill="none" extrusionOk="0">
                  <a:moveTo>
                    <a:pt x="0" y="4298"/>
                  </a:moveTo>
                  <a:cubicBezTo>
                    <a:pt x="676" y="3189"/>
                    <a:pt x="1759" y="1170"/>
                    <a:pt x="2340" y="0"/>
                  </a:cubicBezTo>
                </a:path>
              </a:pathLst>
            </a:custGeom>
            <a:noFill/>
            <a:ln w="2375" cap="rnd" cmpd="sng">
              <a:solidFill>
                <a:srgbClr val="B46C6C"/>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32" name="Google Shape;638;p30">
              <a:extLst>
                <a:ext uri="{FF2B5EF4-FFF2-40B4-BE49-F238E27FC236}">
                  <a16:creationId xmlns:a16="http://schemas.microsoft.com/office/drawing/2014/main" xmlns="" id="{98784151-2F05-3013-3667-2C696FACC0BD}"/>
                </a:ext>
              </a:extLst>
            </p:cNvPr>
            <p:cNvSpPr/>
            <p:nvPr/>
          </p:nvSpPr>
          <p:spPr>
            <a:xfrm>
              <a:off x="-1480847" y="2724235"/>
              <a:ext cx="294254" cy="377922"/>
            </a:xfrm>
            <a:custGeom>
              <a:avLst/>
              <a:gdLst/>
              <a:ahLst/>
              <a:cxnLst/>
              <a:rect l="l" t="t" r="r" b="b"/>
              <a:pathLst>
                <a:path w="9784" h="12566" extrusionOk="0">
                  <a:moveTo>
                    <a:pt x="9757" y="1"/>
                  </a:moveTo>
                  <a:cubicBezTo>
                    <a:pt x="6568" y="3987"/>
                    <a:pt x="3042" y="8207"/>
                    <a:pt x="0" y="12314"/>
                  </a:cubicBezTo>
                  <a:lnTo>
                    <a:pt x="1742" y="12566"/>
                  </a:lnTo>
                  <a:cubicBezTo>
                    <a:pt x="1742" y="12566"/>
                    <a:pt x="7010" y="9126"/>
                    <a:pt x="9775" y="7436"/>
                  </a:cubicBezTo>
                  <a:cubicBezTo>
                    <a:pt x="9783" y="5200"/>
                    <a:pt x="9757" y="2237"/>
                    <a:pt x="9757" y="1"/>
                  </a:cubicBezTo>
                  <a:close/>
                </a:path>
              </a:pathLst>
            </a:custGeom>
            <a:solidFill>
              <a:srgbClr val="DBD8BF"/>
            </a:solidFill>
            <a:ln>
              <a:noFill/>
            </a:ln>
          </p:spPr>
          <p:txBody>
            <a:bodyPr spcFirstLastPara="1" wrap="square" lIns="182850" tIns="182850" rIns="182850" bIns="182850" anchor="ctr" anchorCtr="0">
              <a:noAutofit/>
            </a:bodyPr>
            <a:lstStyle/>
            <a:p>
              <a:endParaRPr sz="3600"/>
            </a:p>
          </p:txBody>
        </p:sp>
        <p:sp>
          <p:nvSpPr>
            <p:cNvPr id="33" name="Google Shape;639;p30">
              <a:extLst>
                <a:ext uri="{FF2B5EF4-FFF2-40B4-BE49-F238E27FC236}">
                  <a16:creationId xmlns:a16="http://schemas.microsoft.com/office/drawing/2014/main" xmlns="" id="{639B4B19-2DB0-9D86-0CDC-F9657313AA6E}"/>
                </a:ext>
              </a:extLst>
            </p:cNvPr>
            <p:cNvSpPr/>
            <p:nvPr/>
          </p:nvSpPr>
          <p:spPr>
            <a:xfrm>
              <a:off x="-1502231" y="2720596"/>
              <a:ext cx="314584" cy="379486"/>
            </a:xfrm>
            <a:custGeom>
              <a:avLst/>
              <a:gdLst/>
              <a:ahLst/>
              <a:cxnLst/>
              <a:rect l="l" t="t" r="r" b="b"/>
              <a:pathLst>
                <a:path w="10460" h="12618" extrusionOk="0">
                  <a:moveTo>
                    <a:pt x="9896" y="1"/>
                  </a:moveTo>
                  <a:lnTo>
                    <a:pt x="0" y="12314"/>
                  </a:lnTo>
                  <a:lnTo>
                    <a:pt x="581" y="12617"/>
                  </a:lnTo>
                  <a:lnTo>
                    <a:pt x="10460" y="122"/>
                  </a:lnTo>
                  <a:lnTo>
                    <a:pt x="9896" y="1"/>
                  </a:ln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34" name="Google Shape;640;p30">
              <a:extLst>
                <a:ext uri="{FF2B5EF4-FFF2-40B4-BE49-F238E27FC236}">
                  <a16:creationId xmlns:a16="http://schemas.microsoft.com/office/drawing/2014/main" xmlns="" id="{F5EA3645-6B5B-D5F8-8270-C6083B69E14C}"/>
                </a:ext>
              </a:extLst>
            </p:cNvPr>
            <p:cNvSpPr/>
            <p:nvPr/>
          </p:nvSpPr>
          <p:spPr>
            <a:xfrm>
              <a:off x="-1488938" y="2724505"/>
              <a:ext cx="289833" cy="364118"/>
            </a:xfrm>
            <a:custGeom>
              <a:avLst/>
              <a:gdLst/>
              <a:ahLst/>
              <a:cxnLst/>
              <a:rect l="l" t="t" r="r" b="b"/>
              <a:pathLst>
                <a:path w="9637" h="12107" fill="none" extrusionOk="0">
                  <a:moveTo>
                    <a:pt x="0" y="12106"/>
                  </a:moveTo>
                  <a:cubicBezTo>
                    <a:pt x="0" y="12106"/>
                    <a:pt x="9558" y="87"/>
                    <a:pt x="9636" y="1"/>
                  </a:cubicBezTo>
                </a:path>
              </a:pathLst>
            </a:custGeom>
            <a:solidFill>
              <a:schemeClr val="accent5"/>
            </a:solidFill>
            <a:ln w="2375" cap="rnd"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35" name="Google Shape;641;p30">
              <a:extLst>
                <a:ext uri="{FF2B5EF4-FFF2-40B4-BE49-F238E27FC236}">
                  <a16:creationId xmlns:a16="http://schemas.microsoft.com/office/drawing/2014/main" xmlns="" id="{5C97666F-9D06-76E0-9F88-110AFAB4927D}"/>
                </a:ext>
              </a:extLst>
            </p:cNvPr>
            <p:cNvSpPr/>
            <p:nvPr/>
          </p:nvSpPr>
          <p:spPr>
            <a:xfrm>
              <a:off x="-1427163" y="2831091"/>
              <a:ext cx="221532" cy="241352"/>
            </a:xfrm>
            <a:custGeom>
              <a:avLst/>
              <a:gdLst/>
              <a:ahLst/>
              <a:cxnLst/>
              <a:rect l="l" t="t" r="r" b="b"/>
              <a:pathLst>
                <a:path w="7366" h="8025" fill="none" extrusionOk="0">
                  <a:moveTo>
                    <a:pt x="0" y="8025"/>
                  </a:moveTo>
                  <a:cubicBezTo>
                    <a:pt x="2461" y="5347"/>
                    <a:pt x="4905" y="2670"/>
                    <a:pt x="7366" y="1"/>
                  </a:cubicBezTo>
                </a:path>
              </a:pathLst>
            </a:custGeom>
            <a:noFill/>
            <a:ln w="2375" cap="rnd" cmpd="sng">
              <a:solidFill>
                <a:srgbClr val="B46C6C"/>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36" name="Google Shape;642;p30">
              <a:extLst>
                <a:ext uri="{FF2B5EF4-FFF2-40B4-BE49-F238E27FC236}">
                  <a16:creationId xmlns:a16="http://schemas.microsoft.com/office/drawing/2014/main" xmlns="" id="{926C4CB2-BC1F-ADAB-7BE5-F9BC27EB8C81}"/>
                </a:ext>
              </a:extLst>
            </p:cNvPr>
            <p:cNvSpPr/>
            <p:nvPr/>
          </p:nvSpPr>
          <p:spPr>
            <a:xfrm>
              <a:off x="-1315886" y="2900955"/>
              <a:ext cx="89413" cy="93323"/>
            </a:xfrm>
            <a:custGeom>
              <a:avLst/>
              <a:gdLst/>
              <a:ahLst/>
              <a:cxnLst/>
              <a:rect l="l" t="t" r="r" b="b"/>
              <a:pathLst>
                <a:path w="2973" h="3103" fill="none" extrusionOk="0">
                  <a:moveTo>
                    <a:pt x="0" y="3102"/>
                  </a:moveTo>
                  <a:lnTo>
                    <a:pt x="2972" y="0"/>
                  </a:lnTo>
                </a:path>
              </a:pathLst>
            </a:custGeom>
            <a:noFill/>
            <a:ln w="2375" cap="rnd" cmpd="sng">
              <a:solidFill>
                <a:srgbClr val="B46C6C"/>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37" name="Google Shape;643;p30">
              <a:extLst>
                <a:ext uri="{FF2B5EF4-FFF2-40B4-BE49-F238E27FC236}">
                  <a16:creationId xmlns:a16="http://schemas.microsoft.com/office/drawing/2014/main" xmlns="" id="{EF3912FF-116F-3FB2-441E-A6D0EC803840}"/>
                </a:ext>
              </a:extLst>
            </p:cNvPr>
            <p:cNvSpPr/>
            <p:nvPr/>
          </p:nvSpPr>
          <p:spPr>
            <a:xfrm>
              <a:off x="-1371134" y="2903933"/>
              <a:ext cx="544177" cy="1016565"/>
            </a:xfrm>
            <a:custGeom>
              <a:avLst/>
              <a:gdLst/>
              <a:ahLst/>
              <a:cxnLst/>
              <a:rect l="l" t="t" r="r" b="b"/>
              <a:pathLst>
                <a:path w="18094" h="33801" extrusionOk="0">
                  <a:moveTo>
                    <a:pt x="17846" y="1"/>
                  </a:moveTo>
                  <a:cubicBezTo>
                    <a:pt x="17819" y="1"/>
                    <a:pt x="17792" y="5"/>
                    <a:pt x="17764" y="14"/>
                  </a:cubicBezTo>
                  <a:lnTo>
                    <a:pt x="546" y="6166"/>
                  </a:lnTo>
                  <a:lnTo>
                    <a:pt x="0" y="33410"/>
                  </a:lnTo>
                  <a:lnTo>
                    <a:pt x="624" y="33800"/>
                  </a:lnTo>
                  <a:lnTo>
                    <a:pt x="17764" y="27370"/>
                  </a:lnTo>
                  <a:cubicBezTo>
                    <a:pt x="17964" y="27301"/>
                    <a:pt x="18094" y="27110"/>
                    <a:pt x="18094" y="26911"/>
                  </a:cubicBezTo>
                  <a:lnTo>
                    <a:pt x="18094" y="248"/>
                  </a:lnTo>
                  <a:cubicBezTo>
                    <a:pt x="18094" y="103"/>
                    <a:pt x="17979" y="1"/>
                    <a:pt x="17846" y="1"/>
                  </a:cubicBezTo>
                  <a:close/>
                </a:path>
              </a:pathLst>
            </a:custGeom>
            <a:solidFill>
              <a:srgbClr val="4BA1AA"/>
            </a:solidFill>
            <a:ln>
              <a:noFill/>
            </a:ln>
          </p:spPr>
          <p:txBody>
            <a:bodyPr spcFirstLastPara="1" wrap="square" lIns="182850" tIns="182850" rIns="182850" bIns="182850" anchor="ctr" anchorCtr="0">
              <a:noAutofit/>
            </a:bodyPr>
            <a:lstStyle/>
            <a:p>
              <a:endParaRPr sz="3600"/>
            </a:p>
          </p:txBody>
        </p:sp>
        <p:sp>
          <p:nvSpPr>
            <p:cNvPr id="38" name="Google Shape;644;p30">
              <a:extLst>
                <a:ext uri="{FF2B5EF4-FFF2-40B4-BE49-F238E27FC236}">
                  <a16:creationId xmlns:a16="http://schemas.microsoft.com/office/drawing/2014/main" xmlns="" id="{C573452A-F4FF-8CBC-91CB-F66A721FF080}"/>
                </a:ext>
              </a:extLst>
            </p:cNvPr>
            <p:cNvSpPr/>
            <p:nvPr/>
          </p:nvSpPr>
          <p:spPr>
            <a:xfrm>
              <a:off x="-1334412" y="2927782"/>
              <a:ext cx="492087" cy="178826"/>
            </a:xfrm>
            <a:custGeom>
              <a:avLst/>
              <a:gdLst/>
              <a:ahLst/>
              <a:cxnLst/>
              <a:rect l="l" t="t" r="r" b="b"/>
              <a:pathLst>
                <a:path w="16362" h="5946" fill="none" extrusionOk="0">
                  <a:moveTo>
                    <a:pt x="1" y="5945"/>
                  </a:moveTo>
                  <a:lnTo>
                    <a:pt x="16361" y="1"/>
                  </a:lnTo>
                </a:path>
              </a:pathLst>
            </a:custGeom>
            <a:noFill/>
            <a:ln w="2375" cap="rnd" cmpd="sng">
              <a:solidFill>
                <a:srgbClr val="76C2C8"/>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39" name="Google Shape;645;p30">
              <a:extLst>
                <a:ext uri="{FF2B5EF4-FFF2-40B4-BE49-F238E27FC236}">
                  <a16:creationId xmlns:a16="http://schemas.microsoft.com/office/drawing/2014/main" xmlns="" id="{97C29039-DA08-0F74-6C39-18AC7F1A6EA1}"/>
                </a:ext>
              </a:extLst>
            </p:cNvPr>
            <p:cNvSpPr/>
            <p:nvPr/>
          </p:nvSpPr>
          <p:spPr>
            <a:xfrm>
              <a:off x="-1334142" y="2927782"/>
              <a:ext cx="491816" cy="968204"/>
            </a:xfrm>
            <a:custGeom>
              <a:avLst/>
              <a:gdLst/>
              <a:ahLst/>
              <a:cxnLst/>
              <a:rect l="l" t="t" r="r" b="b"/>
              <a:pathLst>
                <a:path w="16353" h="32193" fill="none" extrusionOk="0">
                  <a:moveTo>
                    <a:pt x="16352" y="1"/>
                  </a:moveTo>
                  <a:lnTo>
                    <a:pt x="16257" y="26005"/>
                  </a:lnTo>
                  <a:lnTo>
                    <a:pt x="1" y="32193"/>
                  </a:lnTo>
                  <a:lnTo>
                    <a:pt x="1" y="5945"/>
                  </a:lnTo>
                </a:path>
              </a:pathLst>
            </a:custGeom>
            <a:noFill/>
            <a:ln w="2375" cap="rnd" cmpd="sng">
              <a:solidFill>
                <a:srgbClr val="76C2C8"/>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40" name="Google Shape;646;p30">
              <a:extLst>
                <a:ext uri="{FF2B5EF4-FFF2-40B4-BE49-F238E27FC236}">
                  <a16:creationId xmlns:a16="http://schemas.microsoft.com/office/drawing/2014/main" xmlns="" id="{9E1854E3-AE07-F69E-69D9-B444B90B465C}"/>
                </a:ext>
              </a:extLst>
            </p:cNvPr>
            <p:cNvSpPr/>
            <p:nvPr/>
          </p:nvSpPr>
          <p:spPr>
            <a:xfrm>
              <a:off x="-1285390" y="3033346"/>
              <a:ext cx="400328" cy="260901"/>
            </a:xfrm>
            <a:custGeom>
              <a:avLst/>
              <a:gdLst/>
              <a:ahLst/>
              <a:cxnLst/>
              <a:rect l="l" t="t" r="r" b="b"/>
              <a:pathLst>
                <a:path w="13311" h="8675" extrusionOk="0">
                  <a:moveTo>
                    <a:pt x="13310" y="0"/>
                  </a:moveTo>
                  <a:lnTo>
                    <a:pt x="0" y="4523"/>
                  </a:lnTo>
                  <a:lnTo>
                    <a:pt x="0" y="8674"/>
                  </a:lnTo>
                  <a:lnTo>
                    <a:pt x="13310" y="4038"/>
                  </a:lnTo>
                  <a:lnTo>
                    <a:pt x="13310" y="0"/>
                  </a:lnTo>
                  <a:close/>
                </a:path>
              </a:pathLst>
            </a:custGeom>
            <a:solidFill>
              <a:srgbClr val="76C2C8"/>
            </a:solidFill>
            <a:ln>
              <a:noFill/>
            </a:ln>
          </p:spPr>
          <p:txBody>
            <a:bodyPr spcFirstLastPara="1" wrap="square" lIns="182850" tIns="182850" rIns="182850" bIns="182850" anchor="ctr" anchorCtr="0">
              <a:noAutofit/>
            </a:bodyPr>
            <a:lstStyle/>
            <a:p>
              <a:endParaRPr sz="3600"/>
            </a:p>
          </p:txBody>
        </p:sp>
        <p:sp>
          <p:nvSpPr>
            <p:cNvPr id="41" name="Google Shape;647;p30">
              <a:extLst>
                <a:ext uri="{FF2B5EF4-FFF2-40B4-BE49-F238E27FC236}">
                  <a16:creationId xmlns:a16="http://schemas.microsoft.com/office/drawing/2014/main" xmlns="" id="{A839F606-6FED-3646-6079-60B24240AA7A}"/>
                </a:ext>
              </a:extLst>
            </p:cNvPr>
            <p:cNvSpPr/>
            <p:nvPr/>
          </p:nvSpPr>
          <p:spPr>
            <a:xfrm>
              <a:off x="-1285390" y="3187600"/>
              <a:ext cx="400328" cy="164480"/>
            </a:xfrm>
            <a:custGeom>
              <a:avLst/>
              <a:gdLst/>
              <a:ahLst/>
              <a:cxnLst/>
              <a:rect l="l" t="t" r="r" b="b"/>
              <a:pathLst>
                <a:path w="13311" h="5469" extrusionOk="0">
                  <a:moveTo>
                    <a:pt x="13310" y="1"/>
                  </a:moveTo>
                  <a:lnTo>
                    <a:pt x="0" y="4533"/>
                  </a:lnTo>
                  <a:lnTo>
                    <a:pt x="0" y="5469"/>
                  </a:lnTo>
                  <a:lnTo>
                    <a:pt x="13310" y="824"/>
                  </a:lnTo>
                  <a:lnTo>
                    <a:pt x="13310" y="1"/>
                  </a:lnTo>
                  <a:close/>
                </a:path>
              </a:pathLst>
            </a:custGeom>
            <a:solidFill>
              <a:srgbClr val="76C2C8"/>
            </a:solidFill>
            <a:ln>
              <a:noFill/>
            </a:ln>
          </p:spPr>
          <p:txBody>
            <a:bodyPr spcFirstLastPara="1" wrap="square" lIns="182850" tIns="182850" rIns="182850" bIns="182850" anchor="ctr" anchorCtr="0">
              <a:noAutofit/>
            </a:bodyPr>
            <a:lstStyle/>
            <a:p>
              <a:endParaRPr sz="3600"/>
            </a:p>
          </p:txBody>
        </p:sp>
        <p:sp>
          <p:nvSpPr>
            <p:cNvPr id="42" name="Google Shape;648;p30">
              <a:extLst>
                <a:ext uri="{FF2B5EF4-FFF2-40B4-BE49-F238E27FC236}">
                  <a16:creationId xmlns:a16="http://schemas.microsoft.com/office/drawing/2014/main" xmlns="" id="{7B0328E1-941A-0BB8-932B-B78B34EF089E}"/>
                </a:ext>
              </a:extLst>
            </p:cNvPr>
            <p:cNvSpPr/>
            <p:nvPr/>
          </p:nvSpPr>
          <p:spPr>
            <a:xfrm>
              <a:off x="-879107" y="2943421"/>
              <a:ext cx="35729" cy="31819"/>
            </a:xfrm>
            <a:custGeom>
              <a:avLst/>
              <a:gdLst/>
              <a:ahLst/>
              <a:cxnLst/>
              <a:rect l="l" t="t" r="r" b="b"/>
              <a:pathLst>
                <a:path w="1188" h="1058" fill="none" extrusionOk="0">
                  <a:moveTo>
                    <a:pt x="0" y="1"/>
                  </a:moveTo>
                  <a:cubicBezTo>
                    <a:pt x="130" y="616"/>
                    <a:pt x="564" y="1049"/>
                    <a:pt x="1188" y="1058"/>
                  </a:cubicBezTo>
                </a:path>
              </a:pathLst>
            </a:custGeom>
            <a:noFill/>
            <a:ln w="2375" cap="rnd" cmpd="sng">
              <a:solidFill>
                <a:srgbClr val="76C2C8"/>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43" name="Google Shape;649;p30">
              <a:extLst>
                <a:ext uri="{FF2B5EF4-FFF2-40B4-BE49-F238E27FC236}">
                  <a16:creationId xmlns:a16="http://schemas.microsoft.com/office/drawing/2014/main" xmlns="" id="{FE06A1AA-EBAC-8700-FBD4-E8B3052041E5}"/>
                </a:ext>
              </a:extLst>
            </p:cNvPr>
            <p:cNvSpPr/>
            <p:nvPr/>
          </p:nvSpPr>
          <p:spPr>
            <a:xfrm>
              <a:off x="-1331284" y="3094578"/>
              <a:ext cx="37052" cy="62315"/>
            </a:xfrm>
            <a:custGeom>
              <a:avLst/>
              <a:gdLst/>
              <a:ahLst/>
              <a:cxnLst/>
              <a:rect l="l" t="t" r="r" b="b"/>
              <a:pathLst>
                <a:path w="1232" h="2072" fill="none" extrusionOk="0">
                  <a:moveTo>
                    <a:pt x="1" y="2071"/>
                  </a:moveTo>
                  <a:cubicBezTo>
                    <a:pt x="426" y="1950"/>
                    <a:pt x="781" y="1647"/>
                    <a:pt x="989" y="1266"/>
                  </a:cubicBezTo>
                  <a:cubicBezTo>
                    <a:pt x="1188" y="876"/>
                    <a:pt x="1231" y="408"/>
                    <a:pt x="1093" y="0"/>
                  </a:cubicBezTo>
                </a:path>
              </a:pathLst>
            </a:custGeom>
            <a:noFill/>
            <a:ln w="2375" cap="rnd" cmpd="sng">
              <a:solidFill>
                <a:srgbClr val="76C2C8"/>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44" name="Google Shape;650;p30">
              <a:extLst>
                <a:ext uri="{FF2B5EF4-FFF2-40B4-BE49-F238E27FC236}">
                  <a16:creationId xmlns:a16="http://schemas.microsoft.com/office/drawing/2014/main" xmlns="" id="{C541FCB6-FF29-28C9-E0FE-725B53A724DB}"/>
                </a:ext>
              </a:extLst>
            </p:cNvPr>
            <p:cNvSpPr/>
            <p:nvPr/>
          </p:nvSpPr>
          <p:spPr>
            <a:xfrm>
              <a:off x="-1332307" y="3832619"/>
              <a:ext cx="49022" cy="43037"/>
            </a:xfrm>
            <a:custGeom>
              <a:avLst/>
              <a:gdLst/>
              <a:ahLst/>
              <a:cxnLst/>
              <a:rect l="l" t="t" r="r" b="b"/>
              <a:pathLst>
                <a:path w="1630" h="1431" fill="none" extrusionOk="0">
                  <a:moveTo>
                    <a:pt x="0" y="87"/>
                  </a:moveTo>
                  <a:cubicBezTo>
                    <a:pt x="390" y="1"/>
                    <a:pt x="824" y="105"/>
                    <a:pt x="1135" y="365"/>
                  </a:cubicBezTo>
                  <a:cubicBezTo>
                    <a:pt x="1456" y="625"/>
                    <a:pt x="1629" y="1023"/>
                    <a:pt x="1603" y="1431"/>
                  </a:cubicBezTo>
                </a:path>
              </a:pathLst>
            </a:custGeom>
            <a:noFill/>
            <a:ln w="2375" cap="rnd" cmpd="sng">
              <a:solidFill>
                <a:srgbClr val="76C2C8"/>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45" name="Google Shape;651;p30">
              <a:extLst>
                <a:ext uri="{FF2B5EF4-FFF2-40B4-BE49-F238E27FC236}">
                  <a16:creationId xmlns:a16="http://schemas.microsoft.com/office/drawing/2014/main" xmlns="" id="{9CA5C0D6-4C46-9EA9-50CC-36922F89CE22}"/>
                </a:ext>
              </a:extLst>
            </p:cNvPr>
            <p:cNvSpPr/>
            <p:nvPr/>
          </p:nvSpPr>
          <p:spPr>
            <a:xfrm>
              <a:off x="-889001" y="3654364"/>
              <a:ext cx="43789" cy="70917"/>
            </a:xfrm>
            <a:custGeom>
              <a:avLst/>
              <a:gdLst/>
              <a:ahLst/>
              <a:cxnLst/>
              <a:rect l="l" t="t" r="r" b="b"/>
              <a:pathLst>
                <a:path w="1456" h="2358" fill="none" extrusionOk="0">
                  <a:moveTo>
                    <a:pt x="113" y="2358"/>
                  </a:moveTo>
                  <a:cubicBezTo>
                    <a:pt x="0" y="1491"/>
                    <a:pt x="321" y="417"/>
                    <a:pt x="1456" y="1"/>
                  </a:cubicBezTo>
                </a:path>
              </a:pathLst>
            </a:custGeom>
            <a:noFill/>
            <a:ln w="2375" cap="rnd" cmpd="sng">
              <a:solidFill>
                <a:srgbClr val="76C2C8"/>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46" name="Google Shape;652;p30">
              <a:extLst>
                <a:ext uri="{FF2B5EF4-FFF2-40B4-BE49-F238E27FC236}">
                  <a16:creationId xmlns:a16="http://schemas.microsoft.com/office/drawing/2014/main" xmlns="" id="{03BCD273-9E7F-4D64-1488-7E0DF666C087}"/>
                </a:ext>
              </a:extLst>
            </p:cNvPr>
            <p:cNvSpPr/>
            <p:nvPr/>
          </p:nvSpPr>
          <p:spPr>
            <a:xfrm>
              <a:off x="-1305209" y="2999601"/>
              <a:ext cx="80571" cy="681109"/>
            </a:xfrm>
            <a:custGeom>
              <a:avLst/>
              <a:gdLst/>
              <a:ahLst/>
              <a:cxnLst/>
              <a:rect l="l" t="t" r="r" b="b"/>
              <a:pathLst>
                <a:path w="2679" h="22647" extrusionOk="0">
                  <a:moveTo>
                    <a:pt x="1007" y="1"/>
                  </a:moveTo>
                  <a:cubicBezTo>
                    <a:pt x="987" y="1"/>
                    <a:pt x="966" y="7"/>
                    <a:pt x="954" y="13"/>
                  </a:cubicBezTo>
                  <a:lnTo>
                    <a:pt x="61" y="559"/>
                  </a:lnTo>
                  <a:cubicBezTo>
                    <a:pt x="1" y="602"/>
                    <a:pt x="9" y="689"/>
                    <a:pt x="79" y="706"/>
                  </a:cubicBezTo>
                  <a:cubicBezTo>
                    <a:pt x="581" y="879"/>
                    <a:pt x="1205" y="1486"/>
                    <a:pt x="1335" y="2353"/>
                  </a:cubicBezTo>
                  <a:cubicBezTo>
                    <a:pt x="1552" y="3774"/>
                    <a:pt x="1465" y="22647"/>
                    <a:pt x="1465" y="22647"/>
                  </a:cubicBezTo>
                  <a:lnTo>
                    <a:pt x="1924" y="21754"/>
                  </a:lnTo>
                  <a:lnTo>
                    <a:pt x="2470" y="22274"/>
                  </a:lnTo>
                  <a:lnTo>
                    <a:pt x="2505" y="3063"/>
                  </a:lnTo>
                  <a:cubicBezTo>
                    <a:pt x="2505" y="3063"/>
                    <a:pt x="2678" y="697"/>
                    <a:pt x="1032" y="4"/>
                  </a:cubicBezTo>
                  <a:cubicBezTo>
                    <a:pt x="1024" y="2"/>
                    <a:pt x="1016" y="1"/>
                    <a:pt x="1007"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47" name="Google Shape;653;p30">
              <a:extLst>
                <a:ext uri="{FF2B5EF4-FFF2-40B4-BE49-F238E27FC236}">
                  <a16:creationId xmlns:a16="http://schemas.microsoft.com/office/drawing/2014/main" xmlns="" id="{785D97EC-2B5D-FD54-72CE-4B317509A07E}"/>
                </a:ext>
              </a:extLst>
            </p:cNvPr>
            <p:cNvSpPr/>
            <p:nvPr/>
          </p:nvSpPr>
          <p:spPr>
            <a:xfrm>
              <a:off x="-1589268" y="2699272"/>
              <a:ext cx="180901" cy="368479"/>
            </a:xfrm>
            <a:custGeom>
              <a:avLst/>
              <a:gdLst/>
              <a:ahLst/>
              <a:cxnLst/>
              <a:rect l="l" t="t" r="r" b="b"/>
              <a:pathLst>
                <a:path w="6015" h="12252" extrusionOk="0">
                  <a:moveTo>
                    <a:pt x="5577" y="0"/>
                  </a:moveTo>
                  <a:cubicBezTo>
                    <a:pt x="5511" y="0"/>
                    <a:pt x="5444" y="40"/>
                    <a:pt x="5416" y="103"/>
                  </a:cubicBezTo>
                  <a:lnTo>
                    <a:pt x="0" y="11758"/>
                  </a:lnTo>
                  <a:lnTo>
                    <a:pt x="529" y="12252"/>
                  </a:lnTo>
                  <a:lnTo>
                    <a:pt x="5971" y="320"/>
                  </a:lnTo>
                  <a:cubicBezTo>
                    <a:pt x="6014" y="224"/>
                    <a:pt x="5953" y="112"/>
                    <a:pt x="5858" y="77"/>
                  </a:cubicBezTo>
                  <a:cubicBezTo>
                    <a:pt x="5780" y="60"/>
                    <a:pt x="5693" y="25"/>
                    <a:pt x="5624" y="8"/>
                  </a:cubicBezTo>
                  <a:cubicBezTo>
                    <a:pt x="5609" y="3"/>
                    <a:pt x="5593" y="0"/>
                    <a:pt x="5577" y="0"/>
                  </a:cubicBezTo>
                  <a:close/>
                </a:path>
              </a:pathLst>
            </a:custGeom>
            <a:solidFill>
              <a:srgbClr val="76C2C8"/>
            </a:solidFill>
            <a:ln>
              <a:noFill/>
            </a:ln>
          </p:spPr>
          <p:txBody>
            <a:bodyPr spcFirstLastPara="1" wrap="square" lIns="182850" tIns="182850" rIns="182850" bIns="182850" anchor="ctr" anchorCtr="0">
              <a:noAutofit/>
            </a:bodyPr>
            <a:lstStyle/>
            <a:p>
              <a:endParaRPr sz="3600"/>
            </a:p>
          </p:txBody>
        </p:sp>
        <p:sp>
          <p:nvSpPr>
            <p:cNvPr id="48" name="Google Shape;654;p30">
              <a:extLst>
                <a:ext uri="{FF2B5EF4-FFF2-40B4-BE49-F238E27FC236}">
                  <a16:creationId xmlns:a16="http://schemas.microsoft.com/office/drawing/2014/main" xmlns="" id="{893349AC-8152-C8C4-BEB4-4487E978814E}"/>
                </a:ext>
              </a:extLst>
            </p:cNvPr>
            <p:cNvSpPr/>
            <p:nvPr/>
          </p:nvSpPr>
          <p:spPr>
            <a:xfrm>
              <a:off x="-1589027" y="3052353"/>
              <a:ext cx="236931" cy="872205"/>
            </a:xfrm>
            <a:custGeom>
              <a:avLst/>
              <a:gdLst/>
              <a:ahLst/>
              <a:cxnLst/>
              <a:rect l="l" t="t" r="r" b="b"/>
              <a:pathLst>
                <a:path w="7878" h="29001" extrusionOk="0">
                  <a:moveTo>
                    <a:pt x="1" y="1"/>
                  </a:moveTo>
                  <a:lnTo>
                    <a:pt x="1" y="26283"/>
                  </a:lnTo>
                  <a:cubicBezTo>
                    <a:pt x="1" y="28051"/>
                    <a:pt x="2219" y="28718"/>
                    <a:pt x="3424" y="28839"/>
                  </a:cubicBezTo>
                  <a:cubicBezTo>
                    <a:pt x="4282" y="28930"/>
                    <a:pt x="5193" y="29000"/>
                    <a:pt x="6072" y="29000"/>
                  </a:cubicBezTo>
                  <a:cubicBezTo>
                    <a:pt x="6701" y="29000"/>
                    <a:pt x="7314" y="28964"/>
                    <a:pt x="7878" y="28874"/>
                  </a:cubicBezTo>
                  <a:lnTo>
                    <a:pt x="7878" y="1196"/>
                  </a:lnTo>
                  <a:cubicBezTo>
                    <a:pt x="7066" y="1391"/>
                    <a:pt x="6169" y="1481"/>
                    <a:pt x="5296" y="1481"/>
                  </a:cubicBezTo>
                  <a:cubicBezTo>
                    <a:pt x="4771" y="1481"/>
                    <a:pt x="4255" y="1449"/>
                    <a:pt x="3770" y="1387"/>
                  </a:cubicBezTo>
                  <a:cubicBezTo>
                    <a:pt x="2367" y="1205"/>
                    <a:pt x="963" y="763"/>
                    <a:pt x="1" y="1"/>
                  </a:cubicBezTo>
                  <a:close/>
                </a:path>
              </a:pathLst>
            </a:custGeom>
            <a:solidFill>
              <a:srgbClr val="76C2C8"/>
            </a:solidFill>
            <a:ln>
              <a:noFill/>
            </a:ln>
          </p:spPr>
          <p:txBody>
            <a:bodyPr spcFirstLastPara="1" wrap="square" lIns="182850" tIns="182850" rIns="182850" bIns="182850" anchor="ctr" anchorCtr="0">
              <a:noAutofit/>
            </a:bodyPr>
            <a:lstStyle/>
            <a:p>
              <a:endParaRPr sz="3600"/>
            </a:p>
          </p:txBody>
        </p:sp>
        <p:sp>
          <p:nvSpPr>
            <p:cNvPr id="49" name="Google Shape;655;p30">
              <a:extLst>
                <a:ext uri="{FF2B5EF4-FFF2-40B4-BE49-F238E27FC236}">
                  <a16:creationId xmlns:a16="http://schemas.microsoft.com/office/drawing/2014/main" xmlns="" id="{1258F273-9FA9-63E2-78AF-55BBF695F538}"/>
                </a:ext>
              </a:extLst>
            </p:cNvPr>
            <p:cNvSpPr/>
            <p:nvPr/>
          </p:nvSpPr>
          <p:spPr>
            <a:xfrm>
              <a:off x="-1538471" y="3300712"/>
              <a:ext cx="132962" cy="428749"/>
            </a:xfrm>
            <a:custGeom>
              <a:avLst/>
              <a:gdLst/>
              <a:ahLst/>
              <a:cxnLst/>
              <a:rect l="l" t="t" r="r" b="b"/>
              <a:pathLst>
                <a:path w="4421" h="14256" extrusionOk="0">
                  <a:moveTo>
                    <a:pt x="2211" y="1"/>
                  </a:moveTo>
                  <a:cubicBezTo>
                    <a:pt x="989" y="1"/>
                    <a:pt x="1" y="3190"/>
                    <a:pt x="1" y="7124"/>
                  </a:cubicBezTo>
                  <a:cubicBezTo>
                    <a:pt x="1" y="11066"/>
                    <a:pt x="989" y="14255"/>
                    <a:pt x="2211" y="14255"/>
                  </a:cubicBezTo>
                  <a:cubicBezTo>
                    <a:pt x="3432" y="14255"/>
                    <a:pt x="4420" y="11066"/>
                    <a:pt x="4420" y="7124"/>
                  </a:cubicBezTo>
                  <a:cubicBezTo>
                    <a:pt x="4420" y="3190"/>
                    <a:pt x="3432" y="1"/>
                    <a:pt x="2211"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50" name="Google Shape;656;p30">
              <a:extLst>
                <a:ext uri="{FF2B5EF4-FFF2-40B4-BE49-F238E27FC236}">
                  <a16:creationId xmlns:a16="http://schemas.microsoft.com/office/drawing/2014/main" xmlns="" id="{DAAB885E-D6CB-414D-50AA-29C885B76EE1}"/>
                </a:ext>
              </a:extLst>
            </p:cNvPr>
            <p:cNvSpPr/>
            <p:nvPr/>
          </p:nvSpPr>
          <p:spPr>
            <a:xfrm>
              <a:off x="-1584335" y="3128713"/>
              <a:ext cx="246585" cy="45113"/>
            </a:xfrm>
            <a:custGeom>
              <a:avLst/>
              <a:gdLst/>
              <a:ahLst/>
              <a:cxnLst/>
              <a:rect l="l" t="t" r="r" b="b"/>
              <a:pathLst>
                <a:path w="8199" h="1500" fill="none" extrusionOk="0">
                  <a:moveTo>
                    <a:pt x="1" y="1"/>
                  </a:moveTo>
                  <a:cubicBezTo>
                    <a:pt x="2523" y="1092"/>
                    <a:pt x="5486" y="1500"/>
                    <a:pt x="8198" y="1092"/>
                  </a:cubicBezTo>
                </a:path>
              </a:pathLst>
            </a:custGeom>
            <a:noFill/>
            <a:ln w="2175" cap="rnd" cmpd="sng">
              <a:solidFill>
                <a:srgbClr val="4BA1AA"/>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51" name="Google Shape;657;p30">
              <a:extLst>
                <a:ext uri="{FF2B5EF4-FFF2-40B4-BE49-F238E27FC236}">
                  <a16:creationId xmlns:a16="http://schemas.microsoft.com/office/drawing/2014/main" xmlns="" id="{87F64DD6-2E19-F4D1-FC10-772E8144C142}"/>
                </a:ext>
              </a:extLst>
            </p:cNvPr>
            <p:cNvSpPr/>
            <p:nvPr/>
          </p:nvSpPr>
          <p:spPr>
            <a:xfrm>
              <a:off x="-1587975" y="3176412"/>
              <a:ext cx="246585" cy="44842"/>
            </a:xfrm>
            <a:custGeom>
              <a:avLst/>
              <a:gdLst/>
              <a:ahLst/>
              <a:cxnLst/>
              <a:rect l="l" t="t" r="r" b="b"/>
              <a:pathLst>
                <a:path w="8199" h="1491" fill="none" extrusionOk="0">
                  <a:moveTo>
                    <a:pt x="1" y="0"/>
                  </a:moveTo>
                  <a:cubicBezTo>
                    <a:pt x="2522" y="1092"/>
                    <a:pt x="5494" y="1491"/>
                    <a:pt x="8198" y="1092"/>
                  </a:cubicBezTo>
                </a:path>
              </a:pathLst>
            </a:custGeom>
            <a:noFill/>
            <a:ln w="2175" cap="rnd" cmpd="sng">
              <a:solidFill>
                <a:srgbClr val="4BA1AA"/>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52" name="Google Shape;658;p30">
              <a:extLst>
                <a:ext uri="{FF2B5EF4-FFF2-40B4-BE49-F238E27FC236}">
                  <a16:creationId xmlns:a16="http://schemas.microsoft.com/office/drawing/2014/main" xmlns="" id="{0CCA6781-432E-26FE-EF12-6469557638F3}"/>
                </a:ext>
              </a:extLst>
            </p:cNvPr>
            <p:cNvSpPr/>
            <p:nvPr/>
          </p:nvSpPr>
          <p:spPr>
            <a:xfrm>
              <a:off x="-1584335" y="3775296"/>
              <a:ext cx="246585" cy="45113"/>
            </a:xfrm>
            <a:custGeom>
              <a:avLst/>
              <a:gdLst/>
              <a:ahLst/>
              <a:cxnLst/>
              <a:rect l="l" t="t" r="r" b="b"/>
              <a:pathLst>
                <a:path w="8199" h="1500" fill="none" extrusionOk="0">
                  <a:moveTo>
                    <a:pt x="1" y="0"/>
                  </a:moveTo>
                  <a:cubicBezTo>
                    <a:pt x="2523" y="1092"/>
                    <a:pt x="5486" y="1500"/>
                    <a:pt x="8198" y="1092"/>
                  </a:cubicBezTo>
                </a:path>
              </a:pathLst>
            </a:custGeom>
            <a:noFill/>
            <a:ln w="2175" cap="rnd" cmpd="sng">
              <a:solidFill>
                <a:srgbClr val="4BA1AA"/>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53" name="Google Shape;659;p30">
              <a:extLst>
                <a:ext uri="{FF2B5EF4-FFF2-40B4-BE49-F238E27FC236}">
                  <a16:creationId xmlns:a16="http://schemas.microsoft.com/office/drawing/2014/main" xmlns="" id="{448F98FE-FA2A-2CA7-9688-574A510B730F}"/>
                </a:ext>
              </a:extLst>
            </p:cNvPr>
            <p:cNvSpPr/>
            <p:nvPr/>
          </p:nvSpPr>
          <p:spPr>
            <a:xfrm>
              <a:off x="-1587975" y="3822995"/>
              <a:ext cx="246585" cy="44842"/>
            </a:xfrm>
            <a:custGeom>
              <a:avLst/>
              <a:gdLst/>
              <a:ahLst/>
              <a:cxnLst/>
              <a:rect l="l" t="t" r="r" b="b"/>
              <a:pathLst>
                <a:path w="8199" h="1491" fill="none" extrusionOk="0">
                  <a:moveTo>
                    <a:pt x="1" y="0"/>
                  </a:moveTo>
                  <a:cubicBezTo>
                    <a:pt x="2522" y="1092"/>
                    <a:pt x="5494" y="1491"/>
                    <a:pt x="8198" y="1092"/>
                  </a:cubicBezTo>
                </a:path>
              </a:pathLst>
            </a:custGeom>
            <a:noFill/>
            <a:ln w="2175" cap="rnd" cmpd="sng">
              <a:solidFill>
                <a:srgbClr val="4BA1AA"/>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grpSp>
    </p:spTree>
    <p:extLst>
      <p:ext uri="{BB962C8B-B14F-4D97-AF65-F5344CB8AC3E}">
        <p14:creationId xmlns:p14="http://schemas.microsoft.com/office/powerpoint/2010/main" val="278931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8"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160141" y="1406044"/>
            <a:ext cx="6127859" cy="8880956"/>
          </a:xfrm>
          <a:custGeom>
            <a:avLst/>
            <a:gdLst/>
            <a:ahLst/>
            <a:cxnLst/>
            <a:rect l="l" t="t" r="r" b="b"/>
            <a:pathLst>
              <a:path w="6127859" h="8880956">
                <a:moveTo>
                  <a:pt x="0" y="0"/>
                </a:moveTo>
                <a:lnTo>
                  <a:pt x="6127859" y="0"/>
                </a:lnTo>
                <a:lnTo>
                  <a:pt x="6127859" y="8880956"/>
                </a:lnTo>
                <a:lnTo>
                  <a:pt x="0" y="8880956"/>
                </a:lnTo>
                <a:lnTo>
                  <a:pt x="0" y="0"/>
                </a:lnTo>
                <a:close/>
              </a:path>
            </a:pathLst>
          </a:custGeom>
          <a:blipFill>
            <a:blip r:embed="rId3"/>
            <a:stretch>
              <a:fillRect/>
            </a:stretch>
          </a:blipFill>
        </p:spPr>
      </p:sp>
      <p:grpSp>
        <p:nvGrpSpPr>
          <p:cNvPr id="3" name="Group 3"/>
          <p:cNvGrpSpPr/>
          <p:nvPr/>
        </p:nvGrpSpPr>
        <p:grpSpPr>
          <a:xfrm>
            <a:off x="1354557" y="3839916"/>
            <a:ext cx="10829742" cy="4485157"/>
            <a:chOff x="0" y="0"/>
            <a:chExt cx="2110604" cy="280968"/>
          </a:xfrm>
        </p:grpSpPr>
        <p:sp>
          <p:nvSpPr>
            <p:cNvPr id="4" name="Freeform 4"/>
            <p:cNvSpPr/>
            <p:nvPr/>
          </p:nvSpPr>
          <p:spPr>
            <a:xfrm>
              <a:off x="0" y="0"/>
              <a:ext cx="2110604" cy="280968"/>
            </a:xfrm>
            <a:custGeom>
              <a:avLst/>
              <a:gdLst/>
              <a:ahLst/>
              <a:cxnLst/>
              <a:rect l="l" t="t" r="r" b="b"/>
              <a:pathLst>
                <a:path w="2110604" h="280968">
                  <a:moveTo>
                    <a:pt x="45458" y="0"/>
                  </a:moveTo>
                  <a:lnTo>
                    <a:pt x="2065146" y="0"/>
                  </a:lnTo>
                  <a:cubicBezTo>
                    <a:pt x="2077202" y="0"/>
                    <a:pt x="2088765" y="4789"/>
                    <a:pt x="2097290" y="13314"/>
                  </a:cubicBezTo>
                  <a:cubicBezTo>
                    <a:pt x="2105815" y="21839"/>
                    <a:pt x="2110604" y="33402"/>
                    <a:pt x="2110604" y="45458"/>
                  </a:cubicBezTo>
                  <a:lnTo>
                    <a:pt x="2110604" y="235510"/>
                  </a:lnTo>
                  <a:cubicBezTo>
                    <a:pt x="2110604" y="247566"/>
                    <a:pt x="2105815" y="259129"/>
                    <a:pt x="2097290" y="267654"/>
                  </a:cubicBezTo>
                  <a:cubicBezTo>
                    <a:pt x="2088765" y="276179"/>
                    <a:pt x="2077202" y="280968"/>
                    <a:pt x="2065146" y="280968"/>
                  </a:cubicBezTo>
                  <a:lnTo>
                    <a:pt x="45458" y="280968"/>
                  </a:lnTo>
                  <a:cubicBezTo>
                    <a:pt x="33402" y="280968"/>
                    <a:pt x="21839" y="276179"/>
                    <a:pt x="13314" y="267654"/>
                  </a:cubicBezTo>
                  <a:cubicBezTo>
                    <a:pt x="4789" y="259129"/>
                    <a:pt x="0" y="247566"/>
                    <a:pt x="0" y="235510"/>
                  </a:cubicBezTo>
                  <a:lnTo>
                    <a:pt x="0" y="45458"/>
                  </a:lnTo>
                  <a:cubicBezTo>
                    <a:pt x="0" y="33402"/>
                    <a:pt x="4789" y="21839"/>
                    <a:pt x="13314" y="13314"/>
                  </a:cubicBezTo>
                  <a:cubicBezTo>
                    <a:pt x="21839" y="4789"/>
                    <a:pt x="33402" y="0"/>
                    <a:pt x="45458" y="0"/>
                  </a:cubicBezTo>
                  <a:close/>
                </a:path>
              </a:pathLst>
            </a:custGeom>
            <a:solidFill>
              <a:srgbClr val="F6B737"/>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1285473">
            <a:off x="11196259" y="541385"/>
            <a:ext cx="1927763" cy="2129055"/>
          </a:xfrm>
          <a:custGeom>
            <a:avLst/>
            <a:gdLst/>
            <a:ahLst/>
            <a:cxnLst/>
            <a:rect l="l" t="t" r="r" b="b"/>
            <a:pathLst>
              <a:path w="1927763" h="2129055">
                <a:moveTo>
                  <a:pt x="0" y="0"/>
                </a:moveTo>
                <a:lnTo>
                  <a:pt x="1927763" y="0"/>
                </a:lnTo>
                <a:lnTo>
                  <a:pt x="1927763" y="2129056"/>
                </a:lnTo>
                <a:lnTo>
                  <a:pt x="0" y="212905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flipH="1">
            <a:off x="676193" y="590028"/>
            <a:ext cx="2017506" cy="1306335"/>
          </a:xfrm>
          <a:custGeom>
            <a:avLst/>
            <a:gdLst/>
            <a:ahLst/>
            <a:cxnLst/>
            <a:rect l="l" t="t" r="r" b="b"/>
            <a:pathLst>
              <a:path w="2017506" h="1306335">
                <a:moveTo>
                  <a:pt x="2017506" y="0"/>
                </a:moveTo>
                <a:lnTo>
                  <a:pt x="0" y="0"/>
                </a:lnTo>
                <a:lnTo>
                  <a:pt x="0" y="1306336"/>
                </a:lnTo>
                <a:lnTo>
                  <a:pt x="2017506" y="1306336"/>
                </a:lnTo>
                <a:lnTo>
                  <a:pt x="2017506"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9914292" y="8636877"/>
            <a:ext cx="1919453" cy="1242846"/>
          </a:xfrm>
          <a:custGeom>
            <a:avLst/>
            <a:gdLst/>
            <a:ahLst/>
            <a:cxnLst/>
            <a:rect l="l" t="t" r="r" b="b"/>
            <a:pathLst>
              <a:path w="1919453" h="1242846">
                <a:moveTo>
                  <a:pt x="0" y="0"/>
                </a:moveTo>
                <a:lnTo>
                  <a:pt x="1919452" y="0"/>
                </a:lnTo>
                <a:lnTo>
                  <a:pt x="1919452" y="1242846"/>
                </a:lnTo>
                <a:lnTo>
                  <a:pt x="0" y="124284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rot="3137569">
            <a:off x="-1700766" y="6937054"/>
            <a:ext cx="4753918" cy="5218872"/>
          </a:xfrm>
          <a:custGeom>
            <a:avLst/>
            <a:gdLst/>
            <a:ahLst/>
            <a:cxnLst/>
            <a:rect l="l" t="t" r="r" b="b"/>
            <a:pathLst>
              <a:path w="4753918" h="5218872">
                <a:moveTo>
                  <a:pt x="0" y="0"/>
                </a:moveTo>
                <a:lnTo>
                  <a:pt x="4753918" y="0"/>
                </a:lnTo>
                <a:lnTo>
                  <a:pt x="4753918" y="5218872"/>
                </a:lnTo>
                <a:lnTo>
                  <a:pt x="0" y="521887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14" name="Picture 13">
            <a:extLst>
              <a:ext uri="{FF2B5EF4-FFF2-40B4-BE49-F238E27FC236}">
                <a16:creationId xmlns:a16="http://schemas.microsoft.com/office/drawing/2014/main" xmlns="" id="{D97D7D49-C6D0-F10C-0D91-7D9F8F512213}"/>
              </a:ext>
            </a:extLst>
          </p:cNvPr>
          <p:cNvPicPr>
            <a:picLocks noChangeAspect="1"/>
          </p:cNvPicPr>
          <p:nvPr/>
        </p:nvPicPr>
        <p:blipFill>
          <a:blip r:embed="rId10"/>
          <a:stretch>
            <a:fillRect/>
          </a:stretch>
        </p:blipFill>
        <p:spPr>
          <a:xfrm>
            <a:off x="724749" y="663623"/>
            <a:ext cx="11748010" cy="7163421"/>
          </a:xfrm>
          <a:prstGeom prst="rect">
            <a:avLst/>
          </a:prstGeom>
        </p:spPr>
      </p:pic>
    </p:spTree>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434;p19">
            <a:extLst>
              <a:ext uri="{FF2B5EF4-FFF2-40B4-BE49-F238E27FC236}">
                <a16:creationId xmlns:a16="http://schemas.microsoft.com/office/drawing/2014/main" xmlns="" id="{9ADAEAA1-BEEA-CEB4-E176-A7883C200E33}"/>
              </a:ext>
            </a:extLst>
          </p:cNvPr>
          <p:cNvGrpSpPr/>
          <p:nvPr/>
        </p:nvGrpSpPr>
        <p:grpSpPr>
          <a:xfrm>
            <a:off x="4894168" y="501372"/>
            <a:ext cx="2356724" cy="1360072"/>
            <a:chOff x="2533712" y="1762692"/>
            <a:chExt cx="1227872" cy="730807"/>
          </a:xfrm>
        </p:grpSpPr>
        <p:sp>
          <p:nvSpPr>
            <p:cNvPr id="7" name="Google Shape;435;p19">
              <a:extLst>
                <a:ext uri="{FF2B5EF4-FFF2-40B4-BE49-F238E27FC236}">
                  <a16:creationId xmlns:a16="http://schemas.microsoft.com/office/drawing/2014/main" xmlns="" id="{B3EBFB4B-5903-AA7C-E729-20D092D69492}"/>
                </a:ext>
              </a:extLst>
            </p:cNvPr>
            <p:cNvSpPr/>
            <p:nvPr/>
          </p:nvSpPr>
          <p:spPr>
            <a:xfrm>
              <a:off x="2575002" y="1802311"/>
              <a:ext cx="1186583" cy="691183"/>
            </a:xfrm>
            <a:custGeom>
              <a:avLst/>
              <a:gdLst/>
              <a:ahLst/>
              <a:cxnLst/>
              <a:rect l="l" t="t" r="r" b="b"/>
              <a:pathLst>
                <a:path w="18479" h="10764" extrusionOk="0">
                  <a:moveTo>
                    <a:pt x="10113" y="0"/>
                  </a:moveTo>
                  <a:cubicBezTo>
                    <a:pt x="9719" y="0"/>
                    <a:pt x="9323" y="21"/>
                    <a:pt x="8918" y="52"/>
                  </a:cubicBezTo>
                  <a:cubicBezTo>
                    <a:pt x="8418" y="88"/>
                    <a:pt x="7858" y="112"/>
                    <a:pt x="7322" y="195"/>
                  </a:cubicBezTo>
                  <a:cubicBezTo>
                    <a:pt x="7132" y="207"/>
                    <a:pt x="6941" y="219"/>
                    <a:pt x="6763" y="231"/>
                  </a:cubicBezTo>
                  <a:cubicBezTo>
                    <a:pt x="5894" y="279"/>
                    <a:pt x="5036" y="422"/>
                    <a:pt x="4215" y="707"/>
                  </a:cubicBezTo>
                  <a:cubicBezTo>
                    <a:pt x="2822" y="1195"/>
                    <a:pt x="1524" y="2077"/>
                    <a:pt x="822" y="3410"/>
                  </a:cubicBezTo>
                  <a:cubicBezTo>
                    <a:pt x="155" y="4684"/>
                    <a:pt x="0" y="6410"/>
                    <a:pt x="941" y="7601"/>
                  </a:cubicBezTo>
                  <a:cubicBezTo>
                    <a:pt x="1905" y="8827"/>
                    <a:pt x="3703" y="9601"/>
                    <a:pt x="5132" y="10125"/>
                  </a:cubicBezTo>
                  <a:cubicBezTo>
                    <a:pt x="6542" y="10634"/>
                    <a:pt x="8069" y="10763"/>
                    <a:pt x="9574" y="10763"/>
                  </a:cubicBezTo>
                  <a:cubicBezTo>
                    <a:pt x="9937" y="10763"/>
                    <a:pt x="10298" y="10756"/>
                    <a:pt x="10656" y="10744"/>
                  </a:cubicBezTo>
                  <a:cubicBezTo>
                    <a:pt x="12287" y="10697"/>
                    <a:pt x="13954" y="10518"/>
                    <a:pt x="15419" y="9756"/>
                  </a:cubicBezTo>
                  <a:cubicBezTo>
                    <a:pt x="16776" y="9054"/>
                    <a:pt x="17967" y="7780"/>
                    <a:pt x="18229" y="6244"/>
                  </a:cubicBezTo>
                  <a:cubicBezTo>
                    <a:pt x="18479" y="4791"/>
                    <a:pt x="17943" y="3386"/>
                    <a:pt x="16824" y="2446"/>
                  </a:cubicBezTo>
                  <a:cubicBezTo>
                    <a:pt x="15538" y="1350"/>
                    <a:pt x="13704" y="648"/>
                    <a:pt x="12097" y="231"/>
                  </a:cubicBezTo>
                  <a:cubicBezTo>
                    <a:pt x="11426" y="60"/>
                    <a:pt x="10773" y="0"/>
                    <a:pt x="10113" y="0"/>
                  </a:cubicBezTo>
                  <a:close/>
                </a:path>
              </a:pathLst>
            </a:custGeom>
            <a:solidFill>
              <a:schemeClr val="accent2">
                <a:lumMod val="20000"/>
                <a:lumOff val="80000"/>
              </a:schemeClr>
            </a:solidFill>
            <a:ln>
              <a:noFill/>
            </a:ln>
          </p:spPr>
          <p:txBody>
            <a:bodyPr spcFirstLastPara="1" wrap="square" lIns="137138" tIns="137138" rIns="137138" bIns="137138" anchor="ctr" anchorCtr="0">
              <a:noAutofit/>
            </a:bodyPr>
            <a:lstStyle/>
            <a:p>
              <a:pPr algn="ctr"/>
              <a:r>
                <a:rPr lang="en" sz="4000" dirty="0">
                  <a:solidFill>
                    <a:srgbClr val="FF0000"/>
                  </a:solidFill>
                  <a:latin typeface="#9Slide03 Ample" panose="02000000000000000000" pitchFamily="2" charset="0"/>
                  <a:ea typeface="Fira Sans Extra Condensed Medium"/>
                  <a:cs typeface="Fira Sans Extra Condensed Medium"/>
                  <a:sym typeface="Fira Sans Extra Condensed Medium"/>
                </a:rPr>
                <a:t>Mở bài</a:t>
              </a:r>
              <a:endParaRPr sz="4000" dirty="0">
                <a:solidFill>
                  <a:srgbClr val="FF0000"/>
                </a:solidFill>
                <a:latin typeface="#9Slide03 Ample" panose="02000000000000000000" pitchFamily="2" charset="0"/>
              </a:endParaRPr>
            </a:p>
          </p:txBody>
        </p:sp>
        <p:sp>
          <p:nvSpPr>
            <p:cNvPr id="8" name="Google Shape;436;p19">
              <a:extLst>
                <a:ext uri="{FF2B5EF4-FFF2-40B4-BE49-F238E27FC236}">
                  <a16:creationId xmlns:a16="http://schemas.microsoft.com/office/drawing/2014/main" xmlns="" id="{5DF7173C-DD48-4E89-550B-758B07BD02DD}"/>
                </a:ext>
              </a:extLst>
            </p:cNvPr>
            <p:cNvSpPr/>
            <p:nvPr/>
          </p:nvSpPr>
          <p:spPr>
            <a:xfrm>
              <a:off x="2575002" y="2002915"/>
              <a:ext cx="1174382" cy="490583"/>
            </a:xfrm>
            <a:custGeom>
              <a:avLst/>
              <a:gdLst/>
              <a:ahLst/>
              <a:cxnLst/>
              <a:rect l="l" t="t" r="r" b="b"/>
              <a:pathLst>
                <a:path w="18289" h="7640" extrusionOk="0">
                  <a:moveTo>
                    <a:pt x="988" y="0"/>
                  </a:moveTo>
                  <a:cubicBezTo>
                    <a:pt x="929" y="96"/>
                    <a:pt x="881" y="191"/>
                    <a:pt x="822" y="286"/>
                  </a:cubicBezTo>
                  <a:cubicBezTo>
                    <a:pt x="155" y="1560"/>
                    <a:pt x="0" y="3286"/>
                    <a:pt x="941" y="4477"/>
                  </a:cubicBezTo>
                  <a:cubicBezTo>
                    <a:pt x="1905" y="5703"/>
                    <a:pt x="3703" y="6477"/>
                    <a:pt x="5132" y="7001"/>
                  </a:cubicBezTo>
                  <a:cubicBezTo>
                    <a:pt x="6542" y="7510"/>
                    <a:pt x="8069" y="7639"/>
                    <a:pt x="9574" y="7639"/>
                  </a:cubicBezTo>
                  <a:cubicBezTo>
                    <a:pt x="9937" y="7639"/>
                    <a:pt x="10298" y="7632"/>
                    <a:pt x="10656" y="7620"/>
                  </a:cubicBezTo>
                  <a:cubicBezTo>
                    <a:pt x="12287" y="7573"/>
                    <a:pt x="13954" y="7394"/>
                    <a:pt x="15419" y="6632"/>
                  </a:cubicBezTo>
                  <a:cubicBezTo>
                    <a:pt x="16776" y="5930"/>
                    <a:pt x="17967" y="4656"/>
                    <a:pt x="18229" y="3120"/>
                  </a:cubicBezTo>
                  <a:cubicBezTo>
                    <a:pt x="18276" y="2893"/>
                    <a:pt x="18288" y="2667"/>
                    <a:pt x="18288" y="2441"/>
                  </a:cubicBezTo>
                  <a:lnTo>
                    <a:pt x="18288" y="2441"/>
                  </a:lnTo>
                  <a:cubicBezTo>
                    <a:pt x="17931" y="2763"/>
                    <a:pt x="17514" y="3048"/>
                    <a:pt x="17109" y="3310"/>
                  </a:cubicBezTo>
                  <a:cubicBezTo>
                    <a:pt x="15092" y="4624"/>
                    <a:pt x="12840" y="5838"/>
                    <a:pt x="10440" y="5838"/>
                  </a:cubicBezTo>
                  <a:cubicBezTo>
                    <a:pt x="10361" y="5838"/>
                    <a:pt x="10283" y="5837"/>
                    <a:pt x="10204" y="5834"/>
                  </a:cubicBezTo>
                  <a:cubicBezTo>
                    <a:pt x="9204" y="5799"/>
                    <a:pt x="8227" y="5549"/>
                    <a:pt x="7263" y="5263"/>
                  </a:cubicBezTo>
                  <a:cubicBezTo>
                    <a:pt x="5703" y="4810"/>
                    <a:pt x="4132" y="4251"/>
                    <a:pt x="2893" y="3215"/>
                  </a:cubicBezTo>
                  <a:cubicBezTo>
                    <a:pt x="1905" y="2405"/>
                    <a:pt x="1155" y="1239"/>
                    <a:pt x="988" y="0"/>
                  </a:cubicBezTo>
                  <a:close/>
                </a:path>
              </a:pathLst>
            </a:custGeom>
            <a:solidFill>
              <a:srgbClr val="5E616B">
                <a:alpha val="30980"/>
              </a:srgbClr>
            </a:solidFill>
            <a:ln>
              <a:noFill/>
            </a:ln>
          </p:spPr>
          <p:txBody>
            <a:bodyPr spcFirstLastPara="1" wrap="square" lIns="137138" tIns="137138" rIns="137138" bIns="137138" anchor="ctr" anchorCtr="0">
              <a:noAutofit/>
            </a:bodyPr>
            <a:lstStyle/>
            <a:p>
              <a:endParaRPr sz="4000">
                <a:solidFill>
                  <a:srgbClr val="FF0000"/>
                </a:solidFill>
              </a:endParaRPr>
            </a:p>
          </p:txBody>
        </p:sp>
        <p:sp>
          <p:nvSpPr>
            <p:cNvPr id="9" name="Google Shape;437;p19">
              <a:extLst>
                <a:ext uri="{FF2B5EF4-FFF2-40B4-BE49-F238E27FC236}">
                  <a16:creationId xmlns:a16="http://schemas.microsoft.com/office/drawing/2014/main" xmlns="" id="{66EAB1B8-6D3D-3728-C2C0-A188EC543140}"/>
                </a:ext>
              </a:extLst>
            </p:cNvPr>
            <p:cNvSpPr/>
            <p:nvPr/>
          </p:nvSpPr>
          <p:spPr>
            <a:xfrm>
              <a:off x="3001571" y="1842124"/>
              <a:ext cx="370121" cy="67873"/>
            </a:xfrm>
            <a:custGeom>
              <a:avLst/>
              <a:gdLst/>
              <a:ahLst/>
              <a:cxnLst/>
              <a:rect l="l" t="t" r="r" b="b"/>
              <a:pathLst>
                <a:path w="5764" h="1057" extrusionOk="0">
                  <a:moveTo>
                    <a:pt x="3877" y="0"/>
                  </a:moveTo>
                  <a:cubicBezTo>
                    <a:pt x="3417" y="0"/>
                    <a:pt x="2962" y="46"/>
                    <a:pt x="2608" y="75"/>
                  </a:cubicBezTo>
                  <a:cubicBezTo>
                    <a:pt x="1870" y="123"/>
                    <a:pt x="489" y="135"/>
                    <a:pt x="36" y="802"/>
                  </a:cubicBezTo>
                  <a:cubicBezTo>
                    <a:pt x="1" y="849"/>
                    <a:pt x="25" y="921"/>
                    <a:pt x="72" y="956"/>
                  </a:cubicBezTo>
                  <a:cubicBezTo>
                    <a:pt x="222" y="1032"/>
                    <a:pt x="356" y="1056"/>
                    <a:pt x="492" y="1056"/>
                  </a:cubicBezTo>
                  <a:cubicBezTo>
                    <a:pt x="635" y="1056"/>
                    <a:pt x="782" y="1029"/>
                    <a:pt x="953" y="1004"/>
                  </a:cubicBezTo>
                  <a:cubicBezTo>
                    <a:pt x="1501" y="933"/>
                    <a:pt x="2061" y="885"/>
                    <a:pt x="2620" y="873"/>
                  </a:cubicBezTo>
                  <a:cubicBezTo>
                    <a:pt x="2706" y="871"/>
                    <a:pt x="2792" y="870"/>
                    <a:pt x="2877" y="870"/>
                  </a:cubicBezTo>
                  <a:cubicBezTo>
                    <a:pt x="3292" y="870"/>
                    <a:pt x="3706" y="893"/>
                    <a:pt x="4120" y="933"/>
                  </a:cubicBezTo>
                  <a:cubicBezTo>
                    <a:pt x="4420" y="956"/>
                    <a:pt x="4715" y="1038"/>
                    <a:pt x="5008" y="1038"/>
                  </a:cubicBezTo>
                  <a:cubicBezTo>
                    <a:pt x="5157" y="1038"/>
                    <a:pt x="5305" y="1017"/>
                    <a:pt x="5454" y="956"/>
                  </a:cubicBezTo>
                  <a:cubicBezTo>
                    <a:pt x="5644" y="873"/>
                    <a:pt x="5763" y="623"/>
                    <a:pt x="5585" y="456"/>
                  </a:cubicBezTo>
                  <a:cubicBezTo>
                    <a:pt x="5193" y="93"/>
                    <a:pt x="4531" y="0"/>
                    <a:pt x="3877" y="0"/>
                  </a:cubicBezTo>
                  <a:close/>
                </a:path>
              </a:pathLst>
            </a:custGeom>
            <a:solidFill>
              <a:schemeClr val="lt1"/>
            </a:solidFill>
            <a:ln>
              <a:noFill/>
            </a:ln>
          </p:spPr>
          <p:txBody>
            <a:bodyPr spcFirstLastPara="1" wrap="square" lIns="137138" tIns="137138" rIns="137138" bIns="137138" anchor="ctr" anchorCtr="0">
              <a:noAutofit/>
            </a:bodyPr>
            <a:lstStyle/>
            <a:p>
              <a:endParaRPr sz="4000">
                <a:solidFill>
                  <a:srgbClr val="FF0000"/>
                </a:solidFill>
              </a:endParaRPr>
            </a:p>
          </p:txBody>
        </p:sp>
        <p:sp>
          <p:nvSpPr>
            <p:cNvPr id="10" name="Google Shape;438;p19">
              <a:extLst>
                <a:ext uri="{FF2B5EF4-FFF2-40B4-BE49-F238E27FC236}">
                  <a16:creationId xmlns:a16="http://schemas.microsoft.com/office/drawing/2014/main" xmlns="" id="{4653D21A-27EC-F4F6-D4C0-6D8C2159EDAA}"/>
                </a:ext>
              </a:extLst>
            </p:cNvPr>
            <p:cNvSpPr/>
            <p:nvPr/>
          </p:nvSpPr>
          <p:spPr>
            <a:xfrm>
              <a:off x="3413950" y="1894073"/>
              <a:ext cx="118986" cy="72239"/>
            </a:xfrm>
            <a:custGeom>
              <a:avLst/>
              <a:gdLst/>
              <a:ahLst/>
              <a:cxnLst/>
              <a:rect l="l" t="t" r="r" b="b"/>
              <a:pathLst>
                <a:path w="1853" h="1125" extrusionOk="0">
                  <a:moveTo>
                    <a:pt x="339" y="0"/>
                  </a:moveTo>
                  <a:cubicBezTo>
                    <a:pt x="80" y="0"/>
                    <a:pt x="0" y="344"/>
                    <a:pt x="258" y="445"/>
                  </a:cubicBezTo>
                  <a:cubicBezTo>
                    <a:pt x="496" y="540"/>
                    <a:pt x="711" y="683"/>
                    <a:pt x="913" y="814"/>
                  </a:cubicBezTo>
                  <a:cubicBezTo>
                    <a:pt x="1127" y="945"/>
                    <a:pt x="1294" y="1088"/>
                    <a:pt x="1544" y="1124"/>
                  </a:cubicBezTo>
                  <a:cubicBezTo>
                    <a:pt x="1549" y="1124"/>
                    <a:pt x="1553" y="1124"/>
                    <a:pt x="1558" y="1124"/>
                  </a:cubicBezTo>
                  <a:cubicBezTo>
                    <a:pt x="1719" y="1124"/>
                    <a:pt x="1852" y="929"/>
                    <a:pt x="1806" y="778"/>
                  </a:cubicBezTo>
                  <a:cubicBezTo>
                    <a:pt x="1627" y="231"/>
                    <a:pt x="877" y="76"/>
                    <a:pt x="389" y="5"/>
                  </a:cubicBezTo>
                  <a:cubicBezTo>
                    <a:pt x="372" y="2"/>
                    <a:pt x="355" y="0"/>
                    <a:pt x="339" y="0"/>
                  </a:cubicBezTo>
                  <a:close/>
                </a:path>
              </a:pathLst>
            </a:custGeom>
            <a:solidFill>
              <a:schemeClr val="lt1"/>
            </a:solidFill>
            <a:ln>
              <a:noFill/>
            </a:ln>
          </p:spPr>
          <p:txBody>
            <a:bodyPr spcFirstLastPara="1" wrap="square" lIns="137138" tIns="137138" rIns="137138" bIns="137138" anchor="ctr" anchorCtr="0">
              <a:noAutofit/>
            </a:bodyPr>
            <a:lstStyle/>
            <a:p>
              <a:endParaRPr sz="4000">
                <a:solidFill>
                  <a:srgbClr val="FF0000"/>
                </a:solidFill>
              </a:endParaRPr>
            </a:p>
          </p:txBody>
        </p:sp>
        <p:sp>
          <p:nvSpPr>
            <p:cNvPr id="11" name="Google Shape;439;p19">
              <a:extLst>
                <a:ext uri="{FF2B5EF4-FFF2-40B4-BE49-F238E27FC236}">
                  <a16:creationId xmlns:a16="http://schemas.microsoft.com/office/drawing/2014/main" xmlns="" id="{B2CE8B0C-C0D0-2DC0-B86A-E767E67F6F51}"/>
                </a:ext>
              </a:extLst>
            </p:cNvPr>
            <p:cNvSpPr/>
            <p:nvPr/>
          </p:nvSpPr>
          <p:spPr>
            <a:xfrm>
              <a:off x="2533712" y="1762692"/>
              <a:ext cx="1205718" cy="719822"/>
            </a:xfrm>
            <a:custGeom>
              <a:avLst/>
              <a:gdLst/>
              <a:ahLst/>
              <a:cxnLst/>
              <a:rect l="l" t="t" r="r" b="b"/>
              <a:pathLst>
                <a:path w="18777" h="11210" extrusionOk="0">
                  <a:moveTo>
                    <a:pt x="8479" y="336"/>
                  </a:moveTo>
                  <a:cubicBezTo>
                    <a:pt x="9266" y="336"/>
                    <a:pt x="10055" y="431"/>
                    <a:pt x="10835" y="610"/>
                  </a:cubicBezTo>
                  <a:cubicBezTo>
                    <a:pt x="10845" y="613"/>
                    <a:pt x="10855" y="614"/>
                    <a:pt x="10865" y="614"/>
                  </a:cubicBezTo>
                  <a:cubicBezTo>
                    <a:pt x="10985" y="614"/>
                    <a:pt x="11027" y="416"/>
                    <a:pt x="10894" y="372"/>
                  </a:cubicBezTo>
                  <a:cubicBezTo>
                    <a:pt x="10870" y="364"/>
                    <a:pt x="10846" y="357"/>
                    <a:pt x="10821" y="350"/>
                  </a:cubicBezTo>
                  <a:lnTo>
                    <a:pt x="10821" y="350"/>
                  </a:lnTo>
                  <a:cubicBezTo>
                    <a:pt x="13508" y="477"/>
                    <a:pt x="16448" y="1491"/>
                    <a:pt x="17717" y="4039"/>
                  </a:cubicBezTo>
                  <a:cubicBezTo>
                    <a:pt x="18336" y="5289"/>
                    <a:pt x="18407" y="6885"/>
                    <a:pt x="17633" y="8087"/>
                  </a:cubicBezTo>
                  <a:cubicBezTo>
                    <a:pt x="16907" y="9242"/>
                    <a:pt x="15585" y="9790"/>
                    <a:pt x="14311" y="10111"/>
                  </a:cubicBezTo>
                  <a:cubicBezTo>
                    <a:pt x="12725" y="10511"/>
                    <a:pt x="11067" y="10795"/>
                    <a:pt x="9423" y="10795"/>
                  </a:cubicBezTo>
                  <a:cubicBezTo>
                    <a:pt x="8082" y="10795"/>
                    <a:pt x="6751" y="10606"/>
                    <a:pt x="5477" y="10135"/>
                  </a:cubicBezTo>
                  <a:cubicBezTo>
                    <a:pt x="4060" y="9611"/>
                    <a:pt x="2667" y="8920"/>
                    <a:pt x="1905" y="7551"/>
                  </a:cubicBezTo>
                  <a:cubicBezTo>
                    <a:pt x="1143" y="6206"/>
                    <a:pt x="1167" y="4503"/>
                    <a:pt x="2024" y="3205"/>
                  </a:cubicBezTo>
                  <a:cubicBezTo>
                    <a:pt x="2905" y="1860"/>
                    <a:pt x="4620" y="1027"/>
                    <a:pt x="6132" y="634"/>
                  </a:cubicBezTo>
                  <a:cubicBezTo>
                    <a:pt x="6906" y="431"/>
                    <a:pt x="7692" y="336"/>
                    <a:pt x="8479" y="336"/>
                  </a:cubicBezTo>
                  <a:close/>
                  <a:moveTo>
                    <a:pt x="8333" y="0"/>
                  </a:moveTo>
                  <a:cubicBezTo>
                    <a:pt x="6086" y="0"/>
                    <a:pt x="3769" y="802"/>
                    <a:pt x="2238" y="2384"/>
                  </a:cubicBezTo>
                  <a:cubicBezTo>
                    <a:pt x="0" y="4694"/>
                    <a:pt x="1048" y="8301"/>
                    <a:pt x="3679" y="9742"/>
                  </a:cubicBezTo>
                  <a:cubicBezTo>
                    <a:pt x="5120" y="10540"/>
                    <a:pt x="6775" y="11075"/>
                    <a:pt x="8418" y="11183"/>
                  </a:cubicBezTo>
                  <a:cubicBezTo>
                    <a:pt x="8693" y="11201"/>
                    <a:pt x="8969" y="11209"/>
                    <a:pt x="9246" y="11209"/>
                  </a:cubicBezTo>
                  <a:cubicBezTo>
                    <a:pt x="10781" y="11209"/>
                    <a:pt x="12341" y="10949"/>
                    <a:pt x="13823" y="10647"/>
                  </a:cubicBezTo>
                  <a:cubicBezTo>
                    <a:pt x="15133" y="10373"/>
                    <a:pt x="16514" y="9944"/>
                    <a:pt x="17478" y="8968"/>
                  </a:cubicBezTo>
                  <a:cubicBezTo>
                    <a:pt x="18455" y="7956"/>
                    <a:pt x="18776" y="6515"/>
                    <a:pt x="18526" y="5158"/>
                  </a:cubicBezTo>
                  <a:cubicBezTo>
                    <a:pt x="17900" y="1898"/>
                    <a:pt x="14258" y="34"/>
                    <a:pt x="11118" y="34"/>
                  </a:cubicBezTo>
                  <a:cubicBezTo>
                    <a:pt x="10853" y="34"/>
                    <a:pt x="10591" y="47"/>
                    <a:pt x="10335" y="74"/>
                  </a:cubicBezTo>
                  <a:cubicBezTo>
                    <a:pt x="10258" y="80"/>
                    <a:pt x="10217" y="136"/>
                    <a:pt x="10210" y="194"/>
                  </a:cubicBezTo>
                  <a:lnTo>
                    <a:pt x="10210" y="194"/>
                  </a:lnTo>
                  <a:cubicBezTo>
                    <a:pt x="9603" y="65"/>
                    <a:pt x="8971" y="0"/>
                    <a:pt x="8333" y="0"/>
                  </a:cubicBezTo>
                  <a:close/>
                </a:path>
              </a:pathLst>
            </a:custGeom>
            <a:solidFill>
              <a:schemeClr val="dk2"/>
            </a:solidFill>
            <a:ln>
              <a:noFill/>
            </a:ln>
          </p:spPr>
          <p:txBody>
            <a:bodyPr spcFirstLastPara="1" wrap="square" lIns="137138" tIns="137138" rIns="137138" bIns="137138" anchor="ctr" anchorCtr="0">
              <a:noAutofit/>
            </a:bodyPr>
            <a:lstStyle/>
            <a:p>
              <a:endParaRPr sz="4000">
                <a:solidFill>
                  <a:srgbClr val="FF0000"/>
                </a:solidFill>
              </a:endParaRPr>
            </a:p>
          </p:txBody>
        </p:sp>
      </p:grpSp>
      <p:grpSp>
        <p:nvGrpSpPr>
          <p:cNvPr id="12" name="Google Shape;434;p19">
            <a:extLst>
              <a:ext uri="{FF2B5EF4-FFF2-40B4-BE49-F238E27FC236}">
                <a16:creationId xmlns:a16="http://schemas.microsoft.com/office/drawing/2014/main" xmlns="" id="{061DB5F8-908A-FD6F-7286-E23B948D5110}"/>
              </a:ext>
            </a:extLst>
          </p:cNvPr>
          <p:cNvGrpSpPr/>
          <p:nvPr/>
        </p:nvGrpSpPr>
        <p:grpSpPr>
          <a:xfrm>
            <a:off x="4922084" y="4230102"/>
            <a:ext cx="2356724" cy="1360072"/>
            <a:chOff x="2533712" y="1762692"/>
            <a:chExt cx="1227872" cy="730807"/>
          </a:xfrm>
        </p:grpSpPr>
        <p:sp>
          <p:nvSpPr>
            <p:cNvPr id="13" name="Google Shape;435;p19">
              <a:extLst>
                <a:ext uri="{FF2B5EF4-FFF2-40B4-BE49-F238E27FC236}">
                  <a16:creationId xmlns:a16="http://schemas.microsoft.com/office/drawing/2014/main" xmlns="" id="{E364214B-04BE-EF06-8647-A52E57AC947A}"/>
                </a:ext>
              </a:extLst>
            </p:cNvPr>
            <p:cNvSpPr/>
            <p:nvPr/>
          </p:nvSpPr>
          <p:spPr>
            <a:xfrm>
              <a:off x="2575002" y="1802311"/>
              <a:ext cx="1186583" cy="691183"/>
            </a:xfrm>
            <a:custGeom>
              <a:avLst/>
              <a:gdLst/>
              <a:ahLst/>
              <a:cxnLst/>
              <a:rect l="l" t="t" r="r" b="b"/>
              <a:pathLst>
                <a:path w="18479" h="10764" extrusionOk="0">
                  <a:moveTo>
                    <a:pt x="10113" y="0"/>
                  </a:moveTo>
                  <a:cubicBezTo>
                    <a:pt x="9719" y="0"/>
                    <a:pt x="9323" y="21"/>
                    <a:pt x="8918" y="52"/>
                  </a:cubicBezTo>
                  <a:cubicBezTo>
                    <a:pt x="8418" y="88"/>
                    <a:pt x="7858" y="112"/>
                    <a:pt x="7322" y="195"/>
                  </a:cubicBezTo>
                  <a:cubicBezTo>
                    <a:pt x="7132" y="207"/>
                    <a:pt x="6941" y="219"/>
                    <a:pt x="6763" y="231"/>
                  </a:cubicBezTo>
                  <a:cubicBezTo>
                    <a:pt x="5894" y="279"/>
                    <a:pt x="5036" y="422"/>
                    <a:pt x="4215" y="707"/>
                  </a:cubicBezTo>
                  <a:cubicBezTo>
                    <a:pt x="2822" y="1195"/>
                    <a:pt x="1524" y="2077"/>
                    <a:pt x="822" y="3410"/>
                  </a:cubicBezTo>
                  <a:cubicBezTo>
                    <a:pt x="155" y="4684"/>
                    <a:pt x="0" y="6410"/>
                    <a:pt x="941" y="7601"/>
                  </a:cubicBezTo>
                  <a:cubicBezTo>
                    <a:pt x="1905" y="8827"/>
                    <a:pt x="3703" y="9601"/>
                    <a:pt x="5132" y="10125"/>
                  </a:cubicBezTo>
                  <a:cubicBezTo>
                    <a:pt x="6542" y="10634"/>
                    <a:pt x="8069" y="10763"/>
                    <a:pt x="9574" y="10763"/>
                  </a:cubicBezTo>
                  <a:cubicBezTo>
                    <a:pt x="9937" y="10763"/>
                    <a:pt x="10298" y="10756"/>
                    <a:pt x="10656" y="10744"/>
                  </a:cubicBezTo>
                  <a:cubicBezTo>
                    <a:pt x="12287" y="10697"/>
                    <a:pt x="13954" y="10518"/>
                    <a:pt x="15419" y="9756"/>
                  </a:cubicBezTo>
                  <a:cubicBezTo>
                    <a:pt x="16776" y="9054"/>
                    <a:pt x="17967" y="7780"/>
                    <a:pt x="18229" y="6244"/>
                  </a:cubicBezTo>
                  <a:cubicBezTo>
                    <a:pt x="18479" y="4791"/>
                    <a:pt x="17943" y="3386"/>
                    <a:pt x="16824" y="2446"/>
                  </a:cubicBezTo>
                  <a:cubicBezTo>
                    <a:pt x="15538" y="1350"/>
                    <a:pt x="13704" y="648"/>
                    <a:pt x="12097" y="231"/>
                  </a:cubicBezTo>
                  <a:cubicBezTo>
                    <a:pt x="11426" y="60"/>
                    <a:pt x="10773" y="0"/>
                    <a:pt x="10113" y="0"/>
                  </a:cubicBezTo>
                  <a:close/>
                </a:path>
              </a:pathLst>
            </a:custGeom>
            <a:solidFill>
              <a:schemeClr val="accent2">
                <a:lumMod val="20000"/>
                <a:lumOff val="80000"/>
              </a:schemeClr>
            </a:solidFill>
            <a:ln>
              <a:noFill/>
            </a:ln>
          </p:spPr>
          <p:txBody>
            <a:bodyPr spcFirstLastPara="1" wrap="square" lIns="137138" tIns="137138" rIns="137138" bIns="137138" anchor="ctr" anchorCtr="0">
              <a:noAutofit/>
            </a:bodyPr>
            <a:lstStyle/>
            <a:p>
              <a:pPr algn="ctr"/>
              <a:r>
                <a:rPr lang="en" sz="4000" dirty="0">
                  <a:solidFill>
                    <a:srgbClr val="FF0000"/>
                  </a:solidFill>
                  <a:latin typeface="#9Slide03 Ample" panose="02000000000000000000" pitchFamily="2" charset="0"/>
                  <a:ea typeface="Fira Sans Extra Condensed Medium"/>
                  <a:cs typeface="Fira Sans Extra Condensed Medium"/>
                  <a:sym typeface="Fira Sans Extra Condensed Medium"/>
                </a:rPr>
                <a:t>Thân bài</a:t>
              </a:r>
              <a:endParaRPr sz="4000" dirty="0">
                <a:solidFill>
                  <a:srgbClr val="FF0000"/>
                </a:solidFill>
                <a:latin typeface="#9Slide03 Ample" panose="02000000000000000000" pitchFamily="2" charset="0"/>
              </a:endParaRPr>
            </a:p>
          </p:txBody>
        </p:sp>
        <p:sp>
          <p:nvSpPr>
            <p:cNvPr id="14" name="Google Shape;436;p19">
              <a:extLst>
                <a:ext uri="{FF2B5EF4-FFF2-40B4-BE49-F238E27FC236}">
                  <a16:creationId xmlns:a16="http://schemas.microsoft.com/office/drawing/2014/main" xmlns="" id="{99E70522-74C0-4BDF-0F51-671D74B7155F}"/>
                </a:ext>
              </a:extLst>
            </p:cNvPr>
            <p:cNvSpPr/>
            <p:nvPr/>
          </p:nvSpPr>
          <p:spPr>
            <a:xfrm>
              <a:off x="2575002" y="2002915"/>
              <a:ext cx="1174382" cy="490583"/>
            </a:xfrm>
            <a:custGeom>
              <a:avLst/>
              <a:gdLst/>
              <a:ahLst/>
              <a:cxnLst/>
              <a:rect l="l" t="t" r="r" b="b"/>
              <a:pathLst>
                <a:path w="18289" h="7640" extrusionOk="0">
                  <a:moveTo>
                    <a:pt x="988" y="0"/>
                  </a:moveTo>
                  <a:cubicBezTo>
                    <a:pt x="929" y="96"/>
                    <a:pt x="881" y="191"/>
                    <a:pt x="822" y="286"/>
                  </a:cubicBezTo>
                  <a:cubicBezTo>
                    <a:pt x="155" y="1560"/>
                    <a:pt x="0" y="3286"/>
                    <a:pt x="941" y="4477"/>
                  </a:cubicBezTo>
                  <a:cubicBezTo>
                    <a:pt x="1905" y="5703"/>
                    <a:pt x="3703" y="6477"/>
                    <a:pt x="5132" y="7001"/>
                  </a:cubicBezTo>
                  <a:cubicBezTo>
                    <a:pt x="6542" y="7510"/>
                    <a:pt x="8069" y="7639"/>
                    <a:pt x="9574" y="7639"/>
                  </a:cubicBezTo>
                  <a:cubicBezTo>
                    <a:pt x="9937" y="7639"/>
                    <a:pt x="10298" y="7632"/>
                    <a:pt x="10656" y="7620"/>
                  </a:cubicBezTo>
                  <a:cubicBezTo>
                    <a:pt x="12287" y="7573"/>
                    <a:pt x="13954" y="7394"/>
                    <a:pt x="15419" y="6632"/>
                  </a:cubicBezTo>
                  <a:cubicBezTo>
                    <a:pt x="16776" y="5930"/>
                    <a:pt x="17967" y="4656"/>
                    <a:pt x="18229" y="3120"/>
                  </a:cubicBezTo>
                  <a:cubicBezTo>
                    <a:pt x="18276" y="2893"/>
                    <a:pt x="18288" y="2667"/>
                    <a:pt x="18288" y="2441"/>
                  </a:cubicBezTo>
                  <a:lnTo>
                    <a:pt x="18288" y="2441"/>
                  </a:lnTo>
                  <a:cubicBezTo>
                    <a:pt x="17931" y="2763"/>
                    <a:pt x="17514" y="3048"/>
                    <a:pt x="17109" y="3310"/>
                  </a:cubicBezTo>
                  <a:cubicBezTo>
                    <a:pt x="15092" y="4624"/>
                    <a:pt x="12840" y="5838"/>
                    <a:pt x="10440" y="5838"/>
                  </a:cubicBezTo>
                  <a:cubicBezTo>
                    <a:pt x="10361" y="5838"/>
                    <a:pt x="10283" y="5837"/>
                    <a:pt x="10204" y="5834"/>
                  </a:cubicBezTo>
                  <a:cubicBezTo>
                    <a:pt x="9204" y="5799"/>
                    <a:pt x="8227" y="5549"/>
                    <a:pt x="7263" y="5263"/>
                  </a:cubicBezTo>
                  <a:cubicBezTo>
                    <a:pt x="5703" y="4810"/>
                    <a:pt x="4132" y="4251"/>
                    <a:pt x="2893" y="3215"/>
                  </a:cubicBezTo>
                  <a:cubicBezTo>
                    <a:pt x="1905" y="2405"/>
                    <a:pt x="1155" y="1239"/>
                    <a:pt x="988" y="0"/>
                  </a:cubicBezTo>
                  <a:close/>
                </a:path>
              </a:pathLst>
            </a:custGeom>
            <a:solidFill>
              <a:srgbClr val="5E616B">
                <a:alpha val="30980"/>
              </a:srgbClr>
            </a:solidFill>
            <a:ln>
              <a:noFill/>
            </a:ln>
          </p:spPr>
          <p:txBody>
            <a:bodyPr spcFirstLastPara="1" wrap="square" lIns="137138" tIns="137138" rIns="137138" bIns="137138" anchor="ctr" anchorCtr="0">
              <a:noAutofit/>
            </a:bodyPr>
            <a:lstStyle/>
            <a:p>
              <a:endParaRPr sz="4000">
                <a:solidFill>
                  <a:srgbClr val="FF0000"/>
                </a:solidFill>
              </a:endParaRPr>
            </a:p>
          </p:txBody>
        </p:sp>
        <p:sp>
          <p:nvSpPr>
            <p:cNvPr id="15" name="Google Shape;437;p19">
              <a:extLst>
                <a:ext uri="{FF2B5EF4-FFF2-40B4-BE49-F238E27FC236}">
                  <a16:creationId xmlns:a16="http://schemas.microsoft.com/office/drawing/2014/main" xmlns="" id="{C4C059B1-4AB9-BD93-9025-1621B7C6A0D0}"/>
                </a:ext>
              </a:extLst>
            </p:cNvPr>
            <p:cNvSpPr/>
            <p:nvPr/>
          </p:nvSpPr>
          <p:spPr>
            <a:xfrm>
              <a:off x="3001571" y="1842124"/>
              <a:ext cx="370121" cy="67873"/>
            </a:xfrm>
            <a:custGeom>
              <a:avLst/>
              <a:gdLst/>
              <a:ahLst/>
              <a:cxnLst/>
              <a:rect l="l" t="t" r="r" b="b"/>
              <a:pathLst>
                <a:path w="5764" h="1057" extrusionOk="0">
                  <a:moveTo>
                    <a:pt x="3877" y="0"/>
                  </a:moveTo>
                  <a:cubicBezTo>
                    <a:pt x="3417" y="0"/>
                    <a:pt x="2962" y="46"/>
                    <a:pt x="2608" y="75"/>
                  </a:cubicBezTo>
                  <a:cubicBezTo>
                    <a:pt x="1870" y="123"/>
                    <a:pt x="489" y="135"/>
                    <a:pt x="36" y="802"/>
                  </a:cubicBezTo>
                  <a:cubicBezTo>
                    <a:pt x="1" y="849"/>
                    <a:pt x="25" y="921"/>
                    <a:pt x="72" y="956"/>
                  </a:cubicBezTo>
                  <a:cubicBezTo>
                    <a:pt x="222" y="1032"/>
                    <a:pt x="356" y="1056"/>
                    <a:pt x="492" y="1056"/>
                  </a:cubicBezTo>
                  <a:cubicBezTo>
                    <a:pt x="635" y="1056"/>
                    <a:pt x="782" y="1029"/>
                    <a:pt x="953" y="1004"/>
                  </a:cubicBezTo>
                  <a:cubicBezTo>
                    <a:pt x="1501" y="933"/>
                    <a:pt x="2061" y="885"/>
                    <a:pt x="2620" y="873"/>
                  </a:cubicBezTo>
                  <a:cubicBezTo>
                    <a:pt x="2706" y="871"/>
                    <a:pt x="2792" y="870"/>
                    <a:pt x="2877" y="870"/>
                  </a:cubicBezTo>
                  <a:cubicBezTo>
                    <a:pt x="3292" y="870"/>
                    <a:pt x="3706" y="893"/>
                    <a:pt x="4120" y="933"/>
                  </a:cubicBezTo>
                  <a:cubicBezTo>
                    <a:pt x="4420" y="956"/>
                    <a:pt x="4715" y="1038"/>
                    <a:pt x="5008" y="1038"/>
                  </a:cubicBezTo>
                  <a:cubicBezTo>
                    <a:pt x="5157" y="1038"/>
                    <a:pt x="5305" y="1017"/>
                    <a:pt x="5454" y="956"/>
                  </a:cubicBezTo>
                  <a:cubicBezTo>
                    <a:pt x="5644" y="873"/>
                    <a:pt x="5763" y="623"/>
                    <a:pt x="5585" y="456"/>
                  </a:cubicBezTo>
                  <a:cubicBezTo>
                    <a:pt x="5193" y="93"/>
                    <a:pt x="4531" y="0"/>
                    <a:pt x="3877" y="0"/>
                  </a:cubicBezTo>
                  <a:close/>
                </a:path>
              </a:pathLst>
            </a:custGeom>
            <a:solidFill>
              <a:schemeClr val="lt1"/>
            </a:solidFill>
            <a:ln>
              <a:noFill/>
            </a:ln>
          </p:spPr>
          <p:txBody>
            <a:bodyPr spcFirstLastPara="1" wrap="square" lIns="137138" tIns="137138" rIns="137138" bIns="137138" anchor="ctr" anchorCtr="0">
              <a:noAutofit/>
            </a:bodyPr>
            <a:lstStyle/>
            <a:p>
              <a:endParaRPr sz="4000">
                <a:solidFill>
                  <a:srgbClr val="FF0000"/>
                </a:solidFill>
              </a:endParaRPr>
            </a:p>
          </p:txBody>
        </p:sp>
        <p:sp>
          <p:nvSpPr>
            <p:cNvPr id="16" name="Google Shape;438;p19">
              <a:extLst>
                <a:ext uri="{FF2B5EF4-FFF2-40B4-BE49-F238E27FC236}">
                  <a16:creationId xmlns:a16="http://schemas.microsoft.com/office/drawing/2014/main" xmlns="" id="{706FFFD4-D77E-7180-C881-F4A3035E074B}"/>
                </a:ext>
              </a:extLst>
            </p:cNvPr>
            <p:cNvSpPr/>
            <p:nvPr/>
          </p:nvSpPr>
          <p:spPr>
            <a:xfrm>
              <a:off x="3413950" y="1894073"/>
              <a:ext cx="118986" cy="72239"/>
            </a:xfrm>
            <a:custGeom>
              <a:avLst/>
              <a:gdLst/>
              <a:ahLst/>
              <a:cxnLst/>
              <a:rect l="l" t="t" r="r" b="b"/>
              <a:pathLst>
                <a:path w="1853" h="1125" extrusionOk="0">
                  <a:moveTo>
                    <a:pt x="339" y="0"/>
                  </a:moveTo>
                  <a:cubicBezTo>
                    <a:pt x="80" y="0"/>
                    <a:pt x="0" y="344"/>
                    <a:pt x="258" y="445"/>
                  </a:cubicBezTo>
                  <a:cubicBezTo>
                    <a:pt x="496" y="540"/>
                    <a:pt x="711" y="683"/>
                    <a:pt x="913" y="814"/>
                  </a:cubicBezTo>
                  <a:cubicBezTo>
                    <a:pt x="1127" y="945"/>
                    <a:pt x="1294" y="1088"/>
                    <a:pt x="1544" y="1124"/>
                  </a:cubicBezTo>
                  <a:cubicBezTo>
                    <a:pt x="1549" y="1124"/>
                    <a:pt x="1553" y="1124"/>
                    <a:pt x="1558" y="1124"/>
                  </a:cubicBezTo>
                  <a:cubicBezTo>
                    <a:pt x="1719" y="1124"/>
                    <a:pt x="1852" y="929"/>
                    <a:pt x="1806" y="778"/>
                  </a:cubicBezTo>
                  <a:cubicBezTo>
                    <a:pt x="1627" y="231"/>
                    <a:pt x="877" y="76"/>
                    <a:pt x="389" y="5"/>
                  </a:cubicBezTo>
                  <a:cubicBezTo>
                    <a:pt x="372" y="2"/>
                    <a:pt x="355" y="0"/>
                    <a:pt x="339" y="0"/>
                  </a:cubicBezTo>
                  <a:close/>
                </a:path>
              </a:pathLst>
            </a:custGeom>
            <a:solidFill>
              <a:schemeClr val="lt1"/>
            </a:solidFill>
            <a:ln>
              <a:noFill/>
            </a:ln>
          </p:spPr>
          <p:txBody>
            <a:bodyPr spcFirstLastPara="1" wrap="square" lIns="137138" tIns="137138" rIns="137138" bIns="137138" anchor="ctr" anchorCtr="0">
              <a:noAutofit/>
            </a:bodyPr>
            <a:lstStyle/>
            <a:p>
              <a:endParaRPr sz="4000">
                <a:solidFill>
                  <a:srgbClr val="FF0000"/>
                </a:solidFill>
              </a:endParaRPr>
            </a:p>
          </p:txBody>
        </p:sp>
        <p:sp>
          <p:nvSpPr>
            <p:cNvPr id="17" name="Google Shape;439;p19">
              <a:extLst>
                <a:ext uri="{FF2B5EF4-FFF2-40B4-BE49-F238E27FC236}">
                  <a16:creationId xmlns:a16="http://schemas.microsoft.com/office/drawing/2014/main" xmlns="" id="{1609B697-8E04-9210-8BA0-43E5A2392E5C}"/>
                </a:ext>
              </a:extLst>
            </p:cNvPr>
            <p:cNvSpPr/>
            <p:nvPr/>
          </p:nvSpPr>
          <p:spPr>
            <a:xfrm>
              <a:off x="2533712" y="1762692"/>
              <a:ext cx="1205718" cy="719822"/>
            </a:xfrm>
            <a:custGeom>
              <a:avLst/>
              <a:gdLst/>
              <a:ahLst/>
              <a:cxnLst/>
              <a:rect l="l" t="t" r="r" b="b"/>
              <a:pathLst>
                <a:path w="18777" h="11210" extrusionOk="0">
                  <a:moveTo>
                    <a:pt x="8479" y="336"/>
                  </a:moveTo>
                  <a:cubicBezTo>
                    <a:pt x="9266" y="336"/>
                    <a:pt x="10055" y="431"/>
                    <a:pt x="10835" y="610"/>
                  </a:cubicBezTo>
                  <a:cubicBezTo>
                    <a:pt x="10845" y="613"/>
                    <a:pt x="10855" y="614"/>
                    <a:pt x="10865" y="614"/>
                  </a:cubicBezTo>
                  <a:cubicBezTo>
                    <a:pt x="10985" y="614"/>
                    <a:pt x="11027" y="416"/>
                    <a:pt x="10894" y="372"/>
                  </a:cubicBezTo>
                  <a:cubicBezTo>
                    <a:pt x="10870" y="364"/>
                    <a:pt x="10846" y="357"/>
                    <a:pt x="10821" y="350"/>
                  </a:cubicBezTo>
                  <a:lnTo>
                    <a:pt x="10821" y="350"/>
                  </a:lnTo>
                  <a:cubicBezTo>
                    <a:pt x="13508" y="477"/>
                    <a:pt x="16448" y="1491"/>
                    <a:pt x="17717" y="4039"/>
                  </a:cubicBezTo>
                  <a:cubicBezTo>
                    <a:pt x="18336" y="5289"/>
                    <a:pt x="18407" y="6885"/>
                    <a:pt x="17633" y="8087"/>
                  </a:cubicBezTo>
                  <a:cubicBezTo>
                    <a:pt x="16907" y="9242"/>
                    <a:pt x="15585" y="9790"/>
                    <a:pt x="14311" y="10111"/>
                  </a:cubicBezTo>
                  <a:cubicBezTo>
                    <a:pt x="12725" y="10511"/>
                    <a:pt x="11067" y="10795"/>
                    <a:pt x="9423" y="10795"/>
                  </a:cubicBezTo>
                  <a:cubicBezTo>
                    <a:pt x="8082" y="10795"/>
                    <a:pt x="6751" y="10606"/>
                    <a:pt x="5477" y="10135"/>
                  </a:cubicBezTo>
                  <a:cubicBezTo>
                    <a:pt x="4060" y="9611"/>
                    <a:pt x="2667" y="8920"/>
                    <a:pt x="1905" y="7551"/>
                  </a:cubicBezTo>
                  <a:cubicBezTo>
                    <a:pt x="1143" y="6206"/>
                    <a:pt x="1167" y="4503"/>
                    <a:pt x="2024" y="3205"/>
                  </a:cubicBezTo>
                  <a:cubicBezTo>
                    <a:pt x="2905" y="1860"/>
                    <a:pt x="4620" y="1027"/>
                    <a:pt x="6132" y="634"/>
                  </a:cubicBezTo>
                  <a:cubicBezTo>
                    <a:pt x="6906" y="431"/>
                    <a:pt x="7692" y="336"/>
                    <a:pt x="8479" y="336"/>
                  </a:cubicBezTo>
                  <a:close/>
                  <a:moveTo>
                    <a:pt x="8333" y="0"/>
                  </a:moveTo>
                  <a:cubicBezTo>
                    <a:pt x="6086" y="0"/>
                    <a:pt x="3769" y="802"/>
                    <a:pt x="2238" y="2384"/>
                  </a:cubicBezTo>
                  <a:cubicBezTo>
                    <a:pt x="0" y="4694"/>
                    <a:pt x="1048" y="8301"/>
                    <a:pt x="3679" y="9742"/>
                  </a:cubicBezTo>
                  <a:cubicBezTo>
                    <a:pt x="5120" y="10540"/>
                    <a:pt x="6775" y="11075"/>
                    <a:pt x="8418" y="11183"/>
                  </a:cubicBezTo>
                  <a:cubicBezTo>
                    <a:pt x="8693" y="11201"/>
                    <a:pt x="8969" y="11209"/>
                    <a:pt x="9246" y="11209"/>
                  </a:cubicBezTo>
                  <a:cubicBezTo>
                    <a:pt x="10781" y="11209"/>
                    <a:pt x="12341" y="10949"/>
                    <a:pt x="13823" y="10647"/>
                  </a:cubicBezTo>
                  <a:cubicBezTo>
                    <a:pt x="15133" y="10373"/>
                    <a:pt x="16514" y="9944"/>
                    <a:pt x="17478" y="8968"/>
                  </a:cubicBezTo>
                  <a:cubicBezTo>
                    <a:pt x="18455" y="7956"/>
                    <a:pt x="18776" y="6515"/>
                    <a:pt x="18526" y="5158"/>
                  </a:cubicBezTo>
                  <a:cubicBezTo>
                    <a:pt x="17900" y="1898"/>
                    <a:pt x="14258" y="34"/>
                    <a:pt x="11118" y="34"/>
                  </a:cubicBezTo>
                  <a:cubicBezTo>
                    <a:pt x="10853" y="34"/>
                    <a:pt x="10591" y="47"/>
                    <a:pt x="10335" y="74"/>
                  </a:cubicBezTo>
                  <a:cubicBezTo>
                    <a:pt x="10258" y="80"/>
                    <a:pt x="10217" y="136"/>
                    <a:pt x="10210" y="194"/>
                  </a:cubicBezTo>
                  <a:lnTo>
                    <a:pt x="10210" y="194"/>
                  </a:lnTo>
                  <a:cubicBezTo>
                    <a:pt x="9603" y="65"/>
                    <a:pt x="8971" y="0"/>
                    <a:pt x="8333" y="0"/>
                  </a:cubicBezTo>
                  <a:close/>
                </a:path>
              </a:pathLst>
            </a:custGeom>
            <a:solidFill>
              <a:schemeClr val="dk2"/>
            </a:solidFill>
            <a:ln>
              <a:noFill/>
            </a:ln>
          </p:spPr>
          <p:txBody>
            <a:bodyPr spcFirstLastPara="1" wrap="square" lIns="137138" tIns="137138" rIns="137138" bIns="137138" anchor="ctr" anchorCtr="0">
              <a:noAutofit/>
            </a:bodyPr>
            <a:lstStyle/>
            <a:p>
              <a:endParaRPr sz="4000">
                <a:solidFill>
                  <a:srgbClr val="FF0000"/>
                </a:solidFill>
              </a:endParaRPr>
            </a:p>
          </p:txBody>
        </p:sp>
      </p:grpSp>
      <p:grpSp>
        <p:nvGrpSpPr>
          <p:cNvPr id="18" name="Google Shape;434;p19">
            <a:extLst>
              <a:ext uri="{FF2B5EF4-FFF2-40B4-BE49-F238E27FC236}">
                <a16:creationId xmlns:a16="http://schemas.microsoft.com/office/drawing/2014/main" xmlns="" id="{8CF5A639-21D5-80A8-5169-4A9014280216}"/>
              </a:ext>
            </a:extLst>
          </p:cNvPr>
          <p:cNvGrpSpPr/>
          <p:nvPr/>
        </p:nvGrpSpPr>
        <p:grpSpPr>
          <a:xfrm>
            <a:off x="4900822" y="8372264"/>
            <a:ext cx="2356724" cy="1360072"/>
            <a:chOff x="2533712" y="1762692"/>
            <a:chExt cx="1227872" cy="730807"/>
          </a:xfrm>
        </p:grpSpPr>
        <p:sp>
          <p:nvSpPr>
            <p:cNvPr id="19" name="Google Shape;435;p19">
              <a:extLst>
                <a:ext uri="{FF2B5EF4-FFF2-40B4-BE49-F238E27FC236}">
                  <a16:creationId xmlns:a16="http://schemas.microsoft.com/office/drawing/2014/main" xmlns="" id="{4F58756C-74CF-8D2B-5B33-47536F3AEF55}"/>
                </a:ext>
              </a:extLst>
            </p:cNvPr>
            <p:cNvSpPr/>
            <p:nvPr/>
          </p:nvSpPr>
          <p:spPr>
            <a:xfrm>
              <a:off x="2575002" y="1802311"/>
              <a:ext cx="1186583" cy="691183"/>
            </a:xfrm>
            <a:custGeom>
              <a:avLst/>
              <a:gdLst/>
              <a:ahLst/>
              <a:cxnLst/>
              <a:rect l="l" t="t" r="r" b="b"/>
              <a:pathLst>
                <a:path w="18479" h="10764" extrusionOk="0">
                  <a:moveTo>
                    <a:pt x="10113" y="0"/>
                  </a:moveTo>
                  <a:cubicBezTo>
                    <a:pt x="9719" y="0"/>
                    <a:pt x="9323" y="21"/>
                    <a:pt x="8918" y="52"/>
                  </a:cubicBezTo>
                  <a:cubicBezTo>
                    <a:pt x="8418" y="88"/>
                    <a:pt x="7858" y="112"/>
                    <a:pt x="7322" y="195"/>
                  </a:cubicBezTo>
                  <a:cubicBezTo>
                    <a:pt x="7132" y="207"/>
                    <a:pt x="6941" y="219"/>
                    <a:pt x="6763" y="231"/>
                  </a:cubicBezTo>
                  <a:cubicBezTo>
                    <a:pt x="5894" y="279"/>
                    <a:pt x="5036" y="422"/>
                    <a:pt x="4215" y="707"/>
                  </a:cubicBezTo>
                  <a:cubicBezTo>
                    <a:pt x="2822" y="1195"/>
                    <a:pt x="1524" y="2077"/>
                    <a:pt x="822" y="3410"/>
                  </a:cubicBezTo>
                  <a:cubicBezTo>
                    <a:pt x="155" y="4684"/>
                    <a:pt x="0" y="6410"/>
                    <a:pt x="941" y="7601"/>
                  </a:cubicBezTo>
                  <a:cubicBezTo>
                    <a:pt x="1905" y="8827"/>
                    <a:pt x="3703" y="9601"/>
                    <a:pt x="5132" y="10125"/>
                  </a:cubicBezTo>
                  <a:cubicBezTo>
                    <a:pt x="6542" y="10634"/>
                    <a:pt x="8069" y="10763"/>
                    <a:pt x="9574" y="10763"/>
                  </a:cubicBezTo>
                  <a:cubicBezTo>
                    <a:pt x="9937" y="10763"/>
                    <a:pt x="10298" y="10756"/>
                    <a:pt x="10656" y="10744"/>
                  </a:cubicBezTo>
                  <a:cubicBezTo>
                    <a:pt x="12287" y="10697"/>
                    <a:pt x="13954" y="10518"/>
                    <a:pt x="15419" y="9756"/>
                  </a:cubicBezTo>
                  <a:cubicBezTo>
                    <a:pt x="16776" y="9054"/>
                    <a:pt x="17967" y="7780"/>
                    <a:pt x="18229" y="6244"/>
                  </a:cubicBezTo>
                  <a:cubicBezTo>
                    <a:pt x="18479" y="4791"/>
                    <a:pt x="17943" y="3386"/>
                    <a:pt x="16824" y="2446"/>
                  </a:cubicBezTo>
                  <a:cubicBezTo>
                    <a:pt x="15538" y="1350"/>
                    <a:pt x="13704" y="648"/>
                    <a:pt x="12097" y="231"/>
                  </a:cubicBezTo>
                  <a:cubicBezTo>
                    <a:pt x="11426" y="60"/>
                    <a:pt x="10773" y="0"/>
                    <a:pt x="10113" y="0"/>
                  </a:cubicBezTo>
                  <a:close/>
                </a:path>
              </a:pathLst>
            </a:custGeom>
            <a:solidFill>
              <a:schemeClr val="accent2">
                <a:lumMod val="20000"/>
                <a:lumOff val="80000"/>
              </a:schemeClr>
            </a:solidFill>
            <a:ln>
              <a:noFill/>
            </a:ln>
          </p:spPr>
          <p:txBody>
            <a:bodyPr spcFirstLastPara="1" wrap="square" lIns="137138" tIns="137138" rIns="137138" bIns="137138" anchor="ctr" anchorCtr="0">
              <a:noAutofit/>
            </a:bodyPr>
            <a:lstStyle/>
            <a:p>
              <a:pPr algn="ctr"/>
              <a:r>
                <a:rPr lang="en" sz="4000" dirty="0">
                  <a:solidFill>
                    <a:srgbClr val="FF0000"/>
                  </a:solidFill>
                  <a:latin typeface="#9Slide03 Ample" panose="02000000000000000000" pitchFamily="2" charset="0"/>
                  <a:ea typeface="Fira Sans Extra Condensed Medium"/>
                  <a:cs typeface="Fira Sans Extra Condensed Medium"/>
                  <a:sym typeface="Fira Sans Extra Condensed Medium"/>
                </a:rPr>
                <a:t>Kết bài</a:t>
              </a:r>
              <a:endParaRPr sz="4000" dirty="0">
                <a:solidFill>
                  <a:srgbClr val="FF0000"/>
                </a:solidFill>
                <a:latin typeface="#9Slide03 Ample" panose="02000000000000000000" pitchFamily="2" charset="0"/>
              </a:endParaRPr>
            </a:p>
          </p:txBody>
        </p:sp>
        <p:sp>
          <p:nvSpPr>
            <p:cNvPr id="20" name="Google Shape;436;p19">
              <a:extLst>
                <a:ext uri="{FF2B5EF4-FFF2-40B4-BE49-F238E27FC236}">
                  <a16:creationId xmlns:a16="http://schemas.microsoft.com/office/drawing/2014/main" xmlns="" id="{FBADF1CD-3147-4875-5BEC-477201902594}"/>
                </a:ext>
              </a:extLst>
            </p:cNvPr>
            <p:cNvSpPr/>
            <p:nvPr/>
          </p:nvSpPr>
          <p:spPr>
            <a:xfrm>
              <a:off x="2575002" y="2002915"/>
              <a:ext cx="1174382" cy="490583"/>
            </a:xfrm>
            <a:custGeom>
              <a:avLst/>
              <a:gdLst/>
              <a:ahLst/>
              <a:cxnLst/>
              <a:rect l="l" t="t" r="r" b="b"/>
              <a:pathLst>
                <a:path w="18289" h="7640" extrusionOk="0">
                  <a:moveTo>
                    <a:pt x="988" y="0"/>
                  </a:moveTo>
                  <a:cubicBezTo>
                    <a:pt x="929" y="96"/>
                    <a:pt x="881" y="191"/>
                    <a:pt x="822" y="286"/>
                  </a:cubicBezTo>
                  <a:cubicBezTo>
                    <a:pt x="155" y="1560"/>
                    <a:pt x="0" y="3286"/>
                    <a:pt x="941" y="4477"/>
                  </a:cubicBezTo>
                  <a:cubicBezTo>
                    <a:pt x="1905" y="5703"/>
                    <a:pt x="3703" y="6477"/>
                    <a:pt x="5132" y="7001"/>
                  </a:cubicBezTo>
                  <a:cubicBezTo>
                    <a:pt x="6542" y="7510"/>
                    <a:pt x="8069" y="7639"/>
                    <a:pt x="9574" y="7639"/>
                  </a:cubicBezTo>
                  <a:cubicBezTo>
                    <a:pt x="9937" y="7639"/>
                    <a:pt x="10298" y="7632"/>
                    <a:pt x="10656" y="7620"/>
                  </a:cubicBezTo>
                  <a:cubicBezTo>
                    <a:pt x="12287" y="7573"/>
                    <a:pt x="13954" y="7394"/>
                    <a:pt x="15419" y="6632"/>
                  </a:cubicBezTo>
                  <a:cubicBezTo>
                    <a:pt x="16776" y="5930"/>
                    <a:pt x="17967" y="4656"/>
                    <a:pt x="18229" y="3120"/>
                  </a:cubicBezTo>
                  <a:cubicBezTo>
                    <a:pt x="18276" y="2893"/>
                    <a:pt x="18288" y="2667"/>
                    <a:pt x="18288" y="2441"/>
                  </a:cubicBezTo>
                  <a:lnTo>
                    <a:pt x="18288" y="2441"/>
                  </a:lnTo>
                  <a:cubicBezTo>
                    <a:pt x="17931" y="2763"/>
                    <a:pt x="17514" y="3048"/>
                    <a:pt x="17109" y="3310"/>
                  </a:cubicBezTo>
                  <a:cubicBezTo>
                    <a:pt x="15092" y="4624"/>
                    <a:pt x="12840" y="5838"/>
                    <a:pt x="10440" y="5838"/>
                  </a:cubicBezTo>
                  <a:cubicBezTo>
                    <a:pt x="10361" y="5838"/>
                    <a:pt x="10283" y="5837"/>
                    <a:pt x="10204" y="5834"/>
                  </a:cubicBezTo>
                  <a:cubicBezTo>
                    <a:pt x="9204" y="5799"/>
                    <a:pt x="8227" y="5549"/>
                    <a:pt x="7263" y="5263"/>
                  </a:cubicBezTo>
                  <a:cubicBezTo>
                    <a:pt x="5703" y="4810"/>
                    <a:pt x="4132" y="4251"/>
                    <a:pt x="2893" y="3215"/>
                  </a:cubicBezTo>
                  <a:cubicBezTo>
                    <a:pt x="1905" y="2405"/>
                    <a:pt x="1155" y="1239"/>
                    <a:pt x="988" y="0"/>
                  </a:cubicBezTo>
                  <a:close/>
                </a:path>
              </a:pathLst>
            </a:custGeom>
            <a:solidFill>
              <a:srgbClr val="5E616B">
                <a:alpha val="30980"/>
              </a:srgbClr>
            </a:solidFill>
            <a:ln>
              <a:noFill/>
            </a:ln>
          </p:spPr>
          <p:txBody>
            <a:bodyPr spcFirstLastPara="1" wrap="square" lIns="137138" tIns="137138" rIns="137138" bIns="137138" anchor="ctr" anchorCtr="0">
              <a:noAutofit/>
            </a:bodyPr>
            <a:lstStyle/>
            <a:p>
              <a:endParaRPr sz="4000">
                <a:solidFill>
                  <a:srgbClr val="FF0000"/>
                </a:solidFill>
              </a:endParaRPr>
            </a:p>
          </p:txBody>
        </p:sp>
        <p:sp>
          <p:nvSpPr>
            <p:cNvPr id="21" name="Google Shape;437;p19">
              <a:extLst>
                <a:ext uri="{FF2B5EF4-FFF2-40B4-BE49-F238E27FC236}">
                  <a16:creationId xmlns:a16="http://schemas.microsoft.com/office/drawing/2014/main" xmlns="" id="{D5715240-FD31-BCCE-E72E-430B67C581A8}"/>
                </a:ext>
              </a:extLst>
            </p:cNvPr>
            <p:cNvSpPr/>
            <p:nvPr/>
          </p:nvSpPr>
          <p:spPr>
            <a:xfrm>
              <a:off x="3001571" y="1842124"/>
              <a:ext cx="370121" cy="67873"/>
            </a:xfrm>
            <a:custGeom>
              <a:avLst/>
              <a:gdLst/>
              <a:ahLst/>
              <a:cxnLst/>
              <a:rect l="l" t="t" r="r" b="b"/>
              <a:pathLst>
                <a:path w="5764" h="1057" extrusionOk="0">
                  <a:moveTo>
                    <a:pt x="3877" y="0"/>
                  </a:moveTo>
                  <a:cubicBezTo>
                    <a:pt x="3417" y="0"/>
                    <a:pt x="2962" y="46"/>
                    <a:pt x="2608" y="75"/>
                  </a:cubicBezTo>
                  <a:cubicBezTo>
                    <a:pt x="1870" y="123"/>
                    <a:pt x="489" y="135"/>
                    <a:pt x="36" y="802"/>
                  </a:cubicBezTo>
                  <a:cubicBezTo>
                    <a:pt x="1" y="849"/>
                    <a:pt x="25" y="921"/>
                    <a:pt x="72" y="956"/>
                  </a:cubicBezTo>
                  <a:cubicBezTo>
                    <a:pt x="222" y="1032"/>
                    <a:pt x="356" y="1056"/>
                    <a:pt x="492" y="1056"/>
                  </a:cubicBezTo>
                  <a:cubicBezTo>
                    <a:pt x="635" y="1056"/>
                    <a:pt x="782" y="1029"/>
                    <a:pt x="953" y="1004"/>
                  </a:cubicBezTo>
                  <a:cubicBezTo>
                    <a:pt x="1501" y="933"/>
                    <a:pt x="2061" y="885"/>
                    <a:pt x="2620" y="873"/>
                  </a:cubicBezTo>
                  <a:cubicBezTo>
                    <a:pt x="2706" y="871"/>
                    <a:pt x="2792" y="870"/>
                    <a:pt x="2877" y="870"/>
                  </a:cubicBezTo>
                  <a:cubicBezTo>
                    <a:pt x="3292" y="870"/>
                    <a:pt x="3706" y="893"/>
                    <a:pt x="4120" y="933"/>
                  </a:cubicBezTo>
                  <a:cubicBezTo>
                    <a:pt x="4420" y="956"/>
                    <a:pt x="4715" y="1038"/>
                    <a:pt x="5008" y="1038"/>
                  </a:cubicBezTo>
                  <a:cubicBezTo>
                    <a:pt x="5157" y="1038"/>
                    <a:pt x="5305" y="1017"/>
                    <a:pt x="5454" y="956"/>
                  </a:cubicBezTo>
                  <a:cubicBezTo>
                    <a:pt x="5644" y="873"/>
                    <a:pt x="5763" y="623"/>
                    <a:pt x="5585" y="456"/>
                  </a:cubicBezTo>
                  <a:cubicBezTo>
                    <a:pt x="5193" y="93"/>
                    <a:pt x="4531" y="0"/>
                    <a:pt x="3877" y="0"/>
                  </a:cubicBezTo>
                  <a:close/>
                </a:path>
              </a:pathLst>
            </a:custGeom>
            <a:solidFill>
              <a:schemeClr val="lt1"/>
            </a:solidFill>
            <a:ln>
              <a:noFill/>
            </a:ln>
          </p:spPr>
          <p:txBody>
            <a:bodyPr spcFirstLastPara="1" wrap="square" lIns="137138" tIns="137138" rIns="137138" bIns="137138" anchor="ctr" anchorCtr="0">
              <a:noAutofit/>
            </a:bodyPr>
            <a:lstStyle/>
            <a:p>
              <a:endParaRPr sz="4000">
                <a:solidFill>
                  <a:srgbClr val="FF0000"/>
                </a:solidFill>
              </a:endParaRPr>
            </a:p>
          </p:txBody>
        </p:sp>
        <p:sp>
          <p:nvSpPr>
            <p:cNvPr id="22" name="Google Shape;438;p19">
              <a:extLst>
                <a:ext uri="{FF2B5EF4-FFF2-40B4-BE49-F238E27FC236}">
                  <a16:creationId xmlns:a16="http://schemas.microsoft.com/office/drawing/2014/main" xmlns="" id="{98CA057A-5D57-482F-EA3F-0B03773DFD66}"/>
                </a:ext>
              </a:extLst>
            </p:cNvPr>
            <p:cNvSpPr/>
            <p:nvPr/>
          </p:nvSpPr>
          <p:spPr>
            <a:xfrm>
              <a:off x="3413950" y="1894073"/>
              <a:ext cx="118986" cy="72239"/>
            </a:xfrm>
            <a:custGeom>
              <a:avLst/>
              <a:gdLst/>
              <a:ahLst/>
              <a:cxnLst/>
              <a:rect l="l" t="t" r="r" b="b"/>
              <a:pathLst>
                <a:path w="1853" h="1125" extrusionOk="0">
                  <a:moveTo>
                    <a:pt x="339" y="0"/>
                  </a:moveTo>
                  <a:cubicBezTo>
                    <a:pt x="80" y="0"/>
                    <a:pt x="0" y="344"/>
                    <a:pt x="258" y="445"/>
                  </a:cubicBezTo>
                  <a:cubicBezTo>
                    <a:pt x="496" y="540"/>
                    <a:pt x="711" y="683"/>
                    <a:pt x="913" y="814"/>
                  </a:cubicBezTo>
                  <a:cubicBezTo>
                    <a:pt x="1127" y="945"/>
                    <a:pt x="1294" y="1088"/>
                    <a:pt x="1544" y="1124"/>
                  </a:cubicBezTo>
                  <a:cubicBezTo>
                    <a:pt x="1549" y="1124"/>
                    <a:pt x="1553" y="1124"/>
                    <a:pt x="1558" y="1124"/>
                  </a:cubicBezTo>
                  <a:cubicBezTo>
                    <a:pt x="1719" y="1124"/>
                    <a:pt x="1852" y="929"/>
                    <a:pt x="1806" y="778"/>
                  </a:cubicBezTo>
                  <a:cubicBezTo>
                    <a:pt x="1627" y="231"/>
                    <a:pt x="877" y="76"/>
                    <a:pt x="389" y="5"/>
                  </a:cubicBezTo>
                  <a:cubicBezTo>
                    <a:pt x="372" y="2"/>
                    <a:pt x="355" y="0"/>
                    <a:pt x="339" y="0"/>
                  </a:cubicBezTo>
                  <a:close/>
                </a:path>
              </a:pathLst>
            </a:custGeom>
            <a:solidFill>
              <a:schemeClr val="lt1"/>
            </a:solidFill>
            <a:ln>
              <a:noFill/>
            </a:ln>
          </p:spPr>
          <p:txBody>
            <a:bodyPr spcFirstLastPara="1" wrap="square" lIns="137138" tIns="137138" rIns="137138" bIns="137138" anchor="ctr" anchorCtr="0">
              <a:noAutofit/>
            </a:bodyPr>
            <a:lstStyle/>
            <a:p>
              <a:endParaRPr sz="4000">
                <a:solidFill>
                  <a:srgbClr val="FF0000"/>
                </a:solidFill>
              </a:endParaRPr>
            </a:p>
          </p:txBody>
        </p:sp>
        <p:sp>
          <p:nvSpPr>
            <p:cNvPr id="23" name="Google Shape;439;p19">
              <a:extLst>
                <a:ext uri="{FF2B5EF4-FFF2-40B4-BE49-F238E27FC236}">
                  <a16:creationId xmlns:a16="http://schemas.microsoft.com/office/drawing/2014/main" xmlns="" id="{518A66CD-3D4D-5038-1610-58FDA4F336F4}"/>
                </a:ext>
              </a:extLst>
            </p:cNvPr>
            <p:cNvSpPr/>
            <p:nvPr/>
          </p:nvSpPr>
          <p:spPr>
            <a:xfrm>
              <a:off x="2533712" y="1762692"/>
              <a:ext cx="1205718" cy="719822"/>
            </a:xfrm>
            <a:custGeom>
              <a:avLst/>
              <a:gdLst/>
              <a:ahLst/>
              <a:cxnLst/>
              <a:rect l="l" t="t" r="r" b="b"/>
              <a:pathLst>
                <a:path w="18777" h="11210" extrusionOk="0">
                  <a:moveTo>
                    <a:pt x="8479" y="336"/>
                  </a:moveTo>
                  <a:cubicBezTo>
                    <a:pt x="9266" y="336"/>
                    <a:pt x="10055" y="431"/>
                    <a:pt x="10835" y="610"/>
                  </a:cubicBezTo>
                  <a:cubicBezTo>
                    <a:pt x="10845" y="613"/>
                    <a:pt x="10855" y="614"/>
                    <a:pt x="10865" y="614"/>
                  </a:cubicBezTo>
                  <a:cubicBezTo>
                    <a:pt x="10985" y="614"/>
                    <a:pt x="11027" y="416"/>
                    <a:pt x="10894" y="372"/>
                  </a:cubicBezTo>
                  <a:cubicBezTo>
                    <a:pt x="10870" y="364"/>
                    <a:pt x="10846" y="357"/>
                    <a:pt x="10821" y="350"/>
                  </a:cubicBezTo>
                  <a:lnTo>
                    <a:pt x="10821" y="350"/>
                  </a:lnTo>
                  <a:cubicBezTo>
                    <a:pt x="13508" y="477"/>
                    <a:pt x="16448" y="1491"/>
                    <a:pt x="17717" y="4039"/>
                  </a:cubicBezTo>
                  <a:cubicBezTo>
                    <a:pt x="18336" y="5289"/>
                    <a:pt x="18407" y="6885"/>
                    <a:pt x="17633" y="8087"/>
                  </a:cubicBezTo>
                  <a:cubicBezTo>
                    <a:pt x="16907" y="9242"/>
                    <a:pt x="15585" y="9790"/>
                    <a:pt x="14311" y="10111"/>
                  </a:cubicBezTo>
                  <a:cubicBezTo>
                    <a:pt x="12725" y="10511"/>
                    <a:pt x="11067" y="10795"/>
                    <a:pt x="9423" y="10795"/>
                  </a:cubicBezTo>
                  <a:cubicBezTo>
                    <a:pt x="8082" y="10795"/>
                    <a:pt x="6751" y="10606"/>
                    <a:pt x="5477" y="10135"/>
                  </a:cubicBezTo>
                  <a:cubicBezTo>
                    <a:pt x="4060" y="9611"/>
                    <a:pt x="2667" y="8920"/>
                    <a:pt x="1905" y="7551"/>
                  </a:cubicBezTo>
                  <a:cubicBezTo>
                    <a:pt x="1143" y="6206"/>
                    <a:pt x="1167" y="4503"/>
                    <a:pt x="2024" y="3205"/>
                  </a:cubicBezTo>
                  <a:cubicBezTo>
                    <a:pt x="2905" y="1860"/>
                    <a:pt x="4620" y="1027"/>
                    <a:pt x="6132" y="634"/>
                  </a:cubicBezTo>
                  <a:cubicBezTo>
                    <a:pt x="6906" y="431"/>
                    <a:pt x="7692" y="336"/>
                    <a:pt x="8479" y="336"/>
                  </a:cubicBezTo>
                  <a:close/>
                  <a:moveTo>
                    <a:pt x="8333" y="0"/>
                  </a:moveTo>
                  <a:cubicBezTo>
                    <a:pt x="6086" y="0"/>
                    <a:pt x="3769" y="802"/>
                    <a:pt x="2238" y="2384"/>
                  </a:cubicBezTo>
                  <a:cubicBezTo>
                    <a:pt x="0" y="4694"/>
                    <a:pt x="1048" y="8301"/>
                    <a:pt x="3679" y="9742"/>
                  </a:cubicBezTo>
                  <a:cubicBezTo>
                    <a:pt x="5120" y="10540"/>
                    <a:pt x="6775" y="11075"/>
                    <a:pt x="8418" y="11183"/>
                  </a:cubicBezTo>
                  <a:cubicBezTo>
                    <a:pt x="8693" y="11201"/>
                    <a:pt x="8969" y="11209"/>
                    <a:pt x="9246" y="11209"/>
                  </a:cubicBezTo>
                  <a:cubicBezTo>
                    <a:pt x="10781" y="11209"/>
                    <a:pt x="12341" y="10949"/>
                    <a:pt x="13823" y="10647"/>
                  </a:cubicBezTo>
                  <a:cubicBezTo>
                    <a:pt x="15133" y="10373"/>
                    <a:pt x="16514" y="9944"/>
                    <a:pt x="17478" y="8968"/>
                  </a:cubicBezTo>
                  <a:cubicBezTo>
                    <a:pt x="18455" y="7956"/>
                    <a:pt x="18776" y="6515"/>
                    <a:pt x="18526" y="5158"/>
                  </a:cubicBezTo>
                  <a:cubicBezTo>
                    <a:pt x="17900" y="1898"/>
                    <a:pt x="14258" y="34"/>
                    <a:pt x="11118" y="34"/>
                  </a:cubicBezTo>
                  <a:cubicBezTo>
                    <a:pt x="10853" y="34"/>
                    <a:pt x="10591" y="47"/>
                    <a:pt x="10335" y="74"/>
                  </a:cubicBezTo>
                  <a:cubicBezTo>
                    <a:pt x="10258" y="80"/>
                    <a:pt x="10217" y="136"/>
                    <a:pt x="10210" y="194"/>
                  </a:cubicBezTo>
                  <a:lnTo>
                    <a:pt x="10210" y="194"/>
                  </a:lnTo>
                  <a:cubicBezTo>
                    <a:pt x="9603" y="65"/>
                    <a:pt x="8971" y="0"/>
                    <a:pt x="8333" y="0"/>
                  </a:cubicBezTo>
                  <a:close/>
                </a:path>
              </a:pathLst>
            </a:custGeom>
            <a:solidFill>
              <a:schemeClr val="dk2"/>
            </a:solidFill>
            <a:ln>
              <a:noFill/>
            </a:ln>
          </p:spPr>
          <p:txBody>
            <a:bodyPr spcFirstLastPara="1" wrap="square" lIns="137138" tIns="137138" rIns="137138" bIns="137138" anchor="ctr" anchorCtr="0">
              <a:noAutofit/>
            </a:bodyPr>
            <a:lstStyle/>
            <a:p>
              <a:endParaRPr sz="4000">
                <a:solidFill>
                  <a:srgbClr val="FF0000"/>
                </a:solidFill>
              </a:endParaRPr>
            </a:p>
          </p:txBody>
        </p:sp>
      </p:grpSp>
      <p:grpSp>
        <p:nvGrpSpPr>
          <p:cNvPr id="28" name="Group 27">
            <a:extLst>
              <a:ext uri="{FF2B5EF4-FFF2-40B4-BE49-F238E27FC236}">
                <a16:creationId xmlns:a16="http://schemas.microsoft.com/office/drawing/2014/main" xmlns="" id="{2B07B824-C5F6-64E4-6279-26F8A73F8AD5}"/>
              </a:ext>
            </a:extLst>
          </p:cNvPr>
          <p:cNvGrpSpPr/>
          <p:nvPr/>
        </p:nvGrpSpPr>
        <p:grpSpPr>
          <a:xfrm>
            <a:off x="-692765" y="2618538"/>
            <a:ext cx="5807018" cy="5807018"/>
            <a:chOff x="-339087" y="1914721"/>
            <a:chExt cx="3871345" cy="3871345"/>
          </a:xfrm>
        </p:grpSpPr>
        <p:pic>
          <p:nvPicPr>
            <p:cNvPr id="25" name="Picture 24">
              <a:extLst>
                <a:ext uri="{FF2B5EF4-FFF2-40B4-BE49-F238E27FC236}">
                  <a16:creationId xmlns:a16="http://schemas.microsoft.com/office/drawing/2014/main" xmlns="" id="{06796A02-B871-1D08-E951-B41FD52268A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29" b="92013" l="9744" r="89776">
                          <a14:foregroundMark x1="53035" y1="7029" x2="41054" y2="12460"/>
                          <a14:foregroundMark x1="54633" y1="91853" x2="45527" y2="92013"/>
                          <a14:foregroundMark x1="33706" y1="46965" x2="79553" y2="58147"/>
                          <a14:foregroundMark x1="57668" y1="59904" x2="22684" y2="53834"/>
                          <a14:foregroundMark x1="24601" y1="61981" x2="47125" y2="61022"/>
                          <a14:foregroundMark x1="47125" y1="61022" x2="67252" y2="63099"/>
                          <a14:foregroundMark x1="67252" y1="63099" x2="68051" y2="63419"/>
                        </a14:backgroundRemoval>
                      </a14:imgEffect>
                    </a14:imgLayer>
                  </a14:imgProps>
                </a:ext>
                <a:ext uri="{28A0092B-C50C-407E-A947-70E740481C1C}">
                  <a14:useLocalDpi xmlns:a14="http://schemas.microsoft.com/office/drawing/2010/main" val="0"/>
                </a:ext>
              </a:extLst>
            </a:blip>
            <a:stretch>
              <a:fillRect/>
            </a:stretch>
          </p:blipFill>
          <p:spPr>
            <a:xfrm>
              <a:off x="-339087" y="1914721"/>
              <a:ext cx="3871345" cy="3871345"/>
            </a:xfrm>
            <a:prstGeom prst="rect">
              <a:avLst/>
            </a:prstGeom>
          </p:spPr>
        </p:pic>
        <p:sp>
          <p:nvSpPr>
            <p:cNvPr id="27" name="TextBox 26">
              <a:extLst>
                <a:ext uri="{FF2B5EF4-FFF2-40B4-BE49-F238E27FC236}">
                  <a16:creationId xmlns:a16="http://schemas.microsoft.com/office/drawing/2014/main" xmlns="" id="{47F14084-36C2-5A8E-AA9F-097B6396FA7F}"/>
                </a:ext>
              </a:extLst>
            </p:cNvPr>
            <p:cNvSpPr txBox="1"/>
            <p:nvPr/>
          </p:nvSpPr>
          <p:spPr>
            <a:xfrm>
              <a:off x="551936" y="3751993"/>
              <a:ext cx="2060272" cy="553998"/>
            </a:xfrm>
            <a:prstGeom prst="rect">
              <a:avLst/>
            </a:prstGeom>
            <a:noFill/>
          </p:spPr>
          <p:txBody>
            <a:bodyPr wrap="square">
              <a:spAutoFit/>
            </a:bodyPr>
            <a:lstStyle/>
            <a:p>
              <a:pPr algn="ctr"/>
              <a:r>
                <a:rPr lang="en-US" altLang="zh-CN" sz="4800" b="1" dirty="0" err="1">
                  <a:solidFill>
                    <a:srgbClr val="FF0000"/>
                  </a:solidFill>
                  <a:latin typeface="#9Slide03 Ample" panose="02000000000000000000" pitchFamily="2" charset="0"/>
                  <a:ea typeface="微软雅黑" panose="020B0503020204020204" pitchFamily="34" charset="-122"/>
                </a:rPr>
                <a:t>Dàn</a:t>
              </a:r>
              <a:r>
                <a:rPr lang="en-US" altLang="zh-CN" sz="4800" b="1" dirty="0">
                  <a:solidFill>
                    <a:srgbClr val="FF0000"/>
                  </a:solidFill>
                  <a:latin typeface="#9Slide03 Ample" panose="02000000000000000000" pitchFamily="2" charset="0"/>
                  <a:ea typeface="微软雅黑" panose="020B0503020204020204" pitchFamily="34" charset="-122"/>
                </a:rPr>
                <a:t> ý</a:t>
              </a:r>
              <a:endParaRPr lang="en-US" sz="4800" dirty="0"/>
            </a:p>
          </p:txBody>
        </p:sp>
      </p:grpSp>
      <p:sp>
        <p:nvSpPr>
          <p:cNvPr id="30" name="TextBox 29">
            <a:extLst>
              <a:ext uri="{FF2B5EF4-FFF2-40B4-BE49-F238E27FC236}">
                <a16:creationId xmlns:a16="http://schemas.microsoft.com/office/drawing/2014/main" xmlns="" id="{597C0D35-ECFC-D1F9-1334-18158A8CA616}"/>
              </a:ext>
            </a:extLst>
          </p:cNvPr>
          <p:cNvSpPr txBox="1"/>
          <p:nvPr/>
        </p:nvSpPr>
        <p:spPr>
          <a:xfrm>
            <a:off x="7574148" y="584279"/>
            <a:ext cx="10390828" cy="707886"/>
          </a:xfrm>
          <a:prstGeom prst="rect">
            <a:avLst/>
          </a:prstGeom>
          <a:noFill/>
        </p:spPr>
        <p:txBody>
          <a:bodyPr wrap="square">
            <a:spAutoFit/>
          </a:bodyPr>
          <a:lstStyle/>
          <a:p>
            <a:pPr algn="just"/>
            <a:r>
              <a:rPr lang="en-US" sz="4000" dirty="0" err="1">
                <a:latin typeface="#9Slide03 AmpleSoft" panose="02000000000000000000" pitchFamily="2" charset="0"/>
                <a:ea typeface="Fira Sans Extra Condensed Medium"/>
                <a:cs typeface="Fira Sans Extra Condensed Medium"/>
                <a:sym typeface="Fira Sans Extra Condensed Medium"/>
              </a:rPr>
              <a:t>Giới</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thiệu</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vấn</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đề</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nghị</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luận</a:t>
            </a:r>
            <a:endParaRPr lang="en-US" sz="4000" dirty="0">
              <a:latin typeface="#9Slide03 AmpleSoft" panose="02000000000000000000" pitchFamily="2" charset="0"/>
            </a:endParaRPr>
          </a:p>
        </p:txBody>
      </p:sp>
      <p:sp>
        <p:nvSpPr>
          <p:cNvPr id="31" name="TextBox 30">
            <a:extLst>
              <a:ext uri="{FF2B5EF4-FFF2-40B4-BE49-F238E27FC236}">
                <a16:creationId xmlns:a16="http://schemas.microsoft.com/office/drawing/2014/main" xmlns="" id="{77597452-DFCC-B67A-005A-4556151D90B5}"/>
              </a:ext>
            </a:extLst>
          </p:cNvPr>
          <p:cNvSpPr txBox="1"/>
          <p:nvPr/>
        </p:nvSpPr>
        <p:spPr>
          <a:xfrm>
            <a:off x="7574148" y="1917208"/>
            <a:ext cx="10390828" cy="707886"/>
          </a:xfrm>
          <a:prstGeom prst="rect">
            <a:avLst/>
          </a:prstGeom>
          <a:noFill/>
        </p:spPr>
        <p:txBody>
          <a:bodyPr wrap="square">
            <a:spAutoFit/>
          </a:bodyPr>
          <a:lstStyle/>
          <a:p>
            <a:pPr marL="339726" indent="-339726" algn="just">
              <a:buFont typeface="Arial" panose="020B0604020202020204" pitchFamily="34" charset="0"/>
              <a:buChar char="•"/>
            </a:pPr>
            <a:r>
              <a:rPr lang="en-US" sz="4000" dirty="0" err="1">
                <a:latin typeface="#9Slide03 AmpleSoft" panose="02000000000000000000" pitchFamily="2" charset="0"/>
                <a:ea typeface="Fira Sans Extra Condensed Medium"/>
                <a:cs typeface="Fira Sans Extra Condensed Medium"/>
                <a:sym typeface="Fira Sans Extra Condensed Medium"/>
              </a:rPr>
              <a:t>Giải</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thích</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khái</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niệm</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trường</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học</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thân</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thiện</a:t>
            </a:r>
            <a:r>
              <a:rPr lang="en-US" sz="4000" dirty="0">
                <a:latin typeface="#9Slide03 AmpleSoft" panose="02000000000000000000" pitchFamily="2" charset="0"/>
                <a:ea typeface="Fira Sans Extra Condensed Medium"/>
                <a:cs typeface="Fira Sans Extra Condensed Medium"/>
                <a:sym typeface="Fira Sans Extra Condensed Medium"/>
              </a:rPr>
              <a:t>”</a:t>
            </a:r>
            <a:endParaRPr lang="en-US" sz="4000" dirty="0">
              <a:latin typeface="#9Slide03 AmpleSoft" panose="02000000000000000000" pitchFamily="2" charset="0"/>
            </a:endParaRPr>
          </a:p>
        </p:txBody>
      </p:sp>
      <p:sp>
        <p:nvSpPr>
          <p:cNvPr id="32" name="TextBox 31">
            <a:extLst>
              <a:ext uri="{FF2B5EF4-FFF2-40B4-BE49-F238E27FC236}">
                <a16:creationId xmlns:a16="http://schemas.microsoft.com/office/drawing/2014/main" xmlns="" id="{CA5999FE-B96B-7E99-F436-AF4840C22BF4}"/>
              </a:ext>
            </a:extLst>
          </p:cNvPr>
          <p:cNvSpPr txBox="1"/>
          <p:nvPr/>
        </p:nvSpPr>
        <p:spPr>
          <a:xfrm>
            <a:off x="7574148" y="2795476"/>
            <a:ext cx="10390828" cy="1323439"/>
          </a:xfrm>
          <a:prstGeom prst="rect">
            <a:avLst/>
          </a:prstGeom>
          <a:noFill/>
        </p:spPr>
        <p:txBody>
          <a:bodyPr wrap="square">
            <a:spAutoFit/>
          </a:bodyPr>
          <a:lstStyle/>
          <a:p>
            <a:pPr marL="339726" indent="-339726" algn="just">
              <a:buFont typeface="Arial" panose="020B0604020202020204" pitchFamily="34" charset="0"/>
              <a:buChar char="•"/>
            </a:pPr>
            <a:r>
              <a:rPr lang="en-US" sz="4000" dirty="0" err="1">
                <a:latin typeface="#9Slide03 AmpleSoft" panose="02000000000000000000" pitchFamily="2" charset="0"/>
                <a:ea typeface="Fira Sans Extra Condensed Medium"/>
                <a:cs typeface="Fira Sans Extra Condensed Medium"/>
                <a:sym typeface="Fira Sans Extra Condensed Medium"/>
              </a:rPr>
              <a:t>Luận</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điểm</a:t>
            </a:r>
            <a:r>
              <a:rPr lang="en-US" sz="4000" dirty="0">
                <a:latin typeface="#9Slide03 AmpleSoft" panose="02000000000000000000" pitchFamily="2" charset="0"/>
                <a:ea typeface="Fira Sans Extra Condensed Medium"/>
                <a:cs typeface="Fira Sans Extra Condensed Medium"/>
                <a:sym typeface="Fira Sans Extra Condensed Medium"/>
              </a:rPr>
              <a:t> 1: </a:t>
            </a:r>
            <a:r>
              <a:rPr lang="en-US" sz="4000" dirty="0" err="1">
                <a:latin typeface="#9Slide03 AmpleSoft" panose="02000000000000000000" pitchFamily="2" charset="0"/>
                <a:ea typeface="Fira Sans Extra Condensed Medium"/>
                <a:cs typeface="Fira Sans Extra Condensed Medium"/>
                <a:sym typeface="Fira Sans Extra Condensed Medium"/>
              </a:rPr>
              <a:t>Đặc</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điểm</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của</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trường</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học</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thân</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thiện</a:t>
            </a:r>
            <a:endParaRPr lang="en-US" sz="4000" dirty="0">
              <a:latin typeface="#9Slide03 AmpleSoft" panose="02000000000000000000" pitchFamily="2" charset="0"/>
            </a:endParaRPr>
          </a:p>
        </p:txBody>
      </p:sp>
      <p:sp>
        <p:nvSpPr>
          <p:cNvPr id="34" name="TextBox 33">
            <a:extLst>
              <a:ext uri="{FF2B5EF4-FFF2-40B4-BE49-F238E27FC236}">
                <a16:creationId xmlns:a16="http://schemas.microsoft.com/office/drawing/2014/main" xmlns="" id="{735C06BA-1989-E6C7-03B4-284939C4B08D}"/>
              </a:ext>
            </a:extLst>
          </p:cNvPr>
          <p:cNvSpPr txBox="1"/>
          <p:nvPr/>
        </p:nvSpPr>
        <p:spPr>
          <a:xfrm>
            <a:off x="7574148" y="8367877"/>
            <a:ext cx="10390828" cy="1323439"/>
          </a:xfrm>
          <a:prstGeom prst="rect">
            <a:avLst/>
          </a:prstGeom>
          <a:noFill/>
        </p:spPr>
        <p:txBody>
          <a:bodyPr wrap="square">
            <a:spAutoFit/>
          </a:bodyPr>
          <a:lstStyle/>
          <a:p>
            <a:pPr algn="just"/>
            <a:r>
              <a:rPr lang="en-US" sz="4000" dirty="0" err="1">
                <a:latin typeface="#9Slide03 AmpleSoft" panose="02000000000000000000" pitchFamily="2" charset="0"/>
                <a:sym typeface="Fira Sans Extra Condensed Medium"/>
              </a:rPr>
              <a:t>Khẳng</a:t>
            </a:r>
            <a:r>
              <a:rPr lang="en-US" sz="4000" dirty="0">
                <a:latin typeface="#9Slide03 AmpleSoft" panose="02000000000000000000" pitchFamily="2" charset="0"/>
                <a:sym typeface="Fira Sans Extra Condensed Medium"/>
              </a:rPr>
              <a:t> </a:t>
            </a:r>
            <a:r>
              <a:rPr lang="en-US" sz="4000" dirty="0" err="1">
                <a:latin typeface="#9Slide03 AmpleSoft" panose="02000000000000000000" pitchFamily="2" charset="0"/>
                <a:sym typeface="Fira Sans Extra Condensed Medium"/>
              </a:rPr>
              <a:t>định</a:t>
            </a:r>
            <a:r>
              <a:rPr lang="en-US" sz="4000" dirty="0">
                <a:latin typeface="#9Slide03 AmpleSoft" panose="02000000000000000000" pitchFamily="2" charset="0"/>
                <a:sym typeface="Fira Sans Extra Condensed Medium"/>
              </a:rPr>
              <a:t> ý </a:t>
            </a:r>
            <a:r>
              <a:rPr lang="en-US" sz="4000" dirty="0" err="1">
                <a:latin typeface="#9Slide03 AmpleSoft" panose="02000000000000000000" pitchFamily="2" charset="0"/>
                <a:sym typeface="Fira Sans Extra Condensed Medium"/>
              </a:rPr>
              <a:t>nghĩa</a:t>
            </a:r>
            <a:r>
              <a:rPr lang="en-US" sz="4000" dirty="0">
                <a:latin typeface="#9Slide03 AmpleSoft" panose="02000000000000000000" pitchFamily="2" charset="0"/>
                <a:sym typeface="Fira Sans Extra Condensed Medium"/>
              </a:rPr>
              <a:t> </a:t>
            </a:r>
            <a:r>
              <a:rPr lang="en-US" sz="4000" dirty="0" err="1">
                <a:latin typeface="#9Slide03 AmpleSoft" panose="02000000000000000000" pitchFamily="2" charset="0"/>
                <a:sym typeface="Fira Sans Extra Condensed Medium"/>
              </a:rPr>
              <a:t>vấn</a:t>
            </a:r>
            <a:r>
              <a:rPr lang="en-US" sz="4000" dirty="0">
                <a:latin typeface="#9Slide03 AmpleSoft" panose="02000000000000000000" pitchFamily="2" charset="0"/>
                <a:sym typeface="Fira Sans Extra Condensed Medium"/>
              </a:rPr>
              <a:t> </a:t>
            </a:r>
            <a:r>
              <a:rPr lang="en-US" sz="4000" dirty="0" err="1">
                <a:latin typeface="#9Slide03 AmpleSoft" panose="02000000000000000000" pitchFamily="2" charset="0"/>
                <a:sym typeface="Fira Sans Extra Condensed Medium"/>
              </a:rPr>
              <a:t>đề</a:t>
            </a:r>
            <a:r>
              <a:rPr lang="en-US" sz="4000" dirty="0">
                <a:latin typeface="#9Slide03 AmpleSoft" panose="02000000000000000000" pitchFamily="2" charset="0"/>
                <a:sym typeface="Fira Sans Extra Condensed Medium"/>
              </a:rPr>
              <a:t> </a:t>
            </a:r>
            <a:r>
              <a:rPr lang="en-US" sz="4000" dirty="0" err="1">
                <a:latin typeface="#9Slide03 AmpleSoft" panose="02000000000000000000" pitchFamily="2" charset="0"/>
                <a:sym typeface="Fira Sans Extra Condensed Medium"/>
              </a:rPr>
              <a:t>nghị</a:t>
            </a:r>
            <a:r>
              <a:rPr lang="en-US" sz="4000" dirty="0">
                <a:latin typeface="#9Slide03 AmpleSoft" panose="02000000000000000000" pitchFamily="2" charset="0"/>
                <a:sym typeface="Fira Sans Extra Condensed Medium"/>
              </a:rPr>
              <a:t> </a:t>
            </a:r>
            <a:r>
              <a:rPr lang="en-US" sz="4000" dirty="0" err="1">
                <a:latin typeface="#9Slide03 AmpleSoft" panose="02000000000000000000" pitchFamily="2" charset="0"/>
                <a:sym typeface="Fira Sans Extra Condensed Medium"/>
              </a:rPr>
              <a:t>luận</a:t>
            </a:r>
            <a:r>
              <a:rPr lang="en-US" sz="4000" dirty="0">
                <a:latin typeface="#9Slide03 AmpleSoft" panose="02000000000000000000" pitchFamily="2" charset="0"/>
                <a:sym typeface="Fira Sans Extra Condensed Medium"/>
              </a:rPr>
              <a:t> + Liên </a:t>
            </a:r>
            <a:r>
              <a:rPr lang="en-US" sz="4000" dirty="0" err="1">
                <a:latin typeface="#9Slide03 AmpleSoft" panose="02000000000000000000" pitchFamily="2" charset="0"/>
                <a:sym typeface="Fira Sans Extra Condensed Medium"/>
              </a:rPr>
              <a:t>hệ</a:t>
            </a:r>
            <a:r>
              <a:rPr lang="en-US" sz="4000" dirty="0">
                <a:latin typeface="#9Slide03 AmpleSoft" panose="02000000000000000000" pitchFamily="2" charset="0"/>
                <a:sym typeface="Fira Sans Extra Condensed Medium"/>
              </a:rPr>
              <a:t>, </a:t>
            </a:r>
            <a:r>
              <a:rPr lang="en-US" sz="4000" dirty="0" err="1">
                <a:latin typeface="#9Slide03 AmpleSoft" panose="02000000000000000000" pitchFamily="2" charset="0"/>
                <a:sym typeface="Fira Sans Extra Condensed Medium"/>
              </a:rPr>
              <a:t>nêu</a:t>
            </a:r>
            <a:r>
              <a:rPr lang="en-US" sz="4000" dirty="0">
                <a:latin typeface="#9Slide03 AmpleSoft" panose="02000000000000000000" pitchFamily="2" charset="0"/>
                <a:sym typeface="Fira Sans Extra Condensed Medium"/>
              </a:rPr>
              <a:t> </a:t>
            </a:r>
            <a:r>
              <a:rPr lang="en-US" sz="4000" dirty="0" err="1">
                <a:latin typeface="#9Slide03 AmpleSoft" panose="02000000000000000000" pitchFamily="2" charset="0"/>
                <a:sym typeface="Fira Sans Extra Condensed Medium"/>
              </a:rPr>
              <a:t>phương</a:t>
            </a:r>
            <a:r>
              <a:rPr lang="en-US" sz="4000" dirty="0">
                <a:latin typeface="#9Slide03 AmpleSoft" panose="02000000000000000000" pitchFamily="2" charset="0"/>
                <a:sym typeface="Fira Sans Extra Condensed Medium"/>
              </a:rPr>
              <a:t> </a:t>
            </a:r>
            <a:r>
              <a:rPr lang="en-US" sz="4000" dirty="0" err="1">
                <a:latin typeface="#9Slide03 AmpleSoft" panose="02000000000000000000" pitchFamily="2" charset="0"/>
                <a:sym typeface="Fira Sans Extra Condensed Medium"/>
              </a:rPr>
              <a:t>hướng</a:t>
            </a:r>
            <a:r>
              <a:rPr lang="en-US" sz="4000" dirty="0">
                <a:latin typeface="#9Slide03 AmpleSoft" panose="02000000000000000000" pitchFamily="2" charset="0"/>
                <a:sym typeface="Fira Sans Extra Condensed Medium"/>
              </a:rPr>
              <a:t> </a:t>
            </a:r>
            <a:r>
              <a:rPr lang="en-US" sz="4000" dirty="0" err="1">
                <a:latin typeface="#9Slide03 AmpleSoft" panose="02000000000000000000" pitchFamily="2" charset="0"/>
                <a:sym typeface="Fira Sans Extra Condensed Medium"/>
              </a:rPr>
              <a:t>hành</a:t>
            </a:r>
            <a:r>
              <a:rPr lang="en-US" sz="4000" dirty="0">
                <a:latin typeface="#9Slide03 AmpleSoft" panose="02000000000000000000" pitchFamily="2" charset="0"/>
                <a:sym typeface="Fira Sans Extra Condensed Medium"/>
              </a:rPr>
              <a:t> </a:t>
            </a:r>
            <a:r>
              <a:rPr lang="en-US" sz="4000" dirty="0" err="1">
                <a:latin typeface="#9Slide03 AmpleSoft" panose="02000000000000000000" pitchFamily="2" charset="0"/>
                <a:sym typeface="Fira Sans Extra Condensed Medium"/>
              </a:rPr>
              <a:t>động</a:t>
            </a:r>
            <a:r>
              <a:rPr lang="en-US" sz="4000" dirty="0">
                <a:latin typeface="#9Slide03 AmpleSoft" panose="02000000000000000000" pitchFamily="2" charset="0"/>
                <a:sym typeface="Fira Sans Extra Condensed Medium"/>
              </a:rPr>
              <a:t> </a:t>
            </a:r>
            <a:endParaRPr lang="en-US" sz="4000" dirty="0">
              <a:latin typeface="#9Slide03 AmpleSoft" panose="02000000000000000000" pitchFamily="2" charset="0"/>
            </a:endParaRPr>
          </a:p>
        </p:txBody>
      </p:sp>
      <p:sp>
        <p:nvSpPr>
          <p:cNvPr id="2" name="TextBox 1">
            <a:extLst>
              <a:ext uri="{FF2B5EF4-FFF2-40B4-BE49-F238E27FC236}">
                <a16:creationId xmlns:a16="http://schemas.microsoft.com/office/drawing/2014/main" xmlns="" id="{2C0F6D21-1343-745E-0442-34A018AB3974}"/>
              </a:ext>
            </a:extLst>
          </p:cNvPr>
          <p:cNvSpPr txBox="1"/>
          <p:nvPr/>
        </p:nvSpPr>
        <p:spPr>
          <a:xfrm>
            <a:off x="7603552" y="4231443"/>
            <a:ext cx="10390828" cy="1323439"/>
          </a:xfrm>
          <a:prstGeom prst="rect">
            <a:avLst/>
          </a:prstGeom>
          <a:noFill/>
        </p:spPr>
        <p:txBody>
          <a:bodyPr wrap="square">
            <a:spAutoFit/>
          </a:bodyPr>
          <a:lstStyle/>
          <a:p>
            <a:pPr marL="339726" indent="-339726" algn="just">
              <a:buFont typeface="Arial" panose="020B0604020202020204" pitchFamily="34" charset="0"/>
              <a:buChar char="•"/>
            </a:pPr>
            <a:r>
              <a:rPr lang="en-US" sz="4000" dirty="0" err="1">
                <a:latin typeface="#9Slide03 AmpleSoft" panose="02000000000000000000" pitchFamily="2" charset="0"/>
                <a:ea typeface="Fira Sans Extra Condensed Medium"/>
                <a:cs typeface="Fira Sans Extra Condensed Medium"/>
                <a:sym typeface="Fira Sans Extra Condensed Medium"/>
              </a:rPr>
              <a:t>Luận</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điểm</a:t>
            </a:r>
            <a:r>
              <a:rPr lang="en-US" sz="4000" dirty="0">
                <a:latin typeface="#9Slide03 AmpleSoft" panose="02000000000000000000" pitchFamily="2" charset="0"/>
                <a:ea typeface="Fira Sans Extra Condensed Medium"/>
                <a:cs typeface="Fira Sans Extra Condensed Medium"/>
                <a:sym typeface="Fira Sans Extra Condensed Medium"/>
              </a:rPr>
              <a:t> 2: </a:t>
            </a:r>
            <a:r>
              <a:rPr lang="en-US" sz="4000" dirty="0" err="1">
                <a:latin typeface="#9Slide03 AmpleSoft" panose="02000000000000000000" pitchFamily="2" charset="0"/>
                <a:ea typeface="Fira Sans Extra Condensed Medium"/>
                <a:cs typeface="Fira Sans Extra Condensed Medium"/>
                <a:sym typeface="Fira Sans Extra Condensed Medium"/>
              </a:rPr>
              <a:t>Những</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lí</a:t>
            </a:r>
            <a:r>
              <a:rPr lang="en-US" sz="4000" dirty="0">
                <a:latin typeface="#9Slide03 AmpleSoft" panose="02000000000000000000" pitchFamily="2" charset="0"/>
                <a:ea typeface="Fira Sans Extra Condensed Medium"/>
                <a:cs typeface="Fira Sans Extra Condensed Medium"/>
                <a:sym typeface="Fira Sans Extra Condensed Medium"/>
              </a:rPr>
              <a:t> do </a:t>
            </a:r>
            <a:r>
              <a:rPr lang="en-US" sz="4000" dirty="0" err="1">
                <a:latin typeface="#9Slide03 AmpleSoft" panose="02000000000000000000" pitchFamily="2" charset="0"/>
                <a:ea typeface="Fira Sans Extra Condensed Medium"/>
                <a:cs typeface="Fira Sans Extra Condensed Medium"/>
                <a:sym typeface="Fira Sans Extra Condensed Medium"/>
              </a:rPr>
              <a:t>học</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sinh</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nên</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xây</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dựng</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trường</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học</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thân</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thiện</a:t>
            </a:r>
            <a:endParaRPr lang="en-US" sz="4000" dirty="0">
              <a:latin typeface="#9Slide03 AmpleSoft" panose="02000000000000000000" pitchFamily="2" charset="0"/>
            </a:endParaRPr>
          </a:p>
        </p:txBody>
      </p:sp>
      <p:sp>
        <p:nvSpPr>
          <p:cNvPr id="3" name="TextBox 2">
            <a:extLst>
              <a:ext uri="{FF2B5EF4-FFF2-40B4-BE49-F238E27FC236}">
                <a16:creationId xmlns:a16="http://schemas.microsoft.com/office/drawing/2014/main" xmlns="" id="{21A00353-B2FD-0C37-F840-BCD28BCC2091}"/>
              </a:ext>
            </a:extLst>
          </p:cNvPr>
          <p:cNvSpPr txBox="1"/>
          <p:nvPr/>
        </p:nvSpPr>
        <p:spPr>
          <a:xfrm>
            <a:off x="7603552" y="5745457"/>
            <a:ext cx="10390828" cy="1323439"/>
          </a:xfrm>
          <a:prstGeom prst="rect">
            <a:avLst/>
          </a:prstGeom>
          <a:noFill/>
        </p:spPr>
        <p:txBody>
          <a:bodyPr wrap="square">
            <a:spAutoFit/>
          </a:bodyPr>
          <a:lstStyle/>
          <a:p>
            <a:pPr marL="339726" indent="-339726" algn="just">
              <a:buFont typeface="Arial" panose="020B0604020202020204" pitchFamily="34" charset="0"/>
              <a:buChar char="•"/>
            </a:pPr>
            <a:r>
              <a:rPr lang="en-US" sz="4000" dirty="0" err="1">
                <a:latin typeface="#9Slide03 AmpleSoft" panose="02000000000000000000" pitchFamily="2" charset="0"/>
                <a:ea typeface="Fira Sans Extra Condensed Medium"/>
                <a:cs typeface="Fira Sans Extra Condensed Medium"/>
                <a:sym typeface="Fira Sans Extra Condensed Medium"/>
              </a:rPr>
              <a:t>Luận</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điểm</a:t>
            </a:r>
            <a:r>
              <a:rPr lang="en-US" sz="4000" dirty="0">
                <a:latin typeface="#9Slide03 AmpleSoft" panose="02000000000000000000" pitchFamily="2" charset="0"/>
                <a:ea typeface="Fira Sans Extra Condensed Medium"/>
                <a:cs typeface="Fira Sans Extra Condensed Medium"/>
                <a:sym typeface="Fira Sans Extra Condensed Medium"/>
              </a:rPr>
              <a:t> 3: </a:t>
            </a:r>
            <a:r>
              <a:rPr lang="en-US" sz="4000" dirty="0" err="1">
                <a:latin typeface="#9Slide03 AmpleSoft" panose="02000000000000000000" pitchFamily="2" charset="0"/>
                <a:ea typeface="Fira Sans Extra Condensed Medium"/>
                <a:cs typeface="Fira Sans Extra Condensed Medium"/>
                <a:sym typeface="Fira Sans Extra Condensed Medium"/>
              </a:rPr>
              <a:t>Cách</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thức</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để</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mỗi</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học</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sinh</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tham</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gia</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xây</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dựng</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trường</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học</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thân</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thiện</a:t>
            </a:r>
            <a:endParaRPr lang="en-US" sz="4000" dirty="0">
              <a:latin typeface="#9Slide03 AmpleSoft" panose="02000000000000000000" pitchFamily="2" charset="0"/>
            </a:endParaRPr>
          </a:p>
        </p:txBody>
      </p:sp>
      <p:sp>
        <p:nvSpPr>
          <p:cNvPr id="26" name="TextBox 25">
            <a:extLst>
              <a:ext uri="{FF2B5EF4-FFF2-40B4-BE49-F238E27FC236}">
                <a16:creationId xmlns:a16="http://schemas.microsoft.com/office/drawing/2014/main" xmlns="" id="{D463C3DF-8970-B709-BDE6-27E70B11928A}"/>
              </a:ext>
            </a:extLst>
          </p:cNvPr>
          <p:cNvSpPr txBox="1"/>
          <p:nvPr/>
        </p:nvSpPr>
        <p:spPr>
          <a:xfrm>
            <a:off x="7659384" y="7283523"/>
            <a:ext cx="10390828" cy="707886"/>
          </a:xfrm>
          <a:prstGeom prst="rect">
            <a:avLst/>
          </a:prstGeom>
          <a:noFill/>
        </p:spPr>
        <p:txBody>
          <a:bodyPr wrap="square">
            <a:spAutoFit/>
          </a:bodyPr>
          <a:lstStyle/>
          <a:p>
            <a:pPr marL="339726" indent="-339726" algn="just">
              <a:buFont typeface="Arial" panose="020B0604020202020204" pitchFamily="34" charset="0"/>
              <a:buChar char="•"/>
            </a:pPr>
            <a:r>
              <a:rPr lang="en-US" sz="4000" dirty="0" err="1">
                <a:latin typeface="#9Slide03 AmpleSoft" panose="02000000000000000000" pitchFamily="2" charset="0"/>
                <a:ea typeface="Fira Sans Extra Condensed Medium"/>
                <a:cs typeface="Fira Sans Extra Condensed Medium"/>
                <a:sym typeface="Fira Sans Extra Condensed Medium"/>
              </a:rPr>
              <a:t>Mở</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rộng</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bàn</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luận</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vấn</a:t>
            </a:r>
            <a:r>
              <a:rPr lang="en-US" sz="4000" dirty="0">
                <a:latin typeface="#9Slide03 AmpleSoft" panose="02000000000000000000" pitchFamily="2" charset="0"/>
                <a:ea typeface="Fira Sans Extra Condensed Medium"/>
                <a:cs typeface="Fira Sans Extra Condensed Medium"/>
                <a:sym typeface="Fira Sans Extra Condensed Medium"/>
              </a:rPr>
              <a:t> </a:t>
            </a:r>
            <a:r>
              <a:rPr lang="en-US" sz="4000" dirty="0" err="1">
                <a:latin typeface="#9Slide03 AmpleSoft" panose="02000000000000000000" pitchFamily="2" charset="0"/>
                <a:ea typeface="Fira Sans Extra Condensed Medium"/>
                <a:cs typeface="Fira Sans Extra Condensed Medium"/>
                <a:sym typeface="Fira Sans Extra Condensed Medium"/>
              </a:rPr>
              <a:t>đề</a:t>
            </a:r>
            <a:endParaRPr lang="en-US" sz="4000" dirty="0">
              <a:latin typeface="#9Slide03 AmpleSoft" panose="02000000000000000000" pitchFamily="2" charset="0"/>
            </a:endParaRPr>
          </a:p>
        </p:txBody>
      </p:sp>
    </p:spTree>
    <p:extLst>
      <p:ext uri="{BB962C8B-B14F-4D97-AF65-F5344CB8AC3E}">
        <p14:creationId xmlns:p14="http://schemas.microsoft.com/office/powerpoint/2010/main" val="5743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inVertical)">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barn(inVertical)">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down)">
                                      <p:cBhvr>
                                        <p:cTn id="45" dur="500"/>
                                        <p:tgtEl>
                                          <p:spTgt spid="18"/>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down)">
                                      <p:cBhvr>
                                        <p:cTn id="4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4" grpId="0"/>
      <p:bldP spid="2" grpId="0"/>
      <p:bldP spid="3"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îšliḑé"/>
          <p:cNvSpPr/>
          <p:nvPr/>
        </p:nvSpPr>
        <p:spPr>
          <a:xfrm>
            <a:off x="2419353" y="216538"/>
            <a:ext cx="13449298" cy="3055248"/>
          </a:xfrm>
          <a:prstGeom prst="rect">
            <a:avLst/>
          </a:prstGeom>
        </p:spPr>
        <p:txBody>
          <a:bodyPr wrap="none" lIns="216000" tIns="0" rIns="216000" bIns="0" anchor="ctr">
            <a:noAutofit/>
          </a:bodyPr>
          <a:lstStyle/>
          <a:p>
            <a:pPr algn="ctr"/>
            <a:r>
              <a:rPr lang="en-US" sz="9900" b="1" dirty="0" err="1">
                <a:solidFill>
                  <a:schemeClr val="accent3">
                    <a:lumMod val="75000"/>
                  </a:schemeClr>
                </a:solidFill>
                <a:latin typeface="#9Slide04 SVNNaive Inline" panose="02010503010101020104" pitchFamily="2" charset="0"/>
                <a:cs typeface="#9Slide03 Arima Madurai ExtraBo" panose="00000900000000000000" pitchFamily="2" charset="0"/>
              </a:rPr>
              <a:t>Bài</a:t>
            </a:r>
            <a:r>
              <a:rPr lang="en-US" sz="9900" b="1" dirty="0">
                <a:solidFill>
                  <a:schemeClr val="accent3">
                    <a:lumMod val="75000"/>
                  </a:schemeClr>
                </a:solidFill>
                <a:latin typeface="#9Slide04 SVNNaive Inline" panose="02010503010101020104" pitchFamily="2" charset="0"/>
                <a:cs typeface="#9Slide03 Arima Madurai ExtraBo" panose="00000900000000000000" pitchFamily="2" charset="0"/>
              </a:rPr>
              <a:t> </a:t>
            </a:r>
            <a:r>
              <a:rPr lang="en-US" sz="9900" b="1" dirty="0" err="1">
                <a:solidFill>
                  <a:schemeClr val="accent3">
                    <a:lumMod val="75000"/>
                  </a:schemeClr>
                </a:solidFill>
                <a:latin typeface="#9Slide04 SVNNaive Inline" panose="02010503010101020104" pitchFamily="2" charset="0"/>
                <a:cs typeface="#9Slide03 Arima Madurai ExtraBo" panose="00000900000000000000" pitchFamily="2" charset="0"/>
              </a:rPr>
              <a:t>tập</a:t>
            </a:r>
            <a:r>
              <a:rPr lang="en-US" sz="9900" b="1" dirty="0">
                <a:solidFill>
                  <a:schemeClr val="accent3">
                    <a:lumMod val="75000"/>
                  </a:schemeClr>
                </a:solidFill>
                <a:latin typeface="#9Slide04 SVNNaive Inline" panose="02010503010101020104" pitchFamily="2" charset="0"/>
                <a:cs typeface="#9Slide03 Arima Madurai ExtraBo" panose="00000900000000000000" pitchFamily="2" charset="0"/>
              </a:rPr>
              <a:t> </a:t>
            </a:r>
            <a:r>
              <a:rPr lang="en-US" sz="9900" b="1" dirty="0" err="1">
                <a:solidFill>
                  <a:schemeClr val="accent3">
                    <a:lumMod val="75000"/>
                  </a:schemeClr>
                </a:solidFill>
                <a:latin typeface="#9Slide04 SVNNaive Inline" panose="02010503010101020104" pitchFamily="2" charset="0"/>
                <a:cs typeface="#9Slide03 Arima Madurai ExtraBo" panose="00000900000000000000" pitchFamily="2" charset="0"/>
              </a:rPr>
              <a:t>về</a:t>
            </a:r>
            <a:r>
              <a:rPr lang="en-US" sz="9900" b="1" dirty="0">
                <a:solidFill>
                  <a:schemeClr val="accent3">
                    <a:lumMod val="75000"/>
                  </a:schemeClr>
                </a:solidFill>
                <a:latin typeface="#9Slide04 SVNNaive Inline" panose="02010503010101020104" pitchFamily="2" charset="0"/>
                <a:cs typeface="#9Slide03 Arima Madurai ExtraBo" panose="00000900000000000000" pitchFamily="2" charset="0"/>
              </a:rPr>
              <a:t> </a:t>
            </a:r>
            <a:r>
              <a:rPr lang="en-US" sz="9900" b="1" dirty="0" err="1">
                <a:solidFill>
                  <a:schemeClr val="accent3">
                    <a:lumMod val="75000"/>
                  </a:schemeClr>
                </a:solidFill>
                <a:latin typeface="#9Slide04 SVNNaive Inline" panose="02010503010101020104" pitchFamily="2" charset="0"/>
                <a:cs typeface="#9Slide03 Arima Madurai ExtraBo" panose="00000900000000000000" pitchFamily="2" charset="0"/>
              </a:rPr>
              <a:t>nhà</a:t>
            </a:r>
            <a:endParaRPr lang="en-US" altLang="zh-CN" sz="9900" b="1" dirty="0">
              <a:solidFill>
                <a:schemeClr val="accent3">
                  <a:lumMod val="75000"/>
                </a:schemeClr>
              </a:solidFill>
              <a:latin typeface="#9Slide04 SVNNaive Inline" panose="02010503010101020104" pitchFamily="2" charset="0"/>
              <a:cs typeface="#9Slide03 Arima Madurai ExtraBo" panose="00000900000000000000" pitchFamily="2" charset="0"/>
            </a:endParaRPr>
          </a:p>
        </p:txBody>
      </p:sp>
      <p:pic>
        <p:nvPicPr>
          <p:cNvPr id="6" name="Picture 5">
            <a:extLst>
              <a:ext uri="{FF2B5EF4-FFF2-40B4-BE49-F238E27FC236}">
                <a16:creationId xmlns:a16="http://schemas.microsoft.com/office/drawing/2014/main" xmlns="" id="{7525BCA5-E42A-B97D-7E06-A01E90876C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737158" y="3086986"/>
            <a:ext cx="8400720" cy="6578008"/>
          </a:xfrm>
          <a:prstGeom prst="rect">
            <a:avLst/>
          </a:prstGeom>
        </p:spPr>
      </p:pic>
      <p:grpSp>
        <p:nvGrpSpPr>
          <p:cNvPr id="7" name="Group 6">
            <a:extLst>
              <a:ext uri="{FF2B5EF4-FFF2-40B4-BE49-F238E27FC236}">
                <a16:creationId xmlns:a16="http://schemas.microsoft.com/office/drawing/2014/main" xmlns="" id="{527417AC-D970-6235-8758-E45B27DCF75B}"/>
              </a:ext>
            </a:extLst>
          </p:cNvPr>
          <p:cNvGrpSpPr/>
          <p:nvPr/>
        </p:nvGrpSpPr>
        <p:grpSpPr>
          <a:xfrm>
            <a:off x="1074198" y="3533555"/>
            <a:ext cx="9149008" cy="5286154"/>
            <a:chOff x="705415" y="2076528"/>
            <a:chExt cx="7027228" cy="3524103"/>
          </a:xfrm>
        </p:grpSpPr>
        <p:sp>
          <p:nvSpPr>
            <p:cNvPr id="8" name="Google Shape;255;p30">
              <a:extLst>
                <a:ext uri="{FF2B5EF4-FFF2-40B4-BE49-F238E27FC236}">
                  <a16:creationId xmlns:a16="http://schemas.microsoft.com/office/drawing/2014/main" xmlns="" id="{1ADD6C54-BE31-6274-67DA-E118C8F629F4}"/>
                </a:ext>
              </a:extLst>
            </p:cNvPr>
            <p:cNvSpPr/>
            <p:nvPr/>
          </p:nvSpPr>
          <p:spPr>
            <a:xfrm>
              <a:off x="705415" y="2076528"/>
              <a:ext cx="7027228" cy="352410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CEEC8"/>
            </a:solidFill>
            <a:ln>
              <a:noFill/>
            </a:ln>
          </p:spPr>
          <p:txBody>
            <a:bodyPr spcFirstLastPara="1" wrap="square" lIns="137138" tIns="137138" rIns="137138" bIns="137138" anchor="ctr" anchorCtr="0">
              <a:noAutofit/>
            </a:bodyPr>
            <a:lstStyle/>
            <a:p>
              <a:endParaRPr sz="2400" dirty="0"/>
            </a:p>
          </p:txBody>
        </p:sp>
        <p:sp>
          <p:nvSpPr>
            <p:cNvPr id="9" name="Rectangle 8">
              <a:extLst>
                <a:ext uri="{FF2B5EF4-FFF2-40B4-BE49-F238E27FC236}">
                  <a16:creationId xmlns:a16="http://schemas.microsoft.com/office/drawing/2014/main" xmlns="" id="{197902B4-6708-0512-1263-A8BE54D8942E}"/>
                </a:ext>
              </a:extLst>
            </p:cNvPr>
            <p:cNvSpPr/>
            <p:nvPr/>
          </p:nvSpPr>
          <p:spPr>
            <a:xfrm>
              <a:off x="1024781" y="2392028"/>
              <a:ext cx="6388495" cy="2831545"/>
            </a:xfrm>
            <a:prstGeom prst="rect">
              <a:avLst/>
            </a:prstGeom>
          </p:spPr>
          <p:txBody>
            <a:bodyPr wrap="square">
              <a:spAutoFit/>
            </a:bodyPr>
            <a:lstStyle/>
            <a:p>
              <a:pPr algn="just"/>
              <a:r>
                <a:rPr lang="en-US" sz="5400" dirty="0">
                  <a:latin typeface="#9Slide03 AmpleSoft" panose="02000000000000000000" pitchFamily="2" charset="0"/>
                  <a:ea typeface="Fira Sans Extra Condensed Medium"/>
                  <a:cs typeface="Fira Sans Extra Condensed Medium"/>
                  <a:sym typeface="Fira Sans Extra Condensed Medium"/>
                </a:rPr>
                <a:t>Hoàn </a:t>
              </a:r>
              <a:r>
                <a:rPr lang="en-US" sz="5400" dirty="0" err="1">
                  <a:latin typeface="#9Slide03 AmpleSoft" panose="02000000000000000000" pitchFamily="2" charset="0"/>
                  <a:ea typeface="Fira Sans Extra Condensed Medium"/>
                  <a:cs typeface="Fira Sans Extra Condensed Medium"/>
                  <a:sym typeface="Fira Sans Extra Condensed Medium"/>
                </a:rPr>
                <a:t>thiện</a:t>
              </a:r>
              <a:r>
                <a:rPr lang="en-US" sz="5400" dirty="0">
                  <a:latin typeface="#9Slide03 AmpleSoft" panose="02000000000000000000" pitchFamily="2" charset="0"/>
                  <a:ea typeface="Fira Sans Extra Condensed Medium"/>
                  <a:cs typeface="Fira Sans Extra Condensed Medium"/>
                  <a:sym typeface="Fira Sans Extra Condensed Medium"/>
                </a:rPr>
                <a:t> </a:t>
              </a:r>
              <a:r>
                <a:rPr lang="en-US" sz="5400" dirty="0" err="1">
                  <a:latin typeface="#9Slide03 AmpleSoft" panose="02000000000000000000" pitchFamily="2" charset="0"/>
                  <a:ea typeface="Fira Sans Extra Condensed Medium"/>
                  <a:cs typeface="Fira Sans Extra Condensed Medium"/>
                  <a:sym typeface="Fira Sans Extra Condensed Medium"/>
                </a:rPr>
                <a:t>bài</a:t>
              </a:r>
              <a:r>
                <a:rPr lang="en-US" sz="5400" dirty="0">
                  <a:latin typeface="#9Slide03 AmpleSoft" panose="02000000000000000000" pitchFamily="2" charset="0"/>
                  <a:ea typeface="Fira Sans Extra Condensed Medium"/>
                  <a:cs typeface="Fira Sans Extra Condensed Medium"/>
                  <a:sym typeface="Fira Sans Extra Condensed Medium"/>
                </a:rPr>
                <a:t> </a:t>
              </a:r>
              <a:r>
                <a:rPr lang="en-US" sz="5400" dirty="0" err="1">
                  <a:latin typeface="#9Slide03 AmpleSoft" panose="02000000000000000000" pitchFamily="2" charset="0"/>
                  <a:ea typeface="Fira Sans Extra Condensed Medium"/>
                  <a:cs typeface="Fira Sans Extra Condensed Medium"/>
                  <a:sym typeface="Fira Sans Extra Condensed Medium"/>
                </a:rPr>
                <a:t>viết</a:t>
              </a:r>
              <a:r>
                <a:rPr lang="en-US" sz="5400" dirty="0">
                  <a:latin typeface="#9Slide03 AmpleSoft" panose="02000000000000000000" pitchFamily="2" charset="0"/>
                  <a:ea typeface="Fira Sans Extra Condensed Medium"/>
                  <a:cs typeface="Fira Sans Extra Condensed Medium"/>
                  <a:sym typeface="Fira Sans Extra Condensed Medium"/>
                </a:rPr>
                <a:t> </a:t>
              </a:r>
              <a:r>
                <a:rPr lang="en-US" sz="5400" dirty="0" err="1">
                  <a:latin typeface="#9Slide03 AmpleSoft" panose="02000000000000000000" pitchFamily="2" charset="0"/>
                  <a:ea typeface="Fira Sans Extra Condensed Medium"/>
                  <a:cs typeface="Fira Sans Extra Condensed Medium"/>
                  <a:sym typeface="Fira Sans Extra Condensed Medium"/>
                </a:rPr>
                <a:t>cá</a:t>
              </a:r>
              <a:r>
                <a:rPr lang="en-US" sz="5400" dirty="0">
                  <a:latin typeface="#9Slide03 AmpleSoft" panose="02000000000000000000" pitchFamily="2" charset="0"/>
                  <a:ea typeface="Fira Sans Extra Condensed Medium"/>
                  <a:cs typeface="Fira Sans Extra Condensed Medium"/>
                  <a:sym typeface="Fira Sans Extra Condensed Medium"/>
                </a:rPr>
                <a:t> </a:t>
              </a:r>
              <a:r>
                <a:rPr lang="en-US" sz="5400" dirty="0" err="1">
                  <a:latin typeface="#9Slide03 AmpleSoft" panose="02000000000000000000" pitchFamily="2" charset="0"/>
                  <a:ea typeface="Fira Sans Extra Condensed Medium"/>
                  <a:cs typeface="Fira Sans Extra Condensed Medium"/>
                  <a:sym typeface="Fira Sans Extra Condensed Medium"/>
                </a:rPr>
                <a:t>nhân</a:t>
              </a:r>
              <a:r>
                <a:rPr lang="en-US" sz="5400" dirty="0">
                  <a:latin typeface="#9Slide03 AmpleSoft" panose="02000000000000000000" pitchFamily="2" charset="0"/>
                  <a:ea typeface="Fira Sans Extra Condensed Medium"/>
                  <a:cs typeface="Fira Sans Extra Condensed Medium"/>
                  <a:sym typeface="Fira Sans Extra Condensed Medium"/>
                </a:rPr>
                <a:t> </a:t>
              </a:r>
              <a:r>
                <a:rPr lang="en-US" sz="5400" dirty="0" err="1">
                  <a:latin typeface="#9Slide03 AmpleSoft" panose="02000000000000000000" pitchFamily="2" charset="0"/>
                  <a:ea typeface="Fira Sans Extra Condensed Medium"/>
                  <a:cs typeface="Fira Sans Extra Condensed Medium"/>
                  <a:sym typeface="Fira Sans Extra Condensed Medium"/>
                </a:rPr>
                <a:t>theo</a:t>
              </a:r>
              <a:r>
                <a:rPr lang="en-US" sz="5400" dirty="0">
                  <a:latin typeface="#9Slide03 AmpleSoft" panose="02000000000000000000" pitchFamily="2" charset="0"/>
                  <a:ea typeface="Fira Sans Extra Condensed Medium"/>
                  <a:cs typeface="Fira Sans Extra Condensed Medium"/>
                  <a:sym typeface="Fira Sans Extra Condensed Medium"/>
                </a:rPr>
                <a:t> </a:t>
              </a:r>
              <a:r>
                <a:rPr lang="en-US" sz="5400" dirty="0" err="1">
                  <a:latin typeface="#9Slide03 AmpleSoft" panose="02000000000000000000" pitchFamily="2" charset="0"/>
                  <a:ea typeface="Fira Sans Extra Condensed Medium"/>
                  <a:cs typeface="Fira Sans Extra Condensed Medium"/>
                  <a:sym typeface="Fira Sans Extra Condensed Medium"/>
                </a:rPr>
                <a:t>theo</a:t>
              </a:r>
              <a:r>
                <a:rPr lang="en-US" sz="5400" dirty="0">
                  <a:latin typeface="#9Slide03 AmpleSoft" panose="02000000000000000000" pitchFamily="2" charset="0"/>
                  <a:ea typeface="Fira Sans Extra Condensed Medium"/>
                  <a:cs typeface="Fira Sans Extra Condensed Medium"/>
                  <a:sym typeface="Fira Sans Extra Condensed Medium"/>
                </a:rPr>
                <a:t> </a:t>
              </a:r>
              <a:r>
                <a:rPr lang="en-US" sz="5400" dirty="0" err="1">
                  <a:latin typeface="#9Slide03 AmpleSoft" panose="02000000000000000000" pitchFamily="2" charset="0"/>
                  <a:ea typeface="Fira Sans Extra Condensed Medium"/>
                  <a:cs typeface="Fira Sans Extra Condensed Medium"/>
                  <a:sym typeface="Fira Sans Extra Condensed Medium"/>
                </a:rPr>
                <a:t>dàn</a:t>
              </a:r>
              <a:r>
                <a:rPr lang="en-US" sz="5400" dirty="0">
                  <a:latin typeface="#9Slide03 AmpleSoft" panose="02000000000000000000" pitchFamily="2" charset="0"/>
                  <a:ea typeface="Fira Sans Extra Condensed Medium"/>
                  <a:cs typeface="Fira Sans Extra Condensed Medium"/>
                  <a:sym typeface="Fira Sans Extra Condensed Medium"/>
                </a:rPr>
                <a:t> ý </a:t>
              </a:r>
              <a:r>
                <a:rPr lang="en-US" sz="5400" dirty="0" err="1">
                  <a:latin typeface="#9Slide03 AmpleSoft" panose="02000000000000000000" pitchFamily="2" charset="0"/>
                  <a:ea typeface="Fira Sans Extra Condensed Medium"/>
                  <a:cs typeface="Fira Sans Extra Condensed Medium"/>
                  <a:sym typeface="Fira Sans Extra Condensed Medium"/>
                </a:rPr>
                <a:t>đã</a:t>
              </a:r>
              <a:r>
                <a:rPr lang="en-US" sz="5400" dirty="0">
                  <a:latin typeface="#9Slide03 AmpleSoft" panose="02000000000000000000" pitchFamily="2" charset="0"/>
                  <a:ea typeface="Fira Sans Extra Condensed Medium"/>
                  <a:cs typeface="Fira Sans Extra Condensed Medium"/>
                  <a:sym typeface="Fira Sans Extra Condensed Medium"/>
                </a:rPr>
                <a:t> </a:t>
              </a:r>
              <a:r>
                <a:rPr lang="en-US" sz="5400" dirty="0" err="1">
                  <a:latin typeface="#9Slide03 AmpleSoft" panose="02000000000000000000" pitchFamily="2" charset="0"/>
                  <a:ea typeface="Fira Sans Extra Condensed Medium"/>
                  <a:cs typeface="Fira Sans Extra Condensed Medium"/>
                  <a:sym typeface="Fira Sans Extra Condensed Medium"/>
                </a:rPr>
                <a:t>chỉnh</a:t>
              </a:r>
              <a:r>
                <a:rPr lang="en-US" sz="5400" dirty="0">
                  <a:latin typeface="#9Slide03 AmpleSoft" panose="02000000000000000000" pitchFamily="2" charset="0"/>
                  <a:ea typeface="Fira Sans Extra Condensed Medium"/>
                  <a:cs typeface="Fira Sans Extra Condensed Medium"/>
                  <a:sym typeface="Fira Sans Extra Condensed Medium"/>
                </a:rPr>
                <a:t> </a:t>
              </a:r>
              <a:r>
                <a:rPr lang="en-US" sz="5400" dirty="0" err="1">
                  <a:latin typeface="#9Slide03 AmpleSoft" panose="02000000000000000000" pitchFamily="2" charset="0"/>
                  <a:ea typeface="Fira Sans Extra Condensed Medium"/>
                  <a:cs typeface="Fira Sans Extra Condensed Medium"/>
                  <a:sym typeface="Fira Sans Extra Condensed Medium"/>
                </a:rPr>
                <a:t>và</a:t>
              </a:r>
              <a:r>
                <a:rPr lang="en-US" sz="5400" dirty="0">
                  <a:latin typeface="#9Slide03 AmpleSoft" panose="02000000000000000000" pitchFamily="2" charset="0"/>
                  <a:ea typeface="Fira Sans Extra Condensed Medium"/>
                  <a:cs typeface="Fira Sans Extra Condensed Medium"/>
                  <a:sym typeface="Fira Sans Extra Condensed Medium"/>
                </a:rPr>
                <a:t> </a:t>
              </a:r>
              <a:r>
                <a:rPr lang="en-US" sz="5400" dirty="0" err="1">
                  <a:latin typeface="#9Slide03 AmpleSoft" panose="02000000000000000000" pitchFamily="2" charset="0"/>
                  <a:ea typeface="Fira Sans Extra Condensed Medium"/>
                  <a:cs typeface="Fira Sans Extra Condensed Medium"/>
                  <a:sym typeface="Fira Sans Extra Condensed Medium"/>
                </a:rPr>
                <a:t>phần</a:t>
              </a:r>
              <a:r>
                <a:rPr lang="en-US" sz="5400" dirty="0">
                  <a:latin typeface="#9Slide03 AmpleSoft" panose="02000000000000000000" pitchFamily="2" charset="0"/>
                  <a:ea typeface="Fira Sans Extra Condensed Medium"/>
                  <a:cs typeface="Fira Sans Extra Condensed Medium"/>
                  <a:sym typeface="Fira Sans Extra Condensed Medium"/>
                </a:rPr>
                <a:t> </a:t>
              </a:r>
              <a:r>
                <a:rPr lang="en-US" sz="5400" dirty="0" err="1">
                  <a:latin typeface="#9Slide03 AmpleSoft" panose="02000000000000000000" pitchFamily="2" charset="0"/>
                  <a:ea typeface="Fira Sans Extra Condensed Medium"/>
                  <a:cs typeface="Fira Sans Extra Condensed Medium"/>
                  <a:sym typeface="Fira Sans Extra Condensed Medium"/>
                </a:rPr>
                <a:t>nhận</a:t>
              </a:r>
              <a:r>
                <a:rPr lang="en-US" sz="5400" dirty="0">
                  <a:latin typeface="#9Slide03 AmpleSoft" panose="02000000000000000000" pitchFamily="2" charset="0"/>
                  <a:ea typeface="Fira Sans Extra Condensed Medium"/>
                  <a:cs typeface="Fira Sans Extra Condensed Medium"/>
                  <a:sym typeface="Fira Sans Extra Condensed Medium"/>
                </a:rPr>
                <a:t> </a:t>
              </a:r>
              <a:r>
                <a:rPr lang="en-US" sz="5400" dirty="0" err="1">
                  <a:latin typeface="#9Slide03 AmpleSoft" panose="02000000000000000000" pitchFamily="2" charset="0"/>
                  <a:ea typeface="Fira Sans Extra Condensed Medium"/>
                  <a:cs typeface="Fira Sans Extra Condensed Medium"/>
                  <a:sym typeface="Fira Sans Extra Condensed Medium"/>
                </a:rPr>
                <a:t>xét</a:t>
              </a:r>
              <a:r>
                <a:rPr lang="en-US" sz="5400" dirty="0">
                  <a:latin typeface="#9Slide03 AmpleSoft" panose="02000000000000000000" pitchFamily="2" charset="0"/>
                  <a:ea typeface="Fira Sans Extra Condensed Medium"/>
                  <a:cs typeface="Fira Sans Extra Condensed Medium"/>
                  <a:sym typeface="Fira Sans Extra Condensed Medium"/>
                </a:rPr>
                <a:t> </a:t>
              </a:r>
              <a:r>
                <a:rPr lang="en-US" sz="5400" dirty="0" err="1">
                  <a:latin typeface="#9Slide03 AmpleSoft" panose="02000000000000000000" pitchFamily="2" charset="0"/>
                  <a:ea typeface="Fira Sans Extra Condensed Medium"/>
                  <a:cs typeface="Fira Sans Extra Condensed Medium"/>
                  <a:sym typeface="Fira Sans Extra Condensed Medium"/>
                </a:rPr>
                <a:t>của</a:t>
              </a:r>
              <a:r>
                <a:rPr lang="en-US" sz="5400" dirty="0">
                  <a:latin typeface="#9Slide03 AmpleSoft" panose="02000000000000000000" pitchFamily="2" charset="0"/>
                  <a:ea typeface="Fira Sans Extra Condensed Medium"/>
                  <a:cs typeface="Fira Sans Extra Condensed Medium"/>
                  <a:sym typeface="Fira Sans Extra Condensed Medium"/>
                </a:rPr>
                <a:t> </a:t>
              </a:r>
              <a:r>
                <a:rPr lang="en-US" sz="5400" dirty="0" err="1">
                  <a:latin typeface="#9Slide03 AmpleSoft" panose="02000000000000000000" pitchFamily="2" charset="0"/>
                  <a:ea typeface="Fira Sans Extra Condensed Medium"/>
                  <a:cs typeface="Fira Sans Extra Condensed Medium"/>
                  <a:sym typeface="Fira Sans Extra Condensed Medium"/>
                </a:rPr>
                <a:t>các</a:t>
              </a:r>
              <a:r>
                <a:rPr lang="en-US" sz="5400" dirty="0">
                  <a:latin typeface="#9Slide03 AmpleSoft" panose="02000000000000000000" pitchFamily="2" charset="0"/>
                  <a:ea typeface="Fira Sans Extra Condensed Medium"/>
                  <a:cs typeface="Fira Sans Extra Condensed Medium"/>
                  <a:sym typeface="Fira Sans Extra Condensed Medium"/>
                </a:rPr>
                <a:t> </a:t>
              </a:r>
              <a:r>
                <a:rPr lang="en-US" sz="5400" dirty="0" err="1">
                  <a:latin typeface="#9Slide03 AmpleSoft" panose="02000000000000000000" pitchFamily="2" charset="0"/>
                  <a:ea typeface="Fira Sans Extra Condensed Medium"/>
                  <a:cs typeface="Fira Sans Extra Condensed Medium"/>
                  <a:sym typeface="Fira Sans Extra Condensed Medium"/>
                </a:rPr>
                <a:t>bạn</a:t>
              </a:r>
              <a:r>
                <a:rPr lang="en-US" sz="5400" dirty="0">
                  <a:latin typeface="#9Slide03 AmpleSoft" panose="02000000000000000000" pitchFamily="2" charset="0"/>
                  <a:ea typeface="Fira Sans Extra Condensed Medium"/>
                  <a:cs typeface="Fira Sans Extra Condensed Medium"/>
                  <a:sym typeface="Fira Sans Extra Condensed Medium"/>
                </a:rPr>
                <a:t> </a:t>
              </a:r>
              <a:r>
                <a:rPr lang="en-US" sz="5400" dirty="0" err="1">
                  <a:latin typeface="#9Slide03 AmpleSoft" panose="02000000000000000000" pitchFamily="2" charset="0"/>
                  <a:ea typeface="Fira Sans Extra Condensed Medium"/>
                  <a:cs typeface="Fira Sans Extra Condensed Medium"/>
                  <a:sym typeface="Fira Sans Extra Condensed Medium"/>
                </a:rPr>
                <a:t>trong</a:t>
              </a:r>
              <a:r>
                <a:rPr lang="en-US" sz="5400" dirty="0">
                  <a:latin typeface="#9Slide03 AmpleSoft" panose="02000000000000000000" pitchFamily="2" charset="0"/>
                  <a:ea typeface="Fira Sans Extra Condensed Medium"/>
                  <a:cs typeface="Fira Sans Extra Condensed Medium"/>
                  <a:sym typeface="Fira Sans Extra Condensed Medium"/>
                </a:rPr>
                <a:t> </a:t>
              </a:r>
              <a:r>
                <a:rPr lang="en-US" sz="5400" dirty="0" err="1">
                  <a:latin typeface="#9Slide03 AmpleSoft" panose="02000000000000000000" pitchFamily="2" charset="0"/>
                  <a:ea typeface="Fira Sans Extra Condensed Medium"/>
                  <a:cs typeface="Fira Sans Extra Condensed Medium"/>
                  <a:sym typeface="Fira Sans Extra Condensed Medium"/>
                </a:rPr>
                <a:t>nhóm</a:t>
              </a:r>
              <a:r>
                <a:rPr lang="en-US" sz="5400" dirty="0">
                  <a:latin typeface="#9Slide03 AmpleSoft" panose="02000000000000000000" pitchFamily="2" charset="0"/>
                  <a:ea typeface="Fira Sans Extra Condensed Medium"/>
                  <a:cs typeface="Fira Sans Extra Condensed Medium"/>
                  <a:sym typeface="Fira Sans Extra Condensed Medium"/>
                </a:rPr>
                <a:t>, </a:t>
              </a:r>
              <a:r>
                <a:rPr lang="en-US" sz="5400" dirty="0" err="1">
                  <a:latin typeface="#9Slide03 AmpleSoft" panose="02000000000000000000" pitchFamily="2" charset="0"/>
                  <a:ea typeface="Fira Sans Extra Condensed Medium"/>
                  <a:cs typeface="Fira Sans Extra Condensed Medium"/>
                  <a:sym typeface="Fira Sans Extra Condensed Medium"/>
                </a:rPr>
                <a:t>trong</a:t>
              </a:r>
              <a:r>
                <a:rPr lang="en-US" sz="5400" dirty="0">
                  <a:latin typeface="#9Slide03 AmpleSoft" panose="02000000000000000000" pitchFamily="2" charset="0"/>
                  <a:ea typeface="Fira Sans Extra Condensed Medium"/>
                  <a:cs typeface="Fira Sans Extra Condensed Medium"/>
                  <a:sym typeface="Fira Sans Extra Condensed Medium"/>
                </a:rPr>
                <a:t> </a:t>
              </a:r>
              <a:r>
                <a:rPr lang="en-US" sz="5400" dirty="0" err="1">
                  <a:latin typeface="#9Slide03 AmpleSoft" panose="02000000000000000000" pitchFamily="2" charset="0"/>
                  <a:ea typeface="Fira Sans Extra Condensed Medium"/>
                  <a:cs typeface="Fira Sans Extra Condensed Medium"/>
                  <a:sym typeface="Fira Sans Extra Condensed Medium"/>
                </a:rPr>
                <a:t>lớp</a:t>
              </a:r>
              <a:endParaRPr lang="en-US" sz="5400" dirty="0">
                <a:latin typeface="#9Slide03 AmpleSoft" panose="02000000000000000000" pitchFamily="2" charset="0"/>
                <a:ea typeface="Fira Sans Extra Condensed Medium"/>
                <a:cs typeface="Fira Sans Extra Condensed Medium"/>
                <a:sym typeface="Fira Sans Extra Condensed Medium"/>
              </a:endParaRPr>
            </a:p>
          </p:txBody>
        </p:sp>
      </p:grpSp>
    </p:spTree>
    <p:extLst>
      <p:ext uri="{BB962C8B-B14F-4D97-AF65-F5344CB8AC3E}">
        <p14:creationId xmlns:p14="http://schemas.microsoft.com/office/powerpoint/2010/main" val="1217888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p:cNvSpPr/>
          <p:nvPr/>
        </p:nvSpPr>
        <p:spPr>
          <a:xfrm rot="-5400000">
            <a:off x="14337915" y="4104351"/>
            <a:ext cx="7591881" cy="7841380"/>
          </a:xfrm>
          <a:custGeom>
            <a:avLst/>
            <a:gdLst/>
            <a:ahLst/>
            <a:cxnLst/>
            <a:rect l="l" t="t" r="r" b="b"/>
            <a:pathLst>
              <a:path w="7591881" h="7841380">
                <a:moveTo>
                  <a:pt x="0" y="0"/>
                </a:moveTo>
                <a:lnTo>
                  <a:pt x="7591881" y="0"/>
                </a:lnTo>
                <a:lnTo>
                  <a:pt x="7591881" y="7841379"/>
                </a:lnTo>
                <a:lnTo>
                  <a:pt x="0" y="7841379"/>
                </a:lnTo>
                <a:lnTo>
                  <a:pt x="0" y="0"/>
                </a:lnTo>
                <a:close/>
              </a:path>
            </a:pathLst>
          </a:custGeom>
          <a:blipFill>
            <a:blip r:embed="rId3">
              <a:extLst>
                <a:ext uri="{BEBA8EAE-BF5A-486C-A8C5-ECC9F3942E4B}">
                  <a14:imgProps xmlns:a14="http://schemas.microsoft.com/office/drawing/2010/main">
                    <a14:imgLayer r:embed="rId4">
                      <a14:imgEffect>
                        <a14:colorTemperature colorTemp="5300"/>
                      </a14:imgEffect>
                    </a14:imgLayer>
                  </a14:imgProps>
                </a:ext>
              </a:extLst>
            </a:blip>
            <a:stretch>
              <a:fillRect/>
            </a:stretch>
          </a:blipFill>
        </p:spPr>
      </p:sp>
      <p:sp>
        <p:nvSpPr>
          <p:cNvPr id="21" name="Rectangle 20"/>
          <p:cNvSpPr/>
          <p:nvPr/>
        </p:nvSpPr>
        <p:spPr>
          <a:xfrm>
            <a:off x="304800" y="2329867"/>
            <a:ext cx="11734800" cy="7368364"/>
          </a:xfrm>
          <a:prstGeom prst="rect">
            <a:avLst/>
          </a:prstGeom>
        </p:spPr>
        <p:txBody>
          <a:bodyPr wrap="square">
            <a:spAutoFit/>
          </a:bodyPr>
          <a:lstStyle/>
          <a:p>
            <a:pPr algn="just">
              <a:lnSpc>
                <a:spcPct val="150000"/>
              </a:lnSpc>
            </a:pP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em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một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báo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đang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viết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một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tòa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soạn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mình</a:t>
            </a:r>
            <a:r>
              <a:rPr lang="en-US" sz="4000" dirty="0">
                <a:solidFill>
                  <a:srgbClr val="000000"/>
                </a:solidFill>
                <a:latin typeface="Times New Roman" panose="02020603050405020304" pitchFamily="18" charset="0"/>
                <a:cs typeface="Times New Roman" panose="02020603050405020304" pitchFamily="18" charset="0"/>
              </a:rPr>
              <a:t>.</a:t>
            </a:r>
          </a:p>
          <a:p>
            <a:pPr algn="just">
              <a:lnSpc>
                <a:spcPct val="150000"/>
              </a:lnSpc>
            </a:pP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Yêu</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cầu</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viết</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B</a:t>
            </a:r>
            <a:r>
              <a:rPr lang="vi-VN" sz="4000" dirty="0">
                <a:latin typeface="Times New Roman" panose="02020603050405020304" pitchFamily="18" charset="0"/>
                <a:cs typeface="Times New Roman" panose="02020603050405020304" pitchFamily="18" charset="0"/>
              </a:rPr>
              <a:t>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báo</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nghị luận về một vấn đề đời sống (con người trong mối quan hệ với xã hội, cộng đồng, đất nước)</a:t>
            </a:r>
            <a:endParaRPr lang="en-US" sz="4000" dirty="0">
              <a:latin typeface="Times New Roman" panose="02020603050405020304" pitchFamily="18" charset="0"/>
              <a:cs typeface="Times New Roman" panose="02020603050405020304" pitchFamily="18" charset="0"/>
            </a:endParaRPr>
          </a:p>
          <a:p>
            <a:pPr algn="just">
              <a:lnSpc>
                <a:spcPct val="150000"/>
              </a:lnSpc>
            </a:pPr>
            <a:r>
              <a:rPr lang="en-US" sz="4000" dirty="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Bài viết được đăng tải trên tòa soạn (facebook) của lớp, được đánh giá 50% lượt tương tác trên tòa soạn + 50% sự đánh giá của giáo viên</a:t>
            </a:r>
            <a:endParaRPr lang="vi-VN" sz="4000" b="0" i="0" dirty="0">
              <a:solidFill>
                <a:srgbClr val="000000"/>
              </a:solidFill>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311233" y="190500"/>
            <a:ext cx="12193057" cy="2566638"/>
          </a:xfrm>
          <a:prstGeom prst="rect">
            <a:avLst/>
          </a:prstGeom>
        </p:spPr>
      </p:pic>
      <p:sp>
        <p:nvSpPr>
          <p:cNvPr id="3" name="Freeform 2">
            <a:extLst>
              <a:ext uri="{FF2B5EF4-FFF2-40B4-BE49-F238E27FC236}">
                <a16:creationId xmlns:a16="http://schemas.microsoft.com/office/drawing/2014/main" xmlns="" id="{E298CD87-E3CE-7570-B480-7EE9C2556434}"/>
              </a:ext>
            </a:extLst>
          </p:cNvPr>
          <p:cNvSpPr/>
          <p:nvPr/>
        </p:nvSpPr>
        <p:spPr>
          <a:xfrm>
            <a:off x="11963399" y="2247900"/>
            <a:ext cx="6190775" cy="5867400"/>
          </a:xfrm>
          <a:custGeom>
            <a:avLst/>
            <a:gdLst/>
            <a:ahLst/>
            <a:cxnLst/>
            <a:rect l="l" t="t" r="r" b="b"/>
            <a:pathLst>
              <a:path w="8119144" h="7023060">
                <a:moveTo>
                  <a:pt x="0" y="0"/>
                </a:moveTo>
                <a:lnTo>
                  <a:pt x="8119144" y="0"/>
                </a:lnTo>
                <a:lnTo>
                  <a:pt x="8119144" y="7023059"/>
                </a:lnTo>
                <a:lnTo>
                  <a:pt x="0" y="702305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49258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2000"/>
                                        <p:tgtEl>
                                          <p:spTgt spid="21"/>
                                        </p:tgtEl>
                                      </p:cBhvr>
                                    </p:animEffect>
                                    <p:anim calcmode="lin" valueType="num">
                                      <p:cBhvr>
                                        <p:cTn id="15" dur="2000" fill="hold"/>
                                        <p:tgtEl>
                                          <p:spTgt spid="21"/>
                                        </p:tgtEl>
                                        <p:attrNameLst>
                                          <p:attrName>ppt_w</p:attrName>
                                        </p:attrNameLst>
                                      </p:cBhvr>
                                      <p:tavLst>
                                        <p:tav tm="0" fmla="#ppt_w*sin(2.5*pi*$)">
                                          <p:val>
                                            <p:fltVal val="0"/>
                                          </p:val>
                                        </p:tav>
                                        <p:tav tm="100000">
                                          <p:val>
                                            <p:fltVal val="1"/>
                                          </p:val>
                                        </p:tav>
                                      </p:tavLst>
                                    </p:anim>
                                    <p:anim calcmode="lin" valueType="num">
                                      <p:cBhvr>
                                        <p:cTn id="16" dur="20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8"/>
          <p:cNvSpPr/>
          <p:nvPr/>
        </p:nvSpPr>
        <p:spPr>
          <a:xfrm rot="-4645527">
            <a:off x="15720434" y="-1789338"/>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3">
              <a:alphaModFix amt="53000"/>
              <a:extLst>
                <a:ext uri="{96DAC541-7B7A-43D3-8B79-37D633B846F1}">
                  <asvg:svgBlip xmlns:asvg="http://schemas.microsoft.com/office/drawing/2016/SVG/main" xmlns="" r:embed="rId4"/>
                </a:ext>
              </a:extLst>
            </a:blip>
            <a:stretch>
              <a:fillRect/>
            </a:stretch>
          </a:blipFill>
        </p:spPr>
      </p:sp>
      <p:grpSp>
        <p:nvGrpSpPr>
          <p:cNvPr id="7" name="Group 4"/>
          <p:cNvGrpSpPr/>
          <p:nvPr/>
        </p:nvGrpSpPr>
        <p:grpSpPr>
          <a:xfrm rot="16200000">
            <a:off x="3009900" y="477813"/>
            <a:ext cx="980952" cy="1209552"/>
            <a:chOff x="0" y="0"/>
            <a:chExt cx="6238240" cy="6238240"/>
          </a:xfrm>
        </p:grpSpPr>
        <p:sp>
          <p:nvSpPr>
            <p:cNvPr id="8" name="Freeform 5"/>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grpSp>
      <p:pic>
        <p:nvPicPr>
          <p:cNvPr id="3" name="Picture 2"/>
          <p:cNvPicPr>
            <a:picLocks noChangeAspect="1"/>
          </p:cNvPicPr>
          <p:nvPr/>
        </p:nvPicPr>
        <p:blipFill>
          <a:blip r:embed="rId5"/>
          <a:stretch>
            <a:fillRect/>
          </a:stretch>
        </p:blipFill>
        <p:spPr>
          <a:xfrm>
            <a:off x="4648200" y="15695"/>
            <a:ext cx="6882981" cy="2133785"/>
          </a:xfrm>
          <a:prstGeom prst="rect">
            <a:avLst/>
          </a:prstGeom>
        </p:spPr>
      </p:pic>
      <p:sp>
        <p:nvSpPr>
          <p:cNvPr id="4" name="Rectangle 3"/>
          <p:cNvSpPr/>
          <p:nvPr/>
        </p:nvSpPr>
        <p:spPr>
          <a:xfrm>
            <a:off x="621607" y="2125235"/>
            <a:ext cx="16916400" cy="6740307"/>
          </a:xfrm>
          <a:prstGeom prst="rect">
            <a:avLst/>
          </a:prstGeom>
        </p:spPr>
        <p:txBody>
          <a:bodyPr wrap="square">
            <a:spAutoFit/>
          </a:bodyPr>
          <a:lstStyle/>
          <a:p>
            <a:pPr algn="just"/>
            <a:r>
              <a:rPr lang="en-US" sz="3600" dirty="0">
                <a:solidFill>
                  <a:srgbClr val="333333"/>
                </a:solidFill>
                <a:latin typeface="+mj-lt"/>
              </a:rPr>
              <a:t>     </a:t>
            </a:r>
            <a:r>
              <a:rPr lang="vi-VN" sz="3600" dirty="0">
                <a:solidFill>
                  <a:srgbClr val="333333"/>
                </a:solidFill>
                <a:latin typeface="+mj-lt"/>
              </a:rPr>
              <a:t>Trong cuộc sống hằng ngày, ai cũng biết rằng tuổi trẻ là một thành phần, yếu tố quan trọng, ảnh hưởng đến tương lai đất nước, vì thế mà Bác đã căn dặn: “Non sông Việt Nam có trở nên tươi đẹp hay không, dân tộc Việt Nam có bước đến đài vinh quang để sánh vai với các cường quốc năm châu được hay không, chính là nhờ một phần ở công học tập của các em”. Chúng ta cùng tìm hiểu vai trò, trách nhiệm của thế hệ trẻ ngay nay với tương lai đất nước dân tộc.</a:t>
            </a:r>
          </a:p>
          <a:p>
            <a:pPr algn="just"/>
            <a:r>
              <a:rPr lang="en-US" sz="3600" dirty="0">
                <a:solidFill>
                  <a:srgbClr val="333333"/>
                </a:solidFill>
                <a:latin typeface="+mj-lt"/>
              </a:rPr>
              <a:t>     </a:t>
            </a:r>
            <a:r>
              <a:rPr lang="vi-VN" sz="3600" dirty="0">
                <a:solidFill>
                  <a:srgbClr val="333333"/>
                </a:solidFill>
                <a:latin typeface="+mj-lt"/>
              </a:rPr>
              <a:t>Tuổi trẻ là những công dân ở lứa thành niên, thanh niên… là thế hệ măng đã sắp thành tre, là người đã đủ điều kiện, đủ ý thức để nhận biết vai trò của mình đối với bản thân, xã hội. Tuổi trẻ của mỗi thời đại là niềm tự hào dân tộc, là lớp người tiên phong trong công cuộc xây dựng, đổi mới, phát triển đất nước.</a:t>
            </a:r>
          </a:p>
          <a:p>
            <a:pPr algn="just"/>
            <a:r>
              <a:rPr lang="en-US" sz="3600" dirty="0">
                <a:solidFill>
                  <a:srgbClr val="333333"/>
                </a:solidFill>
                <a:latin typeface="+mj-lt"/>
              </a:rPr>
              <a:t>     </a:t>
            </a:r>
            <a:r>
              <a:rPr lang="vi-VN" sz="3600" dirty="0">
                <a:solidFill>
                  <a:srgbClr val="333333"/>
                </a:solidFill>
                <a:latin typeface="+mj-lt"/>
              </a:rPr>
              <a:t>Tương lai đất nước là vận mệnh, là số phận của đất nước mà mỗi công dân sẽ góp phần xây dựng, phát triển, trong đó quan trọng nhất là thế hệ trẻ.</a:t>
            </a:r>
          </a:p>
        </p:txBody>
      </p:sp>
    </p:spTree>
    <p:extLst>
      <p:ext uri="{BB962C8B-B14F-4D97-AF65-F5344CB8AC3E}">
        <p14:creationId xmlns:p14="http://schemas.microsoft.com/office/powerpoint/2010/main" val="2103411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8"/>
          <p:cNvSpPr/>
          <p:nvPr/>
        </p:nvSpPr>
        <p:spPr>
          <a:xfrm rot="-4645527">
            <a:off x="15720434" y="-1789338"/>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3">
              <a:alphaModFix amt="53000"/>
              <a:extLst>
                <a:ext uri="{96DAC541-7B7A-43D3-8B79-37D633B846F1}">
                  <asvg:svgBlip xmlns:asvg="http://schemas.microsoft.com/office/drawing/2016/SVG/main" xmlns="" r:embed="rId4"/>
                </a:ext>
              </a:extLst>
            </a:blip>
            <a:stretch>
              <a:fillRect/>
            </a:stretch>
          </a:blipFill>
        </p:spPr>
      </p:sp>
      <p:grpSp>
        <p:nvGrpSpPr>
          <p:cNvPr id="7" name="Group 4"/>
          <p:cNvGrpSpPr/>
          <p:nvPr/>
        </p:nvGrpSpPr>
        <p:grpSpPr>
          <a:xfrm rot="16200000">
            <a:off x="3009900" y="477813"/>
            <a:ext cx="980952" cy="1209552"/>
            <a:chOff x="0" y="0"/>
            <a:chExt cx="6238240" cy="6238240"/>
          </a:xfrm>
        </p:grpSpPr>
        <p:sp>
          <p:nvSpPr>
            <p:cNvPr id="8" name="Freeform 5"/>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grpSp>
      <p:pic>
        <p:nvPicPr>
          <p:cNvPr id="3" name="Picture 2"/>
          <p:cNvPicPr>
            <a:picLocks noChangeAspect="1"/>
          </p:cNvPicPr>
          <p:nvPr/>
        </p:nvPicPr>
        <p:blipFill>
          <a:blip r:embed="rId5"/>
          <a:stretch>
            <a:fillRect/>
          </a:stretch>
        </p:blipFill>
        <p:spPr>
          <a:xfrm>
            <a:off x="4648200" y="15695"/>
            <a:ext cx="6882981" cy="2133785"/>
          </a:xfrm>
          <a:prstGeom prst="rect">
            <a:avLst/>
          </a:prstGeom>
        </p:spPr>
      </p:pic>
      <p:sp>
        <p:nvSpPr>
          <p:cNvPr id="4" name="Rectangle 3"/>
          <p:cNvSpPr/>
          <p:nvPr/>
        </p:nvSpPr>
        <p:spPr>
          <a:xfrm>
            <a:off x="621607" y="2125235"/>
            <a:ext cx="16916400" cy="7848302"/>
          </a:xfrm>
          <a:prstGeom prst="rect">
            <a:avLst/>
          </a:prstGeom>
        </p:spPr>
        <p:txBody>
          <a:bodyPr wrap="square">
            <a:spAutoFit/>
          </a:bodyPr>
          <a:lstStyle/>
          <a:p>
            <a:pPr algn="just"/>
            <a:r>
              <a:rPr lang="en-US" sz="3600" dirty="0">
                <a:solidFill>
                  <a:srgbClr val="333333"/>
                </a:solidFill>
                <a:latin typeface="Times New Roman" panose="02020603050405020304" pitchFamily="18" charset="0"/>
              </a:rPr>
              <a:t>     </a:t>
            </a:r>
            <a:r>
              <a:rPr lang="vi-VN" sz="3600" dirty="0">
                <a:solidFill>
                  <a:srgbClr val="333333"/>
                </a:solidFill>
                <a:latin typeface="Times New Roman" panose="02020603050405020304" pitchFamily="18" charset="0"/>
              </a:rPr>
              <a:t>Thế kỉ 21, thế kỉ của sự phát triển, không ngừng nâng cao trình độ văn hoá kinh tế, đất nước. Để có thể bắt kịp đà phát triển của những nước lớn mạnh thì đòi hỏi sự chung sức đồng lòng của tất cả mọi người mà lực lượng chủ yếu là tuổi trẻ. Bởi đó là lực lượng nòng cốt, là chủ nhân tương lai, là nhân vật chính góp phần tạo nên cái thế, cái dáng đứng cho non sông Tổ quốc.</a:t>
            </a:r>
          </a:p>
          <a:p>
            <a:pPr algn="just"/>
            <a:r>
              <a:rPr lang="en-US" sz="3600" dirty="0">
                <a:solidFill>
                  <a:srgbClr val="333333"/>
                </a:solidFill>
                <a:latin typeface="Times New Roman" panose="02020603050405020304" pitchFamily="18" charset="0"/>
              </a:rPr>
              <a:t>     </a:t>
            </a:r>
            <a:r>
              <a:rPr lang="vi-VN" sz="3600" dirty="0">
                <a:solidFill>
                  <a:srgbClr val="333333"/>
                </a:solidFill>
                <a:latin typeface="Times New Roman" panose="02020603050405020304" pitchFamily="18" charset="0"/>
              </a:rPr>
              <a:t>Tuổi trẻ hôm nay là tôi, là bạn, là những anh chị đang có mặt trên giảng đường đại học, đang hoạt động bằng cả tâm huyết để cống hiến sức trẻ với những đam mê cùng lòng nhiệt tình bốc lửa. Tuổi trẻ tốt thì xã hội tốt, còn xã hội tốt sẽ tạo điều kiện cho tầng lớp trẻ phát triển toàn diện, sinh ra những người con có ích cho đất nước, đó là điều tất yếu, hiển nhiên mà ai cũng biết.</a:t>
            </a:r>
          </a:p>
          <a:p>
            <a:pPr algn="just"/>
            <a:r>
              <a:rPr lang="en-US" sz="3600" dirty="0">
                <a:solidFill>
                  <a:srgbClr val="333333"/>
                </a:solidFill>
                <a:latin typeface="Times New Roman" panose="02020603050405020304" pitchFamily="18" charset="0"/>
              </a:rPr>
              <a:t>     </a:t>
            </a:r>
            <a:r>
              <a:rPr lang="vi-VN" sz="3600" dirty="0">
                <a:solidFill>
                  <a:srgbClr val="333333"/>
                </a:solidFill>
                <a:latin typeface="Times New Roman" panose="02020603050405020304" pitchFamily="18" charset="0"/>
              </a:rPr>
              <a:t>Mỗi người chúng ta cũng đi qua thời tuổi trẻ - tuổi của sức mạnh phi thường, của cái tuổi không chịu khuất phục trước khó khăn và sẵn sàng hi sinh vì nghĩa lớn. Sức mạnh vô song của tuổi trẻ “sông kia phải chuyển, núi kia phải dời”. Chúng ta chỉ có một lần trong đời là tuổi trẻ vì vậy cần phải nắm bắt, cần đóng góp sức lực cho đất nước.</a:t>
            </a:r>
          </a:p>
        </p:txBody>
      </p:sp>
    </p:spTree>
    <p:extLst>
      <p:ext uri="{BB962C8B-B14F-4D97-AF65-F5344CB8AC3E}">
        <p14:creationId xmlns:p14="http://schemas.microsoft.com/office/powerpoint/2010/main" val="301382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8"/>
          <p:cNvSpPr/>
          <p:nvPr/>
        </p:nvSpPr>
        <p:spPr>
          <a:xfrm rot="-4645527">
            <a:off x="15720434" y="-1789338"/>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3">
              <a:alphaModFix amt="53000"/>
              <a:extLst>
                <a:ext uri="{96DAC541-7B7A-43D3-8B79-37D633B846F1}">
                  <asvg:svgBlip xmlns:asvg="http://schemas.microsoft.com/office/drawing/2016/SVG/main" xmlns="" r:embed="rId4"/>
                </a:ext>
              </a:extLst>
            </a:blip>
            <a:stretch>
              <a:fillRect/>
            </a:stretch>
          </a:blipFill>
        </p:spPr>
      </p:sp>
      <p:grpSp>
        <p:nvGrpSpPr>
          <p:cNvPr id="7" name="Group 4"/>
          <p:cNvGrpSpPr/>
          <p:nvPr/>
        </p:nvGrpSpPr>
        <p:grpSpPr>
          <a:xfrm rot="16200000">
            <a:off x="3009900" y="477813"/>
            <a:ext cx="980952" cy="1209552"/>
            <a:chOff x="0" y="0"/>
            <a:chExt cx="6238240" cy="6238240"/>
          </a:xfrm>
        </p:grpSpPr>
        <p:sp>
          <p:nvSpPr>
            <p:cNvPr id="8" name="Freeform 5"/>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grpSp>
      <p:pic>
        <p:nvPicPr>
          <p:cNvPr id="3" name="Picture 2"/>
          <p:cNvPicPr>
            <a:picLocks noChangeAspect="1"/>
          </p:cNvPicPr>
          <p:nvPr/>
        </p:nvPicPr>
        <p:blipFill>
          <a:blip r:embed="rId5"/>
          <a:stretch>
            <a:fillRect/>
          </a:stretch>
        </p:blipFill>
        <p:spPr>
          <a:xfrm>
            <a:off x="4648200" y="15695"/>
            <a:ext cx="6882981" cy="2133785"/>
          </a:xfrm>
          <a:prstGeom prst="rect">
            <a:avLst/>
          </a:prstGeom>
        </p:spPr>
      </p:pic>
      <p:sp>
        <p:nvSpPr>
          <p:cNvPr id="4" name="Rectangle 3"/>
          <p:cNvSpPr/>
          <p:nvPr/>
        </p:nvSpPr>
        <p:spPr>
          <a:xfrm>
            <a:off x="621607" y="2125235"/>
            <a:ext cx="16916400" cy="7848302"/>
          </a:xfrm>
          <a:prstGeom prst="rect">
            <a:avLst/>
          </a:prstGeom>
        </p:spPr>
        <p:txBody>
          <a:bodyPr wrap="square">
            <a:spAutoFit/>
          </a:bodyPr>
          <a:lstStyle/>
          <a:p>
            <a:pPr algn="just"/>
            <a:r>
              <a:rPr lang="en-US" sz="3600" dirty="0">
                <a:solidFill>
                  <a:srgbClr val="333333"/>
                </a:solidFill>
                <a:latin typeface="Times New Roman" panose="02020603050405020304" pitchFamily="18" charset="0"/>
              </a:rPr>
              <a:t>     </a:t>
            </a:r>
            <a:r>
              <a:rPr lang="vi-VN" sz="3600" dirty="0">
                <a:solidFill>
                  <a:srgbClr val="333333"/>
                </a:solidFill>
                <a:latin typeface="Times New Roman" panose="02020603050405020304" pitchFamily="18" charset="0"/>
              </a:rPr>
              <a:t>Việc xây dựng đất nước là trách nhiệm của mọi người, mọi công dân chứ không phải của riêng ai. Nhưng với số lượng đông đảo hàng chục triệu người thì lẽ nào tuổi trẻ lại không thể xây dựng đất nước. Chẳng lẽ chúng ta để cho những cụ già đi khuân vác, lao động nặng, những phụ nữ phải ngày đêm làm việc trong các nhà xưởng đầy khói bụi, những trẻ em phải phụ giúp gia đình ngay còn nhỏ mà “quên” đi việc học hành, lúc đó chúng ta sẽ “làm” gì? Chẳng lẽ ngồi không như một “người bị liệt”. Vì vậy chúng ta phải cố gắng xây dựng đất nước như lời dặn của Bác: “Các vua Hùng đã có công dựng nước, thì Bác cháu ta phải cùng nhau giữ lấy nước”.</a:t>
            </a:r>
          </a:p>
          <a:p>
            <a:pPr algn="just"/>
            <a:r>
              <a:rPr lang="en-US" sz="3600" dirty="0">
                <a:solidFill>
                  <a:srgbClr val="333333"/>
                </a:solidFill>
                <a:latin typeface="Times New Roman" panose="02020603050405020304" pitchFamily="18" charset="0"/>
              </a:rPr>
              <a:t>     </a:t>
            </a:r>
            <a:r>
              <a:rPr lang="vi-VN" sz="3600" dirty="0">
                <a:solidFill>
                  <a:srgbClr val="333333"/>
                </a:solidFill>
                <a:latin typeface="Times New Roman" panose="02020603050405020304" pitchFamily="18" charset="0"/>
              </a:rPr>
              <a:t>Sinh ra ở đời ai cũng khao khát được sống hạnh phúc, sung sướng. Mỗi người luôn tìm cho mình một lẽ sống hay nói đúng hơn là lý tưởng sống. Là chủ nhân tương lai thì chúng ta phải xác định cho mình lý tưởng sống phù hợp, đúng đắn. Trong thời đại công nghiệp hoá, hiện đại hoá như hiện nay thì tuổi trẻ chúng ta lại đứng trước một câu hỏi lớn: “Sống như thế nào là đúng đắn là có ích cho xã hội?”. Vì lý tưởng sống của chúng ta là động lực thúc đẩy đất nước phát triển.</a:t>
            </a:r>
          </a:p>
        </p:txBody>
      </p:sp>
    </p:spTree>
    <p:extLst>
      <p:ext uri="{BB962C8B-B14F-4D97-AF65-F5344CB8AC3E}">
        <p14:creationId xmlns:p14="http://schemas.microsoft.com/office/powerpoint/2010/main" val="2249532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8"/>
          <p:cNvSpPr/>
          <p:nvPr/>
        </p:nvSpPr>
        <p:spPr>
          <a:xfrm rot="-4645527">
            <a:off x="15720434" y="-1789338"/>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3">
              <a:alphaModFix amt="53000"/>
              <a:extLst>
                <a:ext uri="{96DAC541-7B7A-43D3-8B79-37D633B846F1}">
                  <asvg:svgBlip xmlns:asvg="http://schemas.microsoft.com/office/drawing/2016/SVG/main" xmlns="" r:embed="rId4"/>
                </a:ext>
              </a:extLst>
            </a:blip>
            <a:stretch>
              <a:fillRect/>
            </a:stretch>
          </a:blipFill>
        </p:spPr>
      </p:sp>
      <p:grpSp>
        <p:nvGrpSpPr>
          <p:cNvPr id="7" name="Group 4"/>
          <p:cNvGrpSpPr/>
          <p:nvPr/>
        </p:nvGrpSpPr>
        <p:grpSpPr>
          <a:xfrm rot="16200000">
            <a:off x="3009900" y="477813"/>
            <a:ext cx="980952" cy="1209552"/>
            <a:chOff x="0" y="0"/>
            <a:chExt cx="6238240" cy="6238240"/>
          </a:xfrm>
        </p:grpSpPr>
        <p:sp>
          <p:nvSpPr>
            <p:cNvPr id="8" name="Freeform 5"/>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grpSp>
      <p:pic>
        <p:nvPicPr>
          <p:cNvPr id="3" name="Picture 2"/>
          <p:cNvPicPr>
            <a:picLocks noChangeAspect="1"/>
          </p:cNvPicPr>
          <p:nvPr/>
        </p:nvPicPr>
        <p:blipFill>
          <a:blip r:embed="rId5"/>
          <a:stretch>
            <a:fillRect/>
          </a:stretch>
        </p:blipFill>
        <p:spPr>
          <a:xfrm>
            <a:off x="4648200" y="15695"/>
            <a:ext cx="6882981" cy="2133785"/>
          </a:xfrm>
          <a:prstGeom prst="rect">
            <a:avLst/>
          </a:prstGeom>
        </p:spPr>
      </p:pic>
      <p:sp>
        <p:nvSpPr>
          <p:cNvPr id="4" name="Rectangle 3"/>
          <p:cNvSpPr/>
          <p:nvPr/>
        </p:nvSpPr>
        <p:spPr>
          <a:xfrm>
            <a:off x="621607" y="2125235"/>
            <a:ext cx="16916400" cy="7417415"/>
          </a:xfrm>
          <a:prstGeom prst="rect">
            <a:avLst/>
          </a:prstGeom>
        </p:spPr>
        <p:txBody>
          <a:bodyPr wrap="square">
            <a:spAutoFit/>
          </a:bodyPr>
          <a:lstStyle/>
          <a:p>
            <a:pPr algn="just"/>
            <a:r>
              <a:rPr lang="en-US" sz="3400" dirty="0">
                <a:solidFill>
                  <a:srgbClr val="333333"/>
                </a:solidFill>
                <a:latin typeface="Times New Roman" panose="02020603050405020304" pitchFamily="18" charset="0"/>
              </a:rPr>
              <a:t>     </a:t>
            </a:r>
            <a:r>
              <a:rPr lang="vi-VN" sz="3400" dirty="0">
                <a:solidFill>
                  <a:srgbClr val="333333"/>
                </a:solidFill>
                <a:latin typeface="Times New Roman" panose="02020603050405020304" pitchFamily="18" charset="0"/>
              </a:rPr>
              <a:t>Và thời nào cũng vậy, thế hệ trẻ luôn là lực lượng tiên phong, xông pha vào những nơi gian khổ mà không ngại khó. Điều đó đã được thể hiện rất rõ trong thời kì kháng chiến. Những người con đất nước như: Kim Đồng, Võ Thị Sáu, Lê Văn Tám… đã hiến dâng cả tuổi trẻ của mình cho Tổ quốc. Đây là những thanh niên của hơn 40 năm trước còn lớp thanh niên ngày nay thì sao?</a:t>
            </a:r>
          </a:p>
          <a:p>
            <a:pPr algn="just"/>
            <a:r>
              <a:rPr lang="en-US" sz="3400" dirty="0">
                <a:solidFill>
                  <a:srgbClr val="333333"/>
                </a:solidFill>
                <a:latin typeface="Times New Roman" panose="02020603050405020304" pitchFamily="18" charset="0"/>
              </a:rPr>
              <a:t>     </a:t>
            </a:r>
            <a:r>
              <a:rPr lang="vi-VN" sz="3400" dirty="0">
                <a:solidFill>
                  <a:srgbClr val="333333"/>
                </a:solidFill>
                <a:latin typeface="Times New Roman" panose="02020603050405020304" pitchFamily="18" charset="0"/>
              </a:rPr>
              <a:t>Vâng. Cách bạn ạ! Chúng ta nên biết một điều: những thế hệ trước đã dâng hiến xương máu để ngày sau độc lập thì chúng ta phải biết “cùng nhau giữ nước” và nối tiếp, kế thừa truyền thống cao đẹp đó. Và một điều quan trọng là các bạn đừng nghĩ đó là nghĩa vụ để rồi miễn cưỡng thực hiện. Chúng ta phải hiểu rằng: được sinh ra là một hạnh phúc và sống tự do, no đủ là một món quà quý báu, vô giá mà quê hương xã hội đã ban tặng. Hạnh phúc không tự nhiên mà có mà đó xương máu, tâm huyết của biết bao người con của đất nước. Mỗi thời đại, mỗi hoàn cảnh lịch sử mà thanh niên nuôi dưỡng những ước vọng, suy nghĩ riêng. Chúng ta không được bác bỏ, phủ nhận quá khứ hay công sức của những anh hùng dân tộc. Đơn giản là vì mỗi thế hệ đều có sứ mệnh riêng, nhận thức riêng mà chúng ta không nên so bì, tính toán. Vì vậy: “Không có chuyện lớp trẻ ngày nay quay lưng với quá khứ” (như tổng bí thư Đỗ Mười nói).</a:t>
            </a:r>
          </a:p>
        </p:txBody>
      </p:sp>
    </p:spTree>
    <p:extLst>
      <p:ext uri="{BB962C8B-B14F-4D97-AF65-F5344CB8AC3E}">
        <p14:creationId xmlns:p14="http://schemas.microsoft.com/office/powerpoint/2010/main" val="2219218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8"/>
          <p:cNvSpPr/>
          <p:nvPr/>
        </p:nvSpPr>
        <p:spPr>
          <a:xfrm rot="-4645527">
            <a:off x="15720434" y="-1789338"/>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3">
              <a:alphaModFix amt="53000"/>
              <a:extLst>
                <a:ext uri="{96DAC541-7B7A-43D3-8B79-37D633B846F1}">
                  <asvg:svgBlip xmlns:asvg="http://schemas.microsoft.com/office/drawing/2016/SVG/main" xmlns="" r:embed="rId4"/>
                </a:ext>
              </a:extLst>
            </a:blip>
            <a:stretch>
              <a:fillRect/>
            </a:stretch>
          </a:blipFill>
        </p:spPr>
      </p:sp>
      <p:grpSp>
        <p:nvGrpSpPr>
          <p:cNvPr id="7" name="Group 4"/>
          <p:cNvGrpSpPr/>
          <p:nvPr/>
        </p:nvGrpSpPr>
        <p:grpSpPr>
          <a:xfrm rot="16200000">
            <a:off x="3009900" y="477813"/>
            <a:ext cx="980952" cy="1209552"/>
            <a:chOff x="0" y="0"/>
            <a:chExt cx="6238240" cy="6238240"/>
          </a:xfrm>
        </p:grpSpPr>
        <p:sp>
          <p:nvSpPr>
            <p:cNvPr id="8" name="Freeform 5"/>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grpSp>
      <p:pic>
        <p:nvPicPr>
          <p:cNvPr id="3" name="Picture 2"/>
          <p:cNvPicPr>
            <a:picLocks noChangeAspect="1"/>
          </p:cNvPicPr>
          <p:nvPr/>
        </p:nvPicPr>
        <p:blipFill>
          <a:blip r:embed="rId5"/>
          <a:stretch>
            <a:fillRect/>
          </a:stretch>
        </p:blipFill>
        <p:spPr>
          <a:xfrm>
            <a:off x="4648200" y="15695"/>
            <a:ext cx="6882981" cy="2133785"/>
          </a:xfrm>
          <a:prstGeom prst="rect">
            <a:avLst/>
          </a:prstGeom>
        </p:spPr>
      </p:pic>
      <p:sp>
        <p:nvSpPr>
          <p:cNvPr id="4" name="Rectangle 3"/>
          <p:cNvSpPr/>
          <p:nvPr/>
        </p:nvSpPr>
        <p:spPr>
          <a:xfrm>
            <a:off x="621607" y="2125235"/>
            <a:ext cx="16916400" cy="4524315"/>
          </a:xfrm>
          <a:prstGeom prst="rect">
            <a:avLst/>
          </a:prstGeom>
        </p:spPr>
        <p:txBody>
          <a:bodyPr wrap="square">
            <a:spAutoFit/>
          </a:bodyPr>
          <a:lstStyle/>
          <a:p>
            <a:pPr algn="just"/>
            <a:r>
              <a:rPr lang="en-US" sz="3600" dirty="0">
                <a:solidFill>
                  <a:srgbClr val="333333"/>
                </a:solidFill>
                <a:latin typeface="Times New Roman" panose="02020603050405020304" pitchFamily="18" charset="0"/>
              </a:rPr>
              <a:t>     </a:t>
            </a:r>
            <a:r>
              <a:rPr lang="vi-VN" sz="3600" dirty="0">
                <a:solidFill>
                  <a:srgbClr val="333333"/>
                </a:solidFill>
                <a:latin typeface="Times New Roman" panose="02020603050405020304" pitchFamily="18" charset="0"/>
              </a:rPr>
              <a:t>Nhưng tuổi trẻ chúng ta có điều kiện gì để xây dựng đất nước? Vâng, đó chính là học tập. Nói đến tuổi trẻ hôm nay là nói đến việc học hành... Trong cuộc sống ta gặp không ít trường hợp xem việc học là việc khổ sai chỉ do cha mẹ, thầy cô thúc ép, chứ không ham học. Họ xem đi học như một hình thức giải khuây cho vui nên không cần học tập, coi học tập là một nỗi nhọc nhằn. Có người lại coi việc học là để ứng phó với đời, để không xấu hổ với mọi người, để có “bằng cấp” mà hãnh diện với đời, dù đó chỉ là “hàng giả” mà thực lực không làm được. Chúng chẳng những không đưa nước ta “sánh kịp với cường quốc năm châu” mà còn đưa nước ta về lạc hậu, lụi bại.</a:t>
            </a:r>
          </a:p>
        </p:txBody>
      </p:sp>
    </p:spTree>
    <p:extLst>
      <p:ext uri="{BB962C8B-B14F-4D97-AF65-F5344CB8AC3E}">
        <p14:creationId xmlns:p14="http://schemas.microsoft.com/office/powerpoint/2010/main" val="95632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8"/>
          <p:cNvSpPr/>
          <p:nvPr/>
        </p:nvSpPr>
        <p:spPr>
          <a:xfrm rot="-4645527">
            <a:off x="15720434" y="-1789338"/>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3">
              <a:alphaModFix amt="53000"/>
              <a:extLst>
                <a:ext uri="{96DAC541-7B7A-43D3-8B79-37D633B846F1}">
                  <asvg:svgBlip xmlns:asvg="http://schemas.microsoft.com/office/drawing/2016/SVG/main" xmlns="" r:embed="rId4"/>
                </a:ext>
              </a:extLst>
            </a:blip>
            <a:stretch>
              <a:fillRect/>
            </a:stretch>
          </a:blipFill>
        </p:spPr>
      </p:sp>
      <p:grpSp>
        <p:nvGrpSpPr>
          <p:cNvPr id="7" name="Group 4"/>
          <p:cNvGrpSpPr/>
          <p:nvPr/>
        </p:nvGrpSpPr>
        <p:grpSpPr>
          <a:xfrm rot="16200000">
            <a:off x="3009900" y="477813"/>
            <a:ext cx="980952" cy="1209552"/>
            <a:chOff x="0" y="0"/>
            <a:chExt cx="6238240" cy="6238240"/>
          </a:xfrm>
        </p:grpSpPr>
        <p:sp>
          <p:nvSpPr>
            <p:cNvPr id="8" name="Freeform 5"/>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grpSp>
      <p:pic>
        <p:nvPicPr>
          <p:cNvPr id="3" name="Picture 2"/>
          <p:cNvPicPr>
            <a:picLocks noChangeAspect="1"/>
          </p:cNvPicPr>
          <p:nvPr/>
        </p:nvPicPr>
        <p:blipFill>
          <a:blip r:embed="rId5"/>
          <a:stretch>
            <a:fillRect/>
          </a:stretch>
        </p:blipFill>
        <p:spPr>
          <a:xfrm>
            <a:off x="4648200" y="15695"/>
            <a:ext cx="6882981" cy="2133785"/>
          </a:xfrm>
          <a:prstGeom prst="rect">
            <a:avLst/>
          </a:prstGeom>
        </p:spPr>
      </p:pic>
      <p:sp>
        <p:nvSpPr>
          <p:cNvPr id="4" name="Rectangle 3"/>
          <p:cNvSpPr/>
          <p:nvPr/>
        </p:nvSpPr>
        <p:spPr>
          <a:xfrm>
            <a:off x="621607" y="2125235"/>
            <a:ext cx="16916400" cy="5078313"/>
          </a:xfrm>
          <a:prstGeom prst="rect">
            <a:avLst/>
          </a:prstGeom>
        </p:spPr>
        <p:txBody>
          <a:bodyPr wrap="square">
            <a:spAutoFit/>
          </a:bodyPr>
          <a:lstStyle/>
          <a:p>
            <a:pPr algn="just"/>
            <a:r>
              <a:rPr lang="en-US" sz="3600" dirty="0">
                <a:solidFill>
                  <a:srgbClr val="333333"/>
                </a:solidFill>
                <a:latin typeface="Times New Roman" panose="02020603050405020304" pitchFamily="18" charset="0"/>
              </a:rPr>
              <a:t>     </a:t>
            </a:r>
            <a:r>
              <a:rPr lang="vi-VN" sz="3600" dirty="0">
                <a:solidFill>
                  <a:srgbClr val="333333"/>
                </a:solidFill>
                <a:latin typeface="Times New Roman" panose="02020603050405020304" pitchFamily="18" charset="0"/>
              </a:rPr>
              <a:t>Cách duy nhất là phải học chân chính, học bằng khả năng của mình. Bước vào thời đại công nghiệp hoá, hiện đại hoá thì ai nắm được tri thức thì mới có thể xây dựng đất nước, lèo lái chiếc thuyền số phận của non sông Tổ quốc. Và nhiệm vụ của chúng ta phải học, học nữa, học mãi. Nhà nước phải tạo mọi điều kiện để chúng ta dễ dàng tiếp cận tri thức thì tương lai dân tộc mới xán lạn, lấp lánh hào quang.</a:t>
            </a:r>
          </a:p>
          <a:p>
            <a:pPr algn="just"/>
            <a:r>
              <a:rPr lang="en-US" sz="3600" dirty="0">
                <a:solidFill>
                  <a:srgbClr val="333333"/>
                </a:solidFill>
                <a:latin typeface="Times New Roman" panose="02020603050405020304" pitchFamily="18" charset="0"/>
              </a:rPr>
              <a:t>     </a:t>
            </a:r>
            <a:r>
              <a:rPr lang="vi-VN" sz="3600" dirty="0">
                <a:solidFill>
                  <a:srgbClr val="333333"/>
                </a:solidFill>
                <a:latin typeface="Times New Roman" panose="02020603050405020304" pitchFamily="18" charset="0"/>
              </a:rPr>
              <a:t>Tóm lại, tuổi trẻ là người sẽ quyết định tương lai đất nước sau này. Tuổi trẻ nước ta đầy rẫy nhân tài sẽ góp phần cho dáng hình xứ sở. Ngay từ hôm nay, tôi, bạn và tất cả mọi người phải cố gắng học tập để sau này có thể giúp nước ta tiến nhanh trên con đường xây dựng và phát triển nước Việt Nam ngày càng giàu mạnh.</a:t>
            </a:r>
          </a:p>
        </p:txBody>
      </p:sp>
    </p:spTree>
    <p:extLst>
      <p:ext uri="{BB962C8B-B14F-4D97-AF65-F5344CB8AC3E}">
        <p14:creationId xmlns:p14="http://schemas.microsoft.com/office/powerpoint/2010/main" val="2994756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grpSp>
        <p:nvGrpSpPr>
          <p:cNvPr id="1650" name="Google Shape;1650;p46"/>
          <p:cNvGrpSpPr/>
          <p:nvPr/>
        </p:nvGrpSpPr>
        <p:grpSpPr>
          <a:xfrm>
            <a:off x="7473336" y="1304428"/>
            <a:ext cx="461596" cy="483848"/>
            <a:chOff x="7075650" y="991025"/>
            <a:chExt cx="230798" cy="241924"/>
          </a:xfrm>
        </p:grpSpPr>
        <p:sp>
          <p:nvSpPr>
            <p:cNvPr id="1651" name="Google Shape;1651;p46"/>
            <p:cNvSpPr/>
            <p:nvPr/>
          </p:nvSpPr>
          <p:spPr>
            <a:xfrm>
              <a:off x="7075650" y="1052183"/>
              <a:ext cx="117054" cy="160605"/>
            </a:xfrm>
            <a:custGeom>
              <a:avLst/>
              <a:gdLst/>
              <a:ahLst/>
              <a:cxnLst/>
              <a:rect l="l" t="t" r="r" b="b"/>
              <a:pathLst>
                <a:path w="1556" h="2135" extrusionOk="0">
                  <a:moveTo>
                    <a:pt x="317" y="1"/>
                  </a:moveTo>
                  <a:lnTo>
                    <a:pt x="317" y="1"/>
                  </a:lnTo>
                  <a:cubicBezTo>
                    <a:pt x="1" y="964"/>
                    <a:pt x="1555" y="2134"/>
                    <a:pt x="1555" y="2134"/>
                  </a:cubicBezTo>
                  <a:cubicBezTo>
                    <a:pt x="1518" y="1532"/>
                    <a:pt x="748" y="219"/>
                    <a:pt x="317" y="1"/>
                  </a:cubicBezTo>
                  <a:close/>
                </a:path>
              </a:pathLst>
            </a:custGeom>
            <a:solidFill>
              <a:srgbClr val="FFD966"/>
            </a:solidFill>
            <a:ln>
              <a:noFill/>
            </a:ln>
          </p:spPr>
          <p:txBody>
            <a:bodyPr spcFirstLastPara="1" wrap="square" lIns="182850" tIns="182850" rIns="182850" bIns="182850" anchor="ctr" anchorCtr="0">
              <a:noAutofit/>
            </a:bodyPr>
            <a:lstStyle/>
            <a:p>
              <a:endParaRPr sz="3600"/>
            </a:p>
          </p:txBody>
        </p:sp>
        <p:sp>
          <p:nvSpPr>
            <p:cNvPr id="1652" name="Google Shape;1652;p46"/>
            <p:cNvSpPr/>
            <p:nvPr/>
          </p:nvSpPr>
          <p:spPr>
            <a:xfrm>
              <a:off x="7109127" y="991025"/>
              <a:ext cx="197322" cy="241924"/>
            </a:xfrm>
            <a:custGeom>
              <a:avLst/>
              <a:gdLst/>
              <a:ahLst/>
              <a:cxnLst/>
              <a:rect l="l" t="t" r="r" b="b"/>
              <a:pathLst>
                <a:path w="2623" h="3216" extrusionOk="0">
                  <a:moveTo>
                    <a:pt x="1229" y="1"/>
                  </a:moveTo>
                  <a:cubicBezTo>
                    <a:pt x="1" y="944"/>
                    <a:pt x="746" y="2475"/>
                    <a:pt x="895" y="2756"/>
                  </a:cubicBezTo>
                  <a:cubicBezTo>
                    <a:pt x="993" y="3090"/>
                    <a:pt x="1251" y="3215"/>
                    <a:pt x="1531" y="3215"/>
                  </a:cubicBezTo>
                  <a:cubicBezTo>
                    <a:pt x="2041" y="3215"/>
                    <a:pt x="2623" y="2800"/>
                    <a:pt x="2434" y="2481"/>
                  </a:cubicBezTo>
                  <a:cubicBezTo>
                    <a:pt x="2323" y="2297"/>
                    <a:pt x="2134" y="2232"/>
                    <a:pt x="1932" y="2232"/>
                  </a:cubicBezTo>
                  <a:cubicBezTo>
                    <a:pt x="1691" y="2232"/>
                    <a:pt x="1431" y="2324"/>
                    <a:pt x="1260" y="2420"/>
                  </a:cubicBezTo>
                  <a:cubicBezTo>
                    <a:pt x="2049" y="1440"/>
                    <a:pt x="1740" y="1029"/>
                    <a:pt x="1229" y="1"/>
                  </a:cubicBezTo>
                  <a:close/>
                </a:path>
              </a:pathLst>
            </a:custGeom>
            <a:solidFill>
              <a:srgbClr val="FFE599"/>
            </a:solidFill>
            <a:ln>
              <a:noFill/>
            </a:ln>
          </p:spPr>
          <p:txBody>
            <a:bodyPr spcFirstLastPara="1" wrap="square" lIns="182850" tIns="182850" rIns="182850" bIns="182850" anchor="ctr" anchorCtr="0">
              <a:noAutofit/>
            </a:bodyPr>
            <a:lstStyle/>
            <a:p>
              <a:endParaRPr sz="3600"/>
            </a:p>
          </p:txBody>
        </p:sp>
      </p:grpSp>
      <p:grpSp>
        <p:nvGrpSpPr>
          <p:cNvPr id="1653" name="Google Shape;1653;p46"/>
          <p:cNvGrpSpPr/>
          <p:nvPr/>
        </p:nvGrpSpPr>
        <p:grpSpPr>
          <a:xfrm>
            <a:off x="17015707" y="3148530"/>
            <a:ext cx="240954" cy="252568"/>
            <a:chOff x="7075650" y="991025"/>
            <a:chExt cx="230798" cy="241924"/>
          </a:xfrm>
        </p:grpSpPr>
        <p:sp>
          <p:nvSpPr>
            <p:cNvPr id="1654" name="Google Shape;1654;p46"/>
            <p:cNvSpPr/>
            <p:nvPr/>
          </p:nvSpPr>
          <p:spPr>
            <a:xfrm>
              <a:off x="7075650" y="1052183"/>
              <a:ext cx="117054" cy="160605"/>
            </a:xfrm>
            <a:custGeom>
              <a:avLst/>
              <a:gdLst/>
              <a:ahLst/>
              <a:cxnLst/>
              <a:rect l="l" t="t" r="r" b="b"/>
              <a:pathLst>
                <a:path w="1556" h="2135" extrusionOk="0">
                  <a:moveTo>
                    <a:pt x="317" y="1"/>
                  </a:moveTo>
                  <a:lnTo>
                    <a:pt x="317" y="1"/>
                  </a:lnTo>
                  <a:cubicBezTo>
                    <a:pt x="1" y="964"/>
                    <a:pt x="1555" y="2134"/>
                    <a:pt x="1555" y="2134"/>
                  </a:cubicBezTo>
                  <a:cubicBezTo>
                    <a:pt x="1518" y="1532"/>
                    <a:pt x="748" y="219"/>
                    <a:pt x="317"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655" name="Google Shape;1655;p46"/>
            <p:cNvSpPr/>
            <p:nvPr/>
          </p:nvSpPr>
          <p:spPr>
            <a:xfrm>
              <a:off x="7109127" y="991025"/>
              <a:ext cx="197322" cy="241924"/>
            </a:xfrm>
            <a:custGeom>
              <a:avLst/>
              <a:gdLst/>
              <a:ahLst/>
              <a:cxnLst/>
              <a:rect l="l" t="t" r="r" b="b"/>
              <a:pathLst>
                <a:path w="2623" h="3216" extrusionOk="0">
                  <a:moveTo>
                    <a:pt x="1229" y="1"/>
                  </a:moveTo>
                  <a:cubicBezTo>
                    <a:pt x="1" y="944"/>
                    <a:pt x="746" y="2475"/>
                    <a:pt x="895" y="2756"/>
                  </a:cubicBezTo>
                  <a:cubicBezTo>
                    <a:pt x="993" y="3090"/>
                    <a:pt x="1251" y="3215"/>
                    <a:pt x="1531" y="3215"/>
                  </a:cubicBezTo>
                  <a:cubicBezTo>
                    <a:pt x="2041" y="3215"/>
                    <a:pt x="2623" y="2800"/>
                    <a:pt x="2434" y="2481"/>
                  </a:cubicBezTo>
                  <a:cubicBezTo>
                    <a:pt x="2323" y="2297"/>
                    <a:pt x="2134" y="2232"/>
                    <a:pt x="1932" y="2232"/>
                  </a:cubicBezTo>
                  <a:cubicBezTo>
                    <a:pt x="1691" y="2232"/>
                    <a:pt x="1431" y="2324"/>
                    <a:pt x="1260" y="2420"/>
                  </a:cubicBezTo>
                  <a:cubicBezTo>
                    <a:pt x="2049" y="1440"/>
                    <a:pt x="1740" y="1029"/>
                    <a:pt x="1229"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grpSp>
      <p:sp>
        <p:nvSpPr>
          <p:cNvPr id="6" name="Google Shape;483;p32">
            <a:extLst>
              <a:ext uri="{FF2B5EF4-FFF2-40B4-BE49-F238E27FC236}">
                <a16:creationId xmlns:a16="http://schemas.microsoft.com/office/drawing/2014/main" xmlns="" id="{F5366F9B-0548-3E22-DDC2-CA3560A08A1E}"/>
              </a:ext>
            </a:extLst>
          </p:cNvPr>
          <p:cNvSpPr txBox="1">
            <a:spLocks noGrp="1"/>
          </p:cNvSpPr>
          <p:nvPr>
            <p:ph type="title"/>
          </p:nvPr>
        </p:nvSpPr>
        <p:spPr>
          <a:xfrm>
            <a:off x="7737613" y="3940990"/>
            <a:ext cx="9674758" cy="2405020"/>
          </a:xfrm>
          <a:prstGeom prst="rect">
            <a:avLst/>
          </a:prstGeom>
        </p:spPr>
        <p:txBody>
          <a:bodyPr spcFirstLastPara="1" vert="horz" wrap="square" lIns="182850" tIns="182850" rIns="182850" bIns="182850" rtlCol="0" anchor="b" anchorCtr="0">
            <a:noAutofit/>
          </a:bodyPr>
          <a:lstStyle/>
          <a:p>
            <a:r>
              <a:rPr lang="en-US" sz="13200" b="1" dirty="0">
                <a:solidFill>
                  <a:schemeClr val="accent6">
                    <a:lumMod val="75000"/>
                  </a:schemeClr>
                </a:solidFill>
                <a:latin typeface="#9Slide05 Braxton Regular" panose="03060000000000000000" pitchFamily="66" charset="0"/>
              </a:rPr>
              <a:t>Đ</a:t>
            </a:r>
            <a:r>
              <a:rPr lang="en" sz="13200" b="1" dirty="0">
                <a:solidFill>
                  <a:schemeClr val="accent6">
                    <a:lumMod val="75000"/>
                  </a:schemeClr>
                </a:solidFill>
                <a:latin typeface="#9Slide05 Braxton Regular" panose="03060000000000000000" pitchFamily="66" charset="0"/>
              </a:rPr>
              <a:t>ỊNH HƯỚNG</a:t>
            </a:r>
            <a:endParaRPr sz="13200" b="1" dirty="0">
              <a:solidFill>
                <a:schemeClr val="accent6">
                  <a:lumMod val="75000"/>
                </a:schemeClr>
              </a:solidFill>
              <a:latin typeface="#9Slide05 Braxton Regular" panose="03060000000000000000" pitchFamily="66" charset="0"/>
            </a:endParaRPr>
          </a:p>
        </p:txBody>
      </p:sp>
      <p:sp>
        <p:nvSpPr>
          <p:cNvPr id="7" name="Google Shape;484;p32">
            <a:extLst>
              <a:ext uri="{FF2B5EF4-FFF2-40B4-BE49-F238E27FC236}">
                <a16:creationId xmlns:a16="http://schemas.microsoft.com/office/drawing/2014/main" xmlns="" id="{0856824C-1C14-E474-9C0C-585BDE84F8F0}"/>
              </a:ext>
            </a:extLst>
          </p:cNvPr>
          <p:cNvSpPr txBox="1">
            <a:spLocks/>
          </p:cNvSpPr>
          <p:nvPr/>
        </p:nvSpPr>
        <p:spPr>
          <a:xfrm flipH="1">
            <a:off x="10744200" y="250287"/>
            <a:ext cx="3063362" cy="2279400"/>
          </a:xfrm>
          <a:prstGeom prst="rect">
            <a:avLst/>
          </a:prstGeom>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3200" b="1" dirty="0" smtClean="0">
                <a:solidFill>
                  <a:schemeClr val="accent6">
                    <a:lumMod val="75000"/>
                  </a:schemeClr>
                </a:solidFill>
                <a:latin typeface="#9Slide05 Braxton Regular" panose="03060000000000000000" pitchFamily="66" charset="0"/>
              </a:rPr>
              <a:t>I.</a:t>
            </a:r>
            <a:endParaRPr lang="en" sz="13200" b="1" dirty="0">
              <a:solidFill>
                <a:schemeClr val="accent6">
                  <a:lumMod val="75000"/>
                </a:schemeClr>
              </a:solidFill>
              <a:latin typeface="#9Slide05 Braxton Regular" panose="03060000000000000000" pitchFamily="66" charset="0"/>
            </a:endParaRPr>
          </a:p>
        </p:txBody>
      </p:sp>
      <p:pic>
        <p:nvPicPr>
          <p:cNvPr id="9" name="Picture 8">
            <a:extLst>
              <a:ext uri="{FF2B5EF4-FFF2-40B4-BE49-F238E27FC236}">
                <a16:creationId xmlns:a16="http://schemas.microsoft.com/office/drawing/2014/main" xmlns="" id="{4103984A-1471-CC2C-4E84-D9394F21FC04}"/>
              </a:ext>
            </a:extLst>
          </p:cNvPr>
          <p:cNvPicPr>
            <a:picLocks noChangeAspect="1"/>
          </p:cNvPicPr>
          <p:nvPr/>
        </p:nvPicPr>
        <p:blipFill>
          <a:blip r:embed="rId3"/>
          <a:stretch>
            <a:fillRect/>
          </a:stretch>
        </p:blipFill>
        <p:spPr>
          <a:xfrm>
            <a:off x="1428406" y="3401100"/>
            <a:ext cx="5666076" cy="5666076"/>
          </a:xfrm>
          <a:prstGeom prst="rect">
            <a:avLst/>
          </a:prstGeom>
        </p:spPr>
      </p:pic>
    </p:spTree>
    <p:extLst>
      <p:ext uri="{BB962C8B-B14F-4D97-AF65-F5344CB8AC3E}">
        <p14:creationId xmlns:p14="http://schemas.microsoft.com/office/powerpoint/2010/main" val="393302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DCE5C14C-39BA-83AE-D016-7550A0D9786F}"/>
              </a:ext>
            </a:extLst>
          </p:cNvPr>
          <p:cNvGrpSpPr/>
          <p:nvPr/>
        </p:nvGrpSpPr>
        <p:grpSpPr>
          <a:xfrm>
            <a:off x="1243239" y="-541302"/>
            <a:ext cx="7547538" cy="8191512"/>
            <a:chOff x="621619" y="-270651"/>
            <a:chExt cx="3773769" cy="4095756"/>
          </a:xfrm>
        </p:grpSpPr>
        <p:sp>
          <p:nvSpPr>
            <p:cNvPr id="2" name="Google Shape;421;p29">
              <a:extLst>
                <a:ext uri="{FF2B5EF4-FFF2-40B4-BE49-F238E27FC236}">
                  <a16:creationId xmlns:a16="http://schemas.microsoft.com/office/drawing/2014/main" xmlns="" id="{FBD43283-C758-3153-2E2B-397931551693}"/>
                </a:ext>
              </a:extLst>
            </p:cNvPr>
            <p:cNvSpPr/>
            <p:nvPr/>
          </p:nvSpPr>
          <p:spPr>
            <a:xfrm rot="-3575487" flipH="1">
              <a:off x="525019" y="-45264"/>
              <a:ext cx="4095756" cy="3644982"/>
            </a:xfrm>
            <a:custGeom>
              <a:avLst/>
              <a:gdLst/>
              <a:ahLst/>
              <a:cxnLst/>
              <a:rect l="l" t="t" r="r" b="b"/>
              <a:pathLst>
                <a:path w="14111" h="12558" extrusionOk="0">
                  <a:moveTo>
                    <a:pt x="10428" y="0"/>
                  </a:moveTo>
                  <a:cubicBezTo>
                    <a:pt x="10350" y="0"/>
                    <a:pt x="10272" y="9"/>
                    <a:pt x="10194" y="29"/>
                  </a:cubicBezTo>
                  <a:cubicBezTo>
                    <a:pt x="9289" y="247"/>
                    <a:pt x="8517" y="920"/>
                    <a:pt x="7779" y="1454"/>
                  </a:cubicBezTo>
                  <a:cubicBezTo>
                    <a:pt x="6938" y="2060"/>
                    <a:pt x="6125" y="2696"/>
                    <a:pt x="5332" y="3359"/>
                  </a:cubicBezTo>
                  <a:cubicBezTo>
                    <a:pt x="4247" y="4271"/>
                    <a:pt x="3206" y="5234"/>
                    <a:pt x="2216" y="6248"/>
                  </a:cubicBezTo>
                  <a:cubicBezTo>
                    <a:pt x="1331" y="7150"/>
                    <a:pt x="130" y="8184"/>
                    <a:pt x="56" y="9541"/>
                  </a:cubicBezTo>
                  <a:cubicBezTo>
                    <a:pt x="1" y="10498"/>
                    <a:pt x="1267" y="10957"/>
                    <a:pt x="1961" y="11280"/>
                  </a:cubicBezTo>
                  <a:cubicBezTo>
                    <a:pt x="2543" y="11553"/>
                    <a:pt x="3128" y="11794"/>
                    <a:pt x="3727" y="11994"/>
                  </a:cubicBezTo>
                  <a:cubicBezTo>
                    <a:pt x="4387" y="12216"/>
                    <a:pt x="5064" y="12386"/>
                    <a:pt x="5761" y="12498"/>
                  </a:cubicBezTo>
                  <a:cubicBezTo>
                    <a:pt x="5970" y="12530"/>
                    <a:pt x="6181" y="12557"/>
                    <a:pt x="6390" y="12557"/>
                  </a:cubicBezTo>
                  <a:cubicBezTo>
                    <a:pt x="6522" y="12557"/>
                    <a:pt x="6653" y="12546"/>
                    <a:pt x="6782" y="12519"/>
                  </a:cubicBezTo>
                  <a:cubicBezTo>
                    <a:pt x="7959" y="12277"/>
                    <a:pt x="8330" y="10586"/>
                    <a:pt x="8837" y="9684"/>
                  </a:cubicBezTo>
                  <a:cubicBezTo>
                    <a:pt x="9099" y="9218"/>
                    <a:pt x="9382" y="8753"/>
                    <a:pt x="9688" y="8310"/>
                  </a:cubicBezTo>
                  <a:cubicBezTo>
                    <a:pt x="10252" y="8552"/>
                    <a:pt x="11178" y="9136"/>
                    <a:pt x="12117" y="10529"/>
                  </a:cubicBezTo>
                  <a:cubicBezTo>
                    <a:pt x="12117" y="9317"/>
                    <a:pt x="11555" y="7650"/>
                    <a:pt x="10783" y="6969"/>
                  </a:cubicBezTo>
                  <a:cubicBezTo>
                    <a:pt x="11015" y="6738"/>
                    <a:pt x="11255" y="6517"/>
                    <a:pt x="11518" y="6316"/>
                  </a:cubicBezTo>
                  <a:cubicBezTo>
                    <a:pt x="13862" y="4510"/>
                    <a:pt x="14110" y="4741"/>
                    <a:pt x="13399" y="3332"/>
                  </a:cubicBezTo>
                  <a:cubicBezTo>
                    <a:pt x="12733" y="2013"/>
                    <a:pt x="11583" y="0"/>
                    <a:pt x="10428" y="0"/>
                  </a:cubicBezTo>
                  <a:close/>
                </a:path>
              </a:pathLst>
            </a:custGeom>
            <a:solidFill>
              <a:schemeClr val="accent3">
                <a:lumMod val="40000"/>
                <a:lumOff val="60000"/>
              </a:schemeClr>
            </a:solidFill>
            <a:ln>
              <a:noFill/>
            </a:ln>
          </p:spPr>
          <p:txBody>
            <a:bodyPr spcFirstLastPara="1" wrap="square" lIns="182850" tIns="182850" rIns="182850" bIns="182850" anchor="ctr" anchorCtr="0">
              <a:noAutofit/>
            </a:bodyPr>
            <a:lstStyle/>
            <a:p>
              <a:endParaRPr sz="3600" dirty="0"/>
            </a:p>
          </p:txBody>
        </p:sp>
        <p:sp>
          <p:nvSpPr>
            <p:cNvPr id="3" name="Google Shape;422;p29">
              <a:extLst>
                <a:ext uri="{FF2B5EF4-FFF2-40B4-BE49-F238E27FC236}">
                  <a16:creationId xmlns:a16="http://schemas.microsoft.com/office/drawing/2014/main" xmlns="" id="{792AE6B9-570D-6A42-5CD5-95624069FC24}"/>
                </a:ext>
              </a:extLst>
            </p:cNvPr>
            <p:cNvSpPr/>
            <p:nvPr/>
          </p:nvSpPr>
          <p:spPr>
            <a:xfrm rot="-3575484" flipH="1">
              <a:off x="379112" y="1738176"/>
              <a:ext cx="768300" cy="283285"/>
            </a:xfrm>
            <a:custGeom>
              <a:avLst/>
              <a:gdLst/>
              <a:ahLst/>
              <a:cxnLst/>
              <a:rect l="l" t="t" r="r" b="b"/>
              <a:pathLst>
                <a:path w="2647" h="976" extrusionOk="0">
                  <a:moveTo>
                    <a:pt x="1395" y="1"/>
                  </a:moveTo>
                  <a:cubicBezTo>
                    <a:pt x="972" y="1"/>
                    <a:pt x="509" y="215"/>
                    <a:pt x="132" y="350"/>
                  </a:cubicBezTo>
                  <a:cubicBezTo>
                    <a:pt x="0" y="399"/>
                    <a:pt x="36" y="593"/>
                    <a:pt x="153" y="593"/>
                  </a:cubicBezTo>
                  <a:cubicBezTo>
                    <a:pt x="167" y="593"/>
                    <a:pt x="181" y="590"/>
                    <a:pt x="196" y="585"/>
                  </a:cubicBezTo>
                  <a:cubicBezTo>
                    <a:pt x="519" y="472"/>
                    <a:pt x="860" y="340"/>
                    <a:pt x="1196" y="275"/>
                  </a:cubicBezTo>
                  <a:cubicBezTo>
                    <a:pt x="1260" y="262"/>
                    <a:pt x="1320" y="257"/>
                    <a:pt x="1378" y="257"/>
                  </a:cubicBezTo>
                  <a:cubicBezTo>
                    <a:pt x="1820" y="257"/>
                    <a:pt x="2121" y="589"/>
                    <a:pt x="2401" y="935"/>
                  </a:cubicBezTo>
                  <a:cubicBezTo>
                    <a:pt x="2424" y="963"/>
                    <a:pt x="2451" y="975"/>
                    <a:pt x="2478" y="975"/>
                  </a:cubicBezTo>
                  <a:cubicBezTo>
                    <a:pt x="2565" y="975"/>
                    <a:pt x="2647" y="852"/>
                    <a:pt x="2571" y="761"/>
                  </a:cubicBezTo>
                  <a:cubicBezTo>
                    <a:pt x="2306" y="435"/>
                    <a:pt x="2003" y="84"/>
                    <a:pt x="1564" y="13"/>
                  </a:cubicBezTo>
                  <a:cubicBezTo>
                    <a:pt x="1508" y="5"/>
                    <a:pt x="1452" y="1"/>
                    <a:pt x="1395" y="1"/>
                  </a:cubicBezTo>
                  <a:close/>
                </a:path>
              </a:pathLst>
            </a:custGeom>
            <a:solidFill>
              <a:schemeClr val="accent2">
                <a:lumMod val="60000"/>
                <a:lumOff val="40000"/>
              </a:schemeClr>
            </a:solidFill>
            <a:ln>
              <a:noFill/>
            </a:ln>
          </p:spPr>
          <p:txBody>
            <a:bodyPr spcFirstLastPara="1" wrap="square" lIns="182850" tIns="182850" rIns="182850" bIns="182850" anchor="ctr" anchorCtr="0">
              <a:noAutofit/>
            </a:bodyPr>
            <a:lstStyle/>
            <a:p>
              <a:endParaRPr sz="3600" dirty="0"/>
            </a:p>
          </p:txBody>
        </p:sp>
        <p:sp>
          <p:nvSpPr>
            <p:cNvPr id="4" name="Google Shape;423;p29">
              <a:extLst>
                <a:ext uri="{FF2B5EF4-FFF2-40B4-BE49-F238E27FC236}">
                  <a16:creationId xmlns:a16="http://schemas.microsoft.com/office/drawing/2014/main" xmlns="" id="{46443773-E5B4-F82C-FC4A-91A5A32499FD}"/>
                </a:ext>
              </a:extLst>
            </p:cNvPr>
            <p:cNvSpPr/>
            <p:nvPr/>
          </p:nvSpPr>
          <p:spPr>
            <a:xfrm rot="-3575487" flipH="1">
              <a:off x="3654367" y="2176731"/>
              <a:ext cx="897461" cy="212174"/>
            </a:xfrm>
            <a:custGeom>
              <a:avLst/>
              <a:gdLst/>
              <a:ahLst/>
              <a:cxnLst/>
              <a:rect l="l" t="t" r="r" b="b"/>
              <a:pathLst>
                <a:path w="3092" h="731" extrusionOk="0">
                  <a:moveTo>
                    <a:pt x="152" y="1"/>
                  </a:moveTo>
                  <a:cubicBezTo>
                    <a:pt x="38" y="1"/>
                    <a:pt x="1" y="195"/>
                    <a:pt x="131" y="244"/>
                  </a:cubicBezTo>
                  <a:cubicBezTo>
                    <a:pt x="667" y="448"/>
                    <a:pt x="1322" y="731"/>
                    <a:pt x="1921" y="731"/>
                  </a:cubicBezTo>
                  <a:cubicBezTo>
                    <a:pt x="2330" y="731"/>
                    <a:pt x="2714" y="599"/>
                    <a:pt x="3016" y="220"/>
                  </a:cubicBezTo>
                  <a:cubicBezTo>
                    <a:pt x="3091" y="127"/>
                    <a:pt x="3010" y="5"/>
                    <a:pt x="2923" y="5"/>
                  </a:cubicBezTo>
                  <a:cubicBezTo>
                    <a:pt x="2895" y="5"/>
                    <a:pt x="2867" y="17"/>
                    <a:pt x="2843" y="46"/>
                  </a:cubicBezTo>
                  <a:cubicBezTo>
                    <a:pt x="2581" y="375"/>
                    <a:pt x="2248" y="490"/>
                    <a:pt x="1891" y="490"/>
                  </a:cubicBezTo>
                  <a:cubicBezTo>
                    <a:pt x="1324" y="490"/>
                    <a:pt x="695" y="198"/>
                    <a:pt x="196" y="10"/>
                  </a:cubicBezTo>
                  <a:cubicBezTo>
                    <a:pt x="180" y="3"/>
                    <a:pt x="165" y="1"/>
                    <a:pt x="152" y="1"/>
                  </a:cubicBezTo>
                  <a:close/>
                </a:path>
              </a:pathLst>
            </a:custGeom>
            <a:solidFill>
              <a:schemeClr val="accent2">
                <a:lumMod val="60000"/>
                <a:lumOff val="40000"/>
              </a:schemeClr>
            </a:solidFill>
            <a:ln>
              <a:noFill/>
            </a:ln>
          </p:spPr>
          <p:txBody>
            <a:bodyPr spcFirstLastPara="1" wrap="square" lIns="182850" tIns="182850" rIns="182850" bIns="182850" anchor="ctr" anchorCtr="0">
              <a:noAutofit/>
            </a:bodyPr>
            <a:lstStyle/>
            <a:p>
              <a:endParaRPr sz="3600"/>
            </a:p>
          </p:txBody>
        </p:sp>
        <p:sp>
          <p:nvSpPr>
            <p:cNvPr id="5" name="Google Shape;451;p29">
              <a:extLst>
                <a:ext uri="{FF2B5EF4-FFF2-40B4-BE49-F238E27FC236}">
                  <a16:creationId xmlns:a16="http://schemas.microsoft.com/office/drawing/2014/main" xmlns="" id="{35D4E157-77B7-EF53-A451-7570D10EB7D6}"/>
                </a:ext>
              </a:extLst>
            </p:cNvPr>
            <p:cNvSpPr txBox="1">
              <a:spLocks/>
            </p:cNvSpPr>
            <p:nvPr/>
          </p:nvSpPr>
          <p:spPr>
            <a:xfrm rot="20651915" flipH="1">
              <a:off x="885109" y="1040264"/>
              <a:ext cx="3391021" cy="1539913"/>
            </a:xfrm>
            <a:prstGeom prst="rect">
              <a:avLst/>
            </a:prstGeom>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80000"/>
                </a:lnSpc>
              </a:pPr>
              <a:r>
                <a:rPr lang="en-US" sz="6400" dirty="0" err="1">
                  <a:solidFill>
                    <a:srgbClr val="0070C0"/>
                  </a:solidFill>
                  <a:latin typeface="#9Slide05 Braxton Regular" panose="03060000000000000000" pitchFamily="66" charset="0"/>
                </a:rPr>
                <a:t>Đọc</a:t>
              </a:r>
              <a:r>
                <a:rPr lang="en-US" sz="6400" dirty="0">
                  <a:solidFill>
                    <a:srgbClr val="0070C0"/>
                  </a:solidFill>
                  <a:latin typeface="#9Slide05 Braxton Regular" panose="03060000000000000000" pitchFamily="66" charset="0"/>
                </a:rPr>
                <a:t> </a:t>
              </a:r>
              <a:r>
                <a:rPr lang="en-US" sz="6400" dirty="0" err="1">
                  <a:solidFill>
                    <a:srgbClr val="0070C0"/>
                  </a:solidFill>
                  <a:latin typeface="#9Slide05 Braxton Regular" panose="03060000000000000000" pitchFamily="66" charset="0"/>
                </a:rPr>
                <a:t>thầm</a:t>
              </a:r>
              <a:r>
                <a:rPr lang="en-US" sz="6400" dirty="0">
                  <a:solidFill>
                    <a:srgbClr val="0070C0"/>
                  </a:solidFill>
                  <a:latin typeface="#9Slide05 Braxton Regular" panose="03060000000000000000" pitchFamily="66" charset="0"/>
                </a:rPr>
                <a:t> SGK tr71, 73 </a:t>
              </a:r>
              <a:r>
                <a:rPr lang="en-US" sz="6400" dirty="0" err="1">
                  <a:solidFill>
                    <a:srgbClr val="0070C0"/>
                  </a:solidFill>
                  <a:latin typeface="#9Slide05 Braxton Regular" panose="03060000000000000000" pitchFamily="66" charset="0"/>
                </a:rPr>
                <a:t>trong</a:t>
              </a:r>
              <a:r>
                <a:rPr lang="en-US" sz="6400" dirty="0">
                  <a:solidFill>
                    <a:srgbClr val="0070C0"/>
                  </a:solidFill>
                  <a:latin typeface="#9Slide05 Braxton Regular" panose="03060000000000000000" pitchFamily="66" charset="0"/>
                </a:rPr>
                <a:t> 3 </a:t>
              </a:r>
              <a:r>
                <a:rPr lang="en-US" sz="6400" dirty="0" err="1">
                  <a:solidFill>
                    <a:srgbClr val="0070C0"/>
                  </a:solidFill>
                  <a:latin typeface="#9Slide05 Braxton Regular" panose="03060000000000000000" pitchFamily="66" charset="0"/>
                </a:rPr>
                <a:t>phút</a:t>
              </a:r>
              <a:r>
                <a:rPr lang="en-US" sz="6400" dirty="0">
                  <a:solidFill>
                    <a:srgbClr val="0070C0"/>
                  </a:solidFill>
                  <a:latin typeface="#9Slide05 Braxton Regular" panose="03060000000000000000" pitchFamily="66" charset="0"/>
                </a:rPr>
                <a:t> </a:t>
              </a:r>
              <a:r>
                <a:rPr lang="en-US" sz="6400" dirty="0" err="1">
                  <a:solidFill>
                    <a:srgbClr val="0070C0"/>
                  </a:solidFill>
                  <a:latin typeface="#9Slide05 Braxton Regular" panose="03060000000000000000" pitchFamily="66" charset="0"/>
                </a:rPr>
                <a:t>và</a:t>
              </a:r>
              <a:r>
                <a:rPr lang="en-US" sz="6400" dirty="0">
                  <a:solidFill>
                    <a:srgbClr val="0070C0"/>
                  </a:solidFill>
                  <a:latin typeface="#9Slide05 Braxton Regular" panose="03060000000000000000" pitchFamily="66" charset="0"/>
                </a:rPr>
                <a:t> </a:t>
              </a:r>
              <a:r>
                <a:rPr lang="en-US" sz="6400" dirty="0" err="1" smtClean="0">
                  <a:solidFill>
                    <a:srgbClr val="0070C0"/>
                  </a:solidFill>
                  <a:latin typeface="#9Slide05 Braxton Regular" panose="03060000000000000000" pitchFamily="66" charset="0"/>
                </a:rPr>
                <a:t>trả</a:t>
              </a:r>
              <a:r>
                <a:rPr lang="en-US" sz="6400" dirty="0">
                  <a:solidFill>
                    <a:srgbClr val="0070C0"/>
                  </a:solidFill>
                  <a:latin typeface="#9Slide05 Braxton Regular" panose="03060000000000000000" pitchFamily="66" charset="0"/>
                </a:rPr>
                <a:t> </a:t>
              </a:r>
              <a:r>
                <a:rPr lang="en-US" sz="6400" dirty="0" err="1" smtClean="0">
                  <a:solidFill>
                    <a:srgbClr val="0070C0"/>
                  </a:solidFill>
                  <a:latin typeface="#9Slide05 Braxton Regular" panose="03060000000000000000" pitchFamily="66" charset="0"/>
                </a:rPr>
                <a:t>lời</a:t>
              </a:r>
              <a:r>
                <a:rPr lang="en-US" sz="6400" dirty="0">
                  <a:solidFill>
                    <a:srgbClr val="0070C0"/>
                  </a:solidFill>
                  <a:latin typeface="#9Slide05 Braxton Regular" panose="03060000000000000000" pitchFamily="66" charset="0"/>
                </a:rPr>
                <a:t> </a:t>
              </a:r>
              <a:r>
                <a:rPr lang="en-US" sz="6400" dirty="0" err="1" smtClean="0">
                  <a:solidFill>
                    <a:srgbClr val="0070C0"/>
                  </a:solidFill>
                  <a:latin typeface="#9Slide05 Braxton Regular" panose="03060000000000000000" pitchFamily="66" charset="0"/>
                </a:rPr>
                <a:t>câu</a:t>
              </a:r>
              <a:r>
                <a:rPr lang="en-US" sz="6400" dirty="0">
                  <a:solidFill>
                    <a:srgbClr val="0070C0"/>
                  </a:solidFill>
                  <a:latin typeface="#9Slide05 Braxton Regular" panose="03060000000000000000" pitchFamily="66" charset="0"/>
                </a:rPr>
                <a:t> </a:t>
              </a:r>
              <a:r>
                <a:rPr lang="en-US" sz="6400" dirty="0" err="1">
                  <a:solidFill>
                    <a:srgbClr val="0070C0"/>
                  </a:solidFill>
                  <a:latin typeface="#9Slide05 Braxton Regular" panose="03060000000000000000" pitchFamily="66" charset="0"/>
                </a:rPr>
                <a:t>hỏi</a:t>
              </a:r>
              <a:endParaRPr lang="en-US" sz="6400" dirty="0">
                <a:solidFill>
                  <a:srgbClr val="0070C0"/>
                </a:solidFill>
                <a:latin typeface="#9Slide05 Braxton Regular" panose="03060000000000000000" pitchFamily="66" charset="0"/>
              </a:endParaRPr>
            </a:p>
          </p:txBody>
        </p:sp>
      </p:grpSp>
      <p:sp>
        <p:nvSpPr>
          <p:cNvPr id="8" name="Rectangle 7"/>
          <p:cNvSpPr/>
          <p:nvPr/>
        </p:nvSpPr>
        <p:spPr>
          <a:xfrm>
            <a:off x="9753600" y="876300"/>
            <a:ext cx="8001000" cy="673825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457200" algn="just">
              <a:lnSpc>
                <a:spcPct val="107000"/>
              </a:lnSpc>
              <a:spcAft>
                <a:spcPts val="0"/>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4000" dirty="0">
                <a:latin typeface="Times New Roman" panose="02020603050405020304" pitchFamily="18" charset="0"/>
                <a:ea typeface="Calibri" panose="020F0502020204030204" pitchFamily="34" charset="0"/>
                <a:cs typeface="Times New Roman" panose="02020603050405020304" pitchFamily="18" charset="0"/>
              </a:rPr>
              <a:t> NL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4000" dirty="0">
                <a:latin typeface="Times New Roman" panose="02020603050405020304" pitchFamily="18" charset="0"/>
                <a:ea typeface="Calibri" panose="020F0502020204030204" pitchFamily="34" charset="0"/>
                <a:cs typeface="Times New Roman" panose="02020603050405020304" pitchFamily="18" charset="0"/>
              </a:rPr>
              <a:t> 1 VĐĐS (con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mối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cộng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thuộc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kiểu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gì</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p>
          <a:p>
            <a:pPr marL="457200" algn="just">
              <a:lnSpc>
                <a:spcPct val="107000"/>
              </a:lnSpc>
              <a:spcAft>
                <a:spcPts val="0"/>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Mục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đích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4000" dirty="0">
                <a:latin typeface="Times New Roman" panose="02020603050405020304" pitchFamily="18" charset="0"/>
                <a:ea typeface="Calibri" panose="020F0502020204030204" pitchFamily="34" charset="0"/>
                <a:cs typeface="Times New Roman" panose="02020603050405020304" pitchFamily="18" charset="0"/>
              </a:rPr>
              <a:t> NL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4000" dirty="0">
                <a:latin typeface="Times New Roman" panose="02020603050405020304" pitchFamily="18" charset="0"/>
                <a:ea typeface="Calibri" panose="020F0502020204030204" pitchFamily="34" charset="0"/>
                <a:cs typeface="Times New Roman" panose="02020603050405020304" pitchFamily="18" charset="0"/>
              </a:rPr>
              <a:t> 1 VĐĐS (con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mối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cộng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p>
          <a:p>
            <a:pPr marL="457200" algn="just">
              <a:lnSpc>
                <a:spcPct val="107000"/>
              </a:lnSpc>
              <a:spcAft>
                <a:spcPts val="800"/>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tượng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4000" dirty="0">
                <a:latin typeface="Times New Roman" panose="02020603050405020304" pitchFamily="18" charset="0"/>
                <a:ea typeface="Calibri" panose="020F0502020204030204" pitchFamily="34" charset="0"/>
                <a:cs typeface="Times New Roman" panose="02020603050405020304" pitchFamily="18" charset="0"/>
              </a:rPr>
              <a:t> NL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4000" dirty="0">
                <a:latin typeface="Times New Roman" panose="02020603050405020304" pitchFamily="18" charset="0"/>
                <a:ea typeface="Calibri" panose="020F0502020204030204" pitchFamily="34" charset="0"/>
                <a:cs typeface="Times New Roman" panose="02020603050405020304" pitchFamily="18" charset="0"/>
              </a:rPr>
              <a:t> 1 VĐĐS (con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mối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cộng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p>
          <a:p>
            <a:pPr algn="just">
              <a:spcAft>
                <a:spcPts val="0"/>
              </a:spcAft>
            </a:pPr>
            <a:r>
              <a:rPr lang="en-US" sz="40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cầu</a:t>
            </a:r>
            <a:r>
              <a:rPr lang="en-US" sz="40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0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kiểu</a:t>
            </a:r>
            <a:r>
              <a:rPr lang="en-US" sz="40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6990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3;p32">
            <a:extLst>
              <a:ext uri="{FF2B5EF4-FFF2-40B4-BE49-F238E27FC236}">
                <a16:creationId xmlns:a16="http://schemas.microsoft.com/office/drawing/2014/main" xmlns="" id="{A091D936-3FB2-B7E5-157A-0A7C4029A2CF}"/>
              </a:ext>
            </a:extLst>
          </p:cNvPr>
          <p:cNvSpPr txBox="1">
            <a:spLocks/>
          </p:cNvSpPr>
          <p:nvPr/>
        </p:nvSpPr>
        <p:spPr>
          <a:xfrm>
            <a:off x="5462570" y="409269"/>
            <a:ext cx="7362860" cy="1347742"/>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6400" b="1" dirty="0">
                <a:solidFill>
                  <a:srgbClr val="FF0000"/>
                </a:solidFill>
                <a:latin typeface="#9Slide05 Braxton Regular" panose="03060000000000000000" pitchFamily="66" charset="0"/>
              </a:rPr>
              <a:t>I</a:t>
            </a:r>
            <a:r>
              <a:rPr lang="en-US" sz="6400" b="1" dirty="0" smtClean="0">
                <a:solidFill>
                  <a:srgbClr val="FF0000"/>
                </a:solidFill>
                <a:latin typeface="#9Slide05 Braxton Regular" panose="03060000000000000000" pitchFamily="66" charset="0"/>
              </a:rPr>
              <a:t>. </a:t>
            </a:r>
            <a:r>
              <a:rPr lang="en-US" sz="6400" b="1" dirty="0">
                <a:solidFill>
                  <a:srgbClr val="FF0000"/>
                </a:solidFill>
                <a:latin typeface="#9Slide05 Braxton Regular" panose="03060000000000000000" pitchFamily="66" charset="0"/>
              </a:rPr>
              <a:t>ĐỊNH HƯỚNG</a:t>
            </a:r>
          </a:p>
        </p:txBody>
      </p:sp>
      <p:grpSp>
        <p:nvGrpSpPr>
          <p:cNvPr id="3" name="Google Shape;469;p33">
            <a:extLst>
              <a:ext uri="{FF2B5EF4-FFF2-40B4-BE49-F238E27FC236}">
                <a16:creationId xmlns:a16="http://schemas.microsoft.com/office/drawing/2014/main" xmlns="" id="{558AD527-D3B4-039E-A20C-9C616F073832}"/>
              </a:ext>
            </a:extLst>
          </p:cNvPr>
          <p:cNvGrpSpPr/>
          <p:nvPr/>
        </p:nvGrpSpPr>
        <p:grpSpPr>
          <a:xfrm>
            <a:off x="957459" y="1757011"/>
            <a:ext cx="2130146" cy="7733734"/>
            <a:chOff x="841039" y="1212402"/>
            <a:chExt cx="1065073" cy="3524343"/>
          </a:xfrm>
        </p:grpSpPr>
        <p:sp>
          <p:nvSpPr>
            <p:cNvPr id="4" name="Google Shape;470;p33">
              <a:extLst>
                <a:ext uri="{FF2B5EF4-FFF2-40B4-BE49-F238E27FC236}">
                  <a16:creationId xmlns:a16="http://schemas.microsoft.com/office/drawing/2014/main" xmlns="" id="{33AF0812-7CCB-027E-A2A1-BEF4AC66798C}"/>
                </a:ext>
              </a:extLst>
            </p:cNvPr>
            <p:cNvSpPr/>
            <p:nvPr/>
          </p:nvSpPr>
          <p:spPr>
            <a:xfrm>
              <a:off x="842013" y="1213376"/>
              <a:ext cx="1064099" cy="3523369"/>
            </a:xfrm>
            <a:custGeom>
              <a:avLst/>
              <a:gdLst/>
              <a:ahLst/>
              <a:cxnLst/>
              <a:rect l="l" t="t" r="r" b="b"/>
              <a:pathLst>
                <a:path w="34963" h="115767" extrusionOk="0">
                  <a:moveTo>
                    <a:pt x="28655" y="0"/>
                  </a:moveTo>
                  <a:cubicBezTo>
                    <a:pt x="28636" y="0"/>
                    <a:pt x="28617" y="0"/>
                    <a:pt x="28597" y="1"/>
                  </a:cubicBezTo>
                  <a:lnTo>
                    <a:pt x="6334" y="1"/>
                  </a:lnTo>
                  <a:cubicBezTo>
                    <a:pt x="2819" y="1"/>
                    <a:pt x="0" y="2819"/>
                    <a:pt x="0" y="6334"/>
                  </a:cubicBezTo>
                  <a:lnTo>
                    <a:pt x="0" y="98111"/>
                  </a:lnTo>
                  <a:cubicBezTo>
                    <a:pt x="0" y="99821"/>
                    <a:pt x="697" y="101436"/>
                    <a:pt x="1900" y="102639"/>
                  </a:cubicBezTo>
                  <a:lnTo>
                    <a:pt x="8076" y="108657"/>
                  </a:lnTo>
                  <a:lnTo>
                    <a:pt x="13871" y="114294"/>
                  </a:lnTo>
                  <a:cubicBezTo>
                    <a:pt x="14869" y="115275"/>
                    <a:pt x="16167" y="115766"/>
                    <a:pt x="17466" y="115766"/>
                  </a:cubicBezTo>
                  <a:cubicBezTo>
                    <a:pt x="18764" y="115766"/>
                    <a:pt x="20063" y="115275"/>
                    <a:pt x="21060" y="114294"/>
                  </a:cubicBezTo>
                  <a:lnTo>
                    <a:pt x="26856" y="108657"/>
                  </a:lnTo>
                  <a:lnTo>
                    <a:pt x="33031" y="102639"/>
                  </a:lnTo>
                  <a:cubicBezTo>
                    <a:pt x="34266" y="101436"/>
                    <a:pt x="34931" y="99789"/>
                    <a:pt x="34963" y="98079"/>
                  </a:cubicBezTo>
                  <a:lnTo>
                    <a:pt x="34963" y="6334"/>
                  </a:lnTo>
                  <a:cubicBezTo>
                    <a:pt x="34963" y="2838"/>
                    <a:pt x="32113" y="0"/>
                    <a:pt x="28655" y="0"/>
                  </a:cubicBezTo>
                  <a:close/>
                </a:path>
              </a:pathLst>
            </a:custGeom>
            <a:solidFill>
              <a:srgbClr val="EFEFEF"/>
            </a:solidFill>
            <a:ln>
              <a:noFill/>
            </a:ln>
          </p:spPr>
          <p:txBody>
            <a:bodyPr spcFirstLastPara="1" wrap="square" lIns="182850" tIns="182850" rIns="182850" bIns="182850" anchor="ctr" anchorCtr="0">
              <a:noAutofit/>
            </a:bodyPr>
            <a:lstStyle/>
            <a:p>
              <a:endParaRPr sz="2400">
                <a:latin typeface="#9Slide03 Ample" panose="02000000000000000000" pitchFamily="2" charset="0"/>
              </a:endParaRPr>
            </a:p>
          </p:txBody>
        </p:sp>
        <p:sp>
          <p:nvSpPr>
            <p:cNvPr id="5" name="Google Shape;471;p33">
              <a:extLst>
                <a:ext uri="{FF2B5EF4-FFF2-40B4-BE49-F238E27FC236}">
                  <a16:creationId xmlns:a16="http://schemas.microsoft.com/office/drawing/2014/main" xmlns="" id="{27EB6FE5-CEA6-1C2E-AAD2-8A1A0DA948A4}"/>
                </a:ext>
              </a:extLst>
            </p:cNvPr>
            <p:cNvSpPr/>
            <p:nvPr/>
          </p:nvSpPr>
          <p:spPr>
            <a:xfrm>
              <a:off x="1087676" y="4520322"/>
              <a:ext cx="571600" cy="216423"/>
            </a:xfrm>
            <a:custGeom>
              <a:avLst/>
              <a:gdLst/>
              <a:ahLst/>
              <a:cxnLst/>
              <a:rect l="l" t="t" r="r" b="b"/>
              <a:pathLst>
                <a:path w="18781" h="7111" extrusionOk="0">
                  <a:moveTo>
                    <a:pt x="1" y="1"/>
                  </a:moveTo>
                  <a:lnTo>
                    <a:pt x="5796" y="5638"/>
                  </a:lnTo>
                  <a:cubicBezTo>
                    <a:pt x="6794" y="6619"/>
                    <a:pt x="8092" y="7110"/>
                    <a:pt x="9391" y="7110"/>
                  </a:cubicBezTo>
                  <a:cubicBezTo>
                    <a:pt x="10689" y="7110"/>
                    <a:pt x="11988" y="6619"/>
                    <a:pt x="12985" y="5638"/>
                  </a:cubicBezTo>
                  <a:lnTo>
                    <a:pt x="18781" y="1"/>
                  </a:lnTo>
                  <a:close/>
                </a:path>
              </a:pathLst>
            </a:custGeom>
            <a:solidFill>
              <a:srgbClr val="514D96"/>
            </a:solidFill>
            <a:ln>
              <a:noFill/>
            </a:ln>
          </p:spPr>
          <p:txBody>
            <a:bodyPr spcFirstLastPara="1" wrap="square" lIns="182850" tIns="182850" rIns="182850" bIns="182850" anchor="ctr" anchorCtr="0">
              <a:noAutofit/>
            </a:bodyPr>
            <a:lstStyle/>
            <a:p>
              <a:endParaRPr sz="2400">
                <a:latin typeface="#9Slide03 Ample" panose="02000000000000000000" pitchFamily="2" charset="0"/>
              </a:endParaRPr>
            </a:p>
          </p:txBody>
        </p:sp>
        <p:sp>
          <p:nvSpPr>
            <p:cNvPr id="6" name="Google Shape;472;p33">
              <a:extLst>
                <a:ext uri="{FF2B5EF4-FFF2-40B4-BE49-F238E27FC236}">
                  <a16:creationId xmlns:a16="http://schemas.microsoft.com/office/drawing/2014/main" xmlns="" id="{870E8D29-EF84-CE7F-0DE4-2F51594D7F83}"/>
                </a:ext>
              </a:extLst>
            </p:cNvPr>
            <p:cNvSpPr/>
            <p:nvPr/>
          </p:nvSpPr>
          <p:spPr>
            <a:xfrm>
              <a:off x="842013" y="1786863"/>
              <a:ext cx="1064099" cy="2411669"/>
            </a:xfrm>
            <a:custGeom>
              <a:avLst/>
              <a:gdLst/>
              <a:ahLst/>
              <a:cxnLst/>
              <a:rect l="l" t="t" r="r" b="b"/>
              <a:pathLst>
                <a:path w="34963" h="79240" extrusionOk="0">
                  <a:moveTo>
                    <a:pt x="0" y="1"/>
                  </a:moveTo>
                  <a:lnTo>
                    <a:pt x="0" y="79236"/>
                  </a:lnTo>
                  <a:cubicBezTo>
                    <a:pt x="118" y="79239"/>
                    <a:pt x="235" y="79240"/>
                    <a:pt x="352" y="79240"/>
                  </a:cubicBezTo>
                  <a:cubicBezTo>
                    <a:pt x="3272" y="79240"/>
                    <a:pt x="6153" y="78482"/>
                    <a:pt x="8741" y="77051"/>
                  </a:cubicBezTo>
                  <a:cubicBezTo>
                    <a:pt x="11465" y="78508"/>
                    <a:pt x="14465" y="79236"/>
                    <a:pt x="17470" y="79236"/>
                  </a:cubicBezTo>
                  <a:cubicBezTo>
                    <a:pt x="20474" y="79236"/>
                    <a:pt x="23483" y="78508"/>
                    <a:pt x="26222" y="77051"/>
                  </a:cubicBezTo>
                  <a:cubicBezTo>
                    <a:pt x="28780" y="78482"/>
                    <a:pt x="31660" y="79240"/>
                    <a:pt x="34608" y="79240"/>
                  </a:cubicBezTo>
                  <a:cubicBezTo>
                    <a:pt x="34726" y="79240"/>
                    <a:pt x="34845" y="79239"/>
                    <a:pt x="34963" y="79236"/>
                  </a:cubicBezTo>
                  <a:lnTo>
                    <a:pt x="34963" y="1"/>
                  </a:lnTo>
                  <a:close/>
                </a:path>
              </a:pathLst>
            </a:custGeom>
            <a:solidFill>
              <a:srgbClr val="9A95C1"/>
            </a:solidFill>
            <a:ln>
              <a:noFill/>
            </a:ln>
          </p:spPr>
          <p:txBody>
            <a:bodyPr spcFirstLastPara="1" wrap="square" lIns="182850" tIns="182850" rIns="182850" bIns="182850" anchor="ctr" anchorCtr="0">
              <a:noAutofit/>
            </a:bodyPr>
            <a:lstStyle/>
            <a:p>
              <a:endParaRPr sz="2400" dirty="0">
                <a:latin typeface="#9Slide03 Ample" panose="02000000000000000000" pitchFamily="2" charset="0"/>
              </a:endParaRPr>
            </a:p>
          </p:txBody>
        </p:sp>
        <p:sp>
          <p:nvSpPr>
            <p:cNvPr id="9" name="Google Shape;475;p33">
              <a:extLst>
                <a:ext uri="{FF2B5EF4-FFF2-40B4-BE49-F238E27FC236}">
                  <a16:creationId xmlns:a16="http://schemas.microsoft.com/office/drawing/2014/main" xmlns="" id="{C75ED612-13C9-2CE7-527F-2A42CAC1DC20}"/>
                </a:ext>
              </a:extLst>
            </p:cNvPr>
            <p:cNvSpPr/>
            <p:nvPr/>
          </p:nvSpPr>
          <p:spPr>
            <a:xfrm>
              <a:off x="848691" y="2473267"/>
              <a:ext cx="1057421" cy="841189"/>
            </a:xfrm>
            <a:custGeom>
              <a:avLst/>
              <a:gdLst/>
              <a:ahLst/>
              <a:cxnLst/>
              <a:rect l="l" t="t" r="r" b="b"/>
              <a:pathLst>
                <a:path w="34963" h="19826" extrusionOk="0">
                  <a:moveTo>
                    <a:pt x="0" y="0"/>
                  </a:moveTo>
                  <a:lnTo>
                    <a:pt x="0" y="19825"/>
                  </a:lnTo>
                  <a:lnTo>
                    <a:pt x="34963" y="19825"/>
                  </a:lnTo>
                  <a:lnTo>
                    <a:pt x="34963" y="0"/>
                  </a:lnTo>
                  <a:close/>
                </a:path>
              </a:pathLst>
            </a:custGeom>
            <a:solidFill>
              <a:srgbClr val="C96FA2"/>
            </a:solidFill>
            <a:ln>
              <a:noFill/>
            </a:ln>
          </p:spPr>
          <p:txBody>
            <a:bodyPr spcFirstLastPara="1" wrap="square" lIns="182850" tIns="182850" rIns="182850" bIns="182850" anchor="ctr" anchorCtr="0">
              <a:noAutofit/>
            </a:bodyPr>
            <a:lstStyle/>
            <a:p>
              <a:endParaRPr sz="2400" dirty="0">
                <a:latin typeface="#9Slide03 Ample" panose="02000000000000000000" pitchFamily="2" charset="0"/>
              </a:endParaRPr>
            </a:p>
          </p:txBody>
        </p:sp>
        <p:sp>
          <p:nvSpPr>
            <p:cNvPr id="10" name="Google Shape;476;p33">
              <a:extLst>
                <a:ext uri="{FF2B5EF4-FFF2-40B4-BE49-F238E27FC236}">
                  <a16:creationId xmlns:a16="http://schemas.microsoft.com/office/drawing/2014/main" xmlns="" id="{EE56B2B8-610F-B95C-C8C5-331228237A75}"/>
                </a:ext>
              </a:extLst>
            </p:cNvPr>
            <p:cNvSpPr/>
            <p:nvPr/>
          </p:nvSpPr>
          <p:spPr>
            <a:xfrm>
              <a:off x="1108015" y="1786863"/>
              <a:ext cx="532095" cy="2411578"/>
            </a:xfrm>
            <a:custGeom>
              <a:avLst/>
              <a:gdLst/>
              <a:ahLst/>
              <a:cxnLst/>
              <a:rect l="l" t="t" r="r" b="b"/>
              <a:pathLst>
                <a:path w="17483" h="79237" extrusionOk="0">
                  <a:moveTo>
                    <a:pt x="1" y="1"/>
                  </a:moveTo>
                  <a:lnTo>
                    <a:pt x="1" y="77051"/>
                  </a:lnTo>
                  <a:cubicBezTo>
                    <a:pt x="2725" y="78508"/>
                    <a:pt x="5725" y="79236"/>
                    <a:pt x="8730" y="79236"/>
                  </a:cubicBezTo>
                  <a:cubicBezTo>
                    <a:pt x="11734" y="79236"/>
                    <a:pt x="14743" y="78508"/>
                    <a:pt x="17482" y="77051"/>
                  </a:cubicBezTo>
                  <a:lnTo>
                    <a:pt x="17482" y="1"/>
                  </a:lnTo>
                  <a:close/>
                </a:path>
              </a:pathLst>
            </a:custGeom>
            <a:solidFill>
              <a:srgbClr val="FFFFFF">
                <a:alpha val="11170"/>
              </a:srgbClr>
            </a:solidFill>
            <a:ln>
              <a:noFill/>
            </a:ln>
          </p:spPr>
          <p:txBody>
            <a:bodyPr spcFirstLastPara="1" wrap="square" lIns="182850" tIns="182850" rIns="182850" bIns="182850" anchor="ctr" anchorCtr="0">
              <a:noAutofit/>
            </a:bodyPr>
            <a:lstStyle/>
            <a:p>
              <a:endParaRPr sz="2400" dirty="0">
                <a:latin typeface="#9Slide03 Ample" panose="02000000000000000000" pitchFamily="2" charset="0"/>
              </a:endParaRPr>
            </a:p>
          </p:txBody>
        </p:sp>
        <p:sp>
          <p:nvSpPr>
            <p:cNvPr id="11" name="Google Shape;477;p33">
              <a:extLst>
                <a:ext uri="{FF2B5EF4-FFF2-40B4-BE49-F238E27FC236}">
                  <a16:creationId xmlns:a16="http://schemas.microsoft.com/office/drawing/2014/main" xmlns="" id="{A81B22BC-B16F-B549-78C6-35C53C7405BD}"/>
                </a:ext>
              </a:extLst>
            </p:cNvPr>
            <p:cNvSpPr/>
            <p:nvPr/>
          </p:nvSpPr>
          <p:spPr>
            <a:xfrm>
              <a:off x="842013" y="1212402"/>
              <a:ext cx="1064099" cy="573517"/>
            </a:xfrm>
            <a:custGeom>
              <a:avLst/>
              <a:gdLst/>
              <a:ahLst/>
              <a:cxnLst/>
              <a:rect l="l" t="t" r="r" b="b"/>
              <a:pathLst>
                <a:path w="34963" h="18844" extrusionOk="0">
                  <a:moveTo>
                    <a:pt x="6334" y="1"/>
                  </a:moveTo>
                  <a:cubicBezTo>
                    <a:pt x="2851" y="1"/>
                    <a:pt x="0" y="2851"/>
                    <a:pt x="0" y="6335"/>
                  </a:cubicBezTo>
                  <a:lnTo>
                    <a:pt x="0" y="18844"/>
                  </a:lnTo>
                  <a:lnTo>
                    <a:pt x="34963" y="18844"/>
                  </a:lnTo>
                  <a:lnTo>
                    <a:pt x="34963" y="6366"/>
                  </a:lnTo>
                  <a:cubicBezTo>
                    <a:pt x="34963" y="2851"/>
                    <a:pt x="32113" y="1"/>
                    <a:pt x="28597" y="1"/>
                  </a:cubicBezTo>
                  <a:close/>
                </a:path>
              </a:pathLst>
            </a:custGeom>
            <a:solidFill>
              <a:srgbClr val="514D96"/>
            </a:solidFill>
            <a:ln>
              <a:noFill/>
            </a:ln>
          </p:spPr>
          <p:txBody>
            <a:bodyPr spcFirstLastPara="1" wrap="square" lIns="182850" tIns="182850" rIns="182850" bIns="182850" anchor="ctr" anchorCtr="0">
              <a:noAutofit/>
            </a:bodyPr>
            <a:lstStyle/>
            <a:p>
              <a:endParaRPr sz="2400">
                <a:latin typeface="#9Slide03 Ample" panose="02000000000000000000" pitchFamily="2" charset="0"/>
              </a:endParaRPr>
            </a:p>
          </p:txBody>
        </p:sp>
        <p:sp>
          <p:nvSpPr>
            <p:cNvPr id="12" name="Google Shape;478;p33">
              <a:extLst>
                <a:ext uri="{FF2B5EF4-FFF2-40B4-BE49-F238E27FC236}">
                  <a16:creationId xmlns:a16="http://schemas.microsoft.com/office/drawing/2014/main" xmlns="" id="{1EA34754-F019-B725-28DA-38DAFD2E5588}"/>
                </a:ext>
              </a:extLst>
            </p:cNvPr>
            <p:cNvSpPr/>
            <p:nvPr/>
          </p:nvSpPr>
          <p:spPr>
            <a:xfrm>
              <a:off x="841039" y="1624949"/>
              <a:ext cx="1065073" cy="161945"/>
            </a:xfrm>
            <a:custGeom>
              <a:avLst/>
              <a:gdLst/>
              <a:ahLst/>
              <a:cxnLst/>
              <a:rect l="l" t="t" r="r" b="b"/>
              <a:pathLst>
                <a:path w="34995" h="5321" extrusionOk="0">
                  <a:moveTo>
                    <a:pt x="1" y="0"/>
                  </a:moveTo>
                  <a:lnTo>
                    <a:pt x="32" y="5321"/>
                  </a:lnTo>
                  <a:lnTo>
                    <a:pt x="34995" y="5321"/>
                  </a:lnTo>
                  <a:lnTo>
                    <a:pt x="34963" y="0"/>
                  </a:lnTo>
                  <a:close/>
                </a:path>
              </a:pathLst>
            </a:custGeom>
            <a:solidFill>
              <a:srgbClr val="645CA7"/>
            </a:solidFill>
            <a:ln>
              <a:noFill/>
            </a:ln>
          </p:spPr>
          <p:txBody>
            <a:bodyPr spcFirstLastPara="1" wrap="square" lIns="182850" tIns="182850" rIns="182850" bIns="182850" anchor="ctr" anchorCtr="0">
              <a:noAutofit/>
            </a:bodyPr>
            <a:lstStyle/>
            <a:p>
              <a:endParaRPr sz="2400">
                <a:latin typeface="#9Slide03 Ample" panose="02000000000000000000" pitchFamily="2" charset="0"/>
              </a:endParaRPr>
            </a:p>
          </p:txBody>
        </p:sp>
      </p:grpSp>
      <p:grpSp>
        <p:nvGrpSpPr>
          <p:cNvPr id="19" name="Group 18">
            <a:extLst>
              <a:ext uri="{FF2B5EF4-FFF2-40B4-BE49-F238E27FC236}">
                <a16:creationId xmlns:a16="http://schemas.microsoft.com/office/drawing/2014/main" xmlns="" id="{F595BD59-F828-8BC7-E701-3402E1F6E871}"/>
              </a:ext>
            </a:extLst>
          </p:cNvPr>
          <p:cNvGrpSpPr/>
          <p:nvPr/>
        </p:nvGrpSpPr>
        <p:grpSpPr>
          <a:xfrm>
            <a:off x="3422050" y="3160146"/>
            <a:ext cx="1460500" cy="323888"/>
            <a:chOff x="2073335" y="2011390"/>
            <a:chExt cx="730250" cy="161944"/>
          </a:xfrm>
        </p:grpSpPr>
        <p:cxnSp>
          <p:nvCxnSpPr>
            <p:cNvPr id="18" name="Straight Arrow Connector 17">
              <a:extLst>
                <a:ext uri="{FF2B5EF4-FFF2-40B4-BE49-F238E27FC236}">
                  <a16:creationId xmlns:a16="http://schemas.microsoft.com/office/drawing/2014/main" xmlns="" id="{FCCEBBE9-F5DF-F06A-CDF2-6AE69EE274D5}"/>
                </a:ext>
              </a:extLst>
            </p:cNvPr>
            <p:cNvCxnSpPr>
              <a:cxnSpLocks/>
            </p:cNvCxnSpPr>
            <p:nvPr/>
          </p:nvCxnSpPr>
          <p:spPr>
            <a:xfrm>
              <a:off x="2156604" y="2087592"/>
              <a:ext cx="646981" cy="0"/>
            </a:xfrm>
            <a:prstGeom prst="straightConnector1">
              <a:avLst/>
            </a:prstGeom>
            <a:ln w="38100">
              <a:solidFill>
                <a:schemeClr val="bg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Google Shape;413;p31">
              <a:extLst>
                <a:ext uri="{FF2B5EF4-FFF2-40B4-BE49-F238E27FC236}">
                  <a16:creationId xmlns:a16="http://schemas.microsoft.com/office/drawing/2014/main" xmlns="" id="{4A3E719F-4768-7549-3795-A166F3C22F79}"/>
                </a:ext>
              </a:extLst>
            </p:cNvPr>
            <p:cNvSpPr/>
            <p:nvPr/>
          </p:nvSpPr>
          <p:spPr>
            <a:xfrm>
              <a:off x="2073335" y="2011390"/>
              <a:ext cx="160914" cy="161944"/>
            </a:xfrm>
            <a:custGeom>
              <a:avLst/>
              <a:gdLst/>
              <a:ahLst/>
              <a:cxnLst/>
              <a:rect l="l" t="t" r="r" b="b"/>
              <a:pathLst>
                <a:path w="2376" h="2376" extrusionOk="0">
                  <a:moveTo>
                    <a:pt x="1204" y="1"/>
                  </a:moveTo>
                  <a:cubicBezTo>
                    <a:pt x="539" y="1"/>
                    <a:pt x="1" y="539"/>
                    <a:pt x="1" y="1204"/>
                  </a:cubicBezTo>
                  <a:cubicBezTo>
                    <a:pt x="1" y="1869"/>
                    <a:pt x="539" y="2376"/>
                    <a:pt x="1204" y="2376"/>
                  </a:cubicBezTo>
                  <a:cubicBezTo>
                    <a:pt x="1837" y="2376"/>
                    <a:pt x="2376" y="1869"/>
                    <a:pt x="2376" y="1204"/>
                  </a:cubicBezTo>
                  <a:cubicBezTo>
                    <a:pt x="2376" y="539"/>
                    <a:pt x="1837" y="1"/>
                    <a:pt x="1204" y="1"/>
                  </a:cubicBezTo>
                  <a:close/>
                </a:path>
              </a:pathLst>
            </a:custGeom>
            <a:solidFill>
              <a:schemeClr val="bg1">
                <a:lumMod val="60000"/>
                <a:lumOff val="40000"/>
              </a:schemeClr>
            </a:solidFill>
            <a:ln>
              <a:noFill/>
            </a:ln>
          </p:spPr>
          <p:txBody>
            <a:bodyPr spcFirstLastPara="1" wrap="square" lIns="182850" tIns="182850" rIns="182850" bIns="182850" anchor="ctr" anchorCtr="0">
              <a:noAutofit/>
            </a:bodyPr>
            <a:lstStyle/>
            <a:p>
              <a:endParaRPr sz="3600"/>
            </a:p>
          </p:txBody>
        </p:sp>
      </p:grpSp>
      <p:sp>
        <p:nvSpPr>
          <p:cNvPr id="24" name="Rectangle 23">
            <a:extLst>
              <a:ext uri="{FF2B5EF4-FFF2-40B4-BE49-F238E27FC236}">
                <a16:creationId xmlns:a16="http://schemas.microsoft.com/office/drawing/2014/main" xmlns="" id="{AF307AB5-70FD-562B-D05E-9E48AAD5F39B}"/>
              </a:ext>
            </a:extLst>
          </p:cNvPr>
          <p:cNvSpPr/>
          <p:nvPr/>
        </p:nvSpPr>
        <p:spPr>
          <a:xfrm>
            <a:off x="5191410" y="2759791"/>
            <a:ext cx="3176212" cy="1101402"/>
          </a:xfrm>
          <a:prstGeom prst="rect">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800" spc="160" dirty="0" err="1">
                <a:solidFill>
                  <a:srgbClr val="5D4532"/>
                </a:solidFill>
                <a:latin typeface="#9Slide03 Ample" panose="02000000000000000000" pitchFamily="2" charset="0"/>
              </a:rPr>
              <a:t>Kiểu</a:t>
            </a:r>
            <a:r>
              <a:rPr lang="en-US" sz="4800" spc="160" dirty="0">
                <a:solidFill>
                  <a:srgbClr val="5D4532"/>
                </a:solidFill>
                <a:latin typeface="#9Slide03 Ample" panose="02000000000000000000" pitchFamily="2" charset="0"/>
              </a:rPr>
              <a:t> </a:t>
            </a:r>
            <a:r>
              <a:rPr lang="en-US" sz="4800" spc="160" dirty="0" err="1">
                <a:solidFill>
                  <a:srgbClr val="5D4532"/>
                </a:solidFill>
                <a:latin typeface="#9Slide03 Ample" panose="02000000000000000000" pitchFamily="2" charset="0"/>
              </a:rPr>
              <a:t>bài</a:t>
            </a:r>
            <a:endParaRPr lang="en-US" sz="4800" dirty="0">
              <a:latin typeface="#9Slide03 AmpleSoft" panose="02000000000000000000" pitchFamily="2" charset="0"/>
            </a:endParaRPr>
          </a:p>
        </p:txBody>
      </p:sp>
      <p:grpSp>
        <p:nvGrpSpPr>
          <p:cNvPr id="25" name="Group 24">
            <a:extLst>
              <a:ext uri="{FF2B5EF4-FFF2-40B4-BE49-F238E27FC236}">
                <a16:creationId xmlns:a16="http://schemas.microsoft.com/office/drawing/2014/main" xmlns="" id="{23F4F00B-57A7-AEB3-4631-6A92B7D59E82}"/>
              </a:ext>
            </a:extLst>
          </p:cNvPr>
          <p:cNvGrpSpPr/>
          <p:nvPr/>
        </p:nvGrpSpPr>
        <p:grpSpPr>
          <a:xfrm>
            <a:off x="3422050" y="5476332"/>
            <a:ext cx="1460500" cy="323888"/>
            <a:chOff x="2073335" y="2011390"/>
            <a:chExt cx="730250" cy="161944"/>
          </a:xfrm>
          <a:solidFill>
            <a:srgbClr val="C96FA2"/>
          </a:solidFill>
        </p:grpSpPr>
        <p:cxnSp>
          <p:nvCxnSpPr>
            <p:cNvPr id="26" name="Straight Arrow Connector 25">
              <a:extLst>
                <a:ext uri="{FF2B5EF4-FFF2-40B4-BE49-F238E27FC236}">
                  <a16:creationId xmlns:a16="http://schemas.microsoft.com/office/drawing/2014/main" xmlns="" id="{C47EBC5B-70FC-69B1-09B2-A1310D21DE13}"/>
                </a:ext>
              </a:extLst>
            </p:cNvPr>
            <p:cNvCxnSpPr>
              <a:cxnSpLocks/>
            </p:cNvCxnSpPr>
            <p:nvPr/>
          </p:nvCxnSpPr>
          <p:spPr>
            <a:xfrm flipV="1">
              <a:off x="2156604" y="2086562"/>
              <a:ext cx="646981" cy="1030"/>
            </a:xfrm>
            <a:prstGeom prst="straightConnector1">
              <a:avLst/>
            </a:prstGeom>
            <a:grpFill/>
            <a:ln w="38100">
              <a:solidFill>
                <a:srgbClr val="C96FA2"/>
              </a:solidFill>
              <a:tailEnd type="triangle"/>
            </a:ln>
          </p:spPr>
          <p:style>
            <a:lnRef idx="1">
              <a:schemeClr val="accent1"/>
            </a:lnRef>
            <a:fillRef idx="0">
              <a:schemeClr val="accent1"/>
            </a:fillRef>
            <a:effectRef idx="0">
              <a:schemeClr val="accent1"/>
            </a:effectRef>
            <a:fontRef idx="minor">
              <a:schemeClr val="tx1"/>
            </a:fontRef>
          </p:style>
        </p:cxnSp>
        <p:sp>
          <p:nvSpPr>
            <p:cNvPr id="27" name="Google Shape;413;p31">
              <a:extLst>
                <a:ext uri="{FF2B5EF4-FFF2-40B4-BE49-F238E27FC236}">
                  <a16:creationId xmlns:a16="http://schemas.microsoft.com/office/drawing/2014/main" xmlns="" id="{5D975604-E878-A5C1-5E79-F6FFE5C20AD0}"/>
                </a:ext>
              </a:extLst>
            </p:cNvPr>
            <p:cNvSpPr/>
            <p:nvPr/>
          </p:nvSpPr>
          <p:spPr>
            <a:xfrm>
              <a:off x="2073335" y="2011390"/>
              <a:ext cx="160914" cy="161944"/>
            </a:xfrm>
            <a:custGeom>
              <a:avLst/>
              <a:gdLst/>
              <a:ahLst/>
              <a:cxnLst/>
              <a:rect l="l" t="t" r="r" b="b"/>
              <a:pathLst>
                <a:path w="2376" h="2376" extrusionOk="0">
                  <a:moveTo>
                    <a:pt x="1204" y="1"/>
                  </a:moveTo>
                  <a:cubicBezTo>
                    <a:pt x="539" y="1"/>
                    <a:pt x="1" y="539"/>
                    <a:pt x="1" y="1204"/>
                  </a:cubicBezTo>
                  <a:cubicBezTo>
                    <a:pt x="1" y="1869"/>
                    <a:pt x="539" y="2376"/>
                    <a:pt x="1204" y="2376"/>
                  </a:cubicBezTo>
                  <a:cubicBezTo>
                    <a:pt x="1837" y="2376"/>
                    <a:pt x="2376" y="1869"/>
                    <a:pt x="2376" y="1204"/>
                  </a:cubicBezTo>
                  <a:cubicBezTo>
                    <a:pt x="2376" y="539"/>
                    <a:pt x="1837" y="1"/>
                    <a:pt x="1204" y="1"/>
                  </a:cubicBezTo>
                  <a:close/>
                </a:path>
              </a:pathLst>
            </a:custGeom>
            <a:grpFill/>
            <a:ln>
              <a:noFill/>
            </a:ln>
          </p:spPr>
          <p:txBody>
            <a:bodyPr spcFirstLastPara="1" wrap="square" lIns="182850" tIns="182850" rIns="182850" bIns="182850" anchor="ctr" anchorCtr="0">
              <a:noAutofit/>
            </a:bodyPr>
            <a:lstStyle/>
            <a:p>
              <a:endParaRPr sz="3600"/>
            </a:p>
          </p:txBody>
        </p:sp>
      </p:grpSp>
      <p:sp>
        <p:nvSpPr>
          <p:cNvPr id="28" name="Rectangle 27">
            <a:extLst>
              <a:ext uri="{FF2B5EF4-FFF2-40B4-BE49-F238E27FC236}">
                <a16:creationId xmlns:a16="http://schemas.microsoft.com/office/drawing/2014/main" xmlns="" id="{489BAAA9-8EFC-C61E-6A65-BF20371F71F3}"/>
              </a:ext>
            </a:extLst>
          </p:cNvPr>
          <p:cNvSpPr/>
          <p:nvPr/>
        </p:nvSpPr>
        <p:spPr>
          <a:xfrm>
            <a:off x="5191410" y="5075977"/>
            <a:ext cx="3176212" cy="1101402"/>
          </a:xfrm>
          <a:prstGeom prst="rect">
            <a:avLst/>
          </a:prstGeom>
          <a:solidFill>
            <a:srgbClr val="ECCC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800" spc="160" dirty="0" err="1">
                <a:solidFill>
                  <a:srgbClr val="5D4532"/>
                </a:solidFill>
                <a:latin typeface="#9Slide03 Ample" panose="02000000000000000000" pitchFamily="2" charset="0"/>
              </a:rPr>
              <a:t>Mục</a:t>
            </a:r>
            <a:r>
              <a:rPr lang="en-US" sz="4800" spc="160" dirty="0">
                <a:solidFill>
                  <a:srgbClr val="5D4532"/>
                </a:solidFill>
                <a:latin typeface="#9Slide03 Ample" panose="02000000000000000000" pitchFamily="2" charset="0"/>
              </a:rPr>
              <a:t> </a:t>
            </a:r>
            <a:r>
              <a:rPr lang="en-US" sz="4800" spc="160" dirty="0" err="1">
                <a:solidFill>
                  <a:srgbClr val="5D4532"/>
                </a:solidFill>
                <a:latin typeface="#9Slide03 Ample" panose="02000000000000000000" pitchFamily="2" charset="0"/>
              </a:rPr>
              <a:t>đích</a:t>
            </a:r>
            <a:endParaRPr lang="en-US" sz="4800" spc="160" dirty="0">
              <a:solidFill>
                <a:srgbClr val="5D4532"/>
              </a:solidFill>
              <a:latin typeface="#9Slide03 AmpleSoft" panose="02000000000000000000" pitchFamily="2" charset="0"/>
            </a:endParaRPr>
          </a:p>
        </p:txBody>
      </p:sp>
      <p:sp>
        <p:nvSpPr>
          <p:cNvPr id="32" name="TextBox 31">
            <a:extLst>
              <a:ext uri="{FF2B5EF4-FFF2-40B4-BE49-F238E27FC236}">
                <a16:creationId xmlns:a16="http://schemas.microsoft.com/office/drawing/2014/main" xmlns="" id="{47CCDC46-14AC-6DA9-344A-2027211704C4}"/>
              </a:ext>
            </a:extLst>
          </p:cNvPr>
          <p:cNvSpPr txBox="1"/>
          <p:nvPr/>
        </p:nvSpPr>
        <p:spPr>
          <a:xfrm>
            <a:off x="8676482" y="4388967"/>
            <a:ext cx="9144000" cy="3046988"/>
          </a:xfrm>
          <a:prstGeom prst="rect">
            <a:avLst/>
          </a:prstGeom>
          <a:noFill/>
        </p:spPr>
        <p:txBody>
          <a:bodyPr wrap="square">
            <a:spAutoFit/>
          </a:bodyPr>
          <a:lstStyle/>
          <a:p>
            <a:pPr algn="just">
              <a:lnSpc>
                <a:spcPct val="80000"/>
              </a:lnSpc>
            </a:pPr>
            <a:r>
              <a:rPr lang="en-US" sz="4800" spc="160" dirty="0" err="1">
                <a:latin typeface="#9Slide03 AmpleSoft" panose="02000000000000000000" pitchFamily="2" charset="0"/>
              </a:rPr>
              <a:t>Làm</a:t>
            </a:r>
            <a:r>
              <a:rPr lang="en-US" sz="4800" spc="160" dirty="0">
                <a:latin typeface="#9Slide03 AmpleSoft" panose="02000000000000000000" pitchFamily="2" charset="0"/>
              </a:rPr>
              <a:t> </a:t>
            </a:r>
            <a:r>
              <a:rPr lang="en-US" sz="4800" spc="160" dirty="0" err="1">
                <a:latin typeface="#9Slide03 AmpleSoft" panose="02000000000000000000" pitchFamily="2" charset="0"/>
              </a:rPr>
              <a:t>rõ</a:t>
            </a:r>
            <a:r>
              <a:rPr lang="en-US" sz="4800" spc="160" dirty="0">
                <a:latin typeface="#9Slide03 AmpleSoft" panose="02000000000000000000" pitchFamily="2" charset="0"/>
              </a:rPr>
              <a:t> MQH </a:t>
            </a:r>
            <a:r>
              <a:rPr lang="en-US" sz="4800" spc="160" dirty="0" err="1">
                <a:latin typeface="#9Slide03 AmpleSoft" panose="02000000000000000000" pitchFamily="2" charset="0"/>
              </a:rPr>
              <a:t>giữa</a:t>
            </a:r>
            <a:r>
              <a:rPr lang="en-US" sz="4800" spc="160" dirty="0">
                <a:latin typeface="#9Slide03 AmpleSoft" panose="02000000000000000000" pitchFamily="2" charset="0"/>
              </a:rPr>
              <a:t> con </a:t>
            </a:r>
            <a:r>
              <a:rPr lang="en-US" sz="4800" spc="160" dirty="0" err="1">
                <a:latin typeface="#9Slide03 AmpleSoft" panose="02000000000000000000" pitchFamily="2" charset="0"/>
              </a:rPr>
              <a:t>người</a:t>
            </a:r>
            <a:r>
              <a:rPr lang="en-US" sz="4800" spc="160" dirty="0">
                <a:latin typeface="#9Slide03 AmpleSoft" panose="02000000000000000000" pitchFamily="2" charset="0"/>
              </a:rPr>
              <a:t> </a:t>
            </a:r>
            <a:r>
              <a:rPr lang="en-US" sz="4800" spc="160" dirty="0" err="1">
                <a:latin typeface="#9Slide03 AmpleSoft" panose="02000000000000000000" pitchFamily="2" charset="0"/>
              </a:rPr>
              <a:t>với</a:t>
            </a:r>
            <a:r>
              <a:rPr lang="en-US" sz="4800" spc="160" dirty="0">
                <a:latin typeface="#9Slide03 AmpleSoft" panose="02000000000000000000" pitchFamily="2" charset="0"/>
              </a:rPr>
              <a:t> </a:t>
            </a:r>
            <a:r>
              <a:rPr lang="en-US" sz="4800" spc="160" dirty="0" err="1">
                <a:latin typeface="#9Slide03 AmpleSoft" panose="02000000000000000000" pitchFamily="2" charset="0"/>
              </a:rPr>
              <a:t>cộng</a:t>
            </a:r>
            <a:r>
              <a:rPr lang="en-US" sz="4800" spc="160" dirty="0">
                <a:latin typeface="#9Slide03 AmpleSoft" panose="02000000000000000000" pitchFamily="2" charset="0"/>
              </a:rPr>
              <a:t> </a:t>
            </a:r>
            <a:r>
              <a:rPr lang="en-US" sz="4800" spc="160" dirty="0" err="1">
                <a:latin typeface="#9Slide03 AmpleSoft" panose="02000000000000000000" pitchFamily="2" charset="0"/>
              </a:rPr>
              <a:t>đồng</a:t>
            </a:r>
            <a:r>
              <a:rPr lang="en-US" sz="4800" spc="160" dirty="0">
                <a:latin typeface="#9Slide03 AmpleSoft" panose="02000000000000000000" pitchFamily="2" charset="0"/>
              </a:rPr>
              <a:t>, </a:t>
            </a:r>
            <a:r>
              <a:rPr lang="en-US" sz="4800" spc="160" dirty="0" err="1">
                <a:latin typeface="#9Slide03 AmpleSoft" panose="02000000000000000000" pitchFamily="2" charset="0"/>
              </a:rPr>
              <a:t>đất</a:t>
            </a:r>
            <a:r>
              <a:rPr lang="en-US" sz="4800" spc="160" dirty="0">
                <a:latin typeface="#9Slide03 AmpleSoft" panose="02000000000000000000" pitchFamily="2" charset="0"/>
              </a:rPr>
              <a:t> </a:t>
            </a:r>
            <a:r>
              <a:rPr lang="en-US" sz="4800" spc="160" dirty="0" err="1">
                <a:latin typeface="#9Slide03 AmpleSoft" panose="02000000000000000000" pitchFamily="2" charset="0"/>
              </a:rPr>
              <a:t>nước</a:t>
            </a:r>
            <a:r>
              <a:rPr lang="en-US" sz="4800" spc="160" dirty="0">
                <a:latin typeface="#9Slide03 AmpleSoft" panose="02000000000000000000" pitchFamily="2" charset="0"/>
              </a:rPr>
              <a:t> + </a:t>
            </a:r>
            <a:r>
              <a:rPr lang="en-US" sz="4800" spc="160" dirty="0" err="1">
                <a:latin typeface="#9Slide03 AmpleSoft" panose="02000000000000000000" pitchFamily="2" charset="0"/>
              </a:rPr>
              <a:t>Nâng</a:t>
            </a:r>
            <a:r>
              <a:rPr lang="en-US" sz="4800" spc="160" dirty="0">
                <a:latin typeface="#9Slide03 AmpleSoft" panose="02000000000000000000" pitchFamily="2" charset="0"/>
              </a:rPr>
              <a:t> </a:t>
            </a:r>
            <a:r>
              <a:rPr lang="en-US" sz="4800" spc="160" dirty="0" err="1">
                <a:latin typeface="#9Slide03 AmpleSoft" panose="02000000000000000000" pitchFamily="2" charset="0"/>
              </a:rPr>
              <a:t>cao</a:t>
            </a:r>
            <a:r>
              <a:rPr lang="en-US" sz="4800" spc="160" dirty="0">
                <a:latin typeface="#9Slide03 AmpleSoft" panose="02000000000000000000" pitchFamily="2" charset="0"/>
              </a:rPr>
              <a:t> ý </a:t>
            </a:r>
            <a:r>
              <a:rPr lang="en-US" sz="4800" spc="160" dirty="0" err="1">
                <a:latin typeface="#9Slide03 AmpleSoft" panose="02000000000000000000" pitchFamily="2" charset="0"/>
              </a:rPr>
              <a:t>thức</a:t>
            </a:r>
            <a:r>
              <a:rPr lang="en-US" sz="4800" spc="160" dirty="0">
                <a:latin typeface="#9Slide03 AmpleSoft" panose="02000000000000000000" pitchFamily="2" charset="0"/>
              </a:rPr>
              <a:t> </a:t>
            </a:r>
            <a:r>
              <a:rPr lang="en-US" sz="4800" spc="160" dirty="0" err="1">
                <a:latin typeface="#9Slide03 AmpleSoft" panose="02000000000000000000" pitchFamily="2" charset="0"/>
              </a:rPr>
              <a:t>trách</a:t>
            </a:r>
            <a:r>
              <a:rPr lang="en-US" sz="4800" spc="160" dirty="0">
                <a:latin typeface="#9Slide03 AmpleSoft" panose="02000000000000000000" pitchFamily="2" charset="0"/>
              </a:rPr>
              <a:t> </a:t>
            </a:r>
            <a:r>
              <a:rPr lang="en-US" sz="4800" spc="160" dirty="0" err="1">
                <a:latin typeface="#9Slide03 AmpleSoft" panose="02000000000000000000" pitchFamily="2" charset="0"/>
              </a:rPr>
              <a:t>nhiệm</a:t>
            </a:r>
            <a:r>
              <a:rPr lang="en-US" sz="4800" spc="160" dirty="0">
                <a:latin typeface="#9Slide03 AmpleSoft" panose="02000000000000000000" pitchFamily="2" charset="0"/>
              </a:rPr>
              <a:t> </a:t>
            </a:r>
            <a:r>
              <a:rPr lang="en-US" sz="4800" spc="160" dirty="0" err="1">
                <a:latin typeface="#9Slide03 AmpleSoft" panose="02000000000000000000" pitchFamily="2" charset="0"/>
              </a:rPr>
              <a:t>của</a:t>
            </a:r>
            <a:r>
              <a:rPr lang="en-US" sz="4800" spc="160" dirty="0">
                <a:latin typeface="#9Slide03 AmpleSoft" panose="02000000000000000000" pitchFamily="2" charset="0"/>
              </a:rPr>
              <a:t> </a:t>
            </a:r>
            <a:r>
              <a:rPr lang="en-US" sz="4800" spc="160" dirty="0" err="1">
                <a:latin typeface="#9Slide03 AmpleSoft" panose="02000000000000000000" pitchFamily="2" charset="0"/>
              </a:rPr>
              <a:t>cá</a:t>
            </a:r>
            <a:r>
              <a:rPr lang="en-US" sz="4800" spc="160" dirty="0">
                <a:latin typeface="#9Slide03 AmpleSoft" panose="02000000000000000000" pitchFamily="2" charset="0"/>
              </a:rPr>
              <a:t> </a:t>
            </a:r>
            <a:r>
              <a:rPr lang="en-US" sz="4800" spc="160" dirty="0" err="1">
                <a:latin typeface="#9Slide03 AmpleSoft" panose="02000000000000000000" pitchFamily="2" charset="0"/>
              </a:rPr>
              <a:t>nhân</a:t>
            </a:r>
            <a:r>
              <a:rPr lang="en-US" sz="4800" spc="160" dirty="0">
                <a:latin typeface="#9Slide03 AmpleSoft" panose="02000000000000000000" pitchFamily="2" charset="0"/>
              </a:rPr>
              <a:t> </a:t>
            </a:r>
            <a:r>
              <a:rPr lang="en-US" sz="4800" spc="160" dirty="0" err="1">
                <a:latin typeface="#9Slide03 AmpleSoft" panose="02000000000000000000" pitchFamily="2" charset="0"/>
              </a:rPr>
              <a:t>với</a:t>
            </a:r>
            <a:r>
              <a:rPr lang="en-US" sz="4800" spc="160" dirty="0">
                <a:latin typeface="#9Slide03 AmpleSoft" panose="02000000000000000000" pitchFamily="2" charset="0"/>
              </a:rPr>
              <a:t> </a:t>
            </a:r>
            <a:r>
              <a:rPr lang="en-US" sz="4800" spc="160" dirty="0" err="1">
                <a:latin typeface="#9Slide03 AmpleSoft" panose="02000000000000000000" pitchFamily="2" charset="0"/>
              </a:rPr>
              <a:t>công</a:t>
            </a:r>
            <a:r>
              <a:rPr lang="en-US" sz="4800" spc="160" dirty="0">
                <a:latin typeface="#9Slide03 AmpleSoft" panose="02000000000000000000" pitchFamily="2" charset="0"/>
              </a:rPr>
              <a:t> </a:t>
            </a:r>
            <a:r>
              <a:rPr lang="en-US" sz="4800" spc="160" dirty="0" err="1">
                <a:latin typeface="#9Slide03 AmpleSoft" panose="02000000000000000000" pitchFamily="2" charset="0"/>
              </a:rPr>
              <a:t>việc</a:t>
            </a:r>
            <a:r>
              <a:rPr lang="en-US" sz="4800" spc="160" dirty="0">
                <a:latin typeface="#9Slide03 AmpleSoft" panose="02000000000000000000" pitchFamily="2" charset="0"/>
              </a:rPr>
              <a:t> </a:t>
            </a:r>
            <a:r>
              <a:rPr lang="en-US" sz="4800" spc="160" dirty="0" err="1">
                <a:latin typeface="#9Slide03 AmpleSoft" panose="02000000000000000000" pitchFamily="2" charset="0"/>
              </a:rPr>
              <a:t>chung</a:t>
            </a:r>
            <a:endParaRPr lang="en-US" sz="4800" dirty="0"/>
          </a:p>
        </p:txBody>
      </p:sp>
      <p:sp>
        <p:nvSpPr>
          <p:cNvPr id="34" name="TextBox 33">
            <a:extLst>
              <a:ext uri="{FF2B5EF4-FFF2-40B4-BE49-F238E27FC236}">
                <a16:creationId xmlns:a16="http://schemas.microsoft.com/office/drawing/2014/main" xmlns="" id="{FCC6392F-E12A-B164-E895-2C8CB55DDBCD}"/>
              </a:ext>
            </a:extLst>
          </p:cNvPr>
          <p:cNvSpPr txBox="1"/>
          <p:nvPr/>
        </p:nvSpPr>
        <p:spPr>
          <a:xfrm>
            <a:off x="8676482" y="2798026"/>
            <a:ext cx="9144000" cy="830997"/>
          </a:xfrm>
          <a:prstGeom prst="rect">
            <a:avLst/>
          </a:prstGeom>
          <a:noFill/>
        </p:spPr>
        <p:txBody>
          <a:bodyPr wrap="square">
            <a:spAutoFit/>
          </a:bodyPr>
          <a:lstStyle/>
          <a:p>
            <a:r>
              <a:rPr lang="en-US" sz="4800" spc="160" dirty="0" err="1">
                <a:latin typeface="#9Slide03 AmpleSoft" panose="02000000000000000000" pitchFamily="2" charset="0"/>
              </a:rPr>
              <a:t>Nghị</a:t>
            </a:r>
            <a:r>
              <a:rPr lang="en-US" sz="4800" spc="160" dirty="0">
                <a:latin typeface="#9Slide03 AmpleSoft" panose="02000000000000000000" pitchFamily="2" charset="0"/>
              </a:rPr>
              <a:t> </a:t>
            </a:r>
            <a:r>
              <a:rPr lang="en-US" sz="4800" spc="160" dirty="0" err="1">
                <a:latin typeface="#9Slide03 AmpleSoft" panose="02000000000000000000" pitchFamily="2" charset="0"/>
              </a:rPr>
              <a:t>luận</a:t>
            </a:r>
            <a:r>
              <a:rPr lang="en-US" sz="4800" spc="160" dirty="0">
                <a:latin typeface="#9Slide03 AmpleSoft" panose="02000000000000000000" pitchFamily="2" charset="0"/>
              </a:rPr>
              <a:t> </a:t>
            </a:r>
            <a:r>
              <a:rPr lang="en-US" sz="4800" spc="160" dirty="0" err="1">
                <a:latin typeface="#9Slide03 AmpleSoft" panose="02000000000000000000" pitchFamily="2" charset="0"/>
              </a:rPr>
              <a:t>xã</a:t>
            </a:r>
            <a:r>
              <a:rPr lang="en-US" sz="4800" spc="160" dirty="0">
                <a:latin typeface="#9Slide03 AmpleSoft" panose="02000000000000000000" pitchFamily="2" charset="0"/>
              </a:rPr>
              <a:t> </a:t>
            </a:r>
            <a:r>
              <a:rPr lang="en-US" sz="4800" spc="160" dirty="0" err="1">
                <a:latin typeface="#9Slide03 AmpleSoft" panose="02000000000000000000" pitchFamily="2" charset="0"/>
              </a:rPr>
              <a:t>hội</a:t>
            </a:r>
            <a:endParaRPr lang="en-US" sz="4800" dirty="0"/>
          </a:p>
        </p:txBody>
      </p:sp>
      <p:grpSp>
        <p:nvGrpSpPr>
          <p:cNvPr id="37" name="Group 36">
            <a:extLst>
              <a:ext uri="{FF2B5EF4-FFF2-40B4-BE49-F238E27FC236}">
                <a16:creationId xmlns:a16="http://schemas.microsoft.com/office/drawing/2014/main" xmlns="" id="{EC9B8AA2-3A45-3909-6D97-A83F9D23C176}"/>
              </a:ext>
            </a:extLst>
          </p:cNvPr>
          <p:cNvGrpSpPr/>
          <p:nvPr/>
        </p:nvGrpSpPr>
        <p:grpSpPr>
          <a:xfrm>
            <a:off x="3422050" y="7792518"/>
            <a:ext cx="1460500" cy="323888"/>
            <a:chOff x="2073335" y="2011390"/>
            <a:chExt cx="730250" cy="161944"/>
          </a:xfrm>
        </p:grpSpPr>
        <p:cxnSp>
          <p:nvCxnSpPr>
            <p:cNvPr id="38" name="Straight Arrow Connector 37">
              <a:extLst>
                <a:ext uri="{FF2B5EF4-FFF2-40B4-BE49-F238E27FC236}">
                  <a16:creationId xmlns:a16="http://schemas.microsoft.com/office/drawing/2014/main" xmlns="" id="{100DD3B8-CE13-5A5F-5CCA-18AD94072CB8}"/>
                </a:ext>
              </a:extLst>
            </p:cNvPr>
            <p:cNvCxnSpPr>
              <a:cxnSpLocks/>
            </p:cNvCxnSpPr>
            <p:nvPr/>
          </p:nvCxnSpPr>
          <p:spPr>
            <a:xfrm>
              <a:off x="2156604" y="2087592"/>
              <a:ext cx="646981" cy="0"/>
            </a:xfrm>
            <a:prstGeom prst="straightConnector1">
              <a:avLst/>
            </a:prstGeom>
            <a:ln w="38100">
              <a:solidFill>
                <a:schemeClr val="bg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Google Shape;413;p31">
              <a:extLst>
                <a:ext uri="{FF2B5EF4-FFF2-40B4-BE49-F238E27FC236}">
                  <a16:creationId xmlns:a16="http://schemas.microsoft.com/office/drawing/2014/main" xmlns="" id="{0EFA2E96-564D-F1BF-B6D9-C226B6F9AEFC}"/>
                </a:ext>
              </a:extLst>
            </p:cNvPr>
            <p:cNvSpPr/>
            <p:nvPr/>
          </p:nvSpPr>
          <p:spPr>
            <a:xfrm>
              <a:off x="2073335" y="2011390"/>
              <a:ext cx="160914" cy="161944"/>
            </a:xfrm>
            <a:custGeom>
              <a:avLst/>
              <a:gdLst/>
              <a:ahLst/>
              <a:cxnLst/>
              <a:rect l="l" t="t" r="r" b="b"/>
              <a:pathLst>
                <a:path w="2376" h="2376" extrusionOk="0">
                  <a:moveTo>
                    <a:pt x="1204" y="1"/>
                  </a:moveTo>
                  <a:cubicBezTo>
                    <a:pt x="539" y="1"/>
                    <a:pt x="1" y="539"/>
                    <a:pt x="1" y="1204"/>
                  </a:cubicBezTo>
                  <a:cubicBezTo>
                    <a:pt x="1" y="1869"/>
                    <a:pt x="539" y="2376"/>
                    <a:pt x="1204" y="2376"/>
                  </a:cubicBezTo>
                  <a:cubicBezTo>
                    <a:pt x="1837" y="2376"/>
                    <a:pt x="2376" y="1869"/>
                    <a:pt x="2376" y="1204"/>
                  </a:cubicBezTo>
                  <a:cubicBezTo>
                    <a:pt x="2376" y="539"/>
                    <a:pt x="1837" y="1"/>
                    <a:pt x="1204" y="1"/>
                  </a:cubicBezTo>
                  <a:close/>
                </a:path>
              </a:pathLst>
            </a:custGeom>
            <a:solidFill>
              <a:schemeClr val="bg1">
                <a:lumMod val="60000"/>
                <a:lumOff val="40000"/>
              </a:schemeClr>
            </a:solidFill>
            <a:ln>
              <a:noFill/>
            </a:ln>
          </p:spPr>
          <p:txBody>
            <a:bodyPr spcFirstLastPara="1" wrap="square" lIns="182850" tIns="182850" rIns="182850" bIns="182850" anchor="ctr" anchorCtr="0">
              <a:noAutofit/>
            </a:bodyPr>
            <a:lstStyle/>
            <a:p>
              <a:endParaRPr sz="3600"/>
            </a:p>
          </p:txBody>
        </p:sp>
      </p:grpSp>
      <p:sp>
        <p:nvSpPr>
          <p:cNvPr id="40" name="Rectangle 39">
            <a:extLst>
              <a:ext uri="{FF2B5EF4-FFF2-40B4-BE49-F238E27FC236}">
                <a16:creationId xmlns:a16="http://schemas.microsoft.com/office/drawing/2014/main" xmlns="" id="{5A86077C-2937-8757-7850-75C32B33179D}"/>
              </a:ext>
            </a:extLst>
          </p:cNvPr>
          <p:cNvSpPr/>
          <p:nvPr/>
        </p:nvSpPr>
        <p:spPr>
          <a:xfrm>
            <a:off x="5191410" y="7392163"/>
            <a:ext cx="3176212" cy="1101402"/>
          </a:xfrm>
          <a:prstGeom prst="rect">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800" spc="160" dirty="0" err="1">
                <a:solidFill>
                  <a:srgbClr val="5D4532"/>
                </a:solidFill>
                <a:latin typeface="#9Slide03 Ample" panose="02000000000000000000" pitchFamily="2" charset="0"/>
              </a:rPr>
              <a:t>Người</a:t>
            </a:r>
            <a:r>
              <a:rPr lang="en-US" sz="4800" spc="160" dirty="0">
                <a:solidFill>
                  <a:srgbClr val="5D4532"/>
                </a:solidFill>
                <a:latin typeface="#9Slide03 Ample" panose="02000000000000000000" pitchFamily="2" charset="0"/>
              </a:rPr>
              <a:t> </a:t>
            </a:r>
            <a:r>
              <a:rPr lang="en-US" sz="4800" spc="160" dirty="0" err="1">
                <a:solidFill>
                  <a:srgbClr val="5D4532"/>
                </a:solidFill>
                <a:latin typeface="#9Slide03 Ample" panose="02000000000000000000" pitchFamily="2" charset="0"/>
              </a:rPr>
              <a:t>đọc</a:t>
            </a:r>
            <a:endParaRPr lang="en-US" sz="4800" dirty="0">
              <a:latin typeface="#9Slide03 AmpleSoft" panose="02000000000000000000" pitchFamily="2" charset="0"/>
            </a:endParaRPr>
          </a:p>
        </p:txBody>
      </p:sp>
      <p:sp>
        <p:nvSpPr>
          <p:cNvPr id="42" name="TextBox 41">
            <a:extLst>
              <a:ext uri="{FF2B5EF4-FFF2-40B4-BE49-F238E27FC236}">
                <a16:creationId xmlns:a16="http://schemas.microsoft.com/office/drawing/2014/main" xmlns="" id="{ACC063C5-CFAC-5841-0858-CDD3D362908E}"/>
              </a:ext>
            </a:extLst>
          </p:cNvPr>
          <p:cNvSpPr txBox="1"/>
          <p:nvPr/>
        </p:nvSpPr>
        <p:spPr>
          <a:xfrm>
            <a:off x="8676482" y="7252353"/>
            <a:ext cx="9144000" cy="2086725"/>
          </a:xfrm>
          <a:prstGeom prst="rect">
            <a:avLst/>
          </a:prstGeom>
          <a:noFill/>
        </p:spPr>
        <p:txBody>
          <a:bodyPr wrap="square">
            <a:spAutoFit/>
          </a:bodyPr>
          <a:lstStyle/>
          <a:p>
            <a:pPr algn="just">
              <a:lnSpc>
                <a:spcPct val="90000"/>
              </a:lnSpc>
            </a:pPr>
            <a:r>
              <a:rPr lang="en-US" sz="4800" spc="160" dirty="0" err="1">
                <a:latin typeface="#9Slide03 AmpleSoft" panose="02000000000000000000" pitchFamily="2" charset="0"/>
              </a:rPr>
              <a:t>Những</a:t>
            </a:r>
            <a:r>
              <a:rPr lang="en-US" sz="4800" spc="160" dirty="0">
                <a:latin typeface="#9Slide03 AmpleSoft" panose="02000000000000000000" pitchFamily="2" charset="0"/>
              </a:rPr>
              <a:t> </a:t>
            </a:r>
            <a:r>
              <a:rPr lang="en-US" sz="4800" spc="160" dirty="0" err="1">
                <a:latin typeface="#9Slide03 AmpleSoft" panose="02000000000000000000" pitchFamily="2" charset="0"/>
              </a:rPr>
              <a:t>người</a:t>
            </a:r>
            <a:r>
              <a:rPr lang="en-US" sz="4800" spc="160" dirty="0">
                <a:latin typeface="#9Slide03 AmpleSoft" panose="02000000000000000000" pitchFamily="2" charset="0"/>
              </a:rPr>
              <a:t> </a:t>
            </a:r>
            <a:r>
              <a:rPr lang="en-US" sz="4800" spc="160" dirty="0" err="1">
                <a:latin typeface="#9Slide03 AmpleSoft" panose="02000000000000000000" pitchFamily="2" charset="0"/>
              </a:rPr>
              <a:t>quan</a:t>
            </a:r>
            <a:r>
              <a:rPr lang="en-US" sz="4800" spc="160" dirty="0">
                <a:latin typeface="#9Slide03 AmpleSoft" panose="02000000000000000000" pitchFamily="2" charset="0"/>
              </a:rPr>
              <a:t> </a:t>
            </a:r>
            <a:r>
              <a:rPr lang="en-US" sz="4800" spc="160" dirty="0" err="1">
                <a:latin typeface="#9Slide03 AmpleSoft" panose="02000000000000000000" pitchFamily="2" charset="0"/>
              </a:rPr>
              <a:t>tâm</a:t>
            </a:r>
            <a:r>
              <a:rPr lang="en-US" sz="4800" spc="160" dirty="0">
                <a:latin typeface="#9Slide03 AmpleSoft" panose="02000000000000000000" pitchFamily="2" charset="0"/>
              </a:rPr>
              <a:t> </a:t>
            </a:r>
            <a:r>
              <a:rPr lang="en-US" sz="4800" spc="160" dirty="0" err="1">
                <a:latin typeface="#9Slide03 AmpleSoft" panose="02000000000000000000" pitchFamily="2" charset="0"/>
              </a:rPr>
              <a:t>đến</a:t>
            </a:r>
            <a:r>
              <a:rPr lang="en-US" sz="4800" spc="160" dirty="0">
                <a:latin typeface="#9Slide03 AmpleSoft" panose="02000000000000000000" pitchFamily="2" charset="0"/>
              </a:rPr>
              <a:t> </a:t>
            </a:r>
            <a:r>
              <a:rPr lang="en-US" sz="4800" spc="160" dirty="0" err="1">
                <a:latin typeface="#9Slide03 AmpleSoft" panose="02000000000000000000" pitchFamily="2" charset="0"/>
              </a:rPr>
              <a:t>vấn</a:t>
            </a:r>
            <a:r>
              <a:rPr lang="en-US" sz="4800" spc="160" dirty="0">
                <a:latin typeface="#9Slide03 AmpleSoft" panose="02000000000000000000" pitchFamily="2" charset="0"/>
              </a:rPr>
              <a:t> </a:t>
            </a:r>
            <a:r>
              <a:rPr lang="en-US" sz="4800" spc="160" dirty="0" err="1">
                <a:latin typeface="#9Slide03 AmpleSoft" panose="02000000000000000000" pitchFamily="2" charset="0"/>
              </a:rPr>
              <a:t>đề</a:t>
            </a:r>
            <a:r>
              <a:rPr lang="en-US" sz="4800" spc="160" dirty="0">
                <a:latin typeface="#9Slide03 AmpleSoft" panose="02000000000000000000" pitchFamily="2" charset="0"/>
              </a:rPr>
              <a:t> </a:t>
            </a:r>
            <a:r>
              <a:rPr lang="en-US" sz="4800" spc="160" dirty="0" err="1">
                <a:latin typeface="#9Slide03 AmpleSoft" panose="02000000000000000000" pitchFamily="2" charset="0"/>
              </a:rPr>
              <a:t>trách</a:t>
            </a:r>
            <a:r>
              <a:rPr lang="en-US" sz="4800" spc="160" dirty="0">
                <a:latin typeface="#9Slide03 AmpleSoft" panose="02000000000000000000" pitchFamily="2" charset="0"/>
              </a:rPr>
              <a:t> </a:t>
            </a:r>
            <a:r>
              <a:rPr lang="en-US" sz="4800" spc="160" dirty="0" err="1">
                <a:latin typeface="#9Slide03 AmpleSoft" panose="02000000000000000000" pitchFamily="2" charset="0"/>
              </a:rPr>
              <a:t>nhiệm</a:t>
            </a:r>
            <a:r>
              <a:rPr lang="en-US" sz="4800" spc="160" dirty="0">
                <a:latin typeface="#9Slide03 AmpleSoft" panose="02000000000000000000" pitchFamily="2" charset="0"/>
              </a:rPr>
              <a:t> </a:t>
            </a:r>
            <a:r>
              <a:rPr lang="en-US" sz="4800" spc="160" dirty="0" err="1">
                <a:latin typeface="#9Slide03 AmpleSoft" panose="02000000000000000000" pitchFamily="2" charset="0"/>
              </a:rPr>
              <a:t>của</a:t>
            </a:r>
            <a:r>
              <a:rPr lang="en-US" sz="4800" spc="160" dirty="0">
                <a:latin typeface="#9Slide03 AmpleSoft" panose="02000000000000000000" pitchFamily="2" charset="0"/>
              </a:rPr>
              <a:t> </a:t>
            </a:r>
            <a:r>
              <a:rPr lang="en-US" sz="4800" spc="160" dirty="0" err="1">
                <a:latin typeface="#9Slide03 AmpleSoft" panose="02000000000000000000" pitchFamily="2" charset="0"/>
              </a:rPr>
              <a:t>cá</a:t>
            </a:r>
            <a:r>
              <a:rPr lang="en-US" sz="4800" spc="160" dirty="0">
                <a:latin typeface="#9Slide03 AmpleSoft" panose="02000000000000000000" pitchFamily="2" charset="0"/>
              </a:rPr>
              <a:t> </a:t>
            </a:r>
            <a:r>
              <a:rPr lang="en-US" sz="4800" spc="160" dirty="0" err="1">
                <a:latin typeface="#9Slide03 AmpleSoft" panose="02000000000000000000" pitchFamily="2" charset="0"/>
              </a:rPr>
              <a:t>nhân</a:t>
            </a:r>
            <a:r>
              <a:rPr lang="en-US" sz="4800" spc="160" dirty="0">
                <a:latin typeface="#9Slide03 AmpleSoft" panose="02000000000000000000" pitchFamily="2" charset="0"/>
              </a:rPr>
              <a:t> </a:t>
            </a:r>
            <a:r>
              <a:rPr lang="en-US" sz="4800" spc="160" dirty="0" err="1">
                <a:latin typeface="#9Slide03 AmpleSoft" panose="02000000000000000000" pitchFamily="2" charset="0"/>
              </a:rPr>
              <a:t>với</a:t>
            </a:r>
            <a:r>
              <a:rPr lang="en-US" sz="4800" spc="160" dirty="0">
                <a:latin typeface="#9Slide03 AmpleSoft" panose="02000000000000000000" pitchFamily="2" charset="0"/>
              </a:rPr>
              <a:t> </a:t>
            </a:r>
            <a:r>
              <a:rPr lang="en-US" sz="4800" spc="160" dirty="0" err="1">
                <a:latin typeface="#9Slide03 AmpleSoft" panose="02000000000000000000" pitchFamily="2" charset="0"/>
              </a:rPr>
              <a:t>cộng</a:t>
            </a:r>
            <a:r>
              <a:rPr lang="en-US" sz="4800" spc="160" dirty="0">
                <a:latin typeface="#9Slide03 AmpleSoft" panose="02000000000000000000" pitchFamily="2" charset="0"/>
              </a:rPr>
              <a:t> </a:t>
            </a:r>
            <a:r>
              <a:rPr lang="en-US" sz="4800" spc="160" dirty="0" err="1">
                <a:latin typeface="#9Slide03 AmpleSoft" panose="02000000000000000000" pitchFamily="2" charset="0"/>
              </a:rPr>
              <a:t>đồng</a:t>
            </a:r>
            <a:r>
              <a:rPr lang="en-US" sz="4800" spc="160" dirty="0">
                <a:latin typeface="#9Slide03 AmpleSoft" panose="02000000000000000000" pitchFamily="2" charset="0"/>
              </a:rPr>
              <a:t>, </a:t>
            </a:r>
            <a:r>
              <a:rPr lang="en-US" sz="4800" spc="160" dirty="0" err="1">
                <a:latin typeface="#9Slide03 AmpleSoft" panose="02000000000000000000" pitchFamily="2" charset="0"/>
              </a:rPr>
              <a:t>đất</a:t>
            </a:r>
            <a:r>
              <a:rPr lang="en-US" sz="4800" spc="160" dirty="0">
                <a:latin typeface="#9Slide03 AmpleSoft" panose="02000000000000000000" pitchFamily="2" charset="0"/>
              </a:rPr>
              <a:t> </a:t>
            </a:r>
            <a:r>
              <a:rPr lang="en-US" sz="4800" spc="160" dirty="0" err="1">
                <a:latin typeface="#9Slide03 AmpleSoft" panose="02000000000000000000" pitchFamily="2" charset="0"/>
              </a:rPr>
              <a:t>nước</a:t>
            </a:r>
            <a:endParaRPr lang="en-US" sz="4800" dirty="0">
              <a:latin typeface="#9Slide03 AmpleSoft" panose="02000000000000000000" pitchFamily="2" charset="0"/>
            </a:endParaRPr>
          </a:p>
        </p:txBody>
      </p:sp>
    </p:spTree>
    <p:extLst>
      <p:ext uri="{BB962C8B-B14F-4D97-AF65-F5344CB8AC3E}">
        <p14:creationId xmlns:p14="http://schemas.microsoft.com/office/powerpoint/2010/main" val="408542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randombar(horizontal)">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randombar(horizontal)">
                                      <p:cBhvr>
                                        <p:cTn id="30" dur="500"/>
                                        <p:tgtEl>
                                          <p:spTgt spid="25"/>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randombar(horizontal)">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randombar(horizontal)">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randombar(horizontal)">
                                      <p:cBhvr>
                                        <p:cTn id="43" dur="500"/>
                                        <p:tgtEl>
                                          <p:spTgt spid="3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randombar(horizontal)">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randombar(horizontal)">
                                      <p:cBhvr>
                                        <p:cTn id="5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P spid="28" grpId="0" animBg="1"/>
      <p:bldP spid="32" grpId="0"/>
      <p:bldP spid="34" grpId="0"/>
      <p:bldP spid="40" grpId="0" animBg="1"/>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3AA063C-C598-2EFA-6334-D95F78AEB570}"/>
              </a:ext>
            </a:extLst>
          </p:cNvPr>
          <p:cNvSpPr/>
          <p:nvPr/>
        </p:nvSpPr>
        <p:spPr>
          <a:xfrm>
            <a:off x="838200" y="2552700"/>
            <a:ext cx="7580512" cy="1938992"/>
          </a:xfrm>
          <a:prstGeom prst="rect">
            <a:avLst/>
          </a:prstGeom>
        </p:spPr>
        <p:txBody>
          <a:bodyPr wrap="square">
            <a:spAutoFit/>
          </a:bodyPr>
          <a:lstStyle/>
          <a:p>
            <a:pPr algn="just"/>
            <a:r>
              <a:rPr lang="vi-VN" sz="4000" dirty="0">
                <a:solidFill>
                  <a:srgbClr val="000000"/>
                </a:solidFill>
                <a:latin typeface="+mj-lt"/>
              </a:rPr>
              <a:t>- Nêu được vấn đề nghị luận và giải thích để người đọc hiểu vì sao vấn đề này đáng được bàn đến.</a:t>
            </a:r>
          </a:p>
        </p:txBody>
      </p:sp>
      <p:grpSp>
        <p:nvGrpSpPr>
          <p:cNvPr id="3" name="Group 4">
            <a:extLst>
              <a:ext uri="{FF2B5EF4-FFF2-40B4-BE49-F238E27FC236}">
                <a16:creationId xmlns:a16="http://schemas.microsoft.com/office/drawing/2014/main" xmlns="" id="{9FAF7825-4471-2842-040E-7BD5C987B207}"/>
              </a:ext>
            </a:extLst>
          </p:cNvPr>
          <p:cNvGrpSpPr/>
          <p:nvPr/>
        </p:nvGrpSpPr>
        <p:grpSpPr>
          <a:xfrm>
            <a:off x="4448669" y="1104900"/>
            <a:ext cx="980952" cy="1209552"/>
            <a:chOff x="0" y="0"/>
            <a:chExt cx="6238240" cy="6238240"/>
          </a:xfrm>
        </p:grpSpPr>
        <p:sp>
          <p:nvSpPr>
            <p:cNvPr id="4" name="Freeform 5">
              <a:extLst>
                <a:ext uri="{FF2B5EF4-FFF2-40B4-BE49-F238E27FC236}">
                  <a16:creationId xmlns:a16="http://schemas.microsoft.com/office/drawing/2014/main" xmlns="" id="{A9BCBC19-8208-C30B-C6EE-1B9C76A1D1F7}"/>
                </a:ext>
              </a:extLst>
            </p:cNvPr>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grpSp>
      <p:grpSp>
        <p:nvGrpSpPr>
          <p:cNvPr id="5" name="Group 4">
            <a:extLst>
              <a:ext uri="{FF2B5EF4-FFF2-40B4-BE49-F238E27FC236}">
                <a16:creationId xmlns:a16="http://schemas.microsoft.com/office/drawing/2014/main" xmlns="" id="{EAF82DB8-2489-7817-9DFE-B217DD2CA7BA}"/>
              </a:ext>
            </a:extLst>
          </p:cNvPr>
          <p:cNvGrpSpPr/>
          <p:nvPr/>
        </p:nvGrpSpPr>
        <p:grpSpPr>
          <a:xfrm>
            <a:off x="12021202" y="1104900"/>
            <a:ext cx="980952" cy="1209552"/>
            <a:chOff x="0" y="0"/>
            <a:chExt cx="6238240" cy="6238240"/>
          </a:xfrm>
        </p:grpSpPr>
        <p:sp>
          <p:nvSpPr>
            <p:cNvPr id="6" name="Freeform 5">
              <a:extLst>
                <a:ext uri="{FF2B5EF4-FFF2-40B4-BE49-F238E27FC236}">
                  <a16:creationId xmlns:a16="http://schemas.microsoft.com/office/drawing/2014/main" xmlns="" id="{9B8F47EF-23C4-16EF-F93E-508C3F2AF58F}"/>
                </a:ext>
              </a:extLst>
            </p:cNvPr>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grpSp>
      <p:sp>
        <p:nvSpPr>
          <p:cNvPr id="7" name="Rectangle 6">
            <a:extLst>
              <a:ext uri="{FF2B5EF4-FFF2-40B4-BE49-F238E27FC236}">
                <a16:creationId xmlns:a16="http://schemas.microsoft.com/office/drawing/2014/main" xmlns="" id="{D25F935D-14C3-EDB9-2165-376D968F876A}"/>
              </a:ext>
            </a:extLst>
          </p:cNvPr>
          <p:cNvSpPr/>
          <p:nvPr/>
        </p:nvSpPr>
        <p:spPr>
          <a:xfrm>
            <a:off x="9876458" y="2552700"/>
            <a:ext cx="7573342" cy="2554545"/>
          </a:xfrm>
          <a:prstGeom prst="rect">
            <a:avLst/>
          </a:prstGeom>
        </p:spPr>
        <p:txBody>
          <a:bodyPr wrap="square">
            <a:spAutoFit/>
          </a:bodyPr>
          <a:lstStyle/>
          <a:p>
            <a:pPr algn="just"/>
            <a:r>
              <a:rPr lang="vi-VN" sz="4000" dirty="0">
                <a:solidFill>
                  <a:srgbClr val="000000"/>
                </a:solidFill>
                <a:latin typeface="+mj-lt"/>
              </a:rPr>
              <a:t>- Trình bày rõ ý kiến về vấn đề được bàn; đưa ra được những lí lẽ thuyết phục, bằng chứng đa dạng để chứng minh ý kiến của người viết.</a:t>
            </a:r>
          </a:p>
        </p:txBody>
      </p:sp>
      <p:grpSp>
        <p:nvGrpSpPr>
          <p:cNvPr id="8" name="Group 4">
            <a:extLst>
              <a:ext uri="{FF2B5EF4-FFF2-40B4-BE49-F238E27FC236}">
                <a16:creationId xmlns:a16="http://schemas.microsoft.com/office/drawing/2014/main" xmlns="" id="{F3844C99-16EA-98C6-E7E5-D0280CDD9526}"/>
              </a:ext>
            </a:extLst>
          </p:cNvPr>
          <p:cNvGrpSpPr/>
          <p:nvPr/>
        </p:nvGrpSpPr>
        <p:grpSpPr>
          <a:xfrm>
            <a:off x="4448669" y="5282179"/>
            <a:ext cx="980952" cy="1209552"/>
            <a:chOff x="0" y="0"/>
            <a:chExt cx="6238240" cy="6238240"/>
          </a:xfrm>
        </p:grpSpPr>
        <p:sp>
          <p:nvSpPr>
            <p:cNvPr id="9" name="Freeform 5">
              <a:extLst>
                <a:ext uri="{FF2B5EF4-FFF2-40B4-BE49-F238E27FC236}">
                  <a16:creationId xmlns:a16="http://schemas.microsoft.com/office/drawing/2014/main" xmlns="" id="{23AAD6F2-4D63-F29A-A684-35D8892CA4F7}"/>
                </a:ext>
              </a:extLst>
            </p:cNvPr>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grpSp>
      <p:grpSp>
        <p:nvGrpSpPr>
          <p:cNvPr id="10" name="Group 4">
            <a:extLst>
              <a:ext uri="{FF2B5EF4-FFF2-40B4-BE49-F238E27FC236}">
                <a16:creationId xmlns:a16="http://schemas.microsoft.com/office/drawing/2014/main" xmlns="" id="{2C531C13-1DC1-2465-AE8F-BDE720486443}"/>
              </a:ext>
            </a:extLst>
          </p:cNvPr>
          <p:cNvGrpSpPr/>
          <p:nvPr/>
        </p:nvGrpSpPr>
        <p:grpSpPr>
          <a:xfrm>
            <a:off x="12021202" y="5282179"/>
            <a:ext cx="980952" cy="1209552"/>
            <a:chOff x="0" y="0"/>
            <a:chExt cx="6238240" cy="6238240"/>
          </a:xfrm>
        </p:grpSpPr>
        <p:sp>
          <p:nvSpPr>
            <p:cNvPr id="11" name="Freeform 5">
              <a:extLst>
                <a:ext uri="{FF2B5EF4-FFF2-40B4-BE49-F238E27FC236}">
                  <a16:creationId xmlns:a16="http://schemas.microsoft.com/office/drawing/2014/main" xmlns="" id="{E14F0C8B-9200-7020-F846-091E8DDE3255}"/>
                </a:ext>
              </a:extLst>
            </p:cNvPr>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grpSp>
      <p:sp>
        <p:nvSpPr>
          <p:cNvPr id="12" name="Rectangle 11">
            <a:extLst>
              <a:ext uri="{FF2B5EF4-FFF2-40B4-BE49-F238E27FC236}">
                <a16:creationId xmlns:a16="http://schemas.microsoft.com/office/drawing/2014/main" xmlns="" id="{A959C68D-2F9C-C6B0-2777-2909A404EFF7}"/>
              </a:ext>
            </a:extLst>
          </p:cNvPr>
          <p:cNvSpPr/>
          <p:nvPr/>
        </p:nvSpPr>
        <p:spPr>
          <a:xfrm>
            <a:off x="9876458" y="6729979"/>
            <a:ext cx="7573342" cy="1323439"/>
          </a:xfrm>
          <a:prstGeom prst="rect">
            <a:avLst/>
          </a:prstGeom>
        </p:spPr>
        <p:txBody>
          <a:bodyPr wrap="square">
            <a:spAutoFit/>
          </a:bodyPr>
          <a:lstStyle/>
          <a:p>
            <a:pPr algn="just"/>
            <a:r>
              <a:rPr lang="vi-VN" sz="4000" dirty="0">
                <a:solidFill>
                  <a:srgbClr val="000000"/>
                </a:solidFill>
                <a:latin typeface="+mj-lt"/>
              </a:rPr>
              <a:t>- Nêu được ý nghĩa của vấn đề nghị luận và phương hướng hành động.</a:t>
            </a:r>
            <a:endParaRPr lang="vi-VN" sz="4000" b="0" i="0" dirty="0">
              <a:solidFill>
                <a:srgbClr val="000000"/>
              </a:solidFill>
              <a:effectLst/>
              <a:latin typeface="+mj-lt"/>
            </a:endParaRPr>
          </a:p>
        </p:txBody>
      </p:sp>
      <p:sp>
        <p:nvSpPr>
          <p:cNvPr id="13" name="Rectangle 12">
            <a:extLst>
              <a:ext uri="{FF2B5EF4-FFF2-40B4-BE49-F238E27FC236}">
                <a16:creationId xmlns:a16="http://schemas.microsoft.com/office/drawing/2014/main" xmlns="" id="{2759D295-E940-8848-C58E-C27ED94C12BA}"/>
              </a:ext>
            </a:extLst>
          </p:cNvPr>
          <p:cNvSpPr/>
          <p:nvPr/>
        </p:nvSpPr>
        <p:spPr>
          <a:xfrm>
            <a:off x="838200" y="6719588"/>
            <a:ext cx="7580512" cy="1938992"/>
          </a:xfrm>
          <a:prstGeom prst="rect">
            <a:avLst/>
          </a:prstGeom>
        </p:spPr>
        <p:txBody>
          <a:bodyPr wrap="square">
            <a:spAutoFit/>
          </a:bodyPr>
          <a:lstStyle/>
          <a:p>
            <a:pPr algn="just"/>
            <a:r>
              <a:rPr lang="vi-VN" sz="4000" dirty="0">
                <a:solidFill>
                  <a:srgbClr val="000000"/>
                </a:solidFill>
                <a:latin typeface="+mj-lt"/>
              </a:rPr>
              <a:t>- Đối thoại với những ý kiến khác (giả định) nhằm khẳng định quan điểm của người viết.</a:t>
            </a:r>
          </a:p>
        </p:txBody>
      </p:sp>
      <p:sp>
        <p:nvSpPr>
          <p:cNvPr id="14" name="TextBox 13"/>
          <p:cNvSpPr txBox="1"/>
          <p:nvPr/>
        </p:nvSpPr>
        <p:spPr>
          <a:xfrm>
            <a:off x="7543800" y="284591"/>
            <a:ext cx="3200400"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YÊU CẦU</a:t>
            </a:r>
          </a:p>
        </p:txBody>
      </p:sp>
    </p:spTree>
    <p:extLst>
      <p:ext uri="{BB962C8B-B14F-4D97-AF65-F5344CB8AC3E}">
        <p14:creationId xmlns:p14="http://schemas.microsoft.com/office/powerpoint/2010/main" val="330735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17169" y="1310228"/>
            <a:ext cx="8678915" cy="7010400"/>
            <a:chOff x="0" y="0"/>
            <a:chExt cx="2285805" cy="1846360"/>
          </a:xfrm>
        </p:grpSpPr>
        <p:sp>
          <p:nvSpPr>
            <p:cNvPr id="3" name="Freeform 3"/>
            <p:cNvSpPr/>
            <p:nvPr/>
          </p:nvSpPr>
          <p:spPr>
            <a:xfrm>
              <a:off x="0" y="0"/>
              <a:ext cx="2285805" cy="1846361"/>
            </a:xfrm>
            <a:custGeom>
              <a:avLst/>
              <a:gdLst/>
              <a:ahLst/>
              <a:cxnLst/>
              <a:rect l="l" t="t" r="r" b="b"/>
              <a:pathLst>
                <a:path w="2285805" h="1846361">
                  <a:moveTo>
                    <a:pt x="45494" y="0"/>
                  </a:moveTo>
                  <a:lnTo>
                    <a:pt x="2240311" y="0"/>
                  </a:lnTo>
                  <a:cubicBezTo>
                    <a:pt x="2252376" y="0"/>
                    <a:pt x="2263948" y="4793"/>
                    <a:pt x="2272480" y="13325"/>
                  </a:cubicBezTo>
                  <a:cubicBezTo>
                    <a:pt x="2281012" y="21857"/>
                    <a:pt x="2285805" y="33428"/>
                    <a:pt x="2285805" y="45494"/>
                  </a:cubicBezTo>
                  <a:lnTo>
                    <a:pt x="2285805" y="1800867"/>
                  </a:lnTo>
                  <a:cubicBezTo>
                    <a:pt x="2285805" y="1812932"/>
                    <a:pt x="2281012" y="1824504"/>
                    <a:pt x="2272480" y="1833036"/>
                  </a:cubicBezTo>
                  <a:cubicBezTo>
                    <a:pt x="2263948" y="1841567"/>
                    <a:pt x="2252376" y="1846361"/>
                    <a:pt x="2240311" y="1846361"/>
                  </a:cubicBezTo>
                  <a:lnTo>
                    <a:pt x="45494" y="1846361"/>
                  </a:lnTo>
                  <a:cubicBezTo>
                    <a:pt x="20368" y="1846361"/>
                    <a:pt x="0" y="1825992"/>
                    <a:pt x="0" y="1800867"/>
                  </a:cubicBezTo>
                  <a:lnTo>
                    <a:pt x="0" y="45494"/>
                  </a:lnTo>
                  <a:cubicBezTo>
                    <a:pt x="0" y="33428"/>
                    <a:pt x="4793" y="21857"/>
                    <a:pt x="13325" y="13325"/>
                  </a:cubicBezTo>
                  <a:cubicBezTo>
                    <a:pt x="21857" y="4793"/>
                    <a:pt x="33428" y="0"/>
                    <a:pt x="45494" y="0"/>
                  </a:cubicBezTo>
                  <a:close/>
                </a:path>
              </a:pathLst>
            </a:custGeom>
            <a:solidFill>
              <a:srgbClr val="5C3072"/>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889739" y="2181950"/>
            <a:ext cx="6865480" cy="5595366"/>
          </a:xfrm>
          <a:custGeom>
            <a:avLst/>
            <a:gdLst/>
            <a:ahLst/>
            <a:cxnLst/>
            <a:rect l="l" t="t" r="r" b="b"/>
            <a:pathLst>
              <a:path w="6865480" h="5595366">
                <a:moveTo>
                  <a:pt x="0" y="0"/>
                </a:moveTo>
                <a:lnTo>
                  <a:pt x="6865480" y="0"/>
                </a:lnTo>
                <a:lnTo>
                  <a:pt x="6865480" y="5595367"/>
                </a:lnTo>
                <a:lnTo>
                  <a:pt x="0" y="5595367"/>
                </a:lnTo>
                <a:lnTo>
                  <a:pt x="0" y="0"/>
                </a:lnTo>
                <a:close/>
              </a:path>
            </a:pathLst>
          </a:custGeom>
          <a:blipFill>
            <a:blip r:embed="rId3"/>
            <a:stretch>
              <a:fillRect/>
            </a:stretch>
          </a:blipFill>
        </p:spPr>
      </p:sp>
      <p:sp>
        <p:nvSpPr>
          <p:cNvPr id="12" name="TextBox 12"/>
          <p:cNvSpPr txBox="1"/>
          <p:nvPr/>
        </p:nvSpPr>
        <p:spPr>
          <a:xfrm>
            <a:off x="1028700" y="9201150"/>
            <a:ext cx="2916497" cy="375285"/>
          </a:xfrm>
          <a:prstGeom prst="rect">
            <a:avLst/>
          </a:prstGeom>
        </p:spPr>
        <p:txBody>
          <a:bodyPr lIns="0" tIns="0" rIns="0" bIns="0" rtlCol="0" anchor="t">
            <a:spAutoFit/>
          </a:bodyPr>
          <a:lstStyle/>
          <a:p>
            <a:pPr>
              <a:lnSpc>
                <a:spcPts val="2940"/>
              </a:lnSpc>
            </a:pPr>
            <a:r>
              <a:rPr lang="en-US" sz="2100" spc="210">
                <a:solidFill>
                  <a:srgbClr val="FFFFFF"/>
                </a:solidFill>
                <a:latin typeface="Bubblebody Neue Thin"/>
              </a:rPr>
              <a:t>@reallygreatsite</a:t>
            </a:r>
          </a:p>
        </p:txBody>
      </p:sp>
      <p:sp>
        <p:nvSpPr>
          <p:cNvPr id="13" name="Freeform 13"/>
          <p:cNvSpPr/>
          <p:nvPr/>
        </p:nvSpPr>
        <p:spPr>
          <a:xfrm>
            <a:off x="-1173674" y="124550"/>
            <a:ext cx="3748209" cy="4114800"/>
          </a:xfrm>
          <a:custGeom>
            <a:avLst/>
            <a:gdLst/>
            <a:ahLst/>
            <a:cxnLst/>
            <a:rect l="l" t="t" r="r" b="b"/>
            <a:pathLst>
              <a:path w="3748209" h="4114800">
                <a:moveTo>
                  <a:pt x="0" y="0"/>
                </a:moveTo>
                <a:lnTo>
                  <a:pt x="3748209" y="0"/>
                </a:lnTo>
                <a:lnTo>
                  <a:pt x="374820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14"/>
          <p:cNvSpPr/>
          <p:nvPr/>
        </p:nvSpPr>
        <p:spPr>
          <a:xfrm rot="-6221558">
            <a:off x="5398060" y="8370672"/>
            <a:ext cx="3748209" cy="4114800"/>
          </a:xfrm>
          <a:custGeom>
            <a:avLst/>
            <a:gdLst/>
            <a:ahLst/>
            <a:cxnLst/>
            <a:rect l="l" t="t" r="r" b="b"/>
            <a:pathLst>
              <a:path w="3748209" h="4114800">
                <a:moveTo>
                  <a:pt x="0" y="0"/>
                </a:moveTo>
                <a:lnTo>
                  <a:pt x="3748208" y="0"/>
                </a:lnTo>
                <a:lnTo>
                  <a:pt x="374820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Freeform 16"/>
          <p:cNvSpPr/>
          <p:nvPr/>
        </p:nvSpPr>
        <p:spPr>
          <a:xfrm>
            <a:off x="6462203" y="481225"/>
            <a:ext cx="1293016" cy="1236593"/>
          </a:xfrm>
          <a:custGeom>
            <a:avLst/>
            <a:gdLst/>
            <a:ahLst/>
            <a:cxnLst/>
            <a:rect l="l" t="t" r="r" b="b"/>
            <a:pathLst>
              <a:path w="1293016" h="1236593">
                <a:moveTo>
                  <a:pt x="0" y="0"/>
                </a:moveTo>
                <a:lnTo>
                  <a:pt x="1293016" y="0"/>
                </a:lnTo>
                <a:lnTo>
                  <a:pt x="1293016" y="1236593"/>
                </a:lnTo>
                <a:lnTo>
                  <a:pt x="0" y="123659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Freeform 17"/>
          <p:cNvSpPr/>
          <p:nvPr/>
        </p:nvSpPr>
        <p:spPr>
          <a:xfrm rot="6620890">
            <a:off x="16386061" y="8640003"/>
            <a:ext cx="1293016" cy="1236593"/>
          </a:xfrm>
          <a:custGeom>
            <a:avLst/>
            <a:gdLst/>
            <a:ahLst/>
            <a:cxnLst/>
            <a:rect l="l" t="t" r="r" b="b"/>
            <a:pathLst>
              <a:path w="1293016" h="1236593">
                <a:moveTo>
                  <a:pt x="0" y="0"/>
                </a:moveTo>
                <a:lnTo>
                  <a:pt x="1293016" y="0"/>
                </a:lnTo>
                <a:lnTo>
                  <a:pt x="1293016" y="1236594"/>
                </a:lnTo>
                <a:lnTo>
                  <a:pt x="0" y="12365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3" name="Freeform 15">
            <a:extLst>
              <a:ext uri="{FF2B5EF4-FFF2-40B4-BE49-F238E27FC236}">
                <a16:creationId xmlns:a16="http://schemas.microsoft.com/office/drawing/2014/main" xmlns="" id="{0E9061C4-CDEF-B033-A3B0-9316293B97B2}"/>
              </a:ext>
            </a:extLst>
          </p:cNvPr>
          <p:cNvSpPr/>
          <p:nvPr/>
        </p:nvSpPr>
        <p:spPr>
          <a:xfrm rot="560376">
            <a:off x="11255102" y="2750127"/>
            <a:ext cx="1366751" cy="884971"/>
          </a:xfrm>
          <a:custGeom>
            <a:avLst/>
            <a:gdLst/>
            <a:ahLst/>
            <a:cxnLst/>
            <a:rect l="l" t="t" r="r" b="b"/>
            <a:pathLst>
              <a:path w="1366751" h="884971">
                <a:moveTo>
                  <a:pt x="0" y="0"/>
                </a:moveTo>
                <a:lnTo>
                  <a:pt x="1366751" y="0"/>
                </a:lnTo>
                <a:lnTo>
                  <a:pt x="1366751" y="884971"/>
                </a:lnTo>
                <a:lnTo>
                  <a:pt x="0" y="88497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27" name="Picture 26">
            <a:extLst>
              <a:ext uri="{FF2B5EF4-FFF2-40B4-BE49-F238E27FC236}">
                <a16:creationId xmlns:a16="http://schemas.microsoft.com/office/drawing/2014/main" xmlns="" id="{B8C2EBF0-3F12-F1BF-DA03-2C6FB0FD4CE6}"/>
              </a:ext>
            </a:extLst>
          </p:cNvPr>
          <p:cNvPicPr>
            <a:picLocks noChangeAspect="1"/>
          </p:cNvPicPr>
          <p:nvPr/>
        </p:nvPicPr>
        <p:blipFill>
          <a:blip r:embed="rId10"/>
          <a:stretch>
            <a:fillRect/>
          </a:stretch>
        </p:blipFill>
        <p:spPr>
          <a:xfrm>
            <a:off x="8164028" y="2779291"/>
            <a:ext cx="9041152" cy="424928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A3589AA-4050-9E41-3A48-E3B0766C4FE7}"/>
              </a:ext>
            </a:extLst>
          </p:cNvPr>
          <p:cNvPicPr>
            <a:picLocks noChangeAspect="1"/>
          </p:cNvPicPr>
          <p:nvPr/>
        </p:nvPicPr>
        <p:blipFill>
          <a:blip r:embed="rId3"/>
          <a:stretch>
            <a:fillRect/>
          </a:stretch>
        </p:blipFill>
        <p:spPr>
          <a:xfrm>
            <a:off x="2057400" y="3464"/>
            <a:ext cx="13259949" cy="2566638"/>
          </a:xfrm>
          <a:prstGeom prst="rect">
            <a:avLst/>
          </a:prstGeom>
        </p:spPr>
      </p:pic>
      <p:pic>
        <p:nvPicPr>
          <p:cNvPr id="3" name="Picture 2">
            <a:extLst>
              <a:ext uri="{FF2B5EF4-FFF2-40B4-BE49-F238E27FC236}">
                <a16:creationId xmlns:a16="http://schemas.microsoft.com/office/drawing/2014/main" xmlns="" id="{17D9A553-5562-CDBF-C2CA-83FA581D034A}"/>
              </a:ext>
            </a:extLst>
          </p:cNvPr>
          <p:cNvPicPr>
            <a:picLocks noChangeAspect="1"/>
          </p:cNvPicPr>
          <p:nvPr/>
        </p:nvPicPr>
        <p:blipFill>
          <a:blip r:embed="rId4"/>
          <a:stretch>
            <a:fillRect/>
          </a:stretch>
        </p:blipFill>
        <p:spPr>
          <a:xfrm>
            <a:off x="10018700" y="2845603"/>
            <a:ext cx="6127011" cy="2139881"/>
          </a:xfrm>
          <a:prstGeom prst="rect">
            <a:avLst/>
          </a:prstGeom>
        </p:spPr>
      </p:pic>
      <p:sp>
        <p:nvSpPr>
          <p:cNvPr id="4" name="TextBox 27">
            <a:extLst>
              <a:ext uri="{FF2B5EF4-FFF2-40B4-BE49-F238E27FC236}">
                <a16:creationId xmlns:a16="http://schemas.microsoft.com/office/drawing/2014/main" xmlns="" id="{31F0FB4D-BB69-E986-DD1E-58DD89E01EC0}"/>
              </a:ext>
            </a:extLst>
          </p:cNvPr>
          <p:cNvSpPr txBox="1"/>
          <p:nvPr/>
        </p:nvSpPr>
        <p:spPr>
          <a:xfrm>
            <a:off x="9552812" y="4414209"/>
            <a:ext cx="7058788" cy="3046988"/>
          </a:xfrm>
          <a:prstGeom prst="rect">
            <a:avLst/>
          </a:prstGeom>
        </p:spPr>
        <p:txBody>
          <a:bodyPr wrap="square" lIns="0" tIns="0" rIns="0" bIns="0" rtlCol="0" anchor="t">
            <a:spAutoFit/>
          </a:bodyPr>
          <a:lstStyle/>
          <a:p>
            <a:pPr lvl="0" algn="just">
              <a:lnSpc>
                <a:spcPct val="150000"/>
              </a:lnSpc>
              <a:spcBef>
                <a:spcPct val="0"/>
              </a:spcBef>
            </a:pPr>
            <a:r>
              <a:rPr lang="en-US" sz="4400" spc="57" dirty="0">
                <a:latin typeface="Times New Roman" panose="02020603050405020304" pitchFamily="18" charset="0"/>
                <a:cs typeface="Times New Roman" panose="02020603050405020304" pitchFamily="18" charset="0"/>
              </a:rPr>
              <a:t>- </a:t>
            </a:r>
            <a:r>
              <a:rPr lang="en-US" sz="4400" spc="57" dirty="0" err="1">
                <a:latin typeface="Times New Roman" panose="02020603050405020304" pitchFamily="18" charset="0"/>
                <a:cs typeface="Times New Roman" panose="02020603050405020304" pitchFamily="18" charset="0"/>
              </a:rPr>
              <a:t>Yêu</a:t>
            </a:r>
            <a:r>
              <a:rPr lang="en-US" sz="4400" spc="57" dirty="0">
                <a:latin typeface="Times New Roman" panose="02020603050405020304" pitchFamily="18" charset="0"/>
                <a:cs typeface="Times New Roman" panose="02020603050405020304" pitchFamily="18" charset="0"/>
              </a:rPr>
              <a:t> </a:t>
            </a:r>
            <a:r>
              <a:rPr lang="en-US" sz="4400" spc="57" dirty="0" err="1">
                <a:latin typeface="Times New Roman" panose="02020603050405020304" pitchFamily="18" charset="0"/>
                <a:cs typeface="Times New Roman" panose="02020603050405020304" pitchFamily="18" charset="0"/>
              </a:rPr>
              <a:t>cầu</a:t>
            </a:r>
            <a:r>
              <a:rPr lang="en-US" sz="4400" spc="57" dirty="0">
                <a:latin typeface="Times New Roman" panose="02020603050405020304" pitchFamily="18" charset="0"/>
                <a:cs typeface="Times New Roman" panose="02020603050405020304" pitchFamily="18" charset="0"/>
              </a:rPr>
              <a:t>: </a:t>
            </a:r>
            <a:r>
              <a:rPr lang="en-US" sz="4400" spc="57" dirty="0" err="1">
                <a:latin typeface="Times New Roman" panose="02020603050405020304" pitchFamily="18" charset="0"/>
                <a:cs typeface="Times New Roman" panose="02020603050405020304" pitchFamily="18" charset="0"/>
              </a:rPr>
              <a:t>Hoàn</a:t>
            </a:r>
            <a:r>
              <a:rPr lang="en-US" sz="4400" spc="57" dirty="0">
                <a:latin typeface="Times New Roman" panose="02020603050405020304" pitchFamily="18" charset="0"/>
                <a:cs typeface="Times New Roman" panose="02020603050405020304" pitchFamily="18" charset="0"/>
              </a:rPr>
              <a:t> </a:t>
            </a:r>
            <a:r>
              <a:rPr lang="en-US" sz="4400" spc="57" dirty="0" err="1">
                <a:latin typeface="Times New Roman" panose="02020603050405020304" pitchFamily="18" charset="0"/>
                <a:cs typeface="Times New Roman" panose="02020603050405020304" pitchFamily="18" charset="0"/>
              </a:rPr>
              <a:t>thành</a:t>
            </a:r>
            <a:r>
              <a:rPr lang="en-US" sz="4400" spc="57" dirty="0">
                <a:latin typeface="Times New Roman" panose="02020603050405020304" pitchFamily="18" charset="0"/>
                <a:cs typeface="Times New Roman" panose="02020603050405020304" pitchFamily="18" charset="0"/>
              </a:rPr>
              <a:t> </a:t>
            </a:r>
            <a:r>
              <a:rPr lang="en-US" sz="4400" spc="57" dirty="0" err="1">
                <a:latin typeface="Times New Roman" panose="02020603050405020304" pitchFamily="18" charset="0"/>
                <a:cs typeface="Times New Roman" panose="02020603050405020304" pitchFamily="18" charset="0"/>
              </a:rPr>
              <a:t>Phiếu</a:t>
            </a:r>
            <a:r>
              <a:rPr lang="en-US" sz="4400" spc="57" dirty="0">
                <a:latin typeface="Times New Roman" panose="02020603050405020304" pitchFamily="18" charset="0"/>
                <a:cs typeface="Times New Roman" panose="02020603050405020304" pitchFamily="18" charset="0"/>
              </a:rPr>
              <a:t> </a:t>
            </a:r>
            <a:r>
              <a:rPr lang="en-US" sz="4400" spc="57" dirty="0" err="1">
                <a:latin typeface="Times New Roman" panose="02020603050405020304" pitchFamily="18" charset="0"/>
                <a:cs typeface="Times New Roman" panose="02020603050405020304" pitchFamily="18" charset="0"/>
              </a:rPr>
              <a:t>học</a:t>
            </a:r>
            <a:r>
              <a:rPr lang="en-US" sz="4400" spc="57" dirty="0">
                <a:latin typeface="Times New Roman" panose="02020603050405020304" pitchFamily="18" charset="0"/>
                <a:cs typeface="Times New Roman" panose="02020603050405020304" pitchFamily="18" charset="0"/>
              </a:rPr>
              <a:t> </a:t>
            </a:r>
            <a:r>
              <a:rPr lang="en-US" sz="4400" spc="57" dirty="0" err="1">
                <a:latin typeface="Times New Roman" panose="02020603050405020304" pitchFamily="18" charset="0"/>
                <a:cs typeface="Times New Roman" panose="02020603050405020304" pitchFamily="18" charset="0"/>
              </a:rPr>
              <a:t>tập</a:t>
            </a:r>
            <a:endParaRPr lang="en-US" sz="4400" spc="57" dirty="0">
              <a:latin typeface="Times New Roman" panose="02020603050405020304" pitchFamily="18" charset="0"/>
              <a:cs typeface="Times New Roman" panose="02020603050405020304" pitchFamily="18" charset="0"/>
            </a:endParaRPr>
          </a:p>
          <a:p>
            <a:pPr lvl="0" algn="just">
              <a:lnSpc>
                <a:spcPct val="150000"/>
              </a:lnSpc>
              <a:spcBef>
                <a:spcPct val="0"/>
              </a:spcBef>
            </a:pPr>
            <a:r>
              <a:rPr lang="en-US" sz="4400" spc="57" dirty="0">
                <a:latin typeface="Times New Roman" panose="02020603050405020304" pitchFamily="18" charset="0"/>
                <a:cs typeface="Times New Roman" panose="02020603050405020304" pitchFamily="18" charset="0"/>
              </a:rPr>
              <a:t>- </a:t>
            </a:r>
            <a:r>
              <a:rPr lang="en-US" sz="4400" spc="57" dirty="0" err="1">
                <a:latin typeface="Times New Roman" panose="02020603050405020304" pitchFamily="18" charset="0"/>
                <a:cs typeface="Times New Roman" panose="02020603050405020304" pitchFamily="18" charset="0"/>
              </a:rPr>
              <a:t>Thời</a:t>
            </a:r>
            <a:r>
              <a:rPr lang="en-US" sz="4400" spc="57" dirty="0">
                <a:latin typeface="Times New Roman" panose="02020603050405020304" pitchFamily="18" charset="0"/>
                <a:cs typeface="Times New Roman" panose="02020603050405020304" pitchFamily="18" charset="0"/>
              </a:rPr>
              <a:t> </a:t>
            </a:r>
            <a:r>
              <a:rPr lang="en-US" sz="4400" spc="57" dirty="0" err="1">
                <a:latin typeface="Times New Roman" panose="02020603050405020304" pitchFamily="18" charset="0"/>
                <a:cs typeface="Times New Roman" panose="02020603050405020304" pitchFamily="18" charset="0"/>
              </a:rPr>
              <a:t>gian</a:t>
            </a:r>
            <a:r>
              <a:rPr lang="en-US" sz="4400" spc="57" dirty="0">
                <a:latin typeface="Times New Roman" panose="02020603050405020304" pitchFamily="18" charset="0"/>
                <a:cs typeface="Times New Roman" panose="02020603050405020304" pitchFamily="18" charset="0"/>
              </a:rPr>
              <a:t>: 10 </a:t>
            </a:r>
            <a:r>
              <a:rPr lang="en-US" sz="4400" spc="57" dirty="0" err="1">
                <a:latin typeface="Times New Roman" panose="02020603050405020304" pitchFamily="18" charset="0"/>
                <a:cs typeface="Times New Roman" panose="02020603050405020304" pitchFamily="18" charset="0"/>
              </a:rPr>
              <a:t>phút</a:t>
            </a:r>
            <a:endParaRPr lang="vi-VN" sz="4400" spc="57"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7EBF11B3-B203-8A8C-119E-3E859CE49E86}"/>
              </a:ext>
            </a:extLst>
          </p:cNvPr>
          <p:cNvPicPr>
            <a:picLocks noChangeAspect="1"/>
          </p:cNvPicPr>
          <p:nvPr/>
        </p:nvPicPr>
        <p:blipFill>
          <a:blip r:embed="rId5"/>
          <a:stretch>
            <a:fillRect/>
          </a:stretch>
        </p:blipFill>
        <p:spPr>
          <a:xfrm>
            <a:off x="1884710" y="1943100"/>
            <a:ext cx="6040090" cy="7848600"/>
          </a:xfrm>
          <a:prstGeom prst="rect">
            <a:avLst/>
          </a:prstGeom>
        </p:spPr>
      </p:pic>
    </p:spTree>
    <p:extLst>
      <p:ext uri="{BB962C8B-B14F-4D97-AF65-F5344CB8AC3E}">
        <p14:creationId xmlns:p14="http://schemas.microsoft.com/office/powerpoint/2010/main" val="59785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358C3F39-604B-DA10-1761-C2C43FA0DC65}"/>
              </a:ext>
            </a:extLst>
          </p:cNvPr>
          <p:cNvSpPr/>
          <p:nvPr/>
        </p:nvSpPr>
        <p:spPr>
          <a:xfrm rot="-5400000">
            <a:off x="15288549" y="-3920690"/>
            <a:ext cx="7591881" cy="7841380"/>
          </a:xfrm>
          <a:custGeom>
            <a:avLst/>
            <a:gdLst/>
            <a:ahLst/>
            <a:cxnLst/>
            <a:rect l="l" t="t" r="r" b="b"/>
            <a:pathLst>
              <a:path w="7591881" h="7841380">
                <a:moveTo>
                  <a:pt x="0" y="0"/>
                </a:moveTo>
                <a:lnTo>
                  <a:pt x="7591881" y="0"/>
                </a:lnTo>
                <a:lnTo>
                  <a:pt x="7591881" y="7841379"/>
                </a:lnTo>
                <a:lnTo>
                  <a:pt x="0" y="7841379"/>
                </a:lnTo>
                <a:lnTo>
                  <a:pt x="0" y="0"/>
                </a:lnTo>
                <a:close/>
              </a:path>
            </a:pathLst>
          </a:custGeom>
          <a:blipFill>
            <a:blip r:embed="rId3"/>
            <a:stretch>
              <a:fillRect/>
            </a:stretch>
          </a:blipFill>
        </p:spPr>
      </p:sp>
      <p:grpSp>
        <p:nvGrpSpPr>
          <p:cNvPr id="3" name="Group 56">
            <a:extLst>
              <a:ext uri="{FF2B5EF4-FFF2-40B4-BE49-F238E27FC236}">
                <a16:creationId xmlns:a16="http://schemas.microsoft.com/office/drawing/2014/main" xmlns="" id="{78AF660D-13F1-DA3E-D2C6-81C5110C1D81}"/>
              </a:ext>
            </a:extLst>
          </p:cNvPr>
          <p:cNvGrpSpPr/>
          <p:nvPr/>
        </p:nvGrpSpPr>
        <p:grpSpPr>
          <a:xfrm>
            <a:off x="-543530" y="8707256"/>
            <a:ext cx="1705344" cy="1705344"/>
            <a:chOff x="0" y="0"/>
            <a:chExt cx="812800" cy="812800"/>
          </a:xfrm>
        </p:grpSpPr>
        <p:sp>
          <p:nvSpPr>
            <p:cNvPr id="4" name="Freeform 57">
              <a:extLst>
                <a:ext uri="{FF2B5EF4-FFF2-40B4-BE49-F238E27FC236}">
                  <a16:creationId xmlns:a16="http://schemas.microsoft.com/office/drawing/2014/main" xmlns="" id="{36580E9B-942D-060C-D82D-94B454FE4821}"/>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38100">
              <a:solidFill>
                <a:srgbClr val="D9D9D9"/>
              </a:solidFill>
            </a:ln>
          </p:spPr>
        </p:sp>
        <p:sp>
          <p:nvSpPr>
            <p:cNvPr id="5" name="TextBox 58">
              <a:extLst>
                <a:ext uri="{FF2B5EF4-FFF2-40B4-BE49-F238E27FC236}">
                  <a16:creationId xmlns:a16="http://schemas.microsoft.com/office/drawing/2014/main" xmlns="" id="{4BFCDA23-DD6C-4D9C-DCE8-DCCAAE48C67E}"/>
                </a:ext>
              </a:extLst>
            </p:cNvPr>
            <p:cNvSpPr txBox="1"/>
            <p:nvPr/>
          </p:nvSpPr>
          <p:spPr>
            <a:xfrm>
              <a:off x="76200" y="28575"/>
              <a:ext cx="660400" cy="708025"/>
            </a:xfrm>
            <a:prstGeom prst="rect">
              <a:avLst/>
            </a:prstGeom>
          </p:spPr>
          <p:txBody>
            <a:bodyPr lIns="50800" tIns="50800" rIns="50800" bIns="50800" rtlCol="0" anchor="ctr"/>
            <a:lstStyle/>
            <a:p>
              <a:pPr algn="ctr">
                <a:lnSpc>
                  <a:spcPts val="2399"/>
                </a:lnSpc>
              </a:pPr>
              <a:endParaRPr/>
            </a:p>
          </p:txBody>
        </p:sp>
      </p:grpSp>
      <p:sp>
        <p:nvSpPr>
          <p:cNvPr id="6" name="Rectangle 5">
            <a:extLst>
              <a:ext uri="{FF2B5EF4-FFF2-40B4-BE49-F238E27FC236}">
                <a16:creationId xmlns:a16="http://schemas.microsoft.com/office/drawing/2014/main" xmlns="" id="{475C0D45-C014-A6C8-A407-6DC6E62B6C11}"/>
              </a:ext>
            </a:extLst>
          </p:cNvPr>
          <p:cNvSpPr/>
          <p:nvPr/>
        </p:nvSpPr>
        <p:spPr>
          <a:xfrm>
            <a:off x="248231" y="3447426"/>
            <a:ext cx="5213601" cy="3016210"/>
          </a:xfrm>
          <a:prstGeom prst="rect">
            <a:avLst/>
          </a:prstGeom>
        </p:spPr>
        <p:txBody>
          <a:bodyPr wrap="square">
            <a:spAutoFit/>
          </a:bodyPr>
          <a:lstStyle/>
          <a:p>
            <a:pPr marL="342900" lvl="0" indent="-342900" algn="just">
              <a:spcAft>
                <a:spcPts val="200"/>
              </a:spcAft>
              <a:buClr>
                <a:srgbClr val="000000"/>
              </a:buClr>
              <a:buSzPts val="1200"/>
              <a:buFont typeface="Symbol" panose="05050102010706020507" pitchFamily="18" charset="2"/>
              <a:buChar char="-"/>
              <a:tabLst>
                <a:tab pos="532130" algn="l"/>
              </a:tabLst>
            </a:pPr>
            <a:r>
              <a:rPr lang="vi-VN" sz="3800" dirty="0">
                <a:latin typeface="Times New Roman" panose="02020603050405020304" pitchFamily="18" charset="0"/>
                <a:ea typeface="Times New Roman" panose="02020603050405020304" pitchFamily="18" charset="0"/>
                <a:cs typeface="Times New Roman" panose="02020603050405020304" pitchFamily="18" charset="0"/>
              </a:rPr>
              <a:t>Kiến thức lịch sử cho ta biết được truyền thống đấu tranh dựng nước và giữ nước vẻ vang của tổ tiên. </a:t>
            </a:r>
            <a:endParaRPr lang="en-US" sz="3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Google Shape;3102;p35">
            <a:extLst>
              <a:ext uri="{FF2B5EF4-FFF2-40B4-BE49-F238E27FC236}">
                <a16:creationId xmlns:a16="http://schemas.microsoft.com/office/drawing/2014/main" xmlns="" id="{D7B39C37-9A6B-BFC7-9BC2-FD317655DB3C}"/>
              </a:ext>
            </a:extLst>
          </p:cNvPr>
          <p:cNvSpPr txBox="1">
            <a:spLocks/>
          </p:cNvSpPr>
          <p:nvPr/>
        </p:nvSpPr>
        <p:spPr>
          <a:xfrm>
            <a:off x="339267" y="342900"/>
            <a:ext cx="3598565" cy="1027790"/>
          </a:xfrm>
          <a:prstGeom prst="rect">
            <a:avLst/>
          </a:prstGeom>
          <a:solidFill>
            <a:schemeClr val="bg1">
              <a:lumMod val="90000"/>
            </a:schemeClr>
          </a:solidFill>
        </p:spPr>
        <p:txBody>
          <a:bodyPr spcFirstLastPara="1" wrap="square" lIns="182850" tIns="182850" rIns="182850" bIns="182850" anchor="b"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mở</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bài</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3103;p35">
            <a:extLst>
              <a:ext uri="{FF2B5EF4-FFF2-40B4-BE49-F238E27FC236}">
                <a16:creationId xmlns:a16="http://schemas.microsoft.com/office/drawing/2014/main" xmlns="" id="{1666A2D3-68B0-AD76-C885-FEAAC6E24F1E}"/>
              </a:ext>
            </a:extLst>
          </p:cNvPr>
          <p:cNvSpPr txBox="1">
            <a:spLocks/>
          </p:cNvSpPr>
          <p:nvPr/>
        </p:nvSpPr>
        <p:spPr>
          <a:xfrm>
            <a:off x="373903" y="1895163"/>
            <a:ext cx="3601167" cy="1027790"/>
          </a:xfrm>
          <a:prstGeom prst="rect">
            <a:avLst/>
          </a:prstGeom>
          <a:solidFill>
            <a:schemeClr val="accent5">
              <a:lumMod val="40000"/>
              <a:lumOff val="60000"/>
            </a:schemeClr>
          </a:solidFill>
        </p:spPr>
        <p:txBody>
          <a:bodyPr spcFirstLastPara="1" wrap="square" lIns="182850" tIns="182850" rIns="182850" bIns="182850" anchor="b"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thân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bài</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Google Shape;3107;p35">
            <a:extLst>
              <a:ext uri="{FF2B5EF4-FFF2-40B4-BE49-F238E27FC236}">
                <a16:creationId xmlns:a16="http://schemas.microsoft.com/office/drawing/2014/main" xmlns="" id="{21740190-8CAD-3B8D-123B-DAE8C1672C67}"/>
              </a:ext>
            </a:extLst>
          </p:cNvPr>
          <p:cNvSpPr txBox="1">
            <a:spLocks/>
          </p:cNvSpPr>
          <p:nvPr/>
        </p:nvSpPr>
        <p:spPr>
          <a:xfrm>
            <a:off x="359242" y="8532138"/>
            <a:ext cx="3558613" cy="1027790"/>
          </a:xfrm>
          <a:prstGeom prst="rect">
            <a:avLst/>
          </a:prstGeom>
          <a:solidFill>
            <a:schemeClr val="accent3">
              <a:lumMod val="60000"/>
              <a:lumOff val="40000"/>
            </a:schemeClr>
          </a:solidFill>
        </p:spPr>
        <p:txBody>
          <a:bodyPr spcFirstLastPara="1" wrap="square" lIns="182850" tIns="182850" rIns="182850" bIns="182850" anchor="b"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kết</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bài</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4C1107CD-0C83-B2F9-8ECE-58E0F5DEB481}"/>
              </a:ext>
            </a:extLst>
          </p:cNvPr>
          <p:cNvSpPr/>
          <p:nvPr/>
        </p:nvSpPr>
        <p:spPr>
          <a:xfrm>
            <a:off x="4242632" y="342900"/>
            <a:ext cx="12808236" cy="923330"/>
          </a:xfrm>
          <a:prstGeom prst="rect">
            <a:avLst/>
          </a:prstGeom>
        </p:spPr>
        <p:txBody>
          <a:bodyPr wrap="square">
            <a:spAutoFit/>
          </a:bodyPr>
          <a:lstStyle/>
          <a:p>
            <a:pPr lvl="0" algn="just">
              <a:lnSpc>
                <a:spcPct val="150000"/>
              </a:lnSpc>
              <a:spcAft>
                <a:spcPts val="200"/>
              </a:spcAft>
              <a:buClr>
                <a:srgbClr val="000000"/>
              </a:buClr>
              <a:buSzPts val="1200"/>
              <a:tabLst>
                <a:tab pos="521970" algn="l"/>
              </a:tabLst>
            </a:pP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N</a:t>
            </a:r>
            <a:r>
              <a:rPr lang="vi-VN" sz="4000" b="1" dirty="0">
                <a:latin typeface="Times New Roman" panose="02020603050405020304" pitchFamily="18" charset="0"/>
                <a:ea typeface="Times New Roman" panose="02020603050405020304" pitchFamily="18" charset="0"/>
                <a:cs typeface="Times New Roman" panose="02020603050405020304" pitchFamily="18" charset="0"/>
              </a:rPr>
              <a:t>êu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vấn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bàn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luận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sự cẩn thiết của hiểu biết vể lịch sử.</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0264004C-6764-1F3F-4F1D-631DDC60A4A5}"/>
              </a:ext>
            </a:extLst>
          </p:cNvPr>
          <p:cNvSpPr/>
          <p:nvPr/>
        </p:nvSpPr>
        <p:spPr>
          <a:xfrm>
            <a:off x="4242632" y="1976614"/>
            <a:ext cx="12808236" cy="923330"/>
          </a:xfrm>
          <a:prstGeom prst="rect">
            <a:avLst/>
          </a:prstGeom>
        </p:spPr>
        <p:txBody>
          <a:bodyPr wrap="square">
            <a:spAutoFit/>
          </a:bodyPr>
          <a:lstStyle/>
          <a:p>
            <a:pPr lvl="0" algn="just">
              <a:lnSpc>
                <a:spcPct val="150000"/>
              </a:lnSpc>
              <a:spcAft>
                <a:spcPts val="200"/>
              </a:spcAft>
              <a:buClr>
                <a:srgbClr val="000000"/>
              </a:buClr>
              <a:buSzPts val="1200"/>
              <a:tabLst>
                <a:tab pos="521970" algn="l"/>
              </a:tabLst>
            </a:pP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khai</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luận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điểm</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xmlns="" id="{77149C36-B78A-150B-63A5-50E8B3993FE4}"/>
              </a:ext>
            </a:extLst>
          </p:cNvPr>
          <p:cNvSpPr/>
          <p:nvPr/>
        </p:nvSpPr>
        <p:spPr>
          <a:xfrm>
            <a:off x="5853226" y="3447426"/>
            <a:ext cx="6771406" cy="4185761"/>
          </a:xfrm>
          <a:prstGeom prst="rect">
            <a:avLst/>
          </a:prstGeom>
        </p:spPr>
        <p:txBody>
          <a:bodyPr wrap="square">
            <a:spAutoFit/>
          </a:bodyPr>
          <a:lstStyle/>
          <a:p>
            <a:pPr marL="342900" lvl="0" indent="-342900" algn="just">
              <a:spcAft>
                <a:spcPts val="200"/>
              </a:spcAft>
              <a:buClr>
                <a:srgbClr val="000000"/>
              </a:buClr>
              <a:buSzPts val="1200"/>
              <a:buFont typeface="Symbol" panose="05050102010706020507" pitchFamily="18" charset="2"/>
              <a:buChar char="-"/>
              <a:tabLst>
                <a:tab pos="535305" algn="l"/>
              </a:tabLst>
            </a:pPr>
            <a:r>
              <a:rPr lang="vi-VN" sz="3800" dirty="0">
                <a:latin typeface="Times New Roman" panose="02020603050405020304" pitchFamily="18" charset="0"/>
                <a:ea typeface="Times New Roman" panose="02020603050405020304" pitchFamily="18" charset="0"/>
                <a:cs typeface="Times New Roman" panose="02020603050405020304" pitchFamily="18" charset="0"/>
              </a:rPr>
              <a:t>Hiểu biết về lịch sử đem lại cho ta bài học về lòng yêu nước, tự hào d</a:t>
            </a:r>
            <a:r>
              <a:rPr lang="en-US" sz="3800" dirty="0">
                <a:latin typeface="Times New Roman" panose="02020603050405020304" pitchFamily="18" charset="0"/>
                <a:ea typeface="Times New Roman" panose="02020603050405020304" pitchFamily="18" charset="0"/>
                <a:cs typeface="Times New Roman" panose="02020603050405020304" pitchFamily="18" charset="0"/>
              </a:rPr>
              <a:t>â</a:t>
            </a:r>
            <a:r>
              <a:rPr lang="vi-VN" sz="3800" dirty="0">
                <a:latin typeface="Times New Roman" panose="02020603050405020304" pitchFamily="18" charset="0"/>
                <a:ea typeface="Times New Roman" panose="02020603050405020304" pitchFamily="18" charset="0"/>
                <a:cs typeface="Times New Roman" panose="02020603050405020304" pitchFamily="18" charset="0"/>
              </a:rPr>
              <a:t>n tộc, đồng thời giúp ta rút ra từ quá khứ những kinh nghiệm quý báu để giải quyết các vấn đẽ của cuộc sống hiện tại. </a:t>
            </a:r>
            <a:endParaRPr lang="en-US" sz="3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xmlns="" id="{E1E026B8-E61D-106A-FE3E-CB1D7DBCB190}"/>
              </a:ext>
            </a:extLst>
          </p:cNvPr>
          <p:cNvSpPr/>
          <p:nvPr/>
        </p:nvSpPr>
        <p:spPr>
          <a:xfrm>
            <a:off x="12885020" y="3447426"/>
            <a:ext cx="4969722" cy="4185761"/>
          </a:xfrm>
          <a:prstGeom prst="rect">
            <a:avLst/>
          </a:prstGeom>
        </p:spPr>
        <p:txBody>
          <a:bodyPr wrap="square">
            <a:spAutoFit/>
          </a:bodyPr>
          <a:lstStyle/>
          <a:p>
            <a:pPr marL="342900" lvl="0" indent="-342900" algn="just">
              <a:spcAft>
                <a:spcPts val="200"/>
              </a:spcAft>
              <a:buClr>
                <a:srgbClr val="000000"/>
              </a:buClr>
              <a:buSzPts val="1200"/>
              <a:buFont typeface="Symbol" panose="05050102010706020507" pitchFamily="18" charset="2"/>
              <a:buChar char="-"/>
              <a:tabLst>
                <a:tab pos="532130" algn="l"/>
              </a:tabLst>
            </a:pPr>
            <a:r>
              <a:rPr lang="vi-VN" sz="3800" dirty="0">
                <a:latin typeface="Times New Roman" panose="02020603050405020304" pitchFamily="18" charset="0"/>
                <a:ea typeface="Times New Roman" panose="02020603050405020304" pitchFamily="18" charset="0"/>
                <a:cs typeface="Times New Roman" panose="02020603050405020304" pitchFamily="18" charset="0"/>
              </a:rPr>
              <a:t>Hiện nay, có một bộ phận HS không thích học môn Lịch sử và thiếu hiểu biết v</a:t>
            </a:r>
            <a:r>
              <a:rPr lang="en-US" sz="3800" dirty="0">
                <a:latin typeface="Times New Roman" panose="02020603050405020304" pitchFamily="18" charset="0"/>
                <a:ea typeface="Times New Roman" panose="02020603050405020304" pitchFamily="18" charset="0"/>
                <a:cs typeface="Times New Roman" panose="02020603050405020304" pitchFamily="18" charset="0"/>
              </a:rPr>
              <a:t>ề</a:t>
            </a:r>
            <a:r>
              <a:rPr lang="vi-VN" sz="3800" dirty="0">
                <a:latin typeface="Times New Roman" panose="02020603050405020304" pitchFamily="18" charset="0"/>
                <a:ea typeface="Times New Roman" panose="02020603050405020304" pitchFamily="18" charset="0"/>
                <a:cs typeface="Times New Roman" panose="02020603050405020304" pitchFamily="18" charset="0"/>
              </a:rPr>
              <a:t> truyền thống của dân tộc, điều này dẫn đến những hệ quả tiêu cực. </a:t>
            </a:r>
            <a:endParaRPr lang="en-US" sz="3800" dirty="0">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xmlns="" id="{9F941143-D2EC-2FAD-12B4-E0159C810B12}"/>
              </a:ext>
            </a:extLst>
          </p:cNvPr>
          <p:cNvCxnSpPr/>
          <p:nvPr/>
        </p:nvCxnSpPr>
        <p:spPr>
          <a:xfrm>
            <a:off x="5853226" y="3447426"/>
            <a:ext cx="0" cy="4038600"/>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58D7721E-86B8-3002-EEBB-2408683CD43C}"/>
              </a:ext>
            </a:extLst>
          </p:cNvPr>
          <p:cNvCxnSpPr/>
          <p:nvPr/>
        </p:nvCxnSpPr>
        <p:spPr>
          <a:xfrm>
            <a:off x="12853232" y="3447426"/>
            <a:ext cx="0" cy="4038600"/>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xmlns="" id="{D518278F-2BC9-9DD7-A2DF-42D0E655C5F2}"/>
              </a:ext>
            </a:extLst>
          </p:cNvPr>
          <p:cNvSpPr/>
          <p:nvPr/>
        </p:nvSpPr>
        <p:spPr>
          <a:xfrm>
            <a:off x="4228777" y="8212293"/>
            <a:ext cx="13625965" cy="1938992"/>
          </a:xfrm>
          <a:prstGeom prst="rect">
            <a:avLst/>
          </a:prstGeom>
        </p:spPr>
        <p:txBody>
          <a:bodyPr wrap="square">
            <a:spAutoFit/>
          </a:bodyPr>
          <a:lstStyle/>
          <a:p>
            <a:pPr algn="just"/>
            <a:r>
              <a:rPr lang="en-US" sz="4000" b="1"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Kết</a:t>
            </a:r>
            <a:r>
              <a:rPr lang="en-US" sz="4000" b="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luận</a:t>
            </a:r>
            <a:r>
              <a:rPr lang="en-US" sz="4000" b="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vấn</a:t>
            </a:r>
            <a:r>
              <a:rPr lang="en-US" sz="4000" b="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đề</a:t>
            </a:r>
            <a:r>
              <a:rPr lang="en-US" sz="4000" b="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4000"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Nhắc lại sự cần thiết của việc hiểu biết về lịch sử đất nước, khơi gợi thái độ cần có ở mỗi người và nêu cách thức hành động</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092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fltVal val="0"/>
                                          </p:val>
                                        </p:tav>
                                        <p:tav tm="100000">
                                          <p:val>
                                            <p:strVal val="#ppt_w"/>
                                          </p:val>
                                        </p:tav>
                                      </p:tavLst>
                                    </p:anim>
                                    <p:anim calcmode="lin" valueType="num">
                                      <p:cBhvr>
                                        <p:cTn id="53" dur="500" fill="hold"/>
                                        <p:tgtEl>
                                          <p:spTgt spid="9"/>
                                        </p:tgtEl>
                                        <p:attrNameLst>
                                          <p:attrName>ppt_h</p:attrName>
                                        </p:attrNameLst>
                                      </p:cBhvr>
                                      <p:tavLst>
                                        <p:tav tm="0">
                                          <p:val>
                                            <p:fltVal val="0"/>
                                          </p:val>
                                        </p:tav>
                                        <p:tav tm="100000">
                                          <p:val>
                                            <p:strVal val="#ppt_h"/>
                                          </p:val>
                                        </p:tav>
                                      </p:tavLst>
                                    </p:anim>
                                    <p:animEffect transition="in" filter="fade">
                                      <p:cBhvr>
                                        <p:cTn id="54" dur="500"/>
                                        <p:tgtEl>
                                          <p:spTgt spid="9"/>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p:cTn id="57" dur="500" fill="hold"/>
                                        <p:tgtEl>
                                          <p:spTgt spid="16"/>
                                        </p:tgtEl>
                                        <p:attrNameLst>
                                          <p:attrName>ppt_w</p:attrName>
                                        </p:attrNameLst>
                                      </p:cBhvr>
                                      <p:tavLst>
                                        <p:tav tm="0">
                                          <p:val>
                                            <p:fltVal val="0"/>
                                          </p:val>
                                        </p:tav>
                                        <p:tav tm="100000">
                                          <p:val>
                                            <p:strVal val="#ppt_w"/>
                                          </p:val>
                                        </p:tav>
                                      </p:tavLst>
                                    </p:anim>
                                    <p:anim calcmode="lin" valueType="num">
                                      <p:cBhvr>
                                        <p:cTn id="58" dur="500" fill="hold"/>
                                        <p:tgtEl>
                                          <p:spTgt spid="16"/>
                                        </p:tgtEl>
                                        <p:attrNameLst>
                                          <p:attrName>ppt_h</p:attrName>
                                        </p:attrNameLst>
                                      </p:cBhvr>
                                      <p:tavLst>
                                        <p:tav tm="0">
                                          <p:val>
                                            <p:fltVal val="0"/>
                                          </p:val>
                                        </p:tav>
                                        <p:tav tm="100000">
                                          <p:val>
                                            <p:strVal val="#ppt_h"/>
                                          </p:val>
                                        </p:tav>
                                      </p:tavLst>
                                    </p:anim>
                                    <p:animEffect transition="in" filter="fade">
                                      <p:cBhvr>
                                        <p:cTn id="5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p:bldP spid="11" grpId="0"/>
      <p:bldP spid="12" grpId="0"/>
      <p:bldP spid="13"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TotalTime>
  <Words>2561</Words>
  <Application>Microsoft Office PowerPoint</Application>
  <PresentationFormat>Custom</PresentationFormat>
  <Paragraphs>155</Paragraphs>
  <Slides>28</Slides>
  <Notes>28</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28</vt:i4>
      </vt:variant>
    </vt:vector>
  </HeadingPairs>
  <TitlesOfParts>
    <vt:vector size="46" baseType="lpstr">
      <vt:lpstr>#9Slide03 AmpleSoft</vt:lpstr>
      <vt:lpstr>Symbol</vt:lpstr>
      <vt:lpstr>Microsoft Sans Serif</vt:lpstr>
      <vt:lpstr>微软雅黑</vt:lpstr>
      <vt:lpstr>#9Slide03 Arima Madurai ExtraBo</vt:lpstr>
      <vt:lpstr>#9Slide03 AllRoundGothic</vt:lpstr>
      <vt:lpstr>Calibri</vt:lpstr>
      <vt:lpstr>#9Slide03 Ample</vt:lpstr>
      <vt:lpstr>宋体</vt:lpstr>
      <vt:lpstr>Bubblebody Neue Thin</vt:lpstr>
      <vt:lpstr>Cambria</vt:lpstr>
      <vt:lpstr>Fira Sans Extra Condensed Medium</vt:lpstr>
      <vt:lpstr>Arial</vt:lpstr>
      <vt:lpstr>Times New Roman</vt:lpstr>
      <vt:lpstr>#9Slide04 SVNNaive Inline</vt:lpstr>
      <vt:lpstr>等线</vt:lpstr>
      <vt:lpstr>#9Slide05 Braxton Regular</vt:lpstr>
      <vt:lpstr>Office Theme</vt:lpstr>
      <vt:lpstr>PowerPoint Presentation</vt:lpstr>
      <vt:lpstr>PowerPoint Presentation</vt:lpstr>
      <vt:lpstr>ĐỊNH HƯỚNG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Purple Playful Modern Strategies For Exam Success Presentation</dc:title>
  <cp:lastModifiedBy>Windows User</cp:lastModifiedBy>
  <cp:revision>12</cp:revision>
  <dcterms:created xsi:type="dcterms:W3CDTF">2006-08-16T00:00:00Z</dcterms:created>
  <dcterms:modified xsi:type="dcterms:W3CDTF">2025-10-30T13:06:10Z</dcterms:modified>
  <dc:identifier>DAFrk53HlUg</dc:identifier>
</cp:coreProperties>
</file>