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414" r:id="rId2"/>
    <p:sldId id="451" r:id="rId3"/>
    <p:sldId id="443" r:id="rId4"/>
    <p:sldId id="444" r:id="rId5"/>
    <p:sldId id="445" r:id="rId6"/>
    <p:sldId id="446" r:id="rId7"/>
    <p:sldId id="402" r:id="rId8"/>
    <p:sldId id="442" r:id="rId9"/>
    <p:sldId id="448" r:id="rId10"/>
    <p:sldId id="449" r:id="rId11"/>
    <p:sldId id="450" r:id="rId12"/>
    <p:sldId id="452" r:id="rId13"/>
    <p:sldId id="453" r:id="rId14"/>
    <p:sldId id="454" r:id="rId15"/>
    <p:sldId id="455" r:id="rId16"/>
    <p:sldId id="438" r:id="rId17"/>
    <p:sldId id="427" r:id="rId18"/>
    <p:sldId id="433" r:id="rId19"/>
    <p:sldId id="435" r:id="rId20"/>
    <p:sldId id="265" r:id="rId21"/>
    <p:sldId id="266" r:id="rId22"/>
    <p:sldId id="267" r:id="rId23"/>
    <p:sldId id="268" r:id="rId24"/>
    <p:sldId id="269" r:id="rId25"/>
    <p:sldId id="271" r:id="rId26"/>
    <p:sldId id="295" r:id="rId27"/>
  </p:sldIdLst>
  <p:sldSz cx="12195175" cy="6858000"/>
  <p:notesSz cx="6858000" cy="9144000"/>
  <p:embeddedFontLst>
    <p:embeddedFont>
      <p:font typeface="Cambria Math" panose="02040503050406030204" pitchFamily="18" charset="0"/>
      <p:regular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6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A802"/>
    <a:srgbClr val="D6A1B3"/>
    <a:srgbClr val="ECB2C1"/>
    <a:srgbClr val="46A9C0"/>
    <a:srgbClr val="4498F1"/>
    <a:srgbClr val="FFFF99"/>
    <a:srgbClr val="134E30"/>
    <a:srgbClr val="640000"/>
    <a:srgbClr val="800000"/>
    <a:srgbClr val="2C4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30" autoAdjust="0"/>
    <p:restoredTop sz="94660" autoAdjust="0"/>
  </p:normalViewPr>
  <p:slideViewPr>
    <p:cSldViewPr showGuides="1">
      <p:cViewPr>
        <p:scale>
          <a:sx n="70" d="100"/>
          <a:sy n="70" d="100"/>
        </p:scale>
        <p:origin x="-176" y="936"/>
      </p:cViewPr>
      <p:guideLst>
        <p:guide orient="horz" pos="2115"/>
        <p:guide pos="6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3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01A41-A85B-4BA3-A58B-5DF29B5ACF29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88F8D-94BC-43CD-A0DF-0660451385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05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0E0D5-767C-4E77-82C7-FD1AE5E9E7B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45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rot="16200000">
            <a:off x="8752482" y="3298677"/>
            <a:ext cx="6741371" cy="144015"/>
          </a:xfrm>
          <a:prstGeom prst="rect">
            <a:avLst/>
          </a:prstGeom>
          <a:solidFill>
            <a:srgbClr val="64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 rot="16200000" flipV="1">
            <a:off x="-3287723" y="3287721"/>
            <a:ext cx="6741371" cy="165924"/>
          </a:xfrm>
          <a:prstGeom prst="rect">
            <a:avLst/>
          </a:prstGeom>
          <a:solidFill>
            <a:srgbClr val="64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12195175" cy="188640"/>
          </a:xfrm>
          <a:prstGeom prst="rect">
            <a:avLst/>
          </a:prstGeom>
          <a:solidFill>
            <a:srgbClr val="64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6669360"/>
            <a:ext cx="12195175" cy="188640"/>
          </a:xfrm>
          <a:prstGeom prst="rect">
            <a:avLst/>
          </a:prstGeom>
          <a:solidFill>
            <a:srgbClr val="64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63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1D75-27FD-4C2A-B0ED-BEA22C0C2B77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F27D-1C48-40A5-BC0C-9897A6AC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4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6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anice作品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12190344" cy="6858000"/>
            <a:chOff x="0" y="0"/>
            <a:chExt cx="12190344" cy="6858000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593532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596812" y="0"/>
              <a:ext cx="5593532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593532" y="0"/>
              <a:ext cx="100811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0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2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8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1963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11420039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 </a:t>
            </a: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0"/>
            <a:ext cx="12190344" cy="6858000"/>
            <a:chOff x="0" y="0"/>
            <a:chExt cx="12190344" cy="6858000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593532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596812" y="0"/>
              <a:ext cx="5593532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593532" y="0"/>
              <a:ext cx="100811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90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57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5495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61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57" r:id="rId3"/>
    <p:sldLayoutId id="2147483658" r:id="rId4"/>
    <p:sldLayoutId id="2147483659" r:id="rId5"/>
    <p:sldLayoutId id="2147483661" r:id="rId6"/>
    <p:sldLayoutId id="2147483662" r:id="rId7"/>
    <p:sldLayoutId id="2147483663" r:id="rId8"/>
    <p:sldLayoutId id="2147483660" r:id="rId9"/>
    <p:sldLayoutId id="2147483664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21.xml"/><Relationship Id="rId7" Type="http://schemas.openxmlformats.org/officeDocument/2006/relationships/image" Target="../media/image25.gif"/><Relationship Id="rId12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Relationship Id="rId6" Type="http://schemas.openxmlformats.org/officeDocument/2006/relationships/slide" Target="slide24.xml"/><Relationship Id="rId11" Type="http://schemas.openxmlformats.org/officeDocument/2006/relationships/image" Target="../media/image28.png"/><Relationship Id="rId5" Type="http://schemas.openxmlformats.org/officeDocument/2006/relationships/slide" Target="slide23.xml"/><Relationship Id="rId10" Type="http://schemas.openxmlformats.org/officeDocument/2006/relationships/image" Target="../media/image27.png"/><Relationship Id="rId4" Type="http://schemas.openxmlformats.org/officeDocument/2006/relationships/slide" Target="slide22.xml"/><Relationship Id="rId9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2.wav"/><Relationship Id="rId7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42.png"/><Relationship Id="rId12" Type="http://schemas.openxmlformats.org/officeDocument/2006/relationships/image" Target="../media/image3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png"/><Relationship Id="rId11" Type="http://schemas.openxmlformats.org/officeDocument/2006/relationships/image" Target="../media/image32.gif"/><Relationship Id="rId5" Type="http://schemas.openxmlformats.org/officeDocument/2006/relationships/image" Target="../media/image30.gif"/><Relationship Id="rId10" Type="http://schemas.openxmlformats.org/officeDocument/2006/relationships/image" Target="../media/image31.gif"/><Relationship Id="rId4" Type="http://schemas.openxmlformats.org/officeDocument/2006/relationships/slide" Target="slide20.xml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png"/><Relationship Id="rId5" Type="http://schemas.openxmlformats.org/officeDocument/2006/relationships/image" Target="../media/image30.gif"/><Relationship Id="rId4" Type="http://schemas.openxmlformats.org/officeDocument/2006/relationships/slide" Target="slide20.xml"/><Relationship Id="rId9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2.wav"/><Relationship Id="rId7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62F7F68A-40D9-D909-87F4-A0C9C5FFF42A}"/>
              </a:ext>
            </a:extLst>
          </p:cNvPr>
          <p:cNvSpPr txBox="1"/>
          <p:nvPr/>
        </p:nvSpPr>
        <p:spPr>
          <a:xfrm>
            <a:off x="2988113" y="692696"/>
            <a:ext cx="6218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BỨC TRANH BÍ ẨN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E4D50DB-8FEA-7AA0-82D3-907A5D3236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5" y="2708920"/>
            <a:ext cx="3305364" cy="3888432"/>
          </a:xfrm>
          <a:prstGeom prst="rect">
            <a:avLst/>
          </a:prstGeom>
        </p:spPr>
      </p:pic>
      <p:sp>
        <p:nvSpPr>
          <p:cNvPr id="43" name="Smiley Face 42">
            <a:hlinkClick r:id="rId3" action="ppaction://hlinksldjump"/>
            <a:extLst>
              <a:ext uri="{FF2B5EF4-FFF2-40B4-BE49-F238E27FC236}">
                <a16:creationId xmlns:a16="http://schemas.microsoft.com/office/drawing/2014/main" id="{326330FC-10D8-E388-189C-02E52484D0C2}"/>
              </a:ext>
            </a:extLst>
          </p:cNvPr>
          <p:cNvSpPr/>
          <p:nvPr/>
        </p:nvSpPr>
        <p:spPr>
          <a:xfrm>
            <a:off x="10346059" y="5439469"/>
            <a:ext cx="792088" cy="725835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067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F1358-895C-616E-4CE4-EDDC4985B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D4FC6C8-5653-0C90-0DAC-0CBCC2E9958D}"/>
              </a:ext>
            </a:extLst>
          </p:cNvPr>
          <p:cNvSpPr txBox="1"/>
          <p:nvPr/>
        </p:nvSpPr>
        <p:spPr>
          <a:xfrm>
            <a:off x="913011" y="692696"/>
            <a:ext cx="7337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Phân tích một số ra thừa số nguyên tố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513D79-9D4C-DD8E-AF38-15D536C5DA98}"/>
              </a:ext>
            </a:extLst>
          </p:cNvPr>
          <p:cNvSpPr txBox="1"/>
          <p:nvPr/>
        </p:nvSpPr>
        <p:spPr>
          <a:xfrm>
            <a:off x="913011" y="1300520"/>
            <a:ext cx="90357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en-V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12 thành tích của các thừa số nguyên tố</a:t>
            </a:r>
          </a:p>
          <a:p>
            <a:endParaRPr lang="en-VN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0E3906E-239E-9289-6D63-1B3538FB4D4A}"/>
              </a:ext>
            </a:extLst>
          </p:cNvPr>
          <p:cNvSpPr/>
          <p:nvPr/>
        </p:nvSpPr>
        <p:spPr>
          <a:xfrm>
            <a:off x="759736" y="5197227"/>
            <a:ext cx="10297928" cy="12961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thừa số trong tích cuối cùng đều là số nguyên tố.</a:t>
            </a:r>
          </a:p>
          <a:p>
            <a:pPr algn="ctr"/>
            <a:r>
              <a:rPr lang="en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nói: số 12 đã được phân tích ra thừa số nguyên tố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601C888-DF0E-B72E-EBC3-F27E27357462}"/>
              </a:ext>
            </a:extLst>
          </p:cNvPr>
          <p:cNvSpPr/>
          <p:nvPr/>
        </p:nvSpPr>
        <p:spPr>
          <a:xfrm>
            <a:off x="5065362" y="1800093"/>
            <a:ext cx="843338" cy="5800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3C1950D-DB08-880F-C324-EC5DDDBDDA4E}"/>
              </a:ext>
            </a:extLst>
          </p:cNvPr>
          <p:cNvSpPr/>
          <p:nvPr/>
        </p:nvSpPr>
        <p:spPr>
          <a:xfrm>
            <a:off x="4174263" y="2640695"/>
            <a:ext cx="843338" cy="580054"/>
          </a:xfrm>
          <a:prstGeom prst="roundRect">
            <a:avLst/>
          </a:prstGeom>
          <a:solidFill>
            <a:srgbClr val="ECB2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AD55DFFE-DAAC-76B9-DBEC-9B1DD3FBCA99}"/>
              </a:ext>
            </a:extLst>
          </p:cNvPr>
          <p:cNvSpPr/>
          <p:nvPr/>
        </p:nvSpPr>
        <p:spPr>
          <a:xfrm>
            <a:off x="5192977" y="3582233"/>
            <a:ext cx="843338" cy="580054"/>
          </a:xfrm>
          <a:prstGeom prst="roundRect">
            <a:avLst/>
          </a:prstGeom>
          <a:solidFill>
            <a:srgbClr val="ECB2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0C0AC53-36B1-45C9-C081-C699F308A265}"/>
              </a:ext>
            </a:extLst>
          </p:cNvPr>
          <p:cNvSpPr/>
          <p:nvPr/>
        </p:nvSpPr>
        <p:spPr>
          <a:xfrm>
            <a:off x="6045179" y="2640695"/>
            <a:ext cx="843338" cy="5800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2CB478E-AD91-483C-A43E-F36570B0EBC7}"/>
              </a:ext>
            </a:extLst>
          </p:cNvPr>
          <p:cNvCxnSpPr>
            <a:stCxn id="44" idx="2"/>
            <a:endCxn id="45" idx="0"/>
          </p:cNvCxnSpPr>
          <p:nvPr/>
        </p:nvCxnSpPr>
        <p:spPr>
          <a:xfrm flipH="1">
            <a:off x="4595932" y="2380147"/>
            <a:ext cx="891099" cy="2605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1C59799-C350-8586-C238-399C94D05BA4}"/>
              </a:ext>
            </a:extLst>
          </p:cNvPr>
          <p:cNvCxnSpPr>
            <a:cxnSpLocks/>
            <a:stCxn id="44" idx="2"/>
            <a:endCxn id="48" idx="0"/>
          </p:cNvCxnSpPr>
          <p:nvPr/>
        </p:nvCxnSpPr>
        <p:spPr>
          <a:xfrm>
            <a:off x="5487031" y="2380147"/>
            <a:ext cx="979817" cy="2605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AAC9F65-8E2E-62C8-9971-943EEC63C91C}"/>
              </a:ext>
            </a:extLst>
          </p:cNvPr>
          <p:cNvCxnSpPr>
            <a:cxnSpLocks/>
            <a:stCxn id="48" idx="2"/>
            <a:endCxn id="46" idx="0"/>
          </p:cNvCxnSpPr>
          <p:nvPr/>
        </p:nvCxnSpPr>
        <p:spPr>
          <a:xfrm flipH="1">
            <a:off x="5614646" y="3220749"/>
            <a:ext cx="852202" cy="3614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E15DD3A-A379-1366-F7C0-CDE36AB1E276}"/>
              </a:ext>
            </a:extLst>
          </p:cNvPr>
          <p:cNvCxnSpPr>
            <a:cxnSpLocks/>
            <a:stCxn id="48" idx="2"/>
            <a:endCxn id="54" idx="0"/>
          </p:cNvCxnSpPr>
          <p:nvPr/>
        </p:nvCxnSpPr>
        <p:spPr>
          <a:xfrm>
            <a:off x="6466848" y="3220749"/>
            <a:ext cx="776966" cy="4275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4F347C73-39FF-9F5C-CB1A-C4814754CED8}"/>
              </a:ext>
            </a:extLst>
          </p:cNvPr>
          <p:cNvSpPr/>
          <p:nvPr/>
        </p:nvSpPr>
        <p:spPr>
          <a:xfrm>
            <a:off x="6822145" y="3648277"/>
            <a:ext cx="843338" cy="580054"/>
          </a:xfrm>
          <a:prstGeom prst="roundRect">
            <a:avLst/>
          </a:prstGeom>
          <a:solidFill>
            <a:srgbClr val="ECB2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E2585AD-11FC-C171-34A5-4A3AB14B830B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3330925" y="2930722"/>
            <a:ext cx="84333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48105E8-3DDD-F770-8369-818D91055FF9}"/>
              </a:ext>
            </a:extLst>
          </p:cNvPr>
          <p:cNvCxnSpPr>
            <a:cxnSpLocks/>
            <a:endCxn id="48" idx="3"/>
          </p:cNvCxnSpPr>
          <p:nvPr/>
        </p:nvCxnSpPr>
        <p:spPr>
          <a:xfrm flipH="1">
            <a:off x="6888517" y="2930722"/>
            <a:ext cx="79324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7D77E99-248E-9E08-0B84-B6956D701D1C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4297386" y="3872260"/>
            <a:ext cx="89559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4395F63-1582-5676-6E09-D8875EDFC5DA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7665483" y="3937639"/>
            <a:ext cx="876776" cy="6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816B7992-583C-C37E-D97A-8795BC5453CE}"/>
              </a:ext>
            </a:extLst>
          </p:cNvPr>
          <p:cNvSpPr/>
          <p:nvPr/>
        </p:nvSpPr>
        <p:spPr>
          <a:xfrm>
            <a:off x="1057026" y="2553490"/>
            <a:ext cx="2273899" cy="6463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429987D-7913-DF51-132B-4CA517541594}"/>
              </a:ext>
            </a:extLst>
          </p:cNvPr>
          <p:cNvSpPr/>
          <p:nvPr/>
        </p:nvSpPr>
        <p:spPr>
          <a:xfrm>
            <a:off x="1997395" y="3549094"/>
            <a:ext cx="2273899" cy="6463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4A4730C6-5759-FA81-D68B-AEBBE18B9561}"/>
              </a:ext>
            </a:extLst>
          </p:cNvPr>
          <p:cNvSpPr/>
          <p:nvPr/>
        </p:nvSpPr>
        <p:spPr>
          <a:xfrm>
            <a:off x="8557998" y="3556074"/>
            <a:ext cx="2273899" cy="6463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1B18ED16-DF6A-50B1-B437-72A4261475FB}"/>
              </a:ext>
            </a:extLst>
          </p:cNvPr>
          <p:cNvSpPr/>
          <p:nvPr/>
        </p:nvSpPr>
        <p:spPr>
          <a:xfrm>
            <a:off x="7681763" y="2564904"/>
            <a:ext cx="1800200" cy="6463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số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F23E8C4-567D-3145-9CD8-74FF11D5F8FF}"/>
                  </a:ext>
                </a:extLst>
              </p:cNvPr>
              <p:cNvSpPr txBox="1"/>
              <p:nvPr/>
            </p:nvSpPr>
            <p:spPr>
              <a:xfrm>
                <a:off x="4174263" y="4470159"/>
                <a:ext cx="43052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quả: 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vi-VN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=2.2.3=</m:t>
                    </m:r>
                    <m:sSup>
                      <m:sSupPr>
                        <m:ctrlPr>
                          <a:rPr lang="vi-V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vi-V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vi-VN" sz="28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F23E8C4-567D-3145-9CD8-74FF11D5F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263" y="4470159"/>
                <a:ext cx="4305281" cy="523220"/>
              </a:xfrm>
              <a:prstGeom prst="rect">
                <a:avLst/>
              </a:prstGeom>
              <a:blipFill>
                <a:blip r:embed="rId2"/>
                <a:stretch>
                  <a:fillRect l="-2941" t="-9302" b="-3255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24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EBD97-0FE3-3381-9021-45A5050DA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6798F0-2D7B-77F5-06CE-229E5D977AA8}"/>
              </a:ext>
            </a:extLst>
          </p:cNvPr>
          <p:cNvSpPr txBox="1"/>
          <p:nvPr/>
        </p:nvSpPr>
        <p:spPr>
          <a:xfrm>
            <a:off x="913011" y="692696"/>
            <a:ext cx="7221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Phân tích một số ra thừa số nguyên tố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2237297-FE55-2D94-10EC-932B765D4937}"/>
              </a:ext>
            </a:extLst>
          </p:cNvPr>
          <p:cNvSpPr/>
          <p:nvPr/>
        </p:nvSpPr>
        <p:spPr>
          <a:xfrm>
            <a:off x="948623" y="1585025"/>
            <a:ext cx="10297928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một số tự nhiên lớn hơn 1 ra thừa số nguyên tố là viết số đó dưới dạng một tích các thừa số nguyên tố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057DC5A-CEAA-51B9-00EE-01023042970F}"/>
                  </a:ext>
                </a:extLst>
              </p:cNvPr>
              <p:cNvSpPr txBox="1"/>
              <p:nvPr/>
            </p:nvSpPr>
            <p:spPr>
              <a:xfrm>
                <a:off x="670309" y="5911923"/>
                <a:ext cx="431009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quả: </a:t>
                </a:r>
                <a14:m>
                  <m:oMath xmlns:m="http://schemas.openxmlformats.org/officeDocument/2006/math">
                    <m:r>
                      <a:rPr lang="vi-VN" sz="28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vi-VN" sz="28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vi-VN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3.5.5</m:t>
                    </m:r>
                    <m:r>
                      <a:rPr lang="vi-VN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vi-V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sz="2800" b="1" dirty="0">
                  <a:solidFill>
                    <a:schemeClr val="bg2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057DC5A-CEAA-51B9-00EE-010230429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09" y="5911923"/>
                <a:ext cx="4310091" cy="532966"/>
              </a:xfrm>
              <a:prstGeom prst="rect">
                <a:avLst/>
              </a:prstGeom>
              <a:blipFill>
                <a:blip r:embed="rId2"/>
                <a:stretch>
                  <a:fillRect l="-2933" t="-9302" b="-3255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1F152A3-1DDF-2957-0909-3056BED98732}"/>
              </a:ext>
            </a:extLst>
          </p:cNvPr>
          <p:cNvSpPr txBox="1"/>
          <p:nvPr/>
        </p:nvSpPr>
        <p:spPr>
          <a:xfrm>
            <a:off x="881215" y="3167390"/>
            <a:ext cx="672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2: </a:t>
            </a:r>
            <a:r>
              <a:rPr lang="en-V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số 75 ra thừa số nguyên tố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FB14292-A205-5BC0-02F3-E8ED8D0CF31D}"/>
              </a:ext>
            </a:extLst>
          </p:cNvPr>
          <p:cNvSpPr/>
          <p:nvPr/>
        </p:nvSpPr>
        <p:spPr>
          <a:xfrm>
            <a:off x="1543271" y="3737629"/>
            <a:ext cx="843338" cy="5800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DE61836-B3E0-B11E-2429-703C0AE45ED8}"/>
              </a:ext>
            </a:extLst>
          </p:cNvPr>
          <p:cNvSpPr/>
          <p:nvPr/>
        </p:nvSpPr>
        <p:spPr>
          <a:xfrm>
            <a:off x="652172" y="4447957"/>
            <a:ext cx="843338" cy="580054"/>
          </a:xfrm>
          <a:prstGeom prst="roundRect">
            <a:avLst/>
          </a:prstGeom>
          <a:solidFill>
            <a:srgbClr val="ECB2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47C674C-8702-DEDA-DD0A-6DA7B268E003}"/>
              </a:ext>
            </a:extLst>
          </p:cNvPr>
          <p:cNvSpPr/>
          <p:nvPr/>
        </p:nvSpPr>
        <p:spPr>
          <a:xfrm>
            <a:off x="1519390" y="5246939"/>
            <a:ext cx="843338" cy="580054"/>
          </a:xfrm>
          <a:prstGeom prst="roundRect">
            <a:avLst/>
          </a:prstGeom>
          <a:solidFill>
            <a:srgbClr val="ECB2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C935132-E393-B836-A2C3-00CF96FAC26F}"/>
              </a:ext>
            </a:extLst>
          </p:cNvPr>
          <p:cNvSpPr/>
          <p:nvPr/>
        </p:nvSpPr>
        <p:spPr>
          <a:xfrm>
            <a:off x="2386609" y="4481061"/>
            <a:ext cx="843338" cy="5800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878A3D-7595-A05E-717B-94FA8589F65D}"/>
              </a:ext>
            </a:extLst>
          </p:cNvPr>
          <p:cNvCxnSpPr>
            <a:stCxn id="3" idx="2"/>
            <a:endCxn id="5" idx="0"/>
          </p:cNvCxnSpPr>
          <p:nvPr/>
        </p:nvCxnSpPr>
        <p:spPr>
          <a:xfrm flipH="1">
            <a:off x="1073841" y="4317683"/>
            <a:ext cx="891099" cy="1302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D0289D-494B-D9D6-F7D1-4158D459432A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>
            <a:off x="1964940" y="4317683"/>
            <a:ext cx="843338" cy="16337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12D401-0C53-A03E-8907-CC1E9735368F}"/>
              </a:ext>
            </a:extLst>
          </p:cNvPr>
          <p:cNvCxnSpPr>
            <a:cxnSpLocks/>
            <a:stCxn id="8" idx="2"/>
            <a:endCxn id="6" idx="0"/>
          </p:cNvCxnSpPr>
          <p:nvPr/>
        </p:nvCxnSpPr>
        <p:spPr>
          <a:xfrm flipH="1">
            <a:off x="1941059" y="5061115"/>
            <a:ext cx="867219" cy="1858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2D7BF8-3091-65B5-B189-052A786E1B1C}"/>
              </a:ext>
            </a:extLst>
          </p:cNvPr>
          <p:cNvCxnSpPr>
            <a:cxnSpLocks/>
            <a:stCxn id="8" idx="2"/>
            <a:endCxn id="13" idx="0"/>
          </p:cNvCxnSpPr>
          <p:nvPr/>
        </p:nvCxnSpPr>
        <p:spPr>
          <a:xfrm>
            <a:off x="2808278" y="5061115"/>
            <a:ext cx="843338" cy="2103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695A549-6055-7775-9A2B-C5C9F51413A9}"/>
              </a:ext>
            </a:extLst>
          </p:cNvPr>
          <p:cNvSpPr/>
          <p:nvPr/>
        </p:nvSpPr>
        <p:spPr>
          <a:xfrm>
            <a:off x="3229947" y="5271512"/>
            <a:ext cx="843338" cy="580054"/>
          </a:xfrm>
          <a:prstGeom prst="roundRect">
            <a:avLst/>
          </a:prstGeom>
          <a:solidFill>
            <a:srgbClr val="ECB2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D63DA4-7CE8-3540-7B62-43A3C537B522}"/>
              </a:ext>
            </a:extLst>
          </p:cNvPr>
          <p:cNvSpPr txBox="1"/>
          <p:nvPr/>
        </p:nvSpPr>
        <p:spPr>
          <a:xfrm>
            <a:off x="6097587" y="4292832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một số ra thừa số nguyên tố bằng cách viết “rẽ nhánh” </a:t>
            </a:r>
            <a:endParaRPr lang="en-VN" sz="28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9E3A044-93E7-9461-E6D0-E05E99C469EE}"/>
              </a:ext>
            </a:extLst>
          </p:cNvPr>
          <p:cNvCxnSpPr>
            <a:cxnSpLocks/>
          </p:cNvCxnSpPr>
          <p:nvPr/>
        </p:nvCxnSpPr>
        <p:spPr>
          <a:xfrm>
            <a:off x="4801443" y="4776372"/>
            <a:ext cx="89559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7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FB3F2-0108-3475-5579-CC0C043ED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10338D2-C4F8-9918-75DA-AE83A7D5284A}"/>
              </a:ext>
            </a:extLst>
          </p:cNvPr>
          <p:cNvSpPr txBox="1"/>
          <p:nvPr/>
        </p:nvSpPr>
        <p:spPr>
          <a:xfrm>
            <a:off x="913011" y="692696"/>
            <a:ext cx="7221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Phân tích một số ra thừa số nguyên tố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ED4E398-CE8E-347D-B176-BC2C6655DF4F}"/>
              </a:ext>
            </a:extLst>
          </p:cNvPr>
          <p:cNvSpPr/>
          <p:nvPr/>
        </p:nvSpPr>
        <p:spPr>
          <a:xfrm>
            <a:off x="948623" y="1585025"/>
            <a:ext cx="10297928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một số tự nhiên lớn hơn 1 ra thừa số nguyên tố là viết số đó dưới dạng một </a:t>
            </a:r>
            <a:r>
              <a:rPr lang="en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các thừa số nguyên tố.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6C1CFC-B090-0CAC-E274-C64EAD2B2B59}"/>
                  </a:ext>
                </a:extLst>
              </p:cNvPr>
              <p:cNvSpPr txBox="1"/>
              <p:nvPr/>
            </p:nvSpPr>
            <p:spPr>
              <a:xfrm>
                <a:off x="1561083" y="3010169"/>
                <a:ext cx="1173269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 Linh phân tích số 60 ra thừa số nguyên tố và cho ra </a:t>
                </a:r>
              </a:p>
              <a:p>
                <a:r>
                  <a:rPr lang="en-VN" sz="3200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quả: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60=3.4.5</m:t>
                    </m:r>
                  </m:oMath>
                </a14:m>
                <a:r>
                  <a:rPr lang="en-VN" sz="32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VN" sz="32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quả của bạn Linh đúng hay sai? Nếu sai, em hãy sửa lại cho đúng.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6C1CFC-B090-0CAC-E274-C64EAD2B2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083" y="3010169"/>
                <a:ext cx="11732699" cy="1569660"/>
              </a:xfrm>
              <a:prstGeom prst="rect">
                <a:avLst/>
              </a:prstGeom>
              <a:blipFill>
                <a:blip r:embed="rId2"/>
                <a:stretch>
                  <a:fillRect l="-1297" t="-5645" r="-324" b="-1129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Help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EE8CD7B-3785-41E8-0CF0-2FA026517B96}"/>
              </a:ext>
            </a:extLst>
          </p:cNvPr>
          <p:cNvSpPr/>
          <p:nvPr/>
        </p:nvSpPr>
        <p:spPr>
          <a:xfrm>
            <a:off x="913011" y="3188723"/>
            <a:ext cx="648072" cy="584775"/>
          </a:xfrm>
          <a:prstGeom prst="actionButtonHelp">
            <a:avLst/>
          </a:prstGeom>
          <a:solidFill>
            <a:srgbClr val="D6A1B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n>
                <a:solidFill>
                  <a:srgbClr val="FF0000"/>
                </a:solidFill>
              </a:ln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5AA487-C82F-B6FE-5872-4D9CC3689D7A}"/>
                  </a:ext>
                </a:extLst>
              </p:cNvPr>
              <p:cNvSpPr txBox="1"/>
              <p:nvPr/>
            </p:nvSpPr>
            <p:spPr>
              <a:xfrm>
                <a:off x="1561083" y="4613259"/>
                <a:ext cx="6129178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VN" sz="3200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 Linh làm sai.</a:t>
                </a:r>
              </a:p>
              <a:p>
                <a:r>
                  <a:rPr lang="en-VN" sz="3200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dirty="0" err="1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ử</a:t>
                </a:r>
                <a:r>
                  <a:rPr lang="en-VN" sz="3200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a: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60=3.4.5=</m:t>
                    </m:r>
                    <m:r>
                      <a:rPr lang="vi-VN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3.2.2.5=</m:t>
                    </m:r>
                    <m:sSup>
                      <m:sSupPr>
                        <m:ctrlPr>
                          <a:rPr lang="vi-VN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2.</m:t>
                        </m:r>
                      </m:sup>
                    </m:sSup>
                    <m:r>
                      <a:rPr lang="vi-VN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3.5</m:t>
                    </m:r>
                  </m:oMath>
                </a14:m>
                <a:endParaRPr lang="vi-VN" sz="3200" b="0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VN" sz="3200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5AA487-C82F-B6FE-5872-4D9CC3689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083" y="4613259"/>
                <a:ext cx="6129178" cy="2062103"/>
              </a:xfrm>
              <a:prstGeom prst="rect">
                <a:avLst/>
              </a:prstGeom>
              <a:blipFill>
                <a:blip r:embed="rId3"/>
                <a:stretch>
                  <a:fillRect l="-2479" t="-368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20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39FC5-1266-6679-11A6-B032B8D6D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22E04B-4790-57DB-1689-CC0DDDFCEDCA}"/>
              </a:ext>
            </a:extLst>
          </p:cNvPr>
          <p:cNvSpPr txBox="1"/>
          <p:nvPr/>
        </p:nvSpPr>
        <p:spPr>
          <a:xfrm>
            <a:off x="913011" y="692696"/>
            <a:ext cx="7337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Phân tích một số ra thừa số nguyên tố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7BA87B5-0637-08A6-2327-F82EC7E00999}"/>
              </a:ext>
            </a:extLst>
          </p:cNvPr>
          <p:cNvSpPr/>
          <p:nvPr/>
        </p:nvSpPr>
        <p:spPr>
          <a:xfrm>
            <a:off x="948623" y="1585025"/>
            <a:ext cx="10297928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viết lại quá trình phân tích số 12 ra thừa số nguyên tố “theo cột dọc” như sau: </a:t>
            </a:r>
            <a:endParaRPr lang="en-VN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06B34-DD5A-57F9-6966-F3C0C1FC015A}"/>
              </a:ext>
            </a:extLst>
          </p:cNvPr>
          <p:cNvSpPr txBox="1"/>
          <p:nvPr/>
        </p:nvSpPr>
        <p:spPr>
          <a:xfrm>
            <a:off x="1417067" y="34290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B24FA6-70CA-FC1D-6424-4DBAD5C5C35C}"/>
              </a:ext>
            </a:extLst>
          </p:cNvPr>
          <p:cNvCxnSpPr/>
          <p:nvPr/>
        </p:nvCxnSpPr>
        <p:spPr>
          <a:xfrm>
            <a:off x="2353171" y="3429000"/>
            <a:ext cx="0" cy="2448272"/>
          </a:xfrm>
          <a:prstGeom prst="line">
            <a:avLst/>
          </a:prstGeom>
          <a:ln w="57150">
            <a:solidFill>
              <a:srgbClr val="DBA8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11980BC-FF63-B9CF-1FFE-58BC6FF4ECD0}"/>
              </a:ext>
            </a:extLst>
          </p:cNvPr>
          <p:cNvSpPr txBox="1"/>
          <p:nvPr/>
        </p:nvSpPr>
        <p:spPr>
          <a:xfrm>
            <a:off x="2694241" y="34290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E17D29-737A-CEC6-0424-7913BF37F925}"/>
              </a:ext>
            </a:extLst>
          </p:cNvPr>
          <p:cNvCxnSpPr>
            <a:cxnSpLocks/>
          </p:cNvCxnSpPr>
          <p:nvPr/>
        </p:nvCxnSpPr>
        <p:spPr>
          <a:xfrm flipH="1">
            <a:off x="3425160" y="3723240"/>
            <a:ext cx="876776" cy="6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83BB87-65DA-54CA-63A7-83AF4495ECAB}"/>
              </a:ext>
            </a:extLst>
          </p:cNvPr>
          <p:cNvCxnSpPr>
            <a:cxnSpLocks/>
          </p:cNvCxnSpPr>
          <p:nvPr/>
        </p:nvCxnSpPr>
        <p:spPr>
          <a:xfrm flipH="1">
            <a:off x="3425160" y="4278271"/>
            <a:ext cx="876776" cy="6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5837B8-A9AE-E922-BC20-E3EAE3A61BC7}"/>
              </a:ext>
            </a:extLst>
          </p:cNvPr>
          <p:cNvCxnSpPr>
            <a:cxnSpLocks/>
          </p:cNvCxnSpPr>
          <p:nvPr/>
        </p:nvCxnSpPr>
        <p:spPr>
          <a:xfrm flipH="1">
            <a:off x="3425160" y="4864741"/>
            <a:ext cx="876776" cy="6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567866D-E504-7E7A-4F28-F3E8984F2BF3}"/>
              </a:ext>
            </a:extLst>
          </p:cNvPr>
          <p:cNvSpPr txBox="1"/>
          <p:nvPr/>
        </p:nvSpPr>
        <p:spPr>
          <a:xfrm>
            <a:off x="2669851" y="401377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08FC3B-C0DF-4848-857E-2B80AC7AD5B7}"/>
              </a:ext>
            </a:extLst>
          </p:cNvPr>
          <p:cNvSpPr txBox="1"/>
          <p:nvPr/>
        </p:nvSpPr>
        <p:spPr>
          <a:xfrm>
            <a:off x="1525621" y="398654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9BDEB9-F1C5-44FD-74E1-61151424E410}"/>
              </a:ext>
            </a:extLst>
          </p:cNvPr>
          <p:cNvSpPr txBox="1"/>
          <p:nvPr/>
        </p:nvSpPr>
        <p:spPr>
          <a:xfrm>
            <a:off x="1525621" y="457235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8E68FF-36F0-0D22-6246-22A9EB84B1CC}"/>
              </a:ext>
            </a:extLst>
          </p:cNvPr>
          <p:cNvSpPr txBox="1"/>
          <p:nvPr/>
        </p:nvSpPr>
        <p:spPr>
          <a:xfrm>
            <a:off x="2694241" y="457235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648F4B-16FD-6AB2-3FEC-B2E98E3B1372}"/>
              </a:ext>
            </a:extLst>
          </p:cNvPr>
          <p:cNvSpPr txBox="1"/>
          <p:nvPr/>
        </p:nvSpPr>
        <p:spPr>
          <a:xfrm>
            <a:off x="1501231" y="512887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5F7947-9A01-743F-E6F2-BADCD2DE2442}"/>
              </a:ext>
            </a:extLst>
          </p:cNvPr>
          <p:cNvSpPr txBox="1"/>
          <p:nvPr/>
        </p:nvSpPr>
        <p:spPr>
          <a:xfrm>
            <a:off x="4581643" y="3536721"/>
            <a:ext cx="6102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12 chia cho ước nguyên tố 2</a:t>
            </a:r>
            <a:endParaRPr lang="en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B0EF9F-25A6-2C54-E8FA-11137E826B57}"/>
              </a:ext>
            </a:extLst>
          </p:cNvPr>
          <p:cNvSpPr txBox="1"/>
          <p:nvPr/>
        </p:nvSpPr>
        <p:spPr>
          <a:xfrm>
            <a:off x="4581643" y="4099360"/>
            <a:ext cx="7204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thương là 6 chia tiếp cho ước nguyên tố 2</a:t>
            </a:r>
            <a:endParaRPr lang="en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E9A6E1-0ADB-048B-D50B-2D80FC1A0404}"/>
              </a:ext>
            </a:extLst>
          </p:cNvPr>
          <p:cNvSpPr txBox="1"/>
          <p:nvPr/>
        </p:nvSpPr>
        <p:spPr>
          <a:xfrm>
            <a:off x="4596077" y="4653136"/>
            <a:ext cx="7204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thương là 3 chia tiếp cho ước nguyên tố 3</a:t>
            </a:r>
            <a:endParaRPr lang="en-V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D3A862-F4A8-955E-DF09-4094E488017C}"/>
                  </a:ext>
                </a:extLst>
              </p:cNvPr>
              <p:cNvSpPr txBox="1"/>
              <p:nvPr/>
            </p:nvSpPr>
            <p:spPr>
              <a:xfrm>
                <a:off x="1169977" y="5971890"/>
                <a:ext cx="30485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vi-VN" sz="28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2.2.3</m:t>
                      </m:r>
                      <m:r>
                        <a:rPr lang="vi-VN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vi-VN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.3</m:t>
                      </m:r>
                    </m:oMath>
                  </m:oMathPara>
                </a14:m>
                <a:endParaRPr lang="vi-VN" sz="2800" b="0" dirty="0">
                  <a:solidFill>
                    <a:schemeClr val="bg2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D3A862-F4A8-955E-DF09-4094E4880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977" y="5971890"/>
                <a:ext cx="304852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90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B3575-793C-CF13-8CBC-573A53C57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F6289F4-C8C1-DE1A-3CE0-65BDFEDAD86E}"/>
              </a:ext>
            </a:extLst>
          </p:cNvPr>
          <p:cNvSpPr txBox="1"/>
          <p:nvPr/>
        </p:nvSpPr>
        <p:spPr>
          <a:xfrm>
            <a:off x="913011" y="692696"/>
            <a:ext cx="7337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Phân tích một số ra thừa số nguyên tố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DC6387-E293-7295-0D1B-CBD4BBF04A82}"/>
              </a:ext>
            </a:extLst>
          </p:cNvPr>
          <p:cNvSpPr txBox="1"/>
          <p:nvPr/>
        </p:nvSpPr>
        <p:spPr>
          <a:xfrm>
            <a:off x="1162769" y="155679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9A1243-D652-9EAB-E544-839939F91469}"/>
              </a:ext>
            </a:extLst>
          </p:cNvPr>
          <p:cNvCxnSpPr/>
          <p:nvPr/>
        </p:nvCxnSpPr>
        <p:spPr>
          <a:xfrm>
            <a:off x="2098873" y="1556792"/>
            <a:ext cx="0" cy="2448272"/>
          </a:xfrm>
          <a:prstGeom prst="line">
            <a:avLst/>
          </a:prstGeom>
          <a:ln w="57150">
            <a:solidFill>
              <a:srgbClr val="DBA8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57EB007-97FE-7D48-F740-44A89F676ADC}"/>
              </a:ext>
            </a:extLst>
          </p:cNvPr>
          <p:cNvSpPr txBox="1"/>
          <p:nvPr/>
        </p:nvSpPr>
        <p:spPr>
          <a:xfrm>
            <a:off x="2439943" y="15567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FC4961-D507-D5EF-4667-08E579AB6300}"/>
              </a:ext>
            </a:extLst>
          </p:cNvPr>
          <p:cNvSpPr txBox="1"/>
          <p:nvPr/>
        </p:nvSpPr>
        <p:spPr>
          <a:xfrm>
            <a:off x="2415553" y="21415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2E14F7-03A8-221C-2B7F-A2ECE891855D}"/>
              </a:ext>
            </a:extLst>
          </p:cNvPr>
          <p:cNvSpPr txBox="1"/>
          <p:nvPr/>
        </p:nvSpPr>
        <p:spPr>
          <a:xfrm>
            <a:off x="1271323" y="211434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1D75DB-8746-F9F5-1F5E-4473EF5E2A10}"/>
              </a:ext>
            </a:extLst>
          </p:cNvPr>
          <p:cNvSpPr txBox="1"/>
          <p:nvPr/>
        </p:nvSpPr>
        <p:spPr>
          <a:xfrm>
            <a:off x="1271323" y="270014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DAEBBC-456C-6839-AA58-0A3369FAFFF3}"/>
              </a:ext>
            </a:extLst>
          </p:cNvPr>
          <p:cNvSpPr txBox="1"/>
          <p:nvPr/>
        </p:nvSpPr>
        <p:spPr>
          <a:xfrm>
            <a:off x="2439943" y="270014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9BB185-8A7C-70A9-A47A-95853D3AC8F4}"/>
              </a:ext>
            </a:extLst>
          </p:cNvPr>
          <p:cNvSpPr txBox="1"/>
          <p:nvPr/>
        </p:nvSpPr>
        <p:spPr>
          <a:xfrm>
            <a:off x="1246933" y="325666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65B23F-C2ED-188C-8D59-9A271FFAB32C}"/>
              </a:ext>
            </a:extLst>
          </p:cNvPr>
          <p:cNvSpPr txBox="1"/>
          <p:nvPr/>
        </p:nvSpPr>
        <p:spPr>
          <a:xfrm>
            <a:off x="4153371" y="1664245"/>
            <a:ext cx="72045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nên chia mỗi số cho ước nguyên tố nhỏ nhất của nó.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V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tiếp tục chia như thế cho đến khi được thương là 1.</a:t>
            </a:r>
            <a:endParaRPr lang="en-V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3C47EB-7118-74ED-AB11-A112E4C21329}"/>
                  </a:ext>
                </a:extLst>
              </p:cNvPr>
              <p:cNvSpPr txBox="1"/>
              <p:nvPr/>
            </p:nvSpPr>
            <p:spPr>
              <a:xfrm>
                <a:off x="915679" y="4099682"/>
                <a:ext cx="30485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vi-VN" sz="28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=2.2.3=</m:t>
                      </m:r>
                      <m:sSup>
                        <m:sSupPr>
                          <m:ctrlPr>
                            <a:rPr lang="vi-VN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vi-VN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.3</m:t>
                      </m:r>
                    </m:oMath>
                  </m:oMathPara>
                </a14:m>
                <a:endParaRPr lang="vi-VN" sz="2800" b="0" dirty="0">
                  <a:solidFill>
                    <a:schemeClr val="bg2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3C47EB-7118-74ED-AB11-A112E4C21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79" y="4099682"/>
                <a:ext cx="304852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40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BEFCB-55AA-44E3-1F17-5D86FEA56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B62F91-3A68-919B-2548-16C3AEA816FA}"/>
              </a:ext>
            </a:extLst>
          </p:cNvPr>
          <p:cNvSpPr txBox="1"/>
          <p:nvPr/>
        </p:nvSpPr>
        <p:spPr>
          <a:xfrm>
            <a:off x="913011" y="692696"/>
            <a:ext cx="7337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Phân tích một số ra thừa số nguyên tố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C65595-69F7-898F-5F11-30570FABDC7E}"/>
              </a:ext>
            </a:extLst>
          </p:cNvPr>
          <p:cNvSpPr txBox="1"/>
          <p:nvPr/>
        </p:nvSpPr>
        <p:spPr>
          <a:xfrm>
            <a:off x="2904379" y="243291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790EBA-0789-01F9-7B72-63768F80052F}"/>
              </a:ext>
            </a:extLst>
          </p:cNvPr>
          <p:cNvCxnSpPr>
            <a:cxnSpLocks/>
          </p:cNvCxnSpPr>
          <p:nvPr/>
        </p:nvCxnSpPr>
        <p:spPr>
          <a:xfrm>
            <a:off x="3840483" y="2432914"/>
            <a:ext cx="0" cy="2284648"/>
          </a:xfrm>
          <a:prstGeom prst="line">
            <a:avLst/>
          </a:prstGeom>
          <a:ln w="57150">
            <a:solidFill>
              <a:srgbClr val="DBA8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6FDEC5B-1194-A497-19EC-2284EF13F8D6}"/>
              </a:ext>
            </a:extLst>
          </p:cNvPr>
          <p:cNvSpPr txBox="1"/>
          <p:nvPr/>
        </p:nvSpPr>
        <p:spPr>
          <a:xfrm>
            <a:off x="4181553" y="243291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5B349F-EE56-6F28-6705-CCE9FAD2CD15}"/>
              </a:ext>
            </a:extLst>
          </p:cNvPr>
          <p:cNvSpPr txBox="1"/>
          <p:nvPr/>
        </p:nvSpPr>
        <p:spPr>
          <a:xfrm>
            <a:off x="4181553" y="305075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C0E1E2-BE9F-782D-A133-5B14CADA5028}"/>
              </a:ext>
            </a:extLst>
          </p:cNvPr>
          <p:cNvSpPr txBox="1"/>
          <p:nvPr/>
        </p:nvSpPr>
        <p:spPr>
          <a:xfrm>
            <a:off x="2885950" y="300356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9D841D-1302-1485-4698-9DE23C0550D7}"/>
              </a:ext>
            </a:extLst>
          </p:cNvPr>
          <p:cNvSpPr txBox="1"/>
          <p:nvPr/>
        </p:nvSpPr>
        <p:spPr>
          <a:xfrm>
            <a:off x="3012933" y="35762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2ECD6E-63F1-124A-DC0F-EC68F740817E}"/>
              </a:ext>
            </a:extLst>
          </p:cNvPr>
          <p:cNvSpPr txBox="1"/>
          <p:nvPr/>
        </p:nvSpPr>
        <p:spPr>
          <a:xfrm>
            <a:off x="4181553" y="35762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8F03C8-7702-F212-D924-406C8EC1C302}"/>
              </a:ext>
            </a:extLst>
          </p:cNvPr>
          <p:cNvSpPr txBox="1"/>
          <p:nvPr/>
        </p:nvSpPr>
        <p:spPr>
          <a:xfrm>
            <a:off x="2988543" y="413278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44275D-CE28-9666-89C4-844CF0A0F6A3}"/>
                  </a:ext>
                </a:extLst>
              </p:cNvPr>
              <p:cNvSpPr txBox="1"/>
              <p:nvPr/>
            </p:nvSpPr>
            <p:spPr>
              <a:xfrm>
                <a:off x="809936" y="1403483"/>
                <a:ext cx="1090427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</a:t>
                </a:r>
                <a:r>
                  <a:rPr lang="en-US" sz="2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45,23</m:t>
                    </m:r>
                  </m:oMath>
                </a14:m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cột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dọc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  <a:endParaRPr lang="en-US" sz="28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44275D-CE28-9666-89C4-844CF0A0F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36" y="1403483"/>
                <a:ext cx="10904272" cy="954107"/>
              </a:xfrm>
              <a:prstGeom prst="rect">
                <a:avLst/>
              </a:prstGeom>
              <a:blipFill>
                <a:blip r:embed="rId2"/>
                <a:stretch>
                  <a:fillRect l="-1163" t="-6579" b="-1842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F27314-E376-AD70-E8EC-01FEDFEA3CBE}"/>
                  </a:ext>
                </a:extLst>
              </p:cNvPr>
              <p:cNvSpPr txBox="1"/>
              <p:nvPr/>
            </p:nvSpPr>
            <p:spPr>
              <a:xfrm>
                <a:off x="2657289" y="4854076"/>
                <a:ext cx="30485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vi-VN" sz="28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vi-VN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vi-VN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.3.5</m:t>
                      </m:r>
                      <m:r>
                        <a:rPr lang="vi-VN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vi-VN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vi-VN" sz="2800" b="0" dirty="0">
                  <a:solidFill>
                    <a:schemeClr val="bg2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F27314-E376-AD70-E8EC-01FEDFEA3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289" y="4854076"/>
                <a:ext cx="304852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1F5A4E7-33B4-5A7A-DBCC-CC9A94C61650}"/>
              </a:ext>
            </a:extLst>
          </p:cNvPr>
          <p:cNvSpPr txBox="1"/>
          <p:nvPr/>
        </p:nvSpPr>
        <p:spPr>
          <a:xfrm>
            <a:off x="7033691" y="273976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8775F0-1213-3928-54D7-2198735C58F5}"/>
              </a:ext>
            </a:extLst>
          </p:cNvPr>
          <p:cNvCxnSpPr>
            <a:cxnSpLocks/>
          </p:cNvCxnSpPr>
          <p:nvPr/>
        </p:nvCxnSpPr>
        <p:spPr>
          <a:xfrm>
            <a:off x="7969795" y="2739763"/>
            <a:ext cx="0" cy="1303794"/>
          </a:xfrm>
          <a:prstGeom prst="line">
            <a:avLst/>
          </a:prstGeom>
          <a:ln w="57150">
            <a:solidFill>
              <a:srgbClr val="DBA8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8F5524B-69A6-6D8C-7700-B7A77925D2AA}"/>
              </a:ext>
            </a:extLst>
          </p:cNvPr>
          <p:cNvSpPr txBox="1"/>
          <p:nvPr/>
        </p:nvSpPr>
        <p:spPr>
          <a:xfrm>
            <a:off x="8310865" y="273976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A03E94-9845-E55F-907F-505167CFCB14}"/>
              </a:ext>
            </a:extLst>
          </p:cNvPr>
          <p:cNvSpPr txBox="1"/>
          <p:nvPr/>
        </p:nvSpPr>
        <p:spPr>
          <a:xfrm>
            <a:off x="7061994" y="345878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FBC135-FB10-EA24-4A69-014DE47C8691}"/>
                  </a:ext>
                </a:extLst>
              </p:cNvPr>
              <p:cNvSpPr txBox="1"/>
              <p:nvPr/>
            </p:nvSpPr>
            <p:spPr>
              <a:xfrm>
                <a:off x="7033691" y="4455952"/>
                <a:ext cx="15367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sz="28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vi-VN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vi-VN" sz="2800" b="0" dirty="0">
                  <a:solidFill>
                    <a:schemeClr val="bg2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FBC135-FB10-EA24-4A69-014DE47C8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691" y="4455952"/>
                <a:ext cx="153676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A0749335-82CA-79D4-1E77-FFF7B0FEB93A}"/>
              </a:ext>
            </a:extLst>
          </p:cNvPr>
          <p:cNvSpPr txBox="1"/>
          <p:nvPr/>
        </p:nvSpPr>
        <p:spPr>
          <a:xfrm>
            <a:off x="1269945" y="5475484"/>
            <a:ext cx="99842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0015C9-0317-943A-5F24-8D970EA18C0D}"/>
              </a:ext>
            </a:extLst>
          </p:cNvPr>
          <p:cNvCxnSpPr>
            <a:cxnSpLocks/>
          </p:cNvCxnSpPr>
          <p:nvPr/>
        </p:nvCxnSpPr>
        <p:spPr>
          <a:xfrm>
            <a:off x="6529635" y="2169794"/>
            <a:ext cx="0" cy="309566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39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C6C40-95CE-1D1F-FDC1-6B955AE18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3D2E62-D087-682D-DBB3-0D0E72AD822B}"/>
              </a:ext>
            </a:extLst>
          </p:cNvPr>
          <p:cNvSpPr txBox="1"/>
          <p:nvPr/>
        </p:nvSpPr>
        <p:spPr>
          <a:xfrm>
            <a:off x="735145" y="614285"/>
            <a:ext cx="101553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Phân tích số 120 ra thừa số nguyên tố bằng cách </a:t>
            </a:r>
          </a:p>
          <a:p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“rẽ nhánh” và “theo cột dọc”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68F71AD-4FFA-8F65-F9AC-76E3D0B6D45D}"/>
              </a:ext>
            </a:extLst>
          </p:cNvPr>
          <p:cNvSpPr/>
          <p:nvPr/>
        </p:nvSpPr>
        <p:spPr>
          <a:xfrm>
            <a:off x="2253294" y="1722351"/>
            <a:ext cx="769410" cy="4082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897FDAB-B4B2-155A-65CF-4E9FB9051FF2}"/>
              </a:ext>
            </a:extLst>
          </p:cNvPr>
          <p:cNvSpPr/>
          <p:nvPr/>
        </p:nvSpPr>
        <p:spPr>
          <a:xfrm>
            <a:off x="1362195" y="2562953"/>
            <a:ext cx="769410" cy="408241"/>
          </a:xfrm>
          <a:prstGeom prst="roundRect">
            <a:avLst/>
          </a:prstGeom>
          <a:solidFill>
            <a:srgbClr val="ECB2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E9EFC83-9A66-0537-4B02-33A830DD2CA6}"/>
              </a:ext>
            </a:extLst>
          </p:cNvPr>
          <p:cNvSpPr/>
          <p:nvPr/>
        </p:nvSpPr>
        <p:spPr>
          <a:xfrm>
            <a:off x="2327251" y="3172025"/>
            <a:ext cx="769410" cy="408241"/>
          </a:xfrm>
          <a:prstGeom prst="roundRect">
            <a:avLst/>
          </a:prstGeom>
          <a:solidFill>
            <a:srgbClr val="ECB2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C94AA05-A0FA-6EE9-06C1-0C8BFF58913C}"/>
              </a:ext>
            </a:extLst>
          </p:cNvPr>
          <p:cNvSpPr/>
          <p:nvPr/>
        </p:nvSpPr>
        <p:spPr>
          <a:xfrm>
            <a:off x="4075538" y="3224879"/>
            <a:ext cx="769410" cy="4082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D9CE8A9-5D9D-481F-AFBB-8E647988B8C1}"/>
              </a:ext>
            </a:extLst>
          </p:cNvPr>
          <p:cNvSpPr/>
          <p:nvPr/>
        </p:nvSpPr>
        <p:spPr>
          <a:xfrm>
            <a:off x="3233111" y="2562953"/>
            <a:ext cx="769410" cy="4082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C7CBDF-1FEB-4897-B135-7E21DCEFD406}"/>
              </a:ext>
            </a:extLst>
          </p:cNvPr>
          <p:cNvCxnSpPr>
            <a:stCxn id="8" idx="2"/>
            <a:endCxn id="14" idx="0"/>
          </p:cNvCxnSpPr>
          <p:nvPr/>
        </p:nvCxnSpPr>
        <p:spPr>
          <a:xfrm flipH="1">
            <a:off x="1746900" y="2130592"/>
            <a:ext cx="891099" cy="4323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646E30-3F33-920E-3E1A-061797577781}"/>
              </a:ext>
            </a:extLst>
          </p:cNvPr>
          <p:cNvCxnSpPr>
            <a:cxnSpLocks/>
            <a:stCxn id="8" idx="2"/>
            <a:endCxn id="18" idx="0"/>
          </p:cNvCxnSpPr>
          <p:nvPr/>
        </p:nvCxnSpPr>
        <p:spPr>
          <a:xfrm>
            <a:off x="2637999" y="2130592"/>
            <a:ext cx="979817" cy="4323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B245D9-284F-87DC-CFA0-58B24A5285C9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 flipH="1">
            <a:off x="2711956" y="2971194"/>
            <a:ext cx="905860" cy="2008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8CD5B8-9C05-4227-E506-F5161A0C7628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>
            <a:off x="3617816" y="2971194"/>
            <a:ext cx="842427" cy="25368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5B266781-BEC0-591C-7F26-05E4D08675EA}"/>
              </a:ext>
            </a:extLst>
          </p:cNvPr>
          <p:cNvSpPr/>
          <p:nvPr/>
        </p:nvSpPr>
        <p:spPr>
          <a:xfrm>
            <a:off x="3306128" y="3956856"/>
            <a:ext cx="769410" cy="408241"/>
          </a:xfrm>
          <a:prstGeom prst="roundRect">
            <a:avLst/>
          </a:prstGeom>
          <a:solidFill>
            <a:srgbClr val="ECB2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76AFB3B-C68C-07C4-81BE-9554A4C4EFA2}"/>
              </a:ext>
            </a:extLst>
          </p:cNvPr>
          <p:cNvSpPr/>
          <p:nvPr/>
        </p:nvSpPr>
        <p:spPr>
          <a:xfrm>
            <a:off x="4842181" y="3943120"/>
            <a:ext cx="769410" cy="4082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A4521A7-934D-EAFD-1BB3-ED57AE88707A}"/>
              </a:ext>
            </a:extLst>
          </p:cNvPr>
          <p:cNvCxnSpPr>
            <a:cxnSpLocks/>
            <a:stCxn id="17" idx="2"/>
            <a:endCxn id="36" idx="0"/>
          </p:cNvCxnSpPr>
          <p:nvPr/>
        </p:nvCxnSpPr>
        <p:spPr>
          <a:xfrm flipH="1">
            <a:off x="3690833" y="3633120"/>
            <a:ext cx="769410" cy="3237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5FDC11-28F3-F265-272C-E777DD37986A}"/>
              </a:ext>
            </a:extLst>
          </p:cNvPr>
          <p:cNvCxnSpPr>
            <a:cxnSpLocks/>
            <a:stCxn id="17" idx="2"/>
            <a:endCxn id="37" idx="0"/>
          </p:cNvCxnSpPr>
          <p:nvPr/>
        </p:nvCxnSpPr>
        <p:spPr>
          <a:xfrm>
            <a:off x="4460243" y="3633120"/>
            <a:ext cx="766643" cy="310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CDAF41A-DE88-DC43-B8BE-4C6A43839DBF}"/>
                  </a:ext>
                </a:extLst>
              </p:cNvPr>
              <p:cNvSpPr txBox="1"/>
              <p:nvPr/>
            </p:nvSpPr>
            <p:spPr>
              <a:xfrm>
                <a:off x="1225366" y="5574737"/>
                <a:ext cx="416152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vi-VN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=2.2.2.3.5=</m:t>
                      </m:r>
                      <m:sSup>
                        <m:sSupPr>
                          <m:ctrlPr>
                            <a:rPr lang="vi-VN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vi-VN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28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28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28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vi-VN" sz="28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CDAF41A-DE88-DC43-B8BE-4C6A43839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66" y="5574737"/>
                <a:ext cx="4161524" cy="5329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C7958ECB-35B8-8CD4-C9E3-C95CC1B30312}"/>
              </a:ext>
            </a:extLst>
          </p:cNvPr>
          <p:cNvSpPr/>
          <p:nvPr/>
        </p:nvSpPr>
        <p:spPr>
          <a:xfrm>
            <a:off x="4075538" y="4787986"/>
            <a:ext cx="769410" cy="408241"/>
          </a:xfrm>
          <a:prstGeom prst="roundRect">
            <a:avLst/>
          </a:prstGeom>
          <a:solidFill>
            <a:srgbClr val="ECB2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DB6746A3-13EE-B0B8-E6ED-6A1C9ECF2EC7}"/>
              </a:ext>
            </a:extLst>
          </p:cNvPr>
          <p:cNvSpPr/>
          <p:nvPr/>
        </p:nvSpPr>
        <p:spPr>
          <a:xfrm>
            <a:off x="5611591" y="4798242"/>
            <a:ext cx="769410" cy="408241"/>
          </a:xfrm>
          <a:prstGeom prst="roundRect">
            <a:avLst/>
          </a:prstGeom>
          <a:solidFill>
            <a:srgbClr val="ECB2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F7E4D0C-A1F4-951F-DAD6-BE7E7EBC07C6}"/>
              </a:ext>
            </a:extLst>
          </p:cNvPr>
          <p:cNvCxnSpPr>
            <a:cxnSpLocks/>
            <a:stCxn id="37" idx="2"/>
            <a:endCxn id="94" idx="0"/>
          </p:cNvCxnSpPr>
          <p:nvPr/>
        </p:nvCxnSpPr>
        <p:spPr>
          <a:xfrm flipH="1">
            <a:off x="4460243" y="4351361"/>
            <a:ext cx="766643" cy="4366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60EF5DC-FE1B-DF70-A457-007349A5CC92}"/>
              </a:ext>
            </a:extLst>
          </p:cNvPr>
          <p:cNvCxnSpPr>
            <a:cxnSpLocks/>
            <a:stCxn id="37" idx="2"/>
            <a:endCxn id="95" idx="0"/>
          </p:cNvCxnSpPr>
          <p:nvPr/>
        </p:nvCxnSpPr>
        <p:spPr>
          <a:xfrm>
            <a:off x="5226886" y="4351361"/>
            <a:ext cx="769410" cy="4468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A2F23AFA-33DD-F5D2-0860-201EABE18AA7}"/>
              </a:ext>
            </a:extLst>
          </p:cNvPr>
          <p:cNvSpPr txBox="1"/>
          <p:nvPr/>
        </p:nvSpPr>
        <p:spPr>
          <a:xfrm>
            <a:off x="7969795" y="1722351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E3A766E-EC6D-270A-AB6D-F05FC07A0353}"/>
              </a:ext>
            </a:extLst>
          </p:cNvPr>
          <p:cNvCxnSpPr>
            <a:cxnSpLocks/>
          </p:cNvCxnSpPr>
          <p:nvPr/>
        </p:nvCxnSpPr>
        <p:spPr>
          <a:xfrm>
            <a:off x="8905899" y="1722351"/>
            <a:ext cx="0" cy="3484132"/>
          </a:xfrm>
          <a:prstGeom prst="line">
            <a:avLst/>
          </a:prstGeom>
          <a:ln w="57150">
            <a:solidFill>
              <a:srgbClr val="DBA8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116353CF-84E5-4185-1BF4-D0E2DC4BCE49}"/>
              </a:ext>
            </a:extLst>
          </p:cNvPr>
          <p:cNvSpPr txBox="1"/>
          <p:nvPr/>
        </p:nvSpPr>
        <p:spPr>
          <a:xfrm>
            <a:off x="8078349" y="227056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A73EE16-45B3-03CF-6EB8-EC98ABE6CD4B}"/>
              </a:ext>
            </a:extLst>
          </p:cNvPr>
          <p:cNvSpPr txBox="1"/>
          <p:nvPr/>
        </p:nvSpPr>
        <p:spPr>
          <a:xfrm>
            <a:off x="8078349" y="286570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868FFE-1B1F-D992-530F-0D08DF3F25AB}"/>
              </a:ext>
            </a:extLst>
          </p:cNvPr>
          <p:cNvSpPr txBox="1"/>
          <p:nvPr/>
        </p:nvSpPr>
        <p:spPr>
          <a:xfrm>
            <a:off x="8283533" y="474638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CF393C05-FE38-D330-99A1-12B540BAB339}"/>
              </a:ext>
            </a:extLst>
          </p:cNvPr>
          <p:cNvSpPr/>
          <p:nvPr/>
        </p:nvSpPr>
        <p:spPr>
          <a:xfrm>
            <a:off x="9252114" y="1803266"/>
            <a:ext cx="616070" cy="414126"/>
          </a:xfrm>
          <a:prstGeom prst="roundRect">
            <a:avLst/>
          </a:prstGeom>
          <a:solidFill>
            <a:srgbClr val="ECB2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0254EFB1-AAC9-FFF7-0AAB-E79AD14ADE96}"/>
              </a:ext>
            </a:extLst>
          </p:cNvPr>
          <p:cNvSpPr/>
          <p:nvPr/>
        </p:nvSpPr>
        <p:spPr>
          <a:xfrm>
            <a:off x="9251853" y="2417881"/>
            <a:ext cx="616070" cy="414126"/>
          </a:xfrm>
          <a:prstGeom prst="roundRect">
            <a:avLst/>
          </a:prstGeom>
          <a:solidFill>
            <a:srgbClr val="ECB2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EB82F074-FAE9-5F16-3777-E5F1874DFD96}"/>
              </a:ext>
            </a:extLst>
          </p:cNvPr>
          <p:cNvSpPr/>
          <p:nvPr/>
        </p:nvSpPr>
        <p:spPr>
          <a:xfrm>
            <a:off x="9251853" y="3014874"/>
            <a:ext cx="616070" cy="414126"/>
          </a:xfrm>
          <a:prstGeom prst="roundRect">
            <a:avLst/>
          </a:prstGeom>
          <a:solidFill>
            <a:srgbClr val="ECB2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F0571AD-E3CC-6DBC-9834-B4FDA54615C4}"/>
              </a:ext>
            </a:extLst>
          </p:cNvPr>
          <p:cNvSpPr txBox="1"/>
          <p:nvPr/>
        </p:nvSpPr>
        <p:spPr>
          <a:xfrm>
            <a:off x="8072260" y="360275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80CC57C-2006-3DB7-F12F-CEF45D366DC5}"/>
              </a:ext>
            </a:extLst>
          </p:cNvPr>
          <p:cNvSpPr txBox="1"/>
          <p:nvPr/>
        </p:nvSpPr>
        <p:spPr>
          <a:xfrm>
            <a:off x="8283533" y="4209997"/>
            <a:ext cx="38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D87F1C5A-2735-E51A-64B1-6EBDF1C2BF50}"/>
              </a:ext>
            </a:extLst>
          </p:cNvPr>
          <p:cNvSpPr/>
          <p:nvPr/>
        </p:nvSpPr>
        <p:spPr>
          <a:xfrm>
            <a:off x="9254912" y="3683848"/>
            <a:ext cx="616070" cy="414126"/>
          </a:xfrm>
          <a:prstGeom prst="roundRect">
            <a:avLst/>
          </a:prstGeom>
          <a:solidFill>
            <a:srgbClr val="ECB2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0366AC13-B58C-F3E2-1A6B-FEF6BA0B354B}"/>
              </a:ext>
            </a:extLst>
          </p:cNvPr>
          <p:cNvSpPr/>
          <p:nvPr/>
        </p:nvSpPr>
        <p:spPr>
          <a:xfrm>
            <a:off x="9251853" y="4351361"/>
            <a:ext cx="616070" cy="414126"/>
          </a:xfrm>
          <a:prstGeom prst="roundRect">
            <a:avLst/>
          </a:prstGeom>
          <a:solidFill>
            <a:srgbClr val="ECB2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9AEDFB13-F736-177C-338C-36D21C88D737}"/>
                  </a:ext>
                </a:extLst>
              </p:cNvPr>
              <p:cNvSpPr txBox="1"/>
              <p:nvPr/>
            </p:nvSpPr>
            <p:spPr>
              <a:xfrm>
                <a:off x="7171091" y="5601057"/>
                <a:ext cx="416152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vi-VN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=2.2.2.3.5=</m:t>
                      </m:r>
                      <m:sSup>
                        <m:sSupPr>
                          <m:ctrlPr>
                            <a:rPr lang="vi-VN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vi-VN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28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28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28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vi-VN" sz="28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9AEDFB13-F736-177C-338C-36D21C88D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091" y="5601057"/>
                <a:ext cx="4161524" cy="53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B00995B-DE2B-CA3C-2508-A02A189A1362}"/>
              </a:ext>
            </a:extLst>
          </p:cNvPr>
          <p:cNvCxnSpPr/>
          <p:nvPr/>
        </p:nvCxnSpPr>
        <p:spPr>
          <a:xfrm>
            <a:off x="6817667" y="1722351"/>
            <a:ext cx="0" cy="360880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Cloud 129">
            <a:extLst>
              <a:ext uri="{FF2B5EF4-FFF2-40B4-BE49-F238E27FC236}">
                <a16:creationId xmlns:a16="http://schemas.microsoft.com/office/drawing/2014/main" id="{6154EB19-4872-8C18-7650-42C536E8F030}"/>
              </a:ext>
            </a:extLst>
          </p:cNvPr>
          <p:cNvSpPr/>
          <p:nvPr/>
        </p:nvSpPr>
        <p:spPr>
          <a:xfrm>
            <a:off x="2434096" y="2241635"/>
            <a:ext cx="6757442" cy="2954592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023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D03091-5163-4E92-BF60-600A9B4F90A2}"/>
              </a:ext>
            </a:extLst>
          </p:cNvPr>
          <p:cNvSpPr txBox="1"/>
          <p:nvPr/>
        </p:nvSpPr>
        <p:spPr>
          <a:xfrm>
            <a:off x="552971" y="404664"/>
            <a:ext cx="11017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11: PHÂN TÍCH MỘT SỐ RA THỪA SỐ NGUYÊN TỐ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78D08E-C208-4E8B-956E-6B62D408895B}"/>
              </a:ext>
            </a:extLst>
          </p:cNvPr>
          <p:cNvSpPr txBox="1"/>
          <p:nvPr/>
        </p:nvSpPr>
        <p:spPr>
          <a:xfrm>
            <a:off x="529406" y="1196752"/>
            <a:ext cx="6019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8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4908A-801D-4770-8FC3-DE023E075EFE}"/>
              </a:ext>
            </a:extLst>
          </p:cNvPr>
          <p:cNvSpPr txBox="1"/>
          <p:nvPr/>
        </p:nvSpPr>
        <p:spPr>
          <a:xfrm>
            <a:off x="4651513" y="2385391"/>
            <a:ext cx="67022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</a:p>
          <a:p>
            <a:r>
              <a:rPr lang="en-US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 3; 5;….)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2;3;5;…)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94687E-0A4E-4A9C-B6C4-24A79E8E4A98}"/>
              </a:ext>
            </a:extLst>
          </p:cNvPr>
          <p:cNvCxnSpPr/>
          <p:nvPr/>
        </p:nvCxnSpPr>
        <p:spPr>
          <a:xfrm>
            <a:off x="2137147" y="2412177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05AFF17-7E39-40F8-92EF-4F7B78AEF369}"/>
              </a:ext>
            </a:extLst>
          </p:cNvPr>
          <p:cNvSpPr txBox="1"/>
          <p:nvPr/>
        </p:nvSpPr>
        <p:spPr>
          <a:xfrm>
            <a:off x="1417067" y="234016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8F52EC-EA0D-47A8-9A9D-B06D0AF4E5A2}"/>
              </a:ext>
            </a:extLst>
          </p:cNvPr>
          <p:cNvSpPr txBox="1"/>
          <p:nvPr/>
        </p:nvSpPr>
        <p:spPr>
          <a:xfrm>
            <a:off x="2353171" y="234016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D691C7-585D-47D4-8E79-E39E4C6A9580}"/>
              </a:ext>
            </a:extLst>
          </p:cNvPr>
          <p:cNvSpPr txBox="1"/>
          <p:nvPr/>
        </p:nvSpPr>
        <p:spPr>
          <a:xfrm>
            <a:off x="1434100" y="291618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6D1FF-1EF4-4571-9C0C-115E9866FD08}"/>
              </a:ext>
            </a:extLst>
          </p:cNvPr>
          <p:cNvSpPr txBox="1"/>
          <p:nvPr/>
        </p:nvSpPr>
        <p:spPr>
          <a:xfrm>
            <a:off x="2353171" y="2916187"/>
            <a:ext cx="561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5D912E-5744-4729-86CD-1EC70748F696}"/>
              </a:ext>
            </a:extLst>
          </p:cNvPr>
          <p:cNvSpPr txBox="1"/>
          <p:nvPr/>
        </p:nvSpPr>
        <p:spPr>
          <a:xfrm>
            <a:off x="1459265" y="349220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21F3DB-F1F4-42B6-A3F4-B39501362802}"/>
              </a:ext>
            </a:extLst>
          </p:cNvPr>
          <p:cNvSpPr txBox="1"/>
          <p:nvPr/>
        </p:nvSpPr>
        <p:spPr>
          <a:xfrm>
            <a:off x="2350245" y="353353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19058D-B22E-483B-A50B-43E1317F8850}"/>
              </a:ext>
            </a:extLst>
          </p:cNvPr>
          <p:cNvSpPr txBox="1"/>
          <p:nvPr/>
        </p:nvSpPr>
        <p:spPr>
          <a:xfrm>
            <a:off x="1459265" y="408317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9EFB36-916B-47D1-B55B-652B654D48AC}"/>
              </a:ext>
            </a:extLst>
          </p:cNvPr>
          <p:cNvSpPr/>
          <p:nvPr/>
        </p:nvSpPr>
        <p:spPr>
          <a:xfrm>
            <a:off x="1129035" y="4860449"/>
            <a:ext cx="2520278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=2.2.3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B5A4B9-8AEF-4549-AC84-2112F8644962}"/>
              </a:ext>
            </a:extLst>
          </p:cNvPr>
          <p:cNvSpPr/>
          <p:nvPr/>
        </p:nvSpPr>
        <p:spPr>
          <a:xfrm>
            <a:off x="802073" y="5661248"/>
            <a:ext cx="3096344" cy="628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12=2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</a:p>
        </p:txBody>
      </p:sp>
    </p:spTree>
    <p:extLst>
      <p:ext uri="{BB962C8B-B14F-4D97-AF65-F5344CB8AC3E}">
        <p14:creationId xmlns:p14="http://schemas.microsoft.com/office/powerpoint/2010/main" val="215927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D03091-5163-4E92-BF60-600A9B4F90A2}"/>
              </a:ext>
            </a:extLst>
          </p:cNvPr>
          <p:cNvSpPr txBox="1"/>
          <p:nvPr/>
        </p:nvSpPr>
        <p:spPr>
          <a:xfrm>
            <a:off x="552971" y="404664"/>
            <a:ext cx="11017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11: PHÂN TÍCH MỘT SỐ RA THỪA SỐ NGUYÊN TỐ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78D08E-C208-4E8B-956E-6B62D408895B}"/>
              </a:ext>
            </a:extLst>
          </p:cNvPr>
          <p:cNvSpPr txBox="1"/>
          <p:nvPr/>
        </p:nvSpPr>
        <p:spPr>
          <a:xfrm>
            <a:off x="529406" y="1196752"/>
            <a:ext cx="6019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8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988DA7-227F-4125-9D4C-73286A9466DD}"/>
              </a:ext>
            </a:extLst>
          </p:cNvPr>
          <p:cNvSpPr txBox="1"/>
          <p:nvPr/>
        </p:nvSpPr>
        <p:spPr>
          <a:xfrm>
            <a:off x="480963" y="1844824"/>
            <a:ext cx="5973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ra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8CF94B-06FE-4C9C-B113-9F7A72162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60" y="2196704"/>
            <a:ext cx="3782519" cy="3363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A6E291-002C-4988-912C-EB26B29B94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942"/>
          <a:stretch/>
        </p:blipFill>
        <p:spPr>
          <a:xfrm>
            <a:off x="7825779" y="2420888"/>
            <a:ext cx="4176464" cy="2448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7483E1-F966-4878-A38E-C3E6175317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50" r="11376"/>
          <a:stretch/>
        </p:blipFill>
        <p:spPr>
          <a:xfrm>
            <a:off x="-90980" y="2564904"/>
            <a:ext cx="4112941" cy="222840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2E1B8F-D551-4FFE-B296-F00516A021EA}"/>
              </a:ext>
            </a:extLst>
          </p:cNvPr>
          <p:cNvSpPr/>
          <p:nvPr/>
        </p:nvSpPr>
        <p:spPr>
          <a:xfrm>
            <a:off x="696987" y="5495010"/>
            <a:ext cx="10729192" cy="117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49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D03091-5163-4E92-BF60-600A9B4F90A2}"/>
              </a:ext>
            </a:extLst>
          </p:cNvPr>
          <p:cNvSpPr txBox="1"/>
          <p:nvPr/>
        </p:nvSpPr>
        <p:spPr>
          <a:xfrm>
            <a:off x="552971" y="404664"/>
            <a:ext cx="11017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11: PHÂN TÍCH MỘT SỐ RA THỪA SỐ NGUYÊN TỐ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78D08E-C208-4E8B-956E-6B62D408895B}"/>
              </a:ext>
            </a:extLst>
          </p:cNvPr>
          <p:cNvSpPr txBox="1"/>
          <p:nvPr/>
        </p:nvSpPr>
        <p:spPr>
          <a:xfrm>
            <a:off x="529406" y="1196752"/>
            <a:ext cx="6019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8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EF2F0-7957-421C-897B-2A2FBD563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9" y="4653136"/>
            <a:ext cx="10873208" cy="2367265"/>
          </a:xfrm>
          <a:prstGeom prst="rect">
            <a:avLst/>
          </a:prstGeom>
        </p:spPr>
      </p:pic>
      <p:sp>
        <p:nvSpPr>
          <p:cNvPr id="8" name="Wave 7">
            <a:extLst>
              <a:ext uri="{FF2B5EF4-FFF2-40B4-BE49-F238E27FC236}">
                <a16:creationId xmlns:a16="http://schemas.microsoft.com/office/drawing/2014/main" id="{AF20B0B9-664C-43BB-9A86-70C239AF40E0}"/>
              </a:ext>
            </a:extLst>
          </p:cNvPr>
          <p:cNvSpPr/>
          <p:nvPr/>
        </p:nvSpPr>
        <p:spPr>
          <a:xfrm>
            <a:off x="768995" y="2060848"/>
            <a:ext cx="10225136" cy="2088232"/>
          </a:xfrm>
          <a:prstGeom prst="wav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450 ra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718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C475C-2031-B68C-86AE-0F94CFB61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BC6833BD-6C37-A104-8CC3-799B554A2CB3}"/>
              </a:ext>
            </a:extLst>
          </p:cNvPr>
          <p:cNvSpPr txBox="1"/>
          <p:nvPr/>
        </p:nvSpPr>
        <p:spPr>
          <a:xfrm>
            <a:off x="2988113" y="692696"/>
            <a:ext cx="6218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BỨC TRANH BÍ ẨN</a:t>
            </a:r>
          </a:p>
        </p:txBody>
      </p:sp>
      <p:pic>
        <p:nvPicPr>
          <p:cNvPr id="36" name="Picture 35" descr="A drawing of a tree&#10;&#10;AI-generated content may be incorrect.">
            <a:extLst>
              <a:ext uri="{FF2B5EF4-FFF2-40B4-BE49-F238E27FC236}">
                <a16:creationId xmlns:a16="http://schemas.microsoft.com/office/drawing/2014/main" id="{2EF8A546-B37A-45B1-CCBD-E8EC6DC44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74" y="1346628"/>
            <a:ext cx="4680000" cy="4092841"/>
          </a:xfrm>
          <a:prstGeom prst="rect">
            <a:avLst/>
          </a:prstGeom>
        </p:spPr>
      </p:pic>
      <p:sp>
        <p:nvSpPr>
          <p:cNvPr id="37" name="Rectangle 36">
            <a:hlinkClick r:id="rId3" action="ppaction://hlinksldjump"/>
            <a:extLst>
              <a:ext uri="{FF2B5EF4-FFF2-40B4-BE49-F238E27FC236}">
                <a16:creationId xmlns:a16="http://schemas.microsoft.com/office/drawing/2014/main" id="{D332DFFD-AE06-FCCC-3A41-E510FD67AC67}"/>
              </a:ext>
            </a:extLst>
          </p:cNvPr>
          <p:cNvSpPr/>
          <p:nvPr/>
        </p:nvSpPr>
        <p:spPr>
          <a:xfrm>
            <a:off x="3544974" y="1346628"/>
            <a:ext cx="2340000" cy="208237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8" name="Rectangle 37">
            <a:hlinkClick r:id="rId4" action="ppaction://hlinksldjump"/>
            <a:extLst>
              <a:ext uri="{FF2B5EF4-FFF2-40B4-BE49-F238E27FC236}">
                <a16:creationId xmlns:a16="http://schemas.microsoft.com/office/drawing/2014/main" id="{7BCA705A-79E9-B720-60F1-815E5EAE41A2}"/>
              </a:ext>
            </a:extLst>
          </p:cNvPr>
          <p:cNvSpPr/>
          <p:nvPr/>
        </p:nvSpPr>
        <p:spPr>
          <a:xfrm>
            <a:off x="5884974" y="1343716"/>
            <a:ext cx="2340000" cy="208237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9" name="Rectangle 38">
            <a:hlinkClick r:id="rId5" action="ppaction://hlinksldjump"/>
            <a:extLst>
              <a:ext uri="{FF2B5EF4-FFF2-40B4-BE49-F238E27FC236}">
                <a16:creationId xmlns:a16="http://schemas.microsoft.com/office/drawing/2014/main" id="{BA2BF653-991D-3584-4683-68EF067EB6A3}"/>
              </a:ext>
            </a:extLst>
          </p:cNvPr>
          <p:cNvSpPr/>
          <p:nvPr/>
        </p:nvSpPr>
        <p:spPr>
          <a:xfrm>
            <a:off x="3544974" y="3447571"/>
            <a:ext cx="2340000" cy="208237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0" name="Rectangle 39">
            <a:hlinkClick r:id="rId6" action="ppaction://hlinksldjump"/>
            <a:extLst>
              <a:ext uri="{FF2B5EF4-FFF2-40B4-BE49-F238E27FC236}">
                <a16:creationId xmlns:a16="http://schemas.microsoft.com/office/drawing/2014/main" id="{D5CFF9EA-31AA-25BF-C8D5-E83B6AC827DD}"/>
              </a:ext>
            </a:extLst>
          </p:cNvPr>
          <p:cNvSpPr/>
          <p:nvPr/>
        </p:nvSpPr>
        <p:spPr>
          <a:xfrm>
            <a:off x="5884974" y="3447571"/>
            <a:ext cx="2340000" cy="208237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7BC21B0-7AAD-654E-B67F-AC2B6B8F38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5" y="2708920"/>
            <a:ext cx="3305364" cy="3888432"/>
          </a:xfrm>
          <a:prstGeom prst="rect">
            <a:avLst/>
          </a:prstGeom>
        </p:spPr>
      </p:pic>
      <p:sp>
        <p:nvSpPr>
          <p:cNvPr id="42" name="Thought Bubble: Cloud 5">
            <a:extLst>
              <a:ext uri="{FF2B5EF4-FFF2-40B4-BE49-F238E27FC236}">
                <a16:creationId xmlns:a16="http://schemas.microsoft.com/office/drawing/2014/main" id="{65276569-2717-48EE-7F95-54D133DB8231}"/>
              </a:ext>
            </a:extLst>
          </p:cNvPr>
          <p:cNvSpPr/>
          <p:nvPr/>
        </p:nvSpPr>
        <p:spPr>
          <a:xfrm>
            <a:off x="2988113" y="1169103"/>
            <a:ext cx="6624736" cy="3194645"/>
          </a:xfrm>
          <a:prstGeom prst="cloudCallout">
            <a:avLst>
              <a:gd name="adj1" fmla="val -36793"/>
              <a:gd name="adj2" fmla="val 69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 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Smiley Face 42">
            <a:hlinkClick r:id="rId8" action="ppaction://hlinksldjump"/>
            <a:extLst>
              <a:ext uri="{FF2B5EF4-FFF2-40B4-BE49-F238E27FC236}">
                <a16:creationId xmlns:a16="http://schemas.microsoft.com/office/drawing/2014/main" id="{D035915C-C9D5-C777-C89E-F0FC3F867A1F}"/>
              </a:ext>
            </a:extLst>
          </p:cNvPr>
          <p:cNvSpPr/>
          <p:nvPr/>
        </p:nvSpPr>
        <p:spPr>
          <a:xfrm>
            <a:off x="10346059" y="5439469"/>
            <a:ext cx="792088" cy="725835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001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29" y="2110515"/>
            <a:ext cx="4916224" cy="4480600"/>
          </a:xfrm>
          <a:prstGeom prst="rect">
            <a:avLst/>
          </a:prstGeom>
        </p:spPr>
      </p:pic>
      <p:sp>
        <p:nvSpPr>
          <p:cNvPr id="6" name="Smiley Face 5"/>
          <p:cNvSpPr/>
          <p:nvPr/>
        </p:nvSpPr>
        <p:spPr>
          <a:xfrm>
            <a:off x="3839354" y="2110515"/>
            <a:ext cx="885370" cy="8179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761152" y="2110515"/>
            <a:ext cx="2441539" cy="22403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1</a:t>
            </a: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6241468" y="2110515"/>
            <a:ext cx="2474685" cy="2240300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</a:t>
            </a:r>
          </a:p>
        </p:txBody>
      </p:sp>
      <p:sp>
        <p:nvSpPr>
          <p:cNvPr id="8" name="Smiley Face 7"/>
          <p:cNvSpPr/>
          <p:nvPr/>
        </p:nvSpPr>
        <p:spPr>
          <a:xfrm>
            <a:off x="7830782" y="2110515"/>
            <a:ext cx="885370" cy="817900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799929" y="4350815"/>
            <a:ext cx="2441539" cy="2240300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</a:t>
            </a:r>
          </a:p>
        </p:txBody>
      </p:sp>
      <p:sp>
        <p:nvSpPr>
          <p:cNvPr id="12" name="Smiley Face 11"/>
          <p:cNvSpPr/>
          <p:nvPr/>
        </p:nvSpPr>
        <p:spPr>
          <a:xfrm>
            <a:off x="3839354" y="5703194"/>
            <a:ext cx="885370" cy="817900"/>
          </a:xfrm>
          <a:prstGeom prst="smileyFac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6241468" y="4350815"/>
            <a:ext cx="2474685" cy="2240300"/>
          </a:xfrm>
          <a:prstGeom prst="rect">
            <a:avLst/>
          </a:prstGeom>
          <a:solidFill>
            <a:srgbClr val="ECB2C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4</a:t>
            </a:r>
          </a:p>
        </p:txBody>
      </p:sp>
      <p:sp>
        <p:nvSpPr>
          <p:cNvPr id="14" name="Smiley Face 13"/>
          <p:cNvSpPr/>
          <p:nvPr/>
        </p:nvSpPr>
        <p:spPr>
          <a:xfrm>
            <a:off x="7772726" y="5698094"/>
            <a:ext cx="885370" cy="817900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20268" y="1214688"/>
            <a:ext cx="9042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LẬT MẢNH GHÉP</a:t>
            </a:r>
          </a:p>
        </p:txBody>
      </p:sp>
      <p:sp>
        <p:nvSpPr>
          <p:cNvPr id="19" name="Heart 18"/>
          <p:cNvSpPr/>
          <p:nvPr/>
        </p:nvSpPr>
        <p:spPr>
          <a:xfrm>
            <a:off x="4794299" y="3294744"/>
            <a:ext cx="2952395" cy="316998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4514">
            <a:off x="9117337" y="4919179"/>
            <a:ext cx="714375" cy="666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92029">
            <a:off x="1841892" y="4910930"/>
            <a:ext cx="714375" cy="666750"/>
          </a:xfrm>
          <a:prstGeom prst="rect">
            <a:avLst/>
          </a:prstGeom>
        </p:spPr>
      </p:pic>
      <p:pic>
        <p:nvPicPr>
          <p:cNvPr id="23" name="Picture 2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51" y="4350815"/>
            <a:ext cx="1173569" cy="9576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47EFE0-46E6-40E6-902B-7861593CA0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45" y="-1119461"/>
            <a:ext cx="7199391" cy="35996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C93FE7-53E1-4BC8-96B4-A46DBD3547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523" y="1270272"/>
            <a:ext cx="2325629" cy="30480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C8832B-5632-492B-BCE9-E0120BEC92B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6" y="2885368"/>
            <a:ext cx="3733757" cy="433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4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9" grpId="0" animBg="1"/>
      <p:bldP spid="1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57" y="5419880"/>
            <a:ext cx="1725745" cy="1438121"/>
          </a:xfrm>
          <a:prstGeom prst="rect">
            <a:avLst/>
          </a:prstGeom>
        </p:spPr>
      </p:pic>
      <p:sp>
        <p:nvSpPr>
          <p:cNvPr id="19" name="Flowchart: Terminator 18"/>
          <p:cNvSpPr/>
          <p:nvPr/>
        </p:nvSpPr>
        <p:spPr>
          <a:xfrm>
            <a:off x="1090158" y="4057574"/>
            <a:ext cx="4354286" cy="1232507"/>
          </a:xfrm>
          <a:prstGeom prst="flowChartTerminator">
            <a:avLst/>
          </a:prstGeom>
          <a:solidFill>
            <a:srgbClr val="D4E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2.7</a:t>
            </a:r>
          </a:p>
        </p:txBody>
      </p:sp>
      <p:sp>
        <p:nvSpPr>
          <p:cNvPr id="20" name="Flowchart: Terminator 19"/>
          <p:cNvSpPr/>
          <p:nvPr/>
        </p:nvSpPr>
        <p:spPr>
          <a:xfrm>
            <a:off x="6315302" y="2528812"/>
            <a:ext cx="4281714" cy="1215873"/>
          </a:xfrm>
          <a:prstGeom prst="flowChartTerminator">
            <a:avLst/>
          </a:prstGeom>
          <a:solidFill>
            <a:srgbClr val="D4E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 +7</a:t>
            </a:r>
          </a:p>
        </p:txBody>
      </p:sp>
      <p:sp>
        <p:nvSpPr>
          <p:cNvPr id="21" name="Flowchart: Terminator 20"/>
          <p:cNvSpPr/>
          <p:nvPr/>
        </p:nvSpPr>
        <p:spPr>
          <a:xfrm>
            <a:off x="6315302" y="4057574"/>
            <a:ext cx="4281714" cy="1232507"/>
          </a:xfrm>
          <a:prstGeom prst="flowChartTerminator">
            <a:avLst/>
          </a:prstGeom>
          <a:solidFill>
            <a:srgbClr val="D4E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34:2</a:t>
            </a:r>
          </a:p>
        </p:txBody>
      </p:sp>
      <p:sp>
        <p:nvSpPr>
          <p:cNvPr id="18" name="Flowchart: Terminator 17"/>
          <p:cNvSpPr/>
          <p:nvPr/>
        </p:nvSpPr>
        <p:spPr>
          <a:xfrm>
            <a:off x="1032101" y="2528813"/>
            <a:ext cx="4470400" cy="1215873"/>
          </a:xfrm>
          <a:prstGeom prst="flowChartTerminator">
            <a:avLst/>
          </a:prstGeom>
          <a:solidFill>
            <a:srgbClr val="D4E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14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79" y="4906328"/>
            <a:ext cx="2061028" cy="20610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66" y="5144333"/>
            <a:ext cx="1843315" cy="1843315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08" y="5144333"/>
            <a:ext cx="1843315" cy="1843315"/>
          </a:xfrm>
          <a:prstGeom prst="rect">
            <a:avLst/>
          </a:prstGeom>
          <a:ln>
            <a:noFill/>
          </a:ln>
        </p:spPr>
      </p:pic>
      <p:grpSp>
        <p:nvGrpSpPr>
          <p:cNvPr id="38" name="Group 37"/>
          <p:cNvGrpSpPr/>
          <p:nvPr/>
        </p:nvGrpSpPr>
        <p:grpSpPr>
          <a:xfrm>
            <a:off x="495073" y="416850"/>
            <a:ext cx="11205029" cy="1499036"/>
            <a:chOff x="493485" y="416850"/>
            <a:chExt cx="11205029" cy="1499036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493486" y="493486"/>
              <a:ext cx="11205028" cy="1422400"/>
            </a:xfrm>
            <a:prstGeom prst="round2DiagRect">
              <a:avLst/>
            </a:prstGeom>
            <a:solidFill>
              <a:srgbClr val="D4E5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14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485" y="416850"/>
              <a:ext cx="1132115" cy="1465907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35" y="5108051"/>
            <a:ext cx="1843315" cy="18433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60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57" y="5419880"/>
            <a:ext cx="1725745" cy="1438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lowchart: Terminator 18"/>
              <p:cNvSpPr/>
              <p:nvPr/>
            </p:nvSpPr>
            <p:spPr>
              <a:xfrm>
                <a:off x="1090158" y="4057574"/>
                <a:ext cx="4354286" cy="1232507"/>
              </a:xfrm>
              <a:prstGeom prst="flowChartTerminator">
                <a:avLst/>
              </a:prstGeom>
              <a:solidFill>
                <a:srgbClr val="D4E5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Ư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3;5;15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19" name="Flowchart: Terminator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158" y="4057574"/>
                <a:ext cx="4354286" cy="1232507"/>
              </a:xfrm>
              <a:prstGeom prst="flowChartTerminator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lowchart: Terminator 19"/>
              <p:cNvSpPr/>
              <p:nvPr/>
            </p:nvSpPr>
            <p:spPr>
              <a:xfrm>
                <a:off x="6315301" y="2528812"/>
                <a:ext cx="4368800" cy="1215873"/>
              </a:xfrm>
              <a:prstGeom prst="flowChartTerminator">
                <a:avLst/>
              </a:prstGeom>
              <a:solidFill>
                <a:srgbClr val="D4E5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Ư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3;5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20" name="Flowchart: Terminator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301" y="2528812"/>
                <a:ext cx="4368800" cy="1215873"/>
              </a:xfrm>
              <a:prstGeom prst="flowChartTerminator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Flowchart: Terminator 20"/>
              <p:cNvSpPr/>
              <p:nvPr/>
            </p:nvSpPr>
            <p:spPr>
              <a:xfrm>
                <a:off x="6445931" y="4057574"/>
                <a:ext cx="4426856" cy="1232507"/>
              </a:xfrm>
              <a:prstGeom prst="flowChartTerminator">
                <a:avLst/>
              </a:prstGeom>
              <a:solidFill>
                <a:srgbClr val="D4E5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Ư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1;3;5;15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21" name="Flowchart: Terminator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931" y="4057574"/>
                <a:ext cx="4426856" cy="1232507"/>
              </a:xfrm>
              <a:prstGeom prst="flowChartTerminator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lowchart: Terminator 17"/>
              <p:cNvSpPr/>
              <p:nvPr/>
            </p:nvSpPr>
            <p:spPr>
              <a:xfrm>
                <a:off x="1032101" y="2528813"/>
                <a:ext cx="4470400" cy="1215873"/>
              </a:xfrm>
              <a:prstGeom prst="flowChartTerminator">
                <a:avLst/>
              </a:prstGeom>
              <a:solidFill>
                <a:srgbClr val="D4E5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 Ư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1;3;5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18" name="Flowchart: Terminator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01" y="2528813"/>
                <a:ext cx="4470400" cy="1215873"/>
              </a:xfrm>
              <a:prstGeom prst="flowChartTerminator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79" y="4906328"/>
            <a:ext cx="2061028" cy="20610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66" y="5144333"/>
            <a:ext cx="1843315" cy="1843315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08" y="5144333"/>
            <a:ext cx="1843315" cy="1843315"/>
          </a:xfrm>
          <a:prstGeom prst="rect">
            <a:avLst/>
          </a:prstGeom>
          <a:ln>
            <a:noFill/>
          </a:ln>
        </p:spPr>
      </p:pic>
      <p:grpSp>
        <p:nvGrpSpPr>
          <p:cNvPr id="38" name="Group 37"/>
          <p:cNvGrpSpPr/>
          <p:nvPr/>
        </p:nvGrpSpPr>
        <p:grpSpPr>
          <a:xfrm>
            <a:off x="437017" y="493486"/>
            <a:ext cx="11263084" cy="1422400"/>
            <a:chOff x="493486" y="493486"/>
            <a:chExt cx="11205028" cy="14224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ound Diagonal Corner Rectangle 4"/>
            <p:cNvSpPr/>
            <p:nvPr/>
          </p:nvSpPr>
          <p:spPr>
            <a:xfrm>
              <a:off x="493486" y="493486"/>
              <a:ext cx="11205028" cy="1422400"/>
            </a:xfrm>
            <a:prstGeom prst="round2Diag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dirty="0" err="1">
                  <a:solidFill>
                    <a:schemeClr val="tx1"/>
                  </a:solidFill>
                  <a:latin typeface="Times New Roman"/>
                </a:rPr>
                <a:t>Câu</a:t>
              </a:r>
              <a:r>
                <a:rPr lang="en-US" sz="3200" dirty="0">
                  <a:solidFill>
                    <a:schemeClr val="tx1"/>
                  </a:solidFill>
                  <a:latin typeface="Times New Roman"/>
                </a:rPr>
                <a:t> 2:  Cho a = 3.5 </a:t>
              </a:r>
              <a:r>
                <a:rPr lang="en-US" sz="3200" dirty="0" err="1">
                  <a:solidFill>
                    <a:schemeClr val="tx1"/>
                  </a:solidFill>
                  <a:latin typeface="Times New Roman"/>
                </a:rPr>
                <a:t>hãy</a:t>
              </a:r>
              <a:r>
                <a:rPr lang="en-US" sz="32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/>
                </a:rPr>
                <a:t>viết</a:t>
              </a:r>
              <a:r>
                <a:rPr lang="en-US" sz="32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/>
                </a:rPr>
                <a:t>tập</a:t>
              </a:r>
              <a:r>
                <a:rPr lang="en-US" sz="32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/>
                </a:rPr>
                <a:t>hợp</a:t>
              </a:r>
              <a:r>
                <a:rPr lang="en-US" sz="32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/>
                </a:rPr>
                <a:t>các</a:t>
              </a:r>
              <a:r>
                <a:rPr lang="en-US" sz="32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/>
                </a:rPr>
                <a:t>ước</a:t>
              </a:r>
              <a:r>
                <a:rPr lang="en-US" sz="32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/>
                </a:rPr>
                <a:t>của</a:t>
              </a:r>
              <a:r>
                <a:rPr lang="en-US" sz="3200" dirty="0">
                  <a:solidFill>
                    <a:schemeClr val="tx1"/>
                  </a:solidFill>
                  <a:latin typeface="Times New Roman"/>
                </a:rPr>
                <a:t> a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320" y="696686"/>
              <a:ext cx="973281" cy="1186071"/>
            </a:xfrm>
            <a:prstGeom prst="rect">
              <a:avLst/>
            </a:prstGeom>
            <a:grpFill/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35" y="5108051"/>
            <a:ext cx="1843315" cy="18433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545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57" y="5419880"/>
            <a:ext cx="1725745" cy="1438121"/>
          </a:xfrm>
          <a:prstGeom prst="rect">
            <a:avLst/>
          </a:prstGeom>
        </p:spPr>
      </p:pic>
      <p:sp>
        <p:nvSpPr>
          <p:cNvPr id="19" name="Flowchart: Terminator 18"/>
          <p:cNvSpPr/>
          <p:nvPr/>
        </p:nvSpPr>
        <p:spPr>
          <a:xfrm>
            <a:off x="1090158" y="4057574"/>
            <a:ext cx="4354286" cy="1232507"/>
          </a:xfrm>
          <a:prstGeom prst="flowChartTerminator">
            <a:avLst/>
          </a:prstGeom>
          <a:solidFill>
            <a:srgbClr val="D4E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/>
              </a:rPr>
              <a:t>C. 100=2.5.10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lowchart: Terminator 19"/>
              <p:cNvSpPr/>
              <p:nvPr/>
            </p:nvSpPr>
            <p:spPr>
              <a:xfrm>
                <a:off x="6315302" y="2528812"/>
                <a:ext cx="4281714" cy="1215873"/>
              </a:xfrm>
              <a:prstGeom prst="flowChartTerminator">
                <a:avLst/>
              </a:prstGeom>
              <a:solidFill>
                <a:srgbClr val="D4E5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3600" dirty="0">
                    <a:solidFill>
                      <a:schemeClr val="tx1"/>
                    </a:solidFill>
                    <a:latin typeface="Times New Roman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24=2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.3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20" name="Flowchart: Terminator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302" y="2528812"/>
                <a:ext cx="4281714" cy="1215873"/>
              </a:xfrm>
              <a:prstGeom prst="flowChartTerminator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lowchart: Terminator 20"/>
          <p:cNvSpPr/>
          <p:nvPr/>
        </p:nvSpPr>
        <p:spPr>
          <a:xfrm>
            <a:off x="6315302" y="4057574"/>
            <a:ext cx="4281714" cy="1232507"/>
          </a:xfrm>
          <a:prstGeom prst="flowChartTerminator">
            <a:avLst/>
          </a:prstGeom>
          <a:solidFill>
            <a:srgbClr val="D4E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/>
              </a:rPr>
              <a:t>D. 5= 1.5</a:t>
            </a:r>
          </a:p>
        </p:txBody>
      </p:sp>
      <p:sp>
        <p:nvSpPr>
          <p:cNvPr id="18" name="Flowchart: Terminator 17"/>
          <p:cNvSpPr/>
          <p:nvPr/>
        </p:nvSpPr>
        <p:spPr>
          <a:xfrm>
            <a:off x="1032101" y="2528813"/>
            <a:ext cx="4470400" cy="1215873"/>
          </a:xfrm>
          <a:prstGeom prst="flowChartTerminator">
            <a:avLst/>
          </a:prstGeom>
          <a:solidFill>
            <a:srgbClr val="D4E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Times New Roman"/>
              </a:rPr>
              <a:t>A. 20 = 2.10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79" y="4906328"/>
            <a:ext cx="2061028" cy="20610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66" y="5144333"/>
            <a:ext cx="1843315" cy="1843315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08" y="5144333"/>
            <a:ext cx="1843315" cy="1843315"/>
          </a:xfrm>
          <a:prstGeom prst="rect">
            <a:avLst/>
          </a:prstGeom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403636" y="460357"/>
            <a:ext cx="11205028" cy="1422400"/>
            <a:chOff x="402049" y="460357"/>
            <a:chExt cx="11205028" cy="14224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ound Diagonal Corner Rectangle 4"/>
            <p:cNvSpPr/>
            <p:nvPr/>
          </p:nvSpPr>
          <p:spPr>
            <a:xfrm>
              <a:off x="402049" y="460357"/>
              <a:ext cx="11205028" cy="1422400"/>
            </a:xfrm>
            <a:prstGeom prst="round2Diag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Câu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3: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Cách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phân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tích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số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thành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thừa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số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nguyên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tố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</a:p>
            <a:p>
              <a:pPr algn="ctr">
                <a:defRPr/>
              </a:pP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nào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sau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đây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là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đúng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?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56" y="667657"/>
              <a:ext cx="957943" cy="1215100"/>
            </a:xfrm>
            <a:prstGeom prst="rect">
              <a:avLst/>
            </a:prstGeom>
            <a:grpFill/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35" y="5108051"/>
            <a:ext cx="1843315" cy="18433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712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57" y="5419880"/>
            <a:ext cx="1725745" cy="1438121"/>
          </a:xfrm>
          <a:prstGeom prst="rect">
            <a:avLst/>
          </a:prstGeom>
        </p:spPr>
      </p:pic>
      <p:sp>
        <p:nvSpPr>
          <p:cNvPr id="19" name="Flowchart: Terminator 18"/>
          <p:cNvSpPr/>
          <p:nvPr/>
        </p:nvSpPr>
        <p:spPr>
          <a:xfrm>
            <a:off x="1090158" y="4057574"/>
            <a:ext cx="4354286" cy="1232507"/>
          </a:xfrm>
          <a:prstGeom prst="flowChartTerminator">
            <a:avLst/>
          </a:prstGeom>
          <a:solidFill>
            <a:srgbClr val="D4E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/>
              </a:rPr>
              <a:t>C. 2</a:t>
            </a:r>
          </a:p>
        </p:txBody>
      </p:sp>
      <p:sp>
        <p:nvSpPr>
          <p:cNvPr id="20" name="Flowchart: Terminator 19"/>
          <p:cNvSpPr/>
          <p:nvPr/>
        </p:nvSpPr>
        <p:spPr>
          <a:xfrm>
            <a:off x="6315302" y="2528812"/>
            <a:ext cx="4281714" cy="1215873"/>
          </a:xfrm>
          <a:prstGeom prst="flowChartTerminator">
            <a:avLst/>
          </a:prstGeom>
          <a:solidFill>
            <a:srgbClr val="D4E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/>
              </a:rPr>
              <a:t>B. 3</a:t>
            </a:r>
          </a:p>
        </p:txBody>
      </p:sp>
      <p:sp>
        <p:nvSpPr>
          <p:cNvPr id="21" name="Flowchart: Terminator 20"/>
          <p:cNvSpPr/>
          <p:nvPr/>
        </p:nvSpPr>
        <p:spPr>
          <a:xfrm>
            <a:off x="6315302" y="4057574"/>
            <a:ext cx="4281714" cy="1232507"/>
          </a:xfrm>
          <a:prstGeom prst="flowChartTerminator">
            <a:avLst/>
          </a:prstGeom>
          <a:solidFill>
            <a:srgbClr val="D4E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/>
              </a:rPr>
              <a:t>D.4</a:t>
            </a:r>
          </a:p>
        </p:txBody>
      </p:sp>
      <p:sp>
        <p:nvSpPr>
          <p:cNvPr id="18" name="Flowchart: Terminator 17"/>
          <p:cNvSpPr/>
          <p:nvPr/>
        </p:nvSpPr>
        <p:spPr>
          <a:xfrm>
            <a:off x="1032101" y="2528813"/>
            <a:ext cx="4470400" cy="1215873"/>
          </a:xfrm>
          <a:prstGeom prst="flowChartTerminator">
            <a:avLst/>
          </a:prstGeom>
          <a:solidFill>
            <a:srgbClr val="D4E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/>
              </a:rPr>
              <a:t>A. 1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79" y="4906328"/>
            <a:ext cx="2061028" cy="20610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66" y="5144333"/>
            <a:ext cx="1843315" cy="1843315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08" y="5144333"/>
            <a:ext cx="1843315" cy="1843315"/>
          </a:xfrm>
          <a:prstGeom prst="rect">
            <a:avLst/>
          </a:prstGeom>
          <a:ln>
            <a:noFill/>
          </a:ln>
        </p:spPr>
      </p:pic>
      <p:grpSp>
        <p:nvGrpSpPr>
          <p:cNvPr id="38" name="Group 37"/>
          <p:cNvGrpSpPr/>
          <p:nvPr/>
        </p:nvGrpSpPr>
        <p:grpSpPr>
          <a:xfrm>
            <a:off x="495073" y="416850"/>
            <a:ext cx="11205029" cy="1499036"/>
            <a:chOff x="493485" y="416850"/>
            <a:chExt cx="11205029" cy="1499036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493486" y="493486"/>
              <a:ext cx="11205028" cy="1422400"/>
            </a:xfrm>
            <a:prstGeom prst="round2DiagRect">
              <a:avLst/>
            </a:prstGeom>
            <a:solidFill>
              <a:srgbClr val="D4E5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600" dirty="0" err="1">
                  <a:solidFill>
                    <a:schemeClr val="tx1"/>
                  </a:solidFill>
                  <a:latin typeface="Times New Roman"/>
                </a:rPr>
                <a:t>Câu</a:t>
              </a:r>
              <a:r>
                <a:rPr lang="en-US" sz="3600" dirty="0">
                  <a:solidFill>
                    <a:schemeClr val="tx1"/>
                  </a:solidFill>
                  <a:latin typeface="Times New Roman"/>
                </a:rPr>
                <a:t> 4: </a:t>
              </a:r>
              <a:r>
                <a:rPr lang="en-US" sz="3600" dirty="0" err="1">
                  <a:solidFill>
                    <a:schemeClr val="tx1"/>
                  </a:solidFill>
                  <a:latin typeface="Times New Roman"/>
                </a:rPr>
                <a:t>Tính</a:t>
              </a:r>
              <a:r>
                <a:rPr lang="en-US" sz="36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/>
                </a:rPr>
                <a:t>ước</a:t>
              </a:r>
              <a:r>
                <a:rPr lang="en-US" sz="36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/>
                </a:rPr>
                <a:t>của</a:t>
              </a:r>
              <a:r>
                <a:rPr lang="en-US" sz="3600" dirty="0">
                  <a:solidFill>
                    <a:schemeClr val="tx1"/>
                  </a:solidFill>
                  <a:latin typeface="Times New Roman"/>
                </a:rPr>
                <a:t> 7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485" y="416850"/>
              <a:ext cx="1132115" cy="1465907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35" y="5108051"/>
            <a:ext cx="1843315" cy="18433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75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6"/>
            <a:ext cx="10515600" cy="1325563"/>
          </a:xfrm>
          <a:noFill/>
        </p:spPr>
        <p:txBody>
          <a:bodyPr/>
          <a:lstStyle/>
          <a:p>
            <a:pPr algn="ctr"/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Magicicada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979" y="1106637"/>
            <a:ext cx="6624736" cy="469862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2.500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Magicicada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 x 3 = 51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13 x 5 = 65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</a:t>
            </a:r>
            <a:r>
              <a:rPr lang="vi-VN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ột “chu kỳ sống nguyên tố”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 ve sầu giảm nguy cơ phải sống cùng kẻ thù của mình.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n ve sầu">
            <a:extLst>
              <a:ext uri="{FF2B5EF4-FFF2-40B4-BE49-F238E27FC236}">
                <a16:creationId xmlns:a16="http://schemas.microsoft.com/office/drawing/2014/main" id="{779959D1-00D7-4455-AF5A-39F8509E3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71" y="1482874"/>
            <a:ext cx="3650806" cy="50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543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3289275" y="1844824"/>
            <a:ext cx="49728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4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  <a:r>
              <a:rPr lang="en-US" sz="4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5588" y="6596380"/>
            <a:ext cx="1585595" cy="245110"/>
          </a:xfrm>
        </p:spPr>
        <p:txBody>
          <a:bodyPr/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9C5C08-2A8C-44BF-8098-D6F3F0111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181" y="-819472"/>
            <a:ext cx="13321480" cy="6716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8C4734-48E1-4430-BCD4-6D850261FD5A}"/>
              </a:ext>
            </a:extLst>
          </p:cNvPr>
          <p:cNvSpPr txBox="1"/>
          <p:nvPr/>
        </p:nvSpPr>
        <p:spPr>
          <a:xfrm>
            <a:off x="2569195" y="2992884"/>
            <a:ext cx="69413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6CBC5-1FEE-42F7-0A12-D700DEEE1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065DFB8B-5658-0FC3-8F3D-181F53934A5F}"/>
              </a:ext>
            </a:extLst>
          </p:cNvPr>
          <p:cNvSpPr txBox="1"/>
          <p:nvPr/>
        </p:nvSpPr>
        <p:spPr>
          <a:xfrm>
            <a:off x="2988113" y="692696"/>
            <a:ext cx="6218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BỨC TRANH BÍ ẨN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DBC9F71-B296-142E-CCD4-C7B76A6F040C}"/>
              </a:ext>
            </a:extLst>
          </p:cNvPr>
          <p:cNvSpPr/>
          <p:nvPr/>
        </p:nvSpPr>
        <p:spPr>
          <a:xfrm>
            <a:off x="671980" y="1277471"/>
            <a:ext cx="1033119" cy="78337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515F5-3056-A473-337B-F90D79B86610}"/>
              </a:ext>
            </a:extLst>
          </p:cNvPr>
          <p:cNvSpPr txBox="1"/>
          <p:nvPr/>
        </p:nvSpPr>
        <p:spPr>
          <a:xfrm>
            <a:off x="2209155" y="1414517"/>
            <a:ext cx="4814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số nguyên tố?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DECEA8F-4720-B0DA-F27F-1A4924AC0F11}"/>
              </a:ext>
            </a:extLst>
          </p:cNvPr>
          <p:cNvSpPr/>
          <p:nvPr/>
        </p:nvSpPr>
        <p:spPr>
          <a:xfrm>
            <a:off x="1849115" y="2636912"/>
            <a:ext cx="8424936" cy="20162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 là số tự nhiên </a:t>
            </a:r>
            <a:r>
              <a:rPr lang="en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1</a:t>
            </a:r>
            <a:r>
              <a:rPr lang="en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có 2 ước là 1 và chính nó.</a:t>
            </a:r>
            <a:r>
              <a:rPr lang="en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ight Arrow 3">
            <a:hlinkClick r:id="rId2" action="ppaction://hlinksldjump"/>
            <a:extLst>
              <a:ext uri="{FF2B5EF4-FFF2-40B4-BE49-F238E27FC236}">
                <a16:creationId xmlns:a16="http://schemas.microsoft.com/office/drawing/2014/main" id="{6EFF2BFD-6226-CF50-5064-31BDFE4BCF87}"/>
              </a:ext>
            </a:extLst>
          </p:cNvPr>
          <p:cNvSpPr/>
          <p:nvPr/>
        </p:nvSpPr>
        <p:spPr>
          <a:xfrm flipH="1">
            <a:off x="671979" y="5229200"/>
            <a:ext cx="1393159" cy="8640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4153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9D001-6907-EBFC-5D1C-6794C5460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0E5FAB4A-D944-519B-314F-2D96D2288AC2}"/>
              </a:ext>
            </a:extLst>
          </p:cNvPr>
          <p:cNvSpPr txBox="1"/>
          <p:nvPr/>
        </p:nvSpPr>
        <p:spPr>
          <a:xfrm>
            <a:off x="2988113" y="692696"/>
            <a:ext cx="6218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BỨC TRANH BÍ ẨN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ECF414-AF53-3BA9-E077-78773CD3C70B}"/>
              </a:ext>
            </a:extLst>
          </p:cNvPr>
          <p:cNvSpPr/>
          <p:nvPr/>
        </p:nvSpPr>
        <p:spPr>
          <a:xfrm>
            <a:off x="671980" y="1277471"/>
            <a:ext cx="1033119" cy="78337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C90A23-8330-A88A-4B07-24C4988A858A}"/>
              </a:ext>
            </a:extLst>
          </p:cNvPr>
          <p:cNvSpPr txBox="1"/>
          <p:nvPr/>
        </p:nvSpPr>
        <p:spPr>
          <a:xfrm>
            <a:off x="2209155" y="1414517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hợp số?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56AFF9-DB82-F721-54DC-E6CD3C83F838}"/>
              </a:ext>
            </a:extLst>
          </p:cNvPr>
          <p:cNvSpPr/>
          <p:nvPr/>
        </p:nvSpPr>
        <p:spPr>
          <a:xfrm>
            <a:off x="1849115" y="2636912"/>
            <a:ext cx="8424936" cy="20162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số là số tự nhiên </a:t>
            </a:r>
            <a:r>
              <a:rPr lang="en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1</a:t>
            </a:r>
            <a:r>
              <a:rPr lang="en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2 ước</a:t>
            </a:r>
            <a:r>
              <a:rPr lang="en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ight Arrow 4">
            <a:hlinkClick r:id="rId2" action="ppaction://hlinksldjump"/>
            <a:extLst>
              <a:ext uri="{FF2B5EF4-FFF2-40B4-BE49-F238E27FC236}">
                <a16:creationId xmlns:a16="http://schemas.microsoft.com/office/drawing/2014/main" id="{87DF3137-5F0C-50EC-FC2D-1ED022E5F873}"/>
              </a:ext>
            </a:extLst>
          </p:cNvPr>
          <p:cNvSpPr/>
          <p:nvPr/>
        </p:nvSpPr>
        <p:spPr>
          <a:xfrm flipH="1">
            <a:off x="671979" y="5229200"/>
            <a:ext cx="1393159" cy="8640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4695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A0BF7-9A87-3186-38BF-A8F05F5BB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D07EDF91-0EDC-F14E-5333-30733B8EB5AB}"/>
              </a:ext>
            </a:extLst>
          </p:cNvPr>
          <p:cNvSpPr txBox="1"/>
          <p:nvPr/>
        </p:nvSpPr>
        <p:spPr>
          <a:xfrm>
            <a:off x="2988113" y="692696"/>
            <a:ext cx="6218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BỨC TRANH BÍ ẨN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992F008-4C8C-A307-56B1-5FDA0BA3B16D}"/>
              </a:ext>
            </a:extLst>
          </p:cNvPr>
          <p:cNvSpPr/>
          <p:nvPr/>
        </p:nvSpPr>
        <p:spPr>
          <a:xfrm>
            <a:off x="671980" y="1277471"/>
            <a:ext cx="1033119" cy="78337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76D6F2-7E26-974B-84AD-9F4CB39983F8}"/>
              </a:ext>
            </a:extLst>
          </p:cNvPr>
          <p:cNvSpPr txBox="1"/>
          <p:nvPr/>
        </p:nvSpPr>
        <p:spPr>
          <a:xfrm>
            <a:off x="2209155" y="1414517"/>
            <a:ext cx="7891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điểm giống và khác nhau của số </a:t>
            </a:r>
          </a:p>
          <a:p>
            <a:pPr algn="ctr"/>
            <a:r>
              <a:rPr lang="en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và hợp số?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D10A03-8102-1F60-D84D-612247C37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098118"/>
              </p:ext>
            </p:extLst>
          </p:nvPr>
        </p:nvGraphicFramePr>
        <p:xfrm>
          <a:off x="1783594" y="2722240"/>
          <a:ext cx="8743026" cy="250696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103602">
                  <a:extLst>
                    <a:ext uri="{9D8B030D-6E8A-4147-A177-3AD203B41FA5}">
                      <a16:colId xmlns:a16="http://schemas.microsoft.com/office/drawing/2014/main" val="2207987413"/>
                    </a:ext>
                  </a:extLst>
                </a:gridCol>
                <a:gridCol w="3316476">
                  <a:extLst>
                    <a:ext uri="{9D8B030D-6E8A-4147-A177-3AD203B41FA5}">
                      <a16:colId xmlns:a16="http://schemas.microsoft.com/office/drawing/2014/main" val="2245670527"/>
                    </a:ext>
                  </a:extLst>
                </a:gridCol>
                <a:gridCol w="3322948">
                  <a:extLst>
                    <a:ext uri="{9D8B030D-6E8A-4147-A177-3AD203B41FA5}">
                      <a16:colId xmlns:a16="http://schemas.microsoft.com/office/drawing/2014/main" val="15590362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nguyên tố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số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64045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 nhau</a:t>
                      </a:r>
                    </a:p>
                  </a:txBody>
                  <a:tcPr>
                    <a:solidFill>
                      <a:srgbClr val="DBA80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số tự nhiên lớn hơn 1</a:t>
                      </a:r>
                    </a:p>
                  </a:txBody>
                  <a:tcPr>
                    <a:solidFill>
                      <a:srgbClr val="DBA8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09507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 nhau</a:t>
                      </a:r>
                    </a:p>
                  </a:txBody>
                  <a:tcPr>
                    <a:solidFill>
                      <a:srgbClr val="D6A1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có 2 ước là 1 và chính nó</a:t>
                      </a:r>
                    </a:p>
                  </a:txBody>
                  <a:tcPr>
                    <a:solidFill>
                      <a:srgbClr val="D6A1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 nhiều hơn 2 ước</a:t>
                      </a:r>
                    </a:p>
                  </a:txBody>
                  <a:tcPr>
                    <a:solidFill>
                      <a:srgbClr val="D6A1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958056"/>
                  </a:ext>
                </a:extLst>
              </a:tr>
            </a:tbl>
          </a:graphicData>
        </a:graphic>
      </p:graphicFrame>
      <p:sp>
        <p:nvSpPr>
          <p:cNvPr id="6" name="Right Arrow 5">
            <a:hlinkClick r:id="rId2" action="ppaction://hlinksldjump"/>
            <a:extLst>
              <a:ext uri="{FF2B5EF4-FFF2-40B4-BE49-F238E27FC236}">
                <a16:creationId xmlns:a16="http://schemas.microsoft.com/office/drawing/2014/main" id="{F885BC8E-012C-93E6-6D98-7ACD831431A9}"/>
              </a:ext>
            </a:extLst>
          </p:cNvPr>
          <p:cNvSpPr/>
          <p:nvPr/>
        </p:nvSpPr>
        <p:spPr>
          <a:xfrm flipH="1">
            <a:off x="671979" y="5229200"/>
            <a:ext cx="1393159" cy="8640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9110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2FD19-1A1F-7293-0DBA-8E40DE950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CA9E4184-E264-3544-954A-C1FDDF68E916}"/>
              </a:ext>
            </a:extLst>
          </p:cNvPr>
          <p:cNvSpPr txBox="1"/>
          <p:nvPr/>
        </p:nvSpPr>
        <p:spPr>
          <a:xfrm>
            <a:off x="2988113" y="692696"/>
            <a:ext cx="6218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BỨC TRANH BÍ ẨN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91BB05-FC23-DF0A-B408-A55137B22872}"/>
              </a:ext>
            </a:extLst>
          </p:cNvPr>
          <p:cNvSpPr/>
          <p:nvPr/>
        </p:nvSpPr>
        <p:spPr>
          <a:xfrm>
            <a:off x="671980" y="1277471"/>
            <a:ext cx="1033119" cy="78337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AF49A7-B842-41B4-8CC4-5F4E613F05FE}"/>
              </a:ext>
            </a:extLst>
          </p:cNvPr>
          <p:cNvSpPr txBox="1"/>
          <p:nvPr/>
        </p:nvSpPr>
        <p:spPr>
          <a:xfrm>
            <a:off x="1657736" y="1414517"/>
            <a:ext cx="8994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số nguyên tố p là ước của số tự nhiên a thì </a:t>
            </a:r>
          </a:p>
          <a:p>
            <a:pPr algn="ctr"/>
            <a:r>
              <a:rPr lang="en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được gọi là gì?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47EEFD0-9B01-27A7-2000-4595E0D47E5E}"/>
              </a:ext>
            </a:extLst>
          </p:cNvPr>
          <p:cNvSpPr/>
          <p:nvPr/>
        </p:nvSpPr>
        <p:spPr>
          <a:xfrm>
            <a:off x="1849115" y="2636912"/>
            <a:ext cx="8424936" cy="20162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gọi là </a:t>
            </a:r>
            <a:r>
              <a:rPr lang="en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nguyên tố </a:t>
            </a:r>
            <a:r>
              <a:rPr lang="en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a</a:t>
            </a:r>
          </a:p>
        </p:txBody>
      </p:sp>
      <p:sp>
        <p:nvSpPr>
          <p:cNvPr id="6" name="Right Arrow 5">
            <a:hlinkClick r:id="rId2" action="ppaction://hlinksldjump"/>
            <a:extLst>
              <a:ext uri="{FF2B5EF4-FFF2-40B4-BE49-F238E27FC236}">
                <a16:creationId xmlns:a16="http://schemas.microsoft.com/office/drawing/2014/main" id="{7C5DBAE4-FC82-6B79-B4A9-6FF38ACE7C56}"/>
              </a:ext>
            </a:extLst>
          </p:cNvPr>
          <p:cNvSpPr/>
          <p:nvPr/>
        </p:nvSpPr>
        <p:spPr>
          <a:xfrm flipH="1">
            <a:off x="671979" y="5229200"/>
            <a:ext cx="1393159" cy="8640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5749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 hidden="1"/>
          <p:cNvSpPr txBox="1">
            <a:spLocks noChangeArrowheads="1"/>
          </p:cNvSpPr>
          <p:nvPr/>
        </p:nvSpPr>
        <p:spPr bwMode="auto">
          <a:xfrm>
            <a:off x="3465512" y="1954215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3075" name="矩形 6" hidden="1"/>
          <p:cNvSpPr>
            <a:spLocks noChangeArrowheads="1"/>
          </p:cNvSpPr>
          <p:nvPr/>
        </p:nvSpPr>
        <p:spPr bwMode="auto">
          <a:xfrm>
            <a:off x="3465514" y="3025777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3076" name="矩形 7" hidden="1"/>
          <p:cNvSpPr>
            <a:spLocks noChangeArrowheads="1"/>
          </p:cNvSpPr>
          <p:nvPr/>
        </p:nvSpPr>
        <p:spPr bwMode="auto">
          <a:xfrm>
            <a:off x="3536950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3077" name="矩形 8" hidden="1"/>
          <p:cNvSpPr>
            <a:spLocks noChangeArrowheads="1"/>
          </p:cNvSpPr>
          <p:nvPr/>
        </p:nvSpPr>
        <p:spPr bwMode="auto">
          <a:xfrm>
            <a:off x="3536950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cs typeface="+mn-ea"/>
                <a:sym typeface="+mn-lt"/>
              </a:rPr>
              <a:t>点击添加文本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98297" y="5132254"/>
            <a:ext cx="1907835" cy="1230321"/>
            <a:chOff x="1879193" y="3693481"/>
            <a:chExt cx="2036165" cy="1313078"/>
          </a:xfrm>
        </p:grpSpPr>
        <p:grpSp>
          <p:nvGrpSpPr>
            <p:cNvPr id="21" name="组合 20"/>
            <p:cNvGrpSpPr/>
            <p:nvPr/>
          </p:nvGrpSpPr>
          <p:grpSpPr>
            <a:xfrm>
              <a:off x="1879193" y="3693481"/>
              <a:ext cx="369487" cy="1313078"/>
              <a:chOff x="6232267" y="1600338"/>
              <a:chExt cx="172034" cy="611372"/>
            </a:xfrm>
          </p:grpSpPr>
          <p:grpSp>
            <p:nvGrpSpPr>
              <p:cNvPr id="24" name="组合 23"/>
              <p:cNvGrpSpPr/>
              <p:nvPr/>
            </p:nvGrpSpPr>
            <p:grpSpPr>
              <a:xfrm rot="13239352">
                <a:off x="6232830" y="1656637"/>
                <a:ext cx="171471" cy="555073"/>
                <a:chOff x="2230038" y="5629352"/>
                <a:chExt cx="460578" cy="243835"/>
              </a:xfrm>
              <a:solidFill>
                <a:srgbClr val="FFFFFF"/>
              </a:solidFill>
            </p:grpSpPr>
            <p:sp>
              <p:nvSpPr>
                <p:cNvPr id="30" name="Freeform 809"/>
                <p:cNvSpPr>
                  <a:spLocks/>
                </p:cNvSpPr>
                <p:nvPr/>
              </p:nvSpPr>
              <p:spPr bwMode="auto">
                <a:xfrm>
                  <a:off x="2230038" y="5629352"/>
                  <a:ext cx="90309" cy="185136"/>
                </a:xfrm>
                <a:custGeom>
                  <a:avLst/>
                  <a:gdLst/>
                  <a:ahLst/>
                  <a:cxnLst>
                    <a:cxn ang="0">
                      <a:pos x="51" y="2"/>
                    </a:cxn>
                    <a:cxn ang="0">
                      <a:pos x="51" y="2"/>
                    </a:cxn>
                    <a:cxn ang="0">
                      <a:pos x="37" y="25"/>
                    </a:cxn>
                    <a:cxn ang="0">
                      <a:pos x="25" y="44"/>
                    </a:cxn>
                    <a:cxn ang="0">
                      <a:pos x="14" y="64"/>
                    </a:cxn>
                    <a:cxn ang="0">
                      <a:pos x="6" y="83"/>
                    </a:cxn>
                    <a:cxn ang="0">
                      <a:pos x="2" y="93"/>
                    </a:cxn>
                    <a:cxn ang="0">
                      <a:pos x="0" y="101"/>
                    </a:cxn>
                    <a:cxn ang="0">
                      <a:pos x="0" y="108"/>
                    </a:cxn>
                    <a:cxn ang="0">
                      <a:pos x="1" y="114"/>
                    </a:cxn>
                    <a:cxn ang="0">
                      <a:pos x="2" y="116"/>
                    </a:cxn>
                    <a:cxn ang="0">
                      <a:pos x="5" y="119"/>
                    </a:cxn>
                    <a:cxn ang="0">
                      <a:pos x="7" y="120"/>
                    </a:cxn>
                    <a:cxn ang="0">
                      <a:pos x="10" y="123"/>
                    </a:cxn>
                    <a:cxn ang="0">
                      <a:pos x="10" y="123"/>
                    </a:cxn>
                    <a:cxn ang="0">
                      <a:pos x="12" y="123"/>
                    </a:cxn>
                    <a:cxn ang="0">
                      <a:pos x="14" y="123"/>
                    </a:cxn>
                    <a:cxn ang="0">
                      <a:pos x="15" y="120"/>
                    </a:cxn>
                    <a:cxn ang="0">
                      <a:pos x="16" y="119"/>
                    </a:cxn>
                    <a:cxn ang="0">
                      <a:pos x="15" y="115"/>
                    </a:cxn>
                    <a:cxn ang="0">
                      <a:pos x="14" y="114"/>
                    </a:cxn>
                    <a:cxn ang="0">
                      <a:pos x="13" y="113"/>
                    </a:cxn>
                    <a:cxn ang="0">
                      <a:pos x="13" y="113"/>
                    </a:cxn>
                    <a:cxn ang="0">
                      <a:pos x="11" y="112"/>
                    </a:cxn>
                    <a:cxn ang="0">
                      <a:pos x="10" y="111"/>
                    </a:cxn>
                    <a:cxn ang="0">
                      <a:pos x="10" y="107"/>
                    </a:cxn>
                    <a:cxn ang="0">
                      <a:pos x="10" y="102"/>
                    </a:cxn>
                    <a:cxn ang="0">
                      <a:pos x="12" y="96"/>
                    </a:cxn>
                    <a:cxn ang="0">
                      <a:pos x="18" y="80"/>
                    </a:cxn>
                    <a:cxn ang="0">
                      <a:pos x="27" y="62"/>
                    </a:cxn>
                    <a:cxn ang="0">
                      <a:pos x="47" y="27"/>
                    </a:cxn>
                    <a:cxn ang="0">
                      <a:pos x="59" y="7"/>
                    </a:cxn>
                    <a:cxn ang="0">
                      <a:pos x="59" y="7"/>
                    </a:cxn>
                    <a:cxn ang="0">
                      <a:pos x="60" y="5"/>
                    </a:cxn>
                    <a:cxn ang="0">
                      <a:pos x="59" y="3"/>
                    </a:cxn>
                    <a:cxn ang="0">
                      <a:pos x="59" y="1"/>
                    </a:cxn>
                    <a:cxn ang="0">
                      <a:pos x="57" y="0"/>
                    </a:cxn>
                    <a:cxn ang="0">
                      <a:pos x="56" y="0"/>
                    </a:cxn>
                    <a:cxn ang="0">
                      <a:pos x="54" y="0"/>
                    </a:cxn>
                    <a:cxn ang="0">
                      <a:pos x="52" y="0"/>
                    </a:cxn>
                    <a:cxn ang="0">
                      <a:pos x="51" y="2"/>
                    </a:cxn>
                    <a:cxn ang="0">
                      <a:pos x="51" y="2"/>
                    </a:cxn>
                  </a:cxnLst>
                  <a:rect l="0" t="0" r="r" b="b"/>
                  <a:pathLst>
                    <a:path w="60" h="123">
                      <a:moveTo>
                        <a:pt x="51" y="2"/>
                      </a:moveTo>
                      <a:lnTo>
                        <a:pt x="51" y="2"/>
                      </a:lnTo>
                      <a:lnTo>
                        <a:pt x="37" y="25"/>
                      </a:lnTo>
                      <a:lnTo>
                        <a:pt x="25" y="44"/>
                      </a:lnTo>
                      <a:lnTo>
                        <a:pt x="14" y="64"/>
                      </a:lnTo>
                      <a:lnTo>
                        <a:pt x="6" y="83"/>
                      </a:lnTo>
                      <a:lnTo>
                        <a:pt x="2" y="93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1" y="114"/>
                      </a:lnTo>
                      <a:lnTo>
                        <a:pt x="2" y="116"/>
                      </a:lnTo>
                      <a:lnTo>
                        <a:pt x="5" y="119"/>
                      </a:lnTo>
                      <a:lnTo>
                        <a:pt x="7" y="120"/>
                      </a:lnTo>
                      <a:lnTo>
                        <a:pt x="10" y="123"/>
                      </a:lnTo>
                      <a:lnTo>
                        <a:pt x="10" y="123"/>
                      </a:lnTo>
                      <a:lnTo>
                        <a:pt x="12" y="123"/>
                      </a:lnTo>
                      <a:lnTo>
                        <a:pt x="14" y="123"/>
                      </a:lnTo>
                      <a:lnTo>
                        <a:pt x="15" y="120"/>
                      </a:lnTo>
                      <a:lnTo>
                        <a:pt x="16" y="119"/>
                      </a:lnTo>
                      <a:lnTo>
                        <a:pt x="15" y="115"/>
                      </a:lnTo>
                      <a:lnTo>
                        <a:pt x="14" y="114"/>
                      </a:lnTo>
                      <a:lnTo>
                        <a:pt x="13" y="113"/>
                      </a:lnTo>
                      <a:lnTo>
                        <a:pt x="13" y="113"/>
                      </a:lnTo>
                      <a:lnTo>
                        <a:pt x="11" y="112"/>
                      </a:lnTo>
                      <a:lnTo>
                        <a:pt x="10" y="111"/>
                      </a:lnTo>
                      <a:lnTo>
                        <a:pt x="10" y="107"/>
                      </a:lnTo>
                      <a:lnTo>
                        <a:pt x="10" y="102"/>
                      </a:lnTo>
                      <a:lnTo>
                        <a:pt x="12" y="96"/>
                      </a:lnTo>
                      <a:lnTo>
                        <a:pt x="18" y="80"/>
                      </a:lnTo>
                      <a:lnTo>
                        <a:pt x="27" y="62"/>
                      </a:lnTo>
                      <a:lnTo>
                        <a:pt x="47" y="27"/>
                      </a:lnTo>
                      <a:lnTo>
                        <a:pt x="59" y="7"/>
                      </a:lnTo>
                      <a:lnTo>
                        <a:pt x="59" y="7"/>
                      </a:lnTo>
                      <a:lnTo>
                        <a:pt x="60" y="5"/>
                      </a:lnTo>
                      <a:lnTo>
                        <a:pt x="59" y="3"/>
                      </a:lnTo>
                      <a:lnTo>
                        <a:pt x="59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2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810"/>
                <p:cNvSpPr>
                  <a:spLocks/>
                </p:cNvSpPr>
                <p:nvPr/>
              </p:nvSpPr>
              <p:spPr bwMode="auto">
                <a:xfrm>
                  <a:off x="2342926" y="5665475"/>
                  <a:ext cx="81278" cy="185136"/>
                </a:xfrm>
                <a:custGeom>
                  <a:avLst/>
                  <a:gdLst/>
                  <a:ahLst/>
                  <a:cxnLst>
                    <a:cxn ang="0">
                      <a:pos x="45" y="1"/>
                    </a:cxn>
                    <a:cxn ang="0">
                      <a:pos x="45" y="1"/>
                    </a:cxn>
                    <a:cxn ang="0">
                      <a:pos x="40" y="8"/>
                    </a:cxn>
                    <a:cxn ang="0">
                      <a:pos x="34" y="14"/>
                    </a:cxn>
                    <a:cxn ang="0">
                      <a:pos x="25" y="26"/>
                    </a:cxn>
                    <a:cxn ang="0">
                      <a:pos x="16" y="41"/>
                    </a:cxn>
                    <a:cxn ang="0">
                      <a:pos x="10" y="55"/>
                    </a:cxn>
                    <a:cxn ang="0">
                      <a:pos x="6" y="71"/>
                    </a:cxn>
                    <a:cxn ang="0">
                      <a:pos x="3" y="87"/>
                    </a:cxn>
                    <a:cxn ang="0">
                      <a:pos x="1" y="103"/>
                    </a:cxn>
                    <a:cxn ang="0">
                      <a:pos x="0" y="119"/>
                    </a:cxn>
                    <a:cxn ang="0">
                      <a:pos x="0" y="119"/>
                    </a:cxn>
                    <a:cxn ang="0">
                      <a:pos x="0" y="121"/>
                    </a:cxn>
                    <a:cxn ang="0">
                      <a:pos x="1" y="122"/>
                    </a:cxn>
                    <a:cxn ang="0">
                      <a:pos x="3" y="123"/>
                    </a:cxn>
                    <a:cxn ang="0">
                      <a:pos x="5" y="123"/>
                    </a:cxn>
                    <a:cxn ang="0">
                      <a:pos x="6" y="123"/>
                    </a:cxn>
                    <a:cxn ang="0">
                      <a:pos x="8" y="122"/>
                    </a:cxn>
                    <a:cxn ang="0">
                      <a:pos x="9" y="121"/>
                    </a:cxn>
                    <a:cxn ang="0">
                      <a:pos x="9" y="119"/>
                    </a:cxn>
                    <a:cxn ang="0">
                      <a:pos x="9" y="119"/>
                    </a:cxn>
                    <a:cxn ang="0">
                      <a:pos x="10" y="104"/>
                    </a:cxn>
                    <a:cxn ang="0">
                      <a:pos x="12" y="88"/>
                    </a:cxn>
                    <a:cxn ang="0">
                      <a:pos x="15" y="74"/>
                    </a:cxn>
                    <a:cxn ang="0">
                      <a:pos x="19" y="59"/>
                    </a:cxn>
                    <a:cxn ang="0">
                      <a:pos x="25" y="45"/>
                    </a:cxn>
                    <a:cxn ang="0">
                      <a:pos x="33" y="31"/>
                    </a:cxn>
                    <a:cxn ang="0">
                      <a:pos x="41" y="19"/>
                    </a:cxn>
                    <a:cxn ang="0">
                      <a:pos x="53" y="9"/>
                    </a:cxn>
                    <a:cxn ang="0">
                      <a:pos x="53" y="9"/>
                    </a:cxn>
                    <a:cxn ang="0">
                      <a:pos x="54" y="7"/>
                    </a:cxn>
                    <a:cxn ang="0">
                      <a:pos x="54" y="6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0" y="1"/>
                    </a:cxn>
                    <a:cxn ang="0">
                      <a:pos x="49" y="0"/>
                    </a:cxn>
                    <a:cxn ang="0">
                      <a:pos x="47" y="0"/>
                    </a:cxn>
                    <a:cxn ang="0">
                      <a:pos x="45" y="1"/>
                    </a:cxn>
                    <a:cxn ang="0">
                      <a:pos x="45" y="1"/>
                    </a:cxn>
                  </a:cxnLst>
                  <a:rect l="0" t="0" r="r" b="b"/>
                  <a:pathLst>
                    <a:path w="54" h="123">
                      <a:moveTo>
                        <a:pt x="45" y="1"/>
                      </a:moveTo>
                      <a:lnTo>
                        <a:pt x="45" y="1"/>
                      </a:lnTo>
                      <a:lnTo>
                        <a:pt x="40" y="8"/>
                      </a:lnTo>
                      <a:lnTo>
                        <a:pt x="34" y="14"/>
                      </a:lnTo>
                      <a:lnTo>
                        <a:pt x="25" y="26"/>
                      </a:lnTo>
                      <a:lnTo>
                        <a:pt x="16" y="41"/>
                      </a:lnTo>
                      <a:lnTo>
                        <a:pt x="10" y="55"/>
                      </a:lnTo>
                      <a:lnTo>
                        <a:pt x="6" y="71"/>
                      </a:lnTo>
                      <a:lnTo>
                        <a:pt x="3" y="87"/>
                      </a:lnTo>
                      <a:lnTo>
                        <a:pt x="1" y="103"/>
                      </a:ln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0" y="121"/>
                      </a:lnTo>
                      <a:lnTo>
                        <a:pt x="1" y="122"/>
                      </a:lnTo>
                      <a:lnTo>
                        <a:pt x="3" y="123"/>
                      </a:lnTo>
                      <a:lnTo>
                        <a:pt x="5" y="123"/>
                      </a:lnTo>
                      <a:lnTo>
                        <a:pt x="6" y="123"/>
                      </a:lnTo>
                      <a:lnTo>
                        <a:pt x="8" y="122"/>
                      </a:lnTo>
                      <a:lnTo>
                        <a:pt x="9" y="121"/>
                      </a:lnTo>
                      <a:lnTo>
                        <a:pt x="9" y="119"/>
                      </a:lnTo>
                      <a:lnTo>
                        <a:pt x="9" y="119"/>
                      </a:lnTo>
                      <a:lnTo>
                        <a:pt x="10" y="104"/>
                      </a:lnTo>
                      <a:lnTo>
                        <a:pt x="12" y="88"/>
                      </a:lnTo>
                      <a:lnTo>
                        <a:pt x="15" y="74"/>
                      </a:lnTo>
                      <a:lnTo>
                        <a:pt x="19" y="59"/>
                      </a:lnTo>
                      <a:lnTo>
                        <a:pt x="25" y="45"/>
                      </a:lnTo>
                      <a:lnTo>
                        <a:pt x="33" y="31"/>
                      </a:lnTo>
                      <a:lnTo>
                        <a:pt x="41" y="19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54" y="7"/>
                      </a:lnTo>
                      <a:lnTo>
                        <a:pt x="54" y="6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0" y="1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811"/>
                <p:cNvSpPr>
                  <a:spLocks/>
                </p:cNvSpPr>
                <p:nvPr/>
              </p:nvSpPr>
              <p:spPr bwMode="auto">
                <a:xfrm>
                  <a:off x="2469360" y="5688051"/>
                  <a:ext cx="72248" cy="176105"/>
                </a:xfrm>
                <a:custGeom>
                  <a:avLst/>
                  <a:gdLst/>
                  <a:ahLst/>
                  <a:cxnLst>
                    <a:cxn ang="0">
                      <a:pos x="39" y="3"/>
                    </a:cxn>
                    <a:cxn ang="0">
                      <a:pos x="39" y="3"/>
                    </a:cxn>
                    <a:cxn ang="0">
                      <a:pos x="27" y="29"/>
                    </a:cxn>
                    <a:cxn ang="0">
                      <a:pos x="17" y="56"/>
                    </a:cxn>
                    <a:cxn ang="0">
                      <a:pos x="8" y="82"/>
                    </a:cxn>
                    <a:cxn ang="0">
                      <a:pos x="4" y="96"/>
                    </a:cxn>
                    <a:cxn ang="0">
                      <a:pos x="0" y="110"/>
                    </a:cxn>
                    <a:cxn ang="0">
                      <a:pos x="0" y="110"/>
                    </a:cxn>
                    <a:cxn ang="0">
                      <a:pos x="0" y="112"/>
                    </a:cxn>
                    <a:cxn ang="0">
                      <a:pos x="1" y="113"/>
                    </a:cxn>
                    <a:cxn ang="0">
                      <a:pos x="4" y="116"/>
                    </a:cxn>
                    <a:cxn ang="0">
                      <a:pos x="6" y="117"/>
                    </a:cxn>
                    <a:cxn ang="0">
                      <a:pos x="8" y="116"/>
                    </a:cxn>
                    <a:cxn ang="0">
                      <a:pos x="9" y="114"/>
                    </a:cxn>
                    <a:cxn ang="0">
                      <a:pos x="10" y="112"/>
                    </a:cxn>
                    <a:cxn ang="0">
                      <a:pos x="10" y="112"/>
                    </a:cxn>
                    <a:cxn ang="0">
                      <a:pos x="13" y="99"/>
                    </a:cxn>
                    <a:cxn ang="0">
                      <a:pos x="16" y="85"/>
                    </a:cxn>
                    <a:cxn ang="0">
                      <a:pos x="25" y="58"/>
                    </a:cxn>
                    <a:cxn ang="0">
                      <a:pos x="37" y="32"/>
                    </a:cxn>
                    <a:cxn ang="0">
                      <a:pos x="47" y="5"/>
                    </a:cxn>
                    <a:cxn ang="0">
                      <a:pos x="47" y="5"/>
                    </a:cxn>
                    <a:cxn ang="0">
                      <a:pos x="48" y="3"/>
                    </a:cxn>
                    <a:cxn ang="0">
                      <a:pos x="47" y="2"/>
                    </a:cxn>
                    <a:cxn ang="0">
                      <a:pos x="46" y="1"/>
                    </a:cxn>
                    <a:cxn ang="0">
                      <a:pos x="45" y="0"/>
                    </a:cxn>
                    <a:cxn ang="0">
                      <a:pos x="41" y="0"/>
                    </a:cxn>
                    <a:cxn ang="0">
                      <a:pos x="40" y="1"/>
                    </a:cxn>
                    <a:cxn ang="0">
                      <a:pos x="39" y="3"/>
                    </a:cxn>
                    <a:cxn ang="0">
                      <a:pos x="39" y="3"/>
                    </a:cxn>
                  </a:cxnLst>
                  <a:rect l="0" t="0" r="r" b="b"/>
                  <a:pathLst>
                    <a:path w="48" h="117">
                      <a:moveTo>
                        <a:pt x="39" y="3"/>
                      </a:moveTo>
                      <a:lnTo>
                        <a:pt x="39" y="3"/>
                      </a:lnTo>
                      <a:lnTo>
                        <a:pt x="27" y="29"/>
                      </a:lnTo>
                      <a:lnTo>
                        <a:pt x="17" y="56"/>
                      </a:lnTo>
                      <a:lnTo>
                        <a:pt x="8" y="82"/>
                      </a:lnTo>
                      <a:lnTo>
                        <a:pt x="4" y="96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1" y="113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8" y="116"/>
                      </a:lnTo>
                      <a:lnTo>
                        <a:pt x="9" y="114"/>
                      </a:lnTo>
                      <a:lnTo>
                        <a:pt x="10" y="112"/>
                      </a:lnTo>
                      <a:lnTo>
                        <a:pt x="10" y="112"/>
                      </a:lnTo>
                      <a:lnTo>
                        <a:pt x="13" y="99"/>
                      </a:lnTo>
                      <a:lnTo>
                        <a:pt x="16" y="85"/>
                      </a:lnTo>
                      <a:lnTo>
                        <a:pt x="25" y="58"/>
                      </a:lnTo>
                      <a:lnTo>
                        <a:pt x="37" y="32"/>
                      </a:lnTo>
                      <a:lnTo>
                        <a:pt x="47" y="5"/>
                      </a:lnTo>
                      <a:lnTo>
                        <a:pt x="47" y="5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0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812"/>
                <p:cNvSpPr>
                  <a:spLocks/>
                </p:cNvSpPr>
                <p:nvPr/>
              </p:nvSpPr>
              <p:spPr bwMode="auto">
                <a:xfrm>
                  <a:off x="2609338" y="5697082"/>
                  <a:ext cx="81278" cy="176105"/>
                </a:xfrm>
                <a:custGeom>
                  <a:avLst/>
                  <a:gdLst/>
                  <a:ahLst/>
                  <a:cxnLst>
                    <a:cxn ang="0">
                      <a:pos x="45" y="2"/>
                    </a:cxn>
                    <a:cxn ang="0">
                      <a:pos x="45" y="2"/>
                    </a:cxn>
                    <a:cxn ang="0">
                      <a:pos x="37" y="14"/>
                    </a:cxn>
                    <a:cxn ang="0">
                      <a:pos x="28" y="27"/>
                    </a:cxn>
                    <a:cxn ang="0">
                      <a:pos x="22" y="40"/>
                    </a:cxn>
                    <a:cxn ang="0">
                      <a:pos x="16" y="54"/>
                    </a:cxn>
                    <a:cxn ang="0">
                      <a:pos x="11" y="67"/>
                    </a:cxn>
                    <a:cxn ang="0">
                      <a:pos x="7" y="82"/>
                    </a:cxn>
                    <a:cxn ang="0">
                      <a:pos x="3" y="96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0" y="114"/>
                    </a:cxn>
                    <a:cxn ang="0">
                      <a:pos x="3" y="116"/>
                    </a:cxn>
                    <a:cxn ang="0">
                      <a:pos x="6" y="117"/>
                    </a:cxn>
                    <a:cxn ang="0">
                      <a:pos x="8" y="115"/>
                    </a:cxn>
                    <a:cxn ang="0">
                      <a:pos x="14" y="108"/>
                    </a:cxn>
                    <a:cxn ang="0">
                      <a:pos x="14" y="108"/>
                    </a:cxn>
                    <a:cxn ang="0">
                      <a:pos x="16" y="106"/>
                    </a:cxn>
                    <a:cxn ang="0">
                      <a:pos x="15" y="104"/>
                    </a:cxn>
                    <a:cxn ang="0">
                      <a:pos x="14" y="102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8" y="75"/>
                    </a:cxn>
                    <a:cxn ang="0">
                      <a:pos x="22" y="63"/>
                    </a:cxn>
                    <a:cxn ang="0">
                      <a:pos x="27" y="52"/>
                    </a:cxn>
                    <a:cxn ang="0">
                      <a:pos x="33" y="39"/>
                    </a:cxn>
                    <a:cxn ang="0">
                      <a:pos x="39" y="28"/>
                    </a:cxn>
                    <a:cxn ang="0">
                      <a:pos x="45" y="18"/>
                    </a:cxn>
                    <a:cxn ang="0">
                      <a:pos x="53" y="6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2" y="1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45" y="2"/>
                    </a:cxn>
                    <a:cxn ang="0">
                      <a:pos x="45" y="2"/>
                    </a:cxn>
                  </a:cxnLst>
                  <a:rect l="0" t="0" r="r" b="b"/>
                  <a:pathLst>
                    <a:path w="54" h="117">
                      <a:moveTo>
                        <a:pt x="45" y="2"/>
                      </a:moveTo>
                      <a:lnTo>
                        <a:pt x="45" y="2"/>
                      </a:lnTo>
                      <a:lnTo>
                        <a:pt x="37" y="14"/>
                      </a:lnTo>
                      <a:lnTo>
                        <a:pt x="28" y="27"/>
                      </a:lnTo>
                      <a:lnTo>
                        <a:pt x="22" y="40"/>
                      </a:lnTo>
                      <a:lnTo>
                        <a:pt x="16" y="54"/>
                      </a:lnTo>
                      <a:lnTo>
                        <a:pt x="11" y="67"/>
                      </a:lnTo>
                      <a:lnTo>
                        <a:pt x="7" y="82"/>
                      </a:lnTo>
                      <a:lnTo>
                        <a:pt x="3" y="96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4"/>
                      </a:lnTo>
                      <a:lnTo>
                        <a:pt x="3" y="116"/>
                      </a:lnTo>
                      <a:lnTo>
                        <a:pt x="6" y="117"/>
                      </a:lnTo>
                      <a:lnTo>
                        <a:pt x="8" y="115"/>
                      </a:lnTo>
                      <a:lnTo>
                        <a:pt x="14" y="108"/>
                      </a:lnTo>
                      <a:lnTo>
                        <a:pt x="14" y="108"/>
                      </a:lnTo>
                      <a:lnTo>
                        <a:pt x="16" y="106"/>
                      </a:lnTo>
                      <a:lnTo>
                        <a:pt x="15" y="104"/>
                      </a:lnTo>
                      <a:lnTo>
                        <a:pt x="14" y="102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8" y="75"/>
                      </a:lnTo>
                      <a:lnTo>
                        <a:pt x="22" y="63"/>
                      </a:lnTo>
                      <a:lnTo>
                        <a:pt x="27" y="52"/>
                      </a:lnTo>
                      <a:lnTo>
                        <a:pt x="33" y="39"/>
                      </a:lnTo>
                      <a:lnTo>
                        <a:pt x="39" y="28"/>
                      </a:lnTo>
                      <a:lnTo>
                        <a:pt x="45" y="18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2" y="1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 rot="19551582">
                <a:off x="6232267" y="1600338"/>
                <a:ext cx="171471" cy="555073"/>
                <a:chOff x="2230038" y="5629352"/>
                <a:chExt cx="460578" cy="243835"/>
              </a:xfrm>
              <a:solidFill>
                <a:srgbClr val="FFFFFF"/>
              </a:solidFill>
            </p:grpSpPr>
            <p:sp>
              <p:nvSpPr>
                <p:cNvPr id="26" name="Freeform 809"/>
                <p:cNvSpPr>
                  <a:spLocks/>
                </p:cNvSpPr>
                <p:nvPr/>
              </p:nvSpPr>
              <p:spPr bwMode="auto">
                <a:xfrm>
                  <a:off x="2230038" y="5629352"/>
                  <a:ext cx="90309" cy="185136"/>
                </a:xfrm>
                <a:custGeom>
                  <a:avLst/>
                  <a:gdLst/>
                  <a:ahLst/>
                  <a:cxnLst>
                    <a:cxn ang="0">
                      <a:pos x="51" y="2"/>
                    </a:cxn>
                    <a:cxn ang="0">
                      <a:pos x="51" y="2"/>
                    </a:cxn>
                    <a:cxn ang="0">
                      <a:pos x="37" y="25"/>
                    </a:cxn>
                    <a:cxn ang="0">
                      <a:pos x="25" y="44"/>
                    </a:cxn>
                    <a:cxn ang="0">
                      <a:pos x="14" y="64"/>
                    </a:cxn>
                    <a:cxn ang="0">
                      <a:pos x="6" y="83"/>
                    </a:cxn>
                    <a:cxn ang="0">
                      <a:pos x="2" y="93"/>
                    </a:cxn>
                    <a:cxn ang="0">
                      <a:pos x="0" y="101"/>
                    </a:cxn>
                    <a:cxn ang="0">
                      <a:pos x="0" y="108"/>
                    </a:cxn>
                    <a:cxn ang="0">
                      <a:pos x="1" y="114"/>
                    </a:cxn>
                    <a:cxn ang="0">
                      <a:pos x="2" y="116"/>
                    </a:cxn>
                    <a:cxn ang="0">
                      <a:pos x="5" y="119"/>
                    </a:cxn>
                    <a:cxn ang="0">
                      <a:pos x="7" y="120"/>
                    </a:cxn>
                    <a:cxn ang="0">
                      <a:pos x="10" y="123"/>
                    </a:cxn>
                    <a:cxn ang="0">
                      <a:pos x="10" y="123"/>
                    </a:cxn>
                    <a:cxn ang="0">
                      <a:pos x="12" y="123"/>
                    </a:cxn>
                    <a:cxn ang="0">
                      <a:pos x="14" y="123"/>
                    </a:cxn>
                    <a:cxn ang="0">
                      <a:pos x="15" y="120"/>
                    </a:cxn>
                    <a:cxn ang="0">
                      <a:pos x="16" y="119"/>
                    </a:cxn>
                    <a:cxn ang="0">
                      <a:pos x="15" y="115"/>
                    </a:cxn>
                    <a:cxn ang="0">
                      <a:pos x="14" y="114"/>
                    </a:cxn>
                    <a:cxn ang="0">
                      <a:pos x="13" y="113"/>
                    </a:cxn>
                    <a:cxn ang="0">
                      <a:pos x="13" y="113"/>
                    </a:cxn>
                    <a:cxn ang="0">
                      <a:pos x="11" y="112"/>
                    </a:cxn>
                    <a:cxn ang="0">
                      <a:pos x="10" y="111"/>
                    </a:cxn>
                    <a:cxn ang="0">
                      <a:pos x="10" y="107"/>
                    </a:cxn>
                    <a:cxn ang="0">
                      <a:pos x="10" y="102"/>
                    </a:cxn>
                    <a:cxn ang="0">
                      <a:pos x="12" y="96"/>
                    </a:cxn>
                    <a:cxn ang="0">
                      <a:pos x="18" y="80"/>
                    </a:cxn>
                    <a:cxn ang="0">
                      <a:pos x="27" y="62"/>
                    </a:cxn>
                    <a:cxn ang="0">
                      <a:pos x="47" y="27"/>
                    </a:cxn>
                    <a:cxn ang="0">
                      <a:pos x="59" y="7"/>
                    </a:cxn>
                    <a:cxn ang="0">
                      <a:pos x="59" y="7"/>
                    </a:cxn>
                    <a:cxn ang="0">
                      <a:pos x="60" y="5"/>
                    </a:cxn>
                    <a:cxn ang="0">
                      <a:pos x="59" y="3"/>
                    </a:cxn>
                    <a:cxn ang="0">
                      <a:pos x="59" y="1"/>
                    </a:cxn>
                    <a:cxn ang="0">
                      <a:pos x="57" y="0"/>
                    </a:cxn>
                    <a:cxn ang="0">
                      <a:pos x="56" y="0"/>
                    </a:cxn>
                    <a:cxn ang="0">
                      <a:pos x="54" y="0"/>
                    </a:cxn>
                    <a:cxn ang="0">
                      <a:pos x="52" y="0"/>
                    </a:cxn>
                    <a:cxn ang="0">
                      <a:pos x="51" y="2"/>
                    </a:cxn>
                    <a:cxn ang="0">
                      <a:pos x="51" y="2"/>
                    </a:cxn>
                  </a:cxnLst>
                  <a:rect l="0" t="0" r="r" b="b"/>
                  <a:pathLst>
                    <a:path w="60" h="123">
                      <a:moveTo>
                        <a:pt x="51" y="2"/>
                      </a:moveTo>
                      <a:lnTo>
                        <a:pt x="51" y="2"/>
                      </a:lnTo>
                      <a:lnTo>
                        <a:pt x="37" y="25"/>
                      </a:lnTo>
                      <a:lnTo>
                        <a:pt x="25" y="44"/>
                      </a:lnTo>
                      <a:lnTo>
                        <a:pt x="14" y="64"/>
                      </a:lnTo>
                      <a:lnTo>
                        <a:pt x="6" y="83"/>
                      </a:lnTo>
                      <a:lnTo>
                        <a:pt x="2" y="93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1" y="114"/>
                      </a:lnTo>
                      <a:lnTo>
                        <a:pt x="2" y="116"/>
                      </a:lnTo>
                      <a:lnTo>
                        <a:pt x="5" y="119"/>
                      </a:lnTo>
                      <a:lnTo>
                        <a:pt x="7" y="120"/>
                      </a:lnTo>
                      <a:lnTo>
                        <a:pt x="10" y="123"/>
                      </a:lnTo>
                      <a:lnTo>
                        <a:pt x="10" y="123"/>
                      </a:lnTo>
                      <a:lnTo>
                        <a:pt x="12" y="123"/>
                      </a:lnTo>
                      <a:lnTo>
                        <a:pt x="14" y="123"/>
                      </a:lnTo>
                      <a:lnTo>
                        <a:pt x="15" y="120"/>
                      </a:lnTo>
                      <a:lnTo>
                        <a:pt x="16" y="119"/>
                      </a:lnTo>
                      <a:lnTo>
                        <a:pt x="15" y="115"/>
                      </a:lnTo>
                      <a:lnTo>
                        <a:pt x="14" y="114"/>
                      </a:lnTo>
                      <a:lnTo>
                        <a:pt x="13" y="113"/>
                      </a:lnTo>
                      <a:lnTo>
                        <a:pt x="13" y="113"/>
                      </a:lnTo>
                      <a:lnTo>
                        <a:pt x="11" y="112"/>
                      </a:lnTo>
                      <a:lnTo>
                        <a:pt x="10" y="111"/>
                      </a:lnTo>
                      <a:lnTo>
                        <a:pt x="10" y="107"/>
                      </a:lnTo>
                      <a:lnTo>
                        <a:pt x="10" y="102"/>
                      </a:lnTo>
                      <a:lnTo>
                        <a:pt x="12" y="96"/>
                      </a:lnTo>
                      <a:lnTo>
                        <a:pt x="18" y="80"/>
                      </a:lnTo>
                      <a:lnTo>
                        <a:pt x="27" y="62"/>
                      </a:lnTo>
                      <a:lnTo>
                        <a:pt x="47" y="27"/>
                      </a:lnTo>
                      <a:lnTo>
                        <a:pt x="59" y="7"/>
                      </a:lnTo>
                      <a:lnTo>
                        <a:pt x="59" y="7"/>
                      </a:lnTo>
                      <a:lnTo>
                        <a:pt x="60" y="5"/>
                      </a:lnTo>
                      <a:lnTo>
                        <a:pt x="59" y="3"/>
                      </a:lnTo>
                      <a:lnTo>
                        <a:pt x="59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2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810"/>
                <p:cNvSpPr>
                  <a:spLocks/>
                </p:cNvSpPr>
                <p:nvPr/>
              </p:nvSpPr>
              <p:spPr bwMode="auto">
                <a:xfrm>
                  <a:off x="2342926" y="5665475"/>
                  <a:ext cx="81278" cy="185136"/>
                </a:xfrm>
                <a:custGeom>
                  <a:avLst/>
                  <a:gdLst/>
                  <a:ahLst/>
                  <a:cxnLst>
                    <a:cxn ang="0">
                      <a:pos x="45" y="1"/>
                    </a:cxn>
                    <a:cxn ang="0">
                      <a:pos x="45" y="1"/>
                    </a:cxn>
                    <a:cxn ang="0">
                      <a:pos x="40" y="8"/>
                    </a:cxn>
                    <a:cxn ang="0">
                      <a:pos x="34" y="14"/>
                    </a:cxn>
                    <a:cxn ang="0">
                      <a:pos x="25" y="26"/>
                    </a:cxn>
                    <a:cxn ang="0">
                      <a:pos x="16" y="41"/>
                    </a:cxn>
                    <a:cxn ang="0">
                      <a:pos x="10" y="55"/>
                    </a:cxn>
                    <a:cxn ang="0">
                      <a:pos x="6" y="71"/>
                    </a:cxn>
                    <a:cxn ang="0">
                      <a:pos x="3" y="87"/>
                    </a:cxn>
                    <a:cxn ang="0">
                      <a:pos x="1" y="103"/>
                    </a:cxn>
                    <a:cxn ang="0">
                      <a:pos x="0" y="119"/>
                    </a:cxn>
                    <a:cxn ang="0">
                      <a:pos x="0" y="119"/>
                    </a:cxn>
                    <a:cxn ang="0">
                      <a:pos x="0" y="121"/>
                    </a:cxn>
                    <a:cxn ang="0">
                      <a:pos x="1" y="122"/>
                    </a:cxn>
                    <a:cxn ang="0">
                      <a:pos x="3" y="123"/>
                    </a:cxn>
                    <a:cxn ang="0">
                      <a:pos x="5" y="123"/>
                    </a:cxn>
                    <a:cxn ang="0">
                      <a:pos x="6" y="123"/>
                    </a:cxn>
                    <a:cxn ang="0">
                      <a:pos x="8" y="122"/>
                    </a:cxn>
                    <a:cxn ang="0">
                      <a:pos x="9" y="121"/>
                    </a:cxn>
                    <a:cxn ang="0">
                      <a:pos x="9" y="119"/>
                    </a:cxn>
                    <a:cxn ang="0">
                      <a:pos x="9" y="119"/>
                    </a:cxn>
                    <a:cxn ang="0">
                      <a:pos x="10" y="104"/>
                    </a:cxn>
                    <a:cxn ang="0">
                      <a:pos x="12" y="88"/>
                    </a:cxn>
                    <a:cxn ang="0">
                      <a:pos x="15" y="74"/>
                    </a:cxn>
                    <a:cxn ang="0">
                      <a:pos x="19" y="59"/>
                    </a:cxn>
                    <a:cxn ang="0">
                      <a:pos x="25" y="45"/>
                    </a:cxn>
                    <a:cxn ang="0">
                      <a:pos x="33" y="31"/>
                    </a:cxn>
                    <a:cxn ang="0">
                      <a:pos x="41" y="19"/>
                    </a:cxn>
                    <a:cxn ang="0">
                      <a:pos x="53" y="9"/>
                    </a:cxn>
                    <a:cxn ang="0">
                      <a:pos x="53" y="9"/>
                    </a:cxn>
                    <a:cxn ang="0">
                      <a:pos x="54" y="7"/>
                    </a:cxn>
                    <a:cxn ang="0">
                      <a:pos x="54" y="6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0" y="1"/>
                    </a:cxn>
                    <a:cxn ang="0">
                      <a:pos x="49" y="0"/>
                    </a:cxn>
                    <a:cxn ang="0">
                      <a:pos x="47" y="0"/>
                    </a:cxn>
                    <a:cxn ang="0">
                      <a:pos x="45" y="1"/>
                    </a:cxn>
                    <a:cxn ang="0">
                      <a:pos x="45" y="1"/>
                    </a:cxn>
                  </a:cxnLst>
                  <a:rect l="0" t="0" r="r" b="b"/>
                  <a:pathLst>
                    <a:path w="54" h="123">
                      <a:moveTo>
                        <a:pt x="45" y="1"/>
                      </a:moveTo>
                      <a:lnTo>
                        <a:pt x="45" y="1"/>
                      </a:lnTo>
                      <a:lnTo>
                        <a:pt x="40" y="8"/>
                      </a:lnTo>
                      <a:lnTo>
                        <a:pt x="34" y="14"/>
                      </a:lnTo>
                      <a:lnTo>
                        <a:pt x="25" y="26"/>
                      </a:lnTo>
                      <a:lnTo>
                        <a:pt x="16" y="41"/>
                      </a:lnTo>
                      <a:lnTo>
                        <a:pt x="10" y="55"/>
                      </a:lnTo>
                      <a:lnTo>
                        <a:pt x="6" y="71"/>
                      </a:lnTo>
                      <a:lnTo>
                        <a:pt x="3" y="87"/>
                      </a:lnTo>
                      <a:lnTo>
                        <a:pt x="1" y="103"/>
                      </a:ln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0" y="121"/>
                      </a:lnTo>
                      <a:lnTo>
                        <a:pt x="1" y="122"/>
                      </a:lnTo>
                      <a:lnTo>
                        <a:pt x="3" y="123"/>
                      </a:lnTo>
                      <a:lnTo>
                        <a:pt x="5" y="123"/>
                      </a:lnTo>
                      <a:lnTo>
                        <a:pt x="6" y="123"/>
                      </a:lnTo>
                      <a:lnTo>
                        <a:pt x="8" y="122"/>
                      </a:lnTo>
                      <a:lnTo>
                        <a:pt x="9" y="121"/>
                      </a:lnTo>
                      <a:lnTo>
                        <a:pt x="9" y="119"/>
                      </a:lnTo>
                      <a:lnTo>
                        <a:pt x="9" y="119"/>
                      </a:lnTo>
                      <a:lnTo>
                        <a:pt x="10" y="104"/>
                      </a:lnTo>
                      <a:lnTo>
                        <a:pt x="12" y="88"/>
                      </a:lnTo>
                      <a:lnTo>
                        <a:pt x="15" y="74"/>
                      </a:lnTo>
                      <a:lnTo>
                        <a:pt x="19" y="59"/>
                      </a:lnTo>
                      <a:lnTo>
                        <a:pt x="25" y="45"/>
                      </a:lnTo>
                      <a:lnTo>
                        <a:pt x="33" y="31"/>
                      </a:lnTo>
                      <a:lnTo>
                        <a:pt x="41" y="19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54" y="7"/>
                      </a:lnTo>
                      <a:lnTo>
                        <a:pt x="54" y="6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0" y="1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811"/>
                <p:cNvSpPr>
                  <a:spLocks/>
                </p:cNvSpPr>
                <p:nvPr/>
              </p:nvSpPr>
              <p:spPr bwMode="auto">
                <a:xfrm>
                  <a:off x="2469360" y="5688051"/>
                  <a:ext cx="72248" cy="176105"/>
                </a:xfrm>
                <a:custGeom>
                  <a:avLst/>
                  <a:gdLst/>
                  <a:ahLst/>
                  <a:cxnLst>
                    <a:cxn ang="0">
                      <a:pos x="39" y="3"/>
                    </a:cxn>
                    <a:cxn ang="0">
                      <a:pos x="39" y="3"/>
                    </a:cxn>
                    <a:cxn ang="0">
                      <a:pos x="27" y="29"/>
                    </a:cxn>
                    <a:cxn ang="0">
                      <a:pos x="17" y="56"/>
                    </a:cxn>
                    <a:cxn ang="0">
                      <a:pos x="8" y="82"/>
                    </a:cxn>
                    <a:cxn ang="0">
                      <a:pos x="4" y="96"/>
                    </a:cxn>
                    <a:cxn ang="0">
                      <a:pos x="0" y="110"/>
                    </a:cxn>
                    <a:cxn ang="0">
                      <a:pos x="0" y="110"/>
                    </a:cxn>
                    <a:cxn ang="0">
                      <a:pos x="0" y="112"/>
                    </a:cxn>
                    <a:cxn ang="0">
                      <a:pos x="1" y="113"/>
                    </a:cxn>
                    <a:cxn ang="0">
                      <a:pos x="4" y="116"/>
                    </a:cxn>
                    <a:cxn ang="0">
                      <a:pos x="6" y="117"/>
                    </a:cxn>
                    <a:cxn ang="0">
                      <a:pos x="8" y="116"/>
                    </a:cxn>
                    <a:cxn ang="0">
                      <a:pos x="9" y="114"/>
                    </a:cxn>
                    <a:cxn ang="0">
                      <a:pos x="10" y="112"/>
                    </a:cxn>
                    <a:cxn ang="0">
                      <a:pos x="10" y="112"/>
                    </a:cxn>
                    <a:cxn ang="0">
                      <a:pos x="13" y="99"/>
                    </a:cxn>
                    <a:cxn ang="0">
                      <a:pos x="16" y="85"/>
                    </a:cxn>
                    <a:cxn ang="0">
                      <a:pos x="25" y="58"/>
                    </a:cxn>
                    <a:cxn ang="0">
                      <a:pos x="37" y="32"/>
                    </a:cxn>
                    <a:cxn ang="0">
                      <a:pos x="47" y="5"/>
                    </a:cxn>
                    <a:cxn ang="0">
                      <a:pos x="47" y="5"/>
                    </a:cxn>
                    <a:cxn ang="0">
                      <a:pos x="48" y="3"/>
                    </a:cxn>
                    <a:cxn ang="0">
                      <a:pos x="47" y="2"/>
                    </a:cxn>
                    <a:cxn ang="0">
                      <a:pos x="46" y="1"/>
                    </a:cxn>
                    <a:cxn ang="0">
                      <a:pos x="45" y="0"/>
                    </a:cxn>
                    <a:cxn ang="0">
                      <a:pos x="41" y="0"/>
                    </a:cxn>
                    <a:cxn ang="0">
                      <a:pos x="40" y="1"/>
                    </a:cxn>
                    <a:cxn ang="0">
                      <a:pos x="39" y="3"/>
                    </a:cxn>
                    <a:cxn ang="0">
                      <a:pos x="39" y="3"/>
                    </a:cxn>
                  </a:cxnLst>
                  <a:rect l="0" t="0" r="r" b="b"/>
                  <a:pathLst>
                    <a:path w="48" h="117">
                      <a:moveTo>
                        <a:pt x="39" y="3"/>
                      </a:moveTo>
                      <a:lnTo>
                        <a:pt x="39" y="3"/>
                      </a:lnTo>
                      <a:lnTo>
                        <a:pt x="27" y="29"/>
                      </a:lnTo>
                      <a:lnTo>
                        <a:pt x="17" y="56"/>
                      </a:lnTo>
                      <a:lnTo>
                        <a:pt x="8" y="82"/>
                      </a:lnTo>
                      <a:lnTo>
                        <a:pt x="4" y="96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1" y="113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8" y="116"/>
                      </a:lnTo>
                      <a:lnTo>
                        <a:pt x="9" y="114"/>
                      </a:lnTo>
                      <a:lnTo>
                        <a:pt x="10" y="112"/>
                      </a:lnTo>
                      <a:lnTo>
                        <a:pt x="10" y="112"/>
                      </a:lnTo>
                      <a:lnTo>
                        <a:pt x="13" y="99"/>
                      </a:lnTo>
                      <a:lnTo>
                        <a:pt x="16" y="85"/>
                      </a:lnTo>
                      <a:lnTo>
                        <a:pt x="25" y="58"/>
                      </a:lnTo>
                      <a:lnTo>
                        <a:pt x="37" y="32"/>
                      </a:lnTo>
                      <a:lnTo>
                        <a:pt x="47" y="5"/>
                      </a:lnTo>
                      <a:lnTo>
                        <a:pt x="47" y="5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0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812"/>
                <p:cNvSpPr>
                  <a:spLocks/>
                </p:cNvSpPr>
                <p:nvPr/>
              </p:nvSpPr>
              <p:spPr bwMode="auto">
                <a:xfrm>
                  <a:off x="2609338" y="5697082"/>
                  <a:ext cx="81278" cy="176105"/>
                </a:xfrm>
                <a:custGeom>
                  <a:avLst/>
                  <a:gdLst/>
                  <a:ahLst/>
                  <a:cxnLst>
                    <a:cxn ang="0">
                      <a:pos x="45" y="2"/>
                    </a:cxn>
                    <a:cxn ang="0">
                      <a:pos x="45" y="2"/>
                    </a:cxn>
                    <a:cxn ang="0">
                      <a:pos x="37" y="14"/>
                    </a:cxn>
                    <a:cxn ang="0">
                      <a:pos x="28" y="27"/>
                    </a:cxn>
                    <a:cxn ang="0">
                      <a:pos x="22" y="40"/>
                    </a:cxn>
                    <a:cxn ang="0">
                      <a:pos x="16" y="54"/>
                    </a:cxn>
                    <a:cxn ang="0">
                      <a:pos x="11" y="67"/>
                    </a:cxn>
                    <a:cxn ang="0">
                      <a:pos x="7" y="82"/>
                    </a:cxn>
                    <a:cxn ang="0">
                      <a:pos x="3" y="96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0" y="114"/>
                    </a:cxn>
                    <a:cxn ang="0">
                      <a:pos x="3" y="116"/>
                    </a:cxn>
                    <a:cxn ang="0">
                      <a:pos x="6" y="117"/>
                    </a:cxn>
                    <a:cxn ang="0">
                      <a:pos x="8" y="115"/>
                    </a:cxn>
                    <a:cxn ang="0">
                      <a:pos x="14" y="108"/>
                    </a:cxn>
                    <a:cxn ang="0">
                      <a:pos x="14" y="108"/>
                    </a:cxn>
                    <a:cxn ang="0">
                      <a:pos x="16" y="106"/>
                    </a:cxn>
                    <a:cxn ang="0">
                      <a:pos x="15" y="104"/>
                    </a:cxn>
                    <a:cxn ang="0">
                      <a:pos x="14" y="102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8" y="75"/>
                    </a:cxn>
                    <a:cxn ang="0">
                      <a:pos x="22" y="63"/>
                    </a:cxn>
                    <a:cxn ang="0">
                      <a:pos x="27" y="52"/>
                    </a:cxn>
                    <a:cxn ang="0">
                      <a:pos x="33" y="39"/>
                    </a:cxn>
                    <a:cxn ang="0">
                      <a:pos x="39" y="28"/>
                    </a:cxn>
                    <a:cxn ang="0">
                      <a:pos x="45" y="18"/>
                    </a:cxn>
                    <a:cxn ang="0">
                      <a:pos x="53" y="6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2" y="1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45" y="2"/>
                    </a:cxn>
                    <a:cxn ang="0">
                      <a:pos x="45" y="2"/>
                    </a:cxn>
                  </a:cxnLst>
                  <a:rect l="0" t="0" r="r" b="b"/>
                  <a:pathLst>
                    <a:path w="54" h="117">
                      <a:moveTo>
                        <a:pt x="45" y="2"/>
                      </a:moveTo>
                      <a:lnTo>
                        <a:pt x="45" y="2"/>
                      </a:lnTo>
                      <a:lnTo>
                        <a:pt x="37" y="14"/>
                      </a:lnTo>
                      <a:lnTo>
                        <a:pt x="28" y="27"/>
                      </a:lnTo>
                      <a:lnTo>
                        <a:pt x="22" y="40"/>
                      </a:lnTo>
                      <a:lnTo>
                        <a:pt x="16" y="54"/>
                      </a:lnTo>
                      <a:lnTo>
                        <a:pt x="11" y="67"/>
                      </a:lnTo>
                      <a:lnTo>
                        <a:pt x="7" y="82"/>
                      </a:lnTo>
                      <a:lnTo>
                        <a:pt x="3" y="96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4"/>
                      </a:lnTo>
                      <a:lnTo>
                        <a:pt x="3" y="116"/>
                      </a:lnTo>
                      <a:lnTo>
                        <a:pt x="6" y="117"/>
                      </a:lnTo>
                      <a:lnTo>
                        <a:pt x="8" y="115"/>
                      </a:lnTo>
                      <a:lnTo>
                        <a:pt x="14" y="108"/>
                      </a:lnTo>
                      <a:lnTo>
                        <a:pt x="14" y="108"/>
                      </a:lnTo>
                      <a:lnTo>
                        <a:pt x="16" y="106"/>
                      </a:lnTo>
                      <a:lnTo>
                        <a:pt x="15" y="104"/>
                      </a:lnTo>
                      <a:lnTo>
                        <a:pt x="14" y="102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8" y="75"/>
                      </a:lnTo>
                      <a:lnTo>
                        <a:pt x="22" y="63"/>
                      </a:lnTo>
                      <a:lnTo>
                        <a:pt x="27" y="52"/>
                      </a:lnTo>
                      <a:lnTo>
                        <a:pt x="33" y="39"/>
                      </a:lnTo>
                      <a:lnTo>
                        <a:pt x="39" y="28"/>
                      </a:lnTo>
                      <a:lnTo>
                        <a:pt x="45" y="18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2" y="1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2" name="Freeform 46"/>
            <p:cNvSpPr>
              <a:spLocks noEditPoints="1"/>
            </p:cNvSpPr>
            <p:nvPr/>
          </p:nvSpPr>
          <p:spPr bwMode="auto">
            <a:xfrm rot="3956175" flipH="1">
              <a:off x="2415675" y="3436496"/>
              <a:ext cx="1081418" cy="1917949"/>
            </a:xfrm>
            <a:custGeom>
              <a:avLst/>
              <a:gdLst>
                <a:gd name="T0" fmla="*/ 332 w 337"/>
                <a:gd name="T1" fmla="*/ 82 h 372"/>
                <a:gd name="T2" fmla="*/ 165 w 337"/>
                <a:gd name="T3" fmla="*/ 275 h 372"/>
                <a:gd name="T4" fmla="*/ 3 w 337"/>
                <a:gd name="T5" fmla="*/ 356 h 372"/>
                <a:gd name="T6" fmla="*/ 150 w 337"/>
                <a:gd name="T7" fmla="*/ 202 h 372"/>
                <a:gd name="T8" fmla="*/ 54 w 337"/>
                <a:gd name="T9" fmla="*/ 366 h 372"/>
                <a:gd name="T10" fmla="*/ 95 w 337"/>
                <a:gd name="T11" fmla="*/ 211 h 372"/>
                <a:gd name="T12" fmla="*/ 5 w 337"/>
                <a:gd name="T13" fmla="*/ 346 h 372"/>
                <a:gd name="T14" fmla="*/ 261 w 337"/>
                <a:gd name="T15" fmla="*/ 94 h 372"/>
                <a:gd name="T16" fmla="*/ 8 w 337"/>
                <a:gd name="T17" fmla="*/ 352 h 372"/>
                <a:gd name="T18" fmla="*/ 214 w 337"/>
                <a:gd name="T19" fmla="*/ 72 h 372"/>
                <a:gd name="T20" fmla="*/ 140 w 337"/>
                <a:gd name="T21" fmla="*/ 257 h 372"/>
                <a:gd name="T22" fmla="*/ 229 w 337"/>
                <a:gd name="T23" fmla="*/ 72 h 372"/>
                <a:gd name="T24" fmla="*/ 82 w 337"/>
                <a:gd name="T25" fmla="*/ 328 h 372"/>
                <a:gd name="T26" fmla="*/ 49 w 337"/>
                <a:gd name="T27" fmla="*/ 322 h 372"/>
                <a:gd name="T28" fmla="*/ 273 w 337"/>
                <a:gd name="T29" fmla="*/ 109 h 372"/>
                <a:gd name="T30" fmla="*/ 31 w 337"/>
                <a:gd name="T31" fmla="*/ 327 h 372"/>
                <a:gd name="T32" fmla="*/ 115 w 337"/>
                <a:gd name="T33" fmla="*/ 241 h 372"/>
                <a:gd name="T34" fmla="*/ 123 w 337"/>
                <a:gd name="T35" fmla="*/ 254 h 372"/>
                <a:gd name="T36" fmla="*/ 246 w 337"/>
                <a:gd name="T37" fmla="*/ 190 h 372"/>
                <a:gd name="T38" fmla="*/ 85 w 337"/>
                <a:gd name="T39" fmla="*/ 278 h 372"/>
                <a:gd name="T40" fmla="*/ 108 w 337"/>
                <a:gd name="T41" fmla="*/ 224 h 372"/>
                <a:gd name="T42" fmla="*/ 270 w 337"/>
                <a:gd name="T43" fmla="*/ 89 h 372"/>
                <a:gd name="T44" fmla="*/ 148 w 337"/>
                <a:gd name="T45" fmla="*/ 233 h 372"/>
                <a:gd name="T46" fmla="*/ 91 w 337"/>
                <a:gd name="T47" fmla="*/ 290 h 372"/>
                <a:gd name="T48" fmla="*/ 329 w 337"/>
                <a:gd name="T49" fmla="*/ 82 h 372"/>
                <a:gd name="T50" fmla="*/ 317 w 337"/>
                <a:gd name="T51" fmla="*/ 52 h 372"/>
                <a:gd name="T52" fmla="*/ 302 w 337"/>
                <a:gd name="T53" fmla="*/ 18 h 372"/>
                <a:gd name="T54" fmla="*/ 109 w 337"/>
                <a:gd name="T55" fmla="*/ 268 h 372"/>
                <a:gd name="T56" fmla="*/ 48 w 337"/>
                <a:gd name="T57" fmla="*/ 311 h 372"/>
                <a:gd name="T58" fmla="*/ 59 w 337"/>
                <a:gd name="T59" fmla="*/ 253 h 372"/>
                <a:gd name="T60" fmla="*/ 76 w 337"/>
                <a:gd name="T61" fmla="*/ 260 h 372"/>
                <a:gd name="T62" fmla="*/ 55 w 337"/>
                <a:gd name="T63" fmla="*/ 280 h 372"/>
                <a:gd name="T64" fmla="*/ 292 w 337"/>
                <a:gd name="T65" fmla="*/ 49 h 372"/>
                <a:gd name="T66" fmla="*/ 319 w 337"/>
                <a:gd name="T67" fmla="*/ 84 h 372"/>
                <a:gd name="T68" fmla="*/ 260 w 337"/>
                <a:gd name="T69" fmla="*/ 122 h 372"/>
                <a:gd name="T70" fmla="*/ 257 w 337"/>
                <a:gd name="T71" fmla="*/ 129 h 372"/>
                <a:gd name="T72" fmla="*/ 214 w 337"/>
                <a:gd name="T73" fmla="*/ 219 h 372"/>
                <a:gd name="T74" fmla="*/ 180 w 337"/>
                <a:gd name="T75" fmla="*/ 251 h 372"/>
                <a:gd name="T76" fmla="*/ 128 w 337"/>
                <a:gd name="T77" fmla="*/ 210 h 372"/>
                <a:gd name="T78" fmla="*/ 102 w 337"/>
                <a:gd name="T79" fmla="*/ 230 h 372"/>
                <a:gd name="T80" fmla="*/ 76 w 337"/>
                <a:gd name="T81" fmla="*/ 334 h 372"/>
                <a:gd name="T82" fmla="*/ 285 w 337"/>
                <a:gd name="T83" fmla="*/ 31 h 372"/>
                <a:gd name="T84" fmla="*/ 132 w 337"/>
                <a:gd name="T85" fmla="*/ 177 h 372"/>
                <a:gd name="T86" fmla="*/ 34 w 337"/>
                <a:gd name="T87" fmla="*/ 318 h 372"/>
                <a:gd name="T88" fmla="*/ 68 w 337"/>
                <a:gd name="T89" fmla="*/ 265 h 372"/>
                <a:gd name="T90" fmla="*/ 57 w 337"/>
                <a:gd name="T91" fmla="*/ 292 h 372"/>
                <a:gd name="T92" fmla="*/ 88 w 337"/>
                <a:gd name="T93" fmla="*/ 295 h 372"/>
                <a:gd name="T94" fmla="*/ 267 w 337"/>
                <a:gd name="T95" fmla="*/ 67 h 372"/>
                <a:gd name="T96" fmla="*/ 84 w 337"/>
                <a:gd name="T97" fmla="*/ 337 h 372"/>
                <a:gd name="T98" fmla="*/ 209 w 337"/>
                <a:gd name="T99" fmla="*/ 236 h 372"/>
                <a:gd name="T100" fmla="*/ 133 w 337"/>
                <a:gd name="T101" fmla="*/ 257 h 372"/>
                <a:gd name="T102" fmla="*/ 261 w 337"/>
                <a:gd name="T103" fmla="*/ 116 h 372"/>
                <a:gd name="T104" fmla="*/ 214 w 337"/>
                <a:gd name="T105" fmla="*/ 234 h 372"/>
                <a:gd name="T106" fmla="*/ 247 w 337"/>
                <a:gd name="T107" fmla="*/ 149 h 372"/>
                <a:gd name="T108" fmla="*/ 48 w 337"/>
                <a:gd name="T109" fmla="*/ 281 h 372"/>
                <a:gd name="T110" fmla="*/ 71 w 337"/>
                <a:gd name="T111" fmla="*/ 295 h 372"/>
                <a:gd name="T112" fmla="*/ 268 w 337"/>
                <a:gd name="T113" fmla="*/ 132 h 372"/>
                <a:gd name="T114" fmla="*/ 261 w 337"/>
                <a:gd name="T115" fmla="*/ 143 h 372"/>
                <a:gd name="T116" fmla="*/ 274 w 337"/>
                <a:gd name="T117" fmla="*/ 146 h 372"/>
                <a:gd name="T118" fmla="*/ 260 w 337"/>
                <a:gd name="T119" fmla="*/ 58 h 372"/>
                <a:gd name="T120" fmla="*/ 285 w 337"/>
                <a:gd name="T121" fmla="*/ 82 h 372"/>
                <a:gd name="T122" fmla="*/ 256 w 337"/>
                <a:gd name="T123" fmla="*/ 173 h 372"/>
                <a:gd name="T124" fmla="*/ 230 w 337"/>
                <a:gd name="T125" fmla="*/ 17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7" h="372">
                  <a:moveTo>
                    <a:pt x="246" y="92"/>
                  </a:moveTo>
                  <a:lnTo>
                    <a:pt x="246" y="92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34" y="88"/>
                  </a:lnTo>
                  <a:lnTo>
                    <a:pt x="234" y="88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0" y="79"/>
                  </a:lnTo>
                  <a:lnTo>
                    <a:pt x="210" y="79"/>
                  </a:lnTo>
                  <a:lnTo>
                    <a:pt x="209" y="78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6" y="76"/>
                  </a:lnTo>
                  <a:lnTo>
                    <a:pt x="206" y="76"/>
                  </a:lnTo>
                  <a:lnTo>
                    <a:pt x="204" y="75"/>
                  </a:lnTo>
                  <a:lnTo>
                    <a:pt x="204" y="74"/>
                  </a:lnTo>
                  <a:lnTo>
                    <a:pt x="204" y="74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207" y="69"/>
                  </a:lnTo>
                  <a:lnTo>
                    <a:pt x="207" y="69"/>
                  </a:lnTo>
                  <a:lnTo>
                    <a:pt x="210" y="67"/>
                  </a:lnTo>
                  <a:lnTo>
                    <a:pt x="210" y="67"/>
                  </a:lnTo>
                  <a:lnTo>
                    <a:pt x="217" y="59"/>
                  </a:lnTo>
                  <a:lnTo>
                    <a:pt x="217" y="59"/>
                  </a:lnTo>
                  <a:lnTo>
                    <a:pt x="233" y="45"/>
                  </a:lnTo>
                  <a:lnTo>
                    <a:pt x="233" y="45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257" y="22"/>
                  </a:lnTo>
                  <a:lnTo>
                    <a:pt x="257" y="22"/>
                  </a:lnTo>
                  <a:lnTo>
                    <a:pt x="265" y="14"/>
                  </a:lnTo>
                  <a:lnTo>
                    <a:pt x="265" y="14"/>
                  </a:lnTo>
                  <a:lnTo>
                    <a:pt x="274" y="7"/>
                  </a:lnTo>
                  <a:lnTo>
                    <a:pt x="274" y="7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8" y="3"/>
                  </a:lnTo>
                  <a:lnTo>
                    <a:pt x="308" y="3"/>
                  </a:lnTo>
                  <a:lnTo>
                    <a:pt x="311" y="10"/>
                  </a:lnTo>
                  <a:lnTo>
                    <a:pt x="311" y="10"/>
                  </a:lnTo>
                  <a:lnTo>
                    <a:pt x="315" y="24"/>
                  </a:lnTo>
                  <a:lnTo>
                    <a:pt x="315" y="24"/>
                  </a:lnTo>
                  <a:lnTo>
                    <a:pt x="321" y="45"/>
                  </a:lnTo>
                  <a:lnTo>
                    <a:pt x="321" y="45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8" y="67"/>
                  </a:lnTo>
                  <a:lnTo>
                    <a:pt x="328" y="67"/>
                  </a:lnTo>
                  <a:lnTo>
                    <a:pt x="332" y="82"/>
                  </a:lnTo>
                  <a:lnTo>
                    <a:pt x="332" y="82"/>
                  </a:lnTo>
                  <a:lnTo>
                    <a:pt x="337" y="96"/>
                  </a:lnTo>
                  <a:lnTo>
                    <a:pt x="337" y="96"/>
                  </a:lnTo>
                  <a:lnTo>
                    <a:pt x="337" y="102"/>
                  </a:lnTo>
                  <a:lnTo>
                    <a:pt x="337" y="102"/>
                  </a:lnTo>
                  <a:lnTo>
                    <a:pt x="335" y="103"/>
                  </a:lnTo>
                  <a:lnTo>
                    <a:pt x="334" y="103"/>
                  </a:lnTo>
                  <a:lnTo>
                    <a:pt x="334" y="103"/>
                  </a:lnTo>
                  <a:lnTo>
                    <a:pt x="331" y="105"/>
                  </a:lnTo>
                  <a:lnTo>
                    <a:pt x="331" y="105"/>
                  </a:lnTo>
                  <a:lnTo>
                    <a:pt x="321" y="112"/>
                  </a:lnTo>
                  <a:lnTo>
                    <a:pt x="321" y="112"/>
                  </a:lnTo>
                  <a:lnTo>
                    <a:pt x="319" y="113"/>
                  </a:lnTo>
                  <a:lnTo>
                    <a:pt x="318" y="113"/>
                  </a:lnTo>
                  <a:lnTo>
                    <a:pt x="318" y="113"/>
                  </a:lnTo>
                  <a:lnTo>
                    <a:pt x="317" y="113"/>
                  </a:lnTo>
                  <a:lnTo>
                    <a:pt x="317" y="113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11" y="116"/>
                  </a:lnTo>
                  <a:lnTo>
                    <a:pt x="310" y="116"/>
                  </a:lnTo>
                  <a:lnTo>
                    <a:pt x="310" y="116"/>
                  </a:lnTo>
                  <a:lnTo>
                    <a:pt x="308" y="115"/>
                  </a:lnTo>
                  <a:lnTo>
                    <a:pt x="308" y="115"/>
                  </a:lnTo>
                  <a:lnTo>
                    <a:pt x="307" y="115"/>
                  </a:lnTo>
                  <a:lnTo>
                    <a:pt x="307" y="115"/>
                  </a:lnTo>
                  <a:lnTo>
                    <a:pt x="300" y="113"/>
                  </a:lnTo>
                  <a:lnTo>
                    <a:pt x="300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5"/>
                  </a:lnTo>
                  <a:lnTo>
                    <a:pt x="292" y="115"/>
                  </a:lnTo>
                  <a:lnTo>
                    <a:pt x="291" y="119"/>
                  </a:lnTo>
                  <a:lnTo>
                    <a:pt x="291" y="119"/>
                  </a:lnTo>
                  <a:lnTo>
                    <a:pt x="287" y="128"/>
                  </a:lnTo>
                  <a:lnTo>
                    <a:pt x="283" y="138"/>
                  </a:lnTo>
                  <a:lnTo>
                    <a:pt x="283" y="138"/>
                  </a:lnTo>
                  <a:lnTo>
                    <a:pt x="275" y="152"/>
                  </a:lnTo>
                  <a:lnTo>
                    <a:pt x="275" y="152"/>
                  </a:lnTo>
                  <a:lnTo>
                    <a:pt x="265" y="170"/>
                  </a:lnTo>
                  <a:lnTo>
                    <a:pt x="265" y="170"/>
                  </a:lnTo>
                  <a:lnTo>
                    <a:pt x="248" y="199"/>
                  </a:lnTo>
                  <a:lnTo>
                    <a:pt x="248" y="199"/>
                  </a:lnTo>
                  <a:lnTo>
                    <a:pt x="237" y="217"/>
                  </a:lnTo>
                  <a:lnTo>
                    <a:pt x="237" y="217"/>
                  </a:lnTo>
                  <a:lnTo>
                    <a:pt x="227" y="233"/>
                  </a:lnTo>
                  <a:lnTo>
                    <a:pt x="227" y="233"/>
                  </a:lnTo>
                  <a:lnTo>
                    <a:pt x="221" y="238"/>
                  </a:lnTo>
                  <a:lnTo>
                    <a:pt x="221" y="238"/>
                  </a:lnTo>
                  <a:lnTo>
                    <a:pt x="213" y="247"/>
                  </a:lnTo>
                  <a:lnTo>
                    <a:pt x="213" y="247"/>
                  </a:lnTo>
                  <a:lnTo>
                    <a:pt x="203" y="254"/>
                  </a:lnTo>
                  <a:lnTo>
                    <a:pt x="203" y="254"/>
                  </a:lnTo>
                  <a:lnTo>
                    <a:pt x="194" y="261"/>
                  </a:lnTo>
                  <a:lnTo>
                    <a:pt x="194" y="261"/>
                  </a:lnTo>
                  <a:lnTo>
                    <a:pt x="184" y="268"/>
                  </a:lnTo>
                  <a:lnTo>
                    <a:pt x="184" y="268"/>
                  </a:lnTo>
                  <a:lnTo>
                    <a:pt x="175" y="273"/>
                  </a:lnTo>
                  <a:lnTo>
                    <a:pt x="165" y="275"/>
                  </a:lnTo>
                  <a:lnTo>
                    <a:pt x="165" y="275"/>
                  </a:lnTo>
                  <a:lnTo>
                    <a:pt x="156" y="275"/>
                  </a:lnTo>
                  <a:lnTo>
                    <a:pt x="148" y="274"/>
                  </a:lnTo>
                  <a:lnTo>
                    <a:pt x="148" y="274"/>
                  </a:lnTo>
                  <a:lnTo>
                    <a:pt x="140" y="270"/>
                  </a:lnTo>
                  <a:lnTo>
                    <a:pt x="140" y="270"/>
                  </a:lnTo>
                  <a:lnTo>
                    <a:pt x="139" y="267"/>
                  </a:lnTo>
                  <a:lnTo>
                    <a:pt x="136" y="264"/>
                  </a:lnTo>
                  <a:lnTo>
                    <a:pt x="136" y="264"/>
                  </a:lnTo>
                  <a:lnTo>
                    <a:pt x="133" y="261"/>
                  </a:lnTo>
                  <a:lnTo>
                    <a:pt x="133" y="261"/>
                  </a:lnTo>
                  <a:lnTo>
                    <a:pt x="132" y="260"/>
                  </a:lnTo>
                  <a:lnTo>
                    <a:pt x="132" y="260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6" y="261"/>
                  </a:lnTo>
                  <a:lnTo>
                    <a:pt x="126" y="261"/>
                  </a:lnTo>
                  <a:lnTo>
                    <a:pt x="121" y="273"/>
                  </a:lnTo>
                  <a:lnTo>
                    <a:pt x="121" y="273"/>
                  </a:lnTo>
                  <a:lnTo>
                    <a:pt x="112" y="292"/>
                  </a:lnTo>
                  <a:lnTo>
                    <a:pt x="112" y="29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03" y="328"/>
                  </a:lnTo>
                  <a:lnTo>
                    <a:pt x="103" y="328"/>
                  </a:lnTo>
                  <a:lnTo>
                    <a:pt x="101" y="338"/>
                  </a:lnTo>
                  <a:lnTo>
                    <a:pt x="101" y="33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4" y="349"/>
                  </a:lnTo>
                  <a:lnTo>
                    <a:pt x="92" y="351"/>
                  </a:lnTo>
                  <a:lnTo>
                    <a:pt x="92" y="351"/>
                  </a:lnTo>
                  <a:lnTo>
                    <a:pt x="91" y="355"/>
                  </a:lnTo>
                  <a:lnTo>
                    <a:pt x="91" y="355"/>
                  </a:lnTo>
                  <a:lnTo>
                    <a:pt x="85" y="361"/>
                  </a:lnTo>
                  <a:lnTo>
                    <a:pt x="79" y="366"/>
                  </a:lnTo>
                  <a:lnTo>
                    <a:pt x="79" y="366"/>
                  </a:lnTo>
                  <a:lnTo>
                    <a:pt x="74" y="371"/>
                  </a:lnTo>
                  <a:lnTo>
                    <a:pt x="74" y="371"/>
                  </a:lnTo>
                  <a:lnTo>
                    <a:pt x="71" y="372"/>
                  </a:lnTo>
                  <a:lnTo>
                    <a:pt x="68" y="372"/>
                  </a:lnTo>
                  <a:lnTo>
                    <a:pt x="68" y="372"/>
                  </a:lnTo>
                  <a:lnTo>
                    <a:pt x="55" y="369"/>
                  </a:lnTo>
                  <a:lnTo>
                    <a:pt x="55" y="369"/>
                  </a:lnTo>
                  <a:lnTo>
                    <a:pt x="40" y="365"/>
                  </a:lnTo>
                  <a:lnTo>
                    <a:pt x="40" y="365"/>
                  </a:lnTo>
                  <a:lnTo>
                    <a:pt x="27" y="362"/>
                  </a:lnTo>
                  <a:lnTo>
                    <a:pt x="27" y="362"/>
                  </a:lnTo>
                  <a:lnTo>
                    <a:pt x="17" y="361"/>
                  </a:lnTo>
                  <a:lnTo>
                    <a:pt x="17" y="361"/>
                  </a:lnTo>
                  <a:lnTo>
                    <a:pt x="8" y="359"/>
                  </a:lnTo>
                  <a:lnTo>
                    <a:pt x="8" y="359"/>
                  </a:lnTo>
                  <a:lnTo>
                    <a:pt x="5" y="359"/>
                  </a:lnTo>
                  <a:lnTo>
                    <a:pt x="5" y="359"/>
                  </a:lnTo>
                  <a:lnTo>
                    <a:pt x="4" y="358"/>
                  </a:lnTo>
                  <a:lnTo>
                    <a:pt x="4" y="358"/>
                  </a:lnTo>
                  <a:lnTo>
                    <a:pt x="3" y="356"/>
                  </a:lnTo>
                  <a:lnTo>
                    <a:pt x="3" y="356"/>
                  </a:lnTo>
                  <a:lnTo>
                    <a:pt x="1" y="354"/>
                  </a:lnTo>
                  <a:lnTo>
                    <a:pt x="1" y="354"/>
                  </a:lnTo>
                  <a:lnTo>
                    <a:pt x="1" y="352"/>
                  </a:lnTo>
                  <a:lnTo>
                    <a:pt x="1" y="352"/>
                  </a:lnTo>
                  <a:lnTo>
                    <a:pt x="0" y="349"/>
                  </a:lnTo>
                  <a:lnTo>
                    <a:pt x="0" y="349"/>
                  </a:lnTo>
                  <a:lnTo>
                    <a:pt x="1" y="341"/>
                  </a:lnTo>
                  <a:lnTo>
                    <a:pt x="1" y="341"/>
                  </a:lnTo>
                  <a:lnTo>
                    <a:pt x="4" y="328"/>
                  </a:lnTo>
                  <a:lnTo>
                    <a:pt x="4" y="328"/>
                  </a:lnTo>
                  <a:lnTo>
                    <a:pt x="7" y="311"/>
                  </a:lnTo>
                  <a:lnTo>
                    <a:pt x="7" y="311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20" y="267"/>
                  </a:lnTo>
                  <a:lnTo>
                    <a:pt x="20" y="267"/>
                  </a:lnTo>
                  <a:lnTo>
                    <a:pt x="27" y="251"/>
                  </a:lnTo>
                  <a:lnTo>
                    <a:pt x="34" y="236"/>
                  </a:lnTo>
                  <a:lnTo>
                    <a:pt x="34" y="236"/>
                  </a:lnTo>
                  <a:lnTo>
                    <a:pt x="38" y="230"/>
                  </a:lnTo>
                  <a:lnTo>
                    <a:pt x="38" y="230"/>
                  </a:lnTo>
                  <a:lnTo>
                    <a:pt x="47" y="214"/>
                  </a:lnTo>
                  <a:lnTo>
                    <a:pt x="47" y="214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54" y="202"/>
                  </a:lnTo>
                  <a:lnTo>
                    <a:pt x="59" y="194"/>
                  </a:lnTo>
                  <a:lnTo>
                    <a:pt x="59" y="194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6" y="179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101" y="167"/>
                  </a:lnTo>
                  <a:lnTo>
                    <a:pt x="101" y="167"/>
                  </a:lnTo>
                  <a:lnTo>
                    <a:pt x="105" y="166"/>
                  </a:lnTo>
                  <a:lnTo>
                    <a:pt x="105" y="166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21" y="165"/>
                  </a:lnTo>
                  <a:lnTo>
                    <a:pt x="121" y="165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6" y="166"/>
                  </a:lnTo>
                  <a:lnTo>
                    <a:pt x="136" y="166"/>
                  </a:lnTo>
                  <a:lnTo>
                    <a:pt x="140" y="167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6" y="177"/>
                  </a:lnTo>
                  <a:lnTo>
                    <a:pt x="149" y="184"/>
                  </a:lnTo>
                  <a:lnTo>
                    <a:pt x="149" y="184"/>
                  </a:lnTo>
                  <a:lnTo>
                    <a:pt x="150" y="202"/>
                  </a:lnTo>
                  <a:lnTo>
                    <a:pt x="150" y="202"/>
                  </a:lnTo>
                  <a:lnTo>
                    <a:pt x="152" y="207"/>
                  </a:lnTo>
                  <a:lnTo>
                    <a:pt x="152" y="207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3" y="217"/>
                  </a:lnTo>
                  <a:lnTo>
                    <a:pt x="153" y="217"/>
                  </a:lnTo>
                  <a:lnTo>
                    <a:pt x="155" y="219"/>
                  </a:lnTo>
                  <a:lnTo>
                    <a:pt x="155" y="219"/>
                  </a:lnTo>
                  <a:lnTo>
                    <a:pt x="157" y="221"/>
                  </a:lnTo>
                  <a:lnTo>
                    <a:pt x="162" y="224"/>
                  </a:lnTo>
                  <a:lnTo>
                    <a:pt x="162" y="224"/>
                  </a:lnTo>
                  <a:lnTo>
                    <a:pt x="166" y="227"/>
                  </a:lnTo>
                  <a:lnTo>
                    <a:pt x="166" y="227"/>
                  </a:lnTo>
                  <a:lnTo>
                    <a:pt x="167" y="226"/>
                  </a:lnTo>
                  <a:lnTo>
                    <a:pt x="167" y="226"/>
                  </a:lnTo>
                  <a:lnTo>
                    <a:pt x="175" y="221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90" y="199"/>
                  </a:lnTo>
                  <a:lnTo>
                    <a:pt x="190" y="199"/>
                  </a:lnTo>
                  <a:lnTo>
                    <a:pt x="199" y="184"/>
                  </a:lnTo>
                  <a:lnTo>
                    <a:pt x="199" y="184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13" y="160"/>
                  </a:lnTo>
                  <a:lnTo>
                    <a:pt x="213" y="160"/>
                  </a:lnTo>
                  <a:lnTo>
                    <a:pt x="226" y="133"/>
                  </a:lnTo>
                  <a:lnTo>
                    <a:pt x="226" y="133"/>
                  </a:lnTo>
                  <a:lnTo>
                    <a:pt x="237" y="113"/>
                  </a:lnTo>
                  <a:lnTo>
                    <a:pt x="237" y="113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44" y="98"/>
                  </a:lnTo>
                  <a:lnTo>
                    <a:pt x="246" y="95"/>
                  </a:lnTo>
                  <a:lnTo>
                    <a:pt x="246" y="95"/>
                  </a:lnTo>
                  <a:lnTo>
                    <a:pt x="246" y="92"/>
                  </a:lnTo>
                  <a:lnTo>
                    <a:pt x="246" y="92"/>
                  </a:lnTo>
                  <a:close/>
                  <a:moveTo>
                    <a:pt x="54" y="254"/>
                  </a:moveTo>
                  <a:lnTo>
                    <a:pt x="54" y="254"/>
                  </a:lnTo>
                  <a:lnTo>
                    <a:pt x="55" y="251"/>
                  </a:lnTo>
                  <a:lnTo>
                    <a:pt x="55" y="251"/>
                  </a:lnTo>
                  <a:lnTo>
                    <a:pt x="54" y="254"/>
                  </a:lnTo>
                  <a:lnTo>
                    <a:pt x="54" y="254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4"/>
                  </a:lnTo>
                  <a:lnTo>
                    <a:pt x="54" y="254"/>
                  </a:lnTo>
                  <a:close/>
                  <a:moveTo>
                    <a:pt x="67" y="369"/>
                  </a:moveTo>
                  <a:lnTo>
                    <a:pt x="67" y="369"/>
                  </a:lnTo>
                  <a:lnTo>
                    <a:pt x="65" y="369"/>
                  </a:lnTo>
                  <a:lnTo>
                    <a:pt x="65" y="369"/>
                  </a:lnTo>
                  <a:lnTo>
                    <a:pt x="55" y="366"/>
                  </a:lnTo>
                  <a:lnTo>
                    <a:pt x="55" y="366"/>
                  </a:lnTo>
                  <a:lnTo>
                    <a:pt x="52" y="366"/>
                  </a:lnTo>
                  <a:lnTo>
                    <a:pt x="52" y="366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65" y="369"/>
                  </a:lnTo>
                  <a:lnTo>
                    <a:pt x="65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8" y="371"/>
                  </a:lnTo>
                  <a:lnTo>
                    <a:pt x="68" y="371"/>
                  </a:lnTo>
                  <a:lnTo>
                    <a:pt x="71" y="371"/>
                  </a:lnTo>
                  <a:lnTo>
                    <a:pt x="72" y="369"/>
                  </a:lnTo>
                  <a:lnTo>
                    <a:pt x="72" y="369"/>
                  </a:lnTo>
                  <a:lnTo>
                    <a:pt x="78" y="364"/>
                  </a:lnTo>
                  <a:lnTo>
                    <a:pt x="78" y="364"/>
                  </a:lnTo>
                  <a:lnTo>
                    <a:pt x="86" y="356"/>
                  </a:lnTo>
                  <a:lnTo>
                    <a:pt x="86" y="356"/>
                  </a:lnTo>
                  <a:lnTo>
                    <a:pt x="86" y="355"/>
                  </a:lnTo>
                  <a:lnTo>
                    <a:pt x="86" y="355"/>
                  </a:lnTo>
                  <a:lnTo>
                    <a:pt x="85" y="356"/>
                  </a:lnTo>
                  <a:lnTo>
                    <a:pt x="85" y="356"/>
                  </a:lnTo>
                  <a:lnTo>
                    <a:pt x="82" y="358"/>
                  </a:lnTo>
                  <a:lnTo>
                    <a:pt x="82" y="358"/>
                  </a:lnTo>
                  <a:lnTo>
                    <a:pt x="72" y="368"/>
                  </a:lnTo>
                  <a:lnTo>
                    <a:pt x="72" y="368"/>
                  </a:lnTo>
                  <a:lnTo>
                    <a:pt x="69" y="369"/>
                  </a:lnTo>
                  <a:lnTo>
                    <a:pt x="67" y="369"/>
                  </a:lnTo>
                  <a:lnTo>
                    <a:pt x="67" y="369"/>
                  </a:lnTo>
                  <a:close/>
                  <a:moveTo>
                    <a:pt x="94" y="211"/>
                  </a:moveTo>
                  <a:lnTo>
                    <a:pt x="94" y="211"/>
                  </a:lnTo>
                  <a:lnTo>
                    <a:pt x="91" y="209"/>
                  </a:lnTo>
                  <a:lnTo>
                    <a:pt x="91" y="209"/>
                  </a:lnTo>
                  <a:lnTo>
                    <a:pt x="89" y="210"/>
                  </a:lnTo>
                  <a:lnTo>
                    <a:pt x="89" y="210"/>
                  </a:lnTo>
                  <a:lnTo>
                    <a:pt x="91" y="211"/>
                  </a:lnTo>
                  <a:lnTo>
                    <a:pt x="91" y="211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2" y="211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94" y="213"/>
                  </a:lnTo>
                  <a:lnTo>
                    <a:pt x="94" y="214"/>
                  </a:lnTo>
                  <a:lnTo>
                    <a:pt x="94" y="214"/>
                  </a:lnTo>
                  <a:lnTo>
                    <a:pt x="94" y="216"/>
                  </a:lnTo>
                  <a:lnTo>
                    <a:pt x="94" y="216"/>
                  </a:lnTo>
                  <a:lnTo>
                    <a:pt x="94" y="217"/>
                  </a:lnTo>
                  <a:lnTo>
                    <a:pt x="94" y="217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6" y="219"/>
                  </a:lnTo>
                  <a:lnTo>
                    <a:pt x="96" y="219"/>
                  </a:lnTo>
                  <a:lnTo>
                    <a:pt x="95" y="217"/>
                  </a:lnTo>
                  <a:lnTo>
                    <a:pt x="96" y="216"/>
                  </a:lnTo>
                  <a:lnTo>
                    <a:pt x="96" y="216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8" y="213"/>
                  </a:lnTo>
                  <a:lnTo>
                    <a:pt x="98" y="210"/>
                  </a:lnTo>
                  <a:lnTo>
                    <a:pt x="98" y="210"/>
                  </a:lnTo>
                  <a:lnTo>
                    <a:pt x="95" y="211"/>
                  </a:lnTo>
                  <a:lnTo>
                    <a:pt x="94" y="211"/>
                  </a:lnTo>
                  <a:lnTo>
                    <a:pt x="94" y="211"/>
                  </a:lnTo>
                  <a:close/>
                  <a:moveTo>
                    <a:pt x="27" y="317"/>
                  </a:moveTo>
                  <a:lnTo>
                    <a:pt x="27" y="317"/>
                  </a:lnTo>
                  <a:lnTo>
                    <a:pt x="25" y="315"/>
                  </a:lnTo>
                  <a:lnTo>
                    <a:pt x="27" y="314"/>
                  </a:lnTo>
                  <a:lnTo>
                    <a:pt x="27" y="314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31" y="302"/>
                  </a:lnTo>
                  <a:lnTo>
                    <a:pt x="31" y="302"/>
                  </a:lnTo>
                  <a:lnTo>
                    <a:pt x="32" y="291"/>
                  </a:lnTo>
                  <a:lnTo>
                    <a:pt x="32" y="291"/>
                  </a:lnTo>
                  <a:lnTo>
                    <a:pt x="38" y="273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59" y="230"/>
                  </a:lnTo>
                  <a:lnTo>
                    <a:pt x="59" y="230"/>
                  </a:lnTo>
                  <a:lnTo>
                    <a:pt x="75" y="204"/>
                  </a:lnTo>
                  <a:lnTo>
                    <a:pt x="75" y="204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95" y="180"/>
                  </a:lnTo>
                  <a:lnTo>
                    <a:pt x="102" y="175"/>
                  </a:lnTo>
                  <a:lnTo>
                    <a:pt x="102" y="175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1" y="175"/>
                  </a:lnTo>
                  <a:lnTo>
                    <a:pt x="101" y="175"/>
                  </a:lnTo>
                  <a:lnTo>
                    <a:pt x="92" y="177"/>
                  </a:lnTo>
                  <a:lnTo>
                    <a:pt x="85" y="182"/>
                  </a:lnTo>
                  <a:lnTo>
                    <a:pt x="85" y="182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67" y="196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49" y="217"/>
                  </a:lnTo>
                  <a:lnTo>
                    <a:pt x="49" y="217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38" y="241"/>
                  </a:lnTo>
                  <a:lnTo>
                    <a:pt x="38" y="241"/>
                  </a:lnTo>
                  <a:lnTo>
                    <a:pt x="31" y="260"/>
                  </a:lnTo>
                  <a:lnTo>
                    <a:pt x="31" y="260"/>
                  </a:lnTo>
                  <a:lnTo>
                    <a:pt x="22" y="280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8" y="327"/>
                  </a:lnTo>
                  <a:lnTo>
                    <a:pt x="8" y="327"/>
                  </a:lnTo>
                  <a:lnTo>
                    <a:pt x="5" y="341"/>
                  </a:lnTo>
                  <a:lnTo>
                    <a:pt x="5" y="341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5"/>
                  </a:lnTo>
                  <a:lnTo>
                    <a:pt x="5" y="345"/>
                  </a:lnTo>
                  <a:lnTo>
                    <a:pt x="8" y="341"/>
                  </a:lnTo>
                  <a:lnTo>
                    <a:pt x="13" y="338"/>
                  </a:lnTo>
                  <a:lnTo>
                    <a:pt x="13" y="338"/>
                  </a:lnTo>
                  <a:lnTo>
                    <a:pt x="21" y="334"/>
                  </a:lnTo>
                  <a:lnTo>
                    <a:pt x="21" y="334"/>
                  </a:lnTo>
                  <a:lnTo>
                    <a:pt x="22" y="332"/>
                  </a:lnTo>
                  <a:lnTo>
                    <a:pt x="24" y="331"/>
                  </a:lnTo>
                  <a:lnTo>
                    <a:pt x="24" y="331"/>
                  </a:lnTo>
                  <a:lnTo>
                    <a:pt x="27" y="317"/>
                  </a:lnTo>
                  <a:lnTo>
                    <a:pt x="27" y="317"/>
                  </a:lnTo>
                  <a:close/>
                  <a:moveTo>
                    <a:pt x="219" y="180"/>
                  </a:moveTo>
                  <a:lnTo>
                    <a:pt x="219" y="180"/>
                  </a:lnTo>
                  <a:lnTo>
                    <a:pt x="217" y="179"/>
                  </a:lnTo>
                  <a:lnTo>
                    <a:pt x="219" y="177"/>
                  </a:lnTo>
                  <a:lnTo>
                    <a:pt x="219" y="177"/>
                  </a:lnTo>
                  <a:lnTo>
                    <a:pt x="220" y="176"/>
                  </a:lnTo>
                  <a:lnTo>
                    <a:pt x="220" y="176"/>
                  </a:lnTo>
                  <a:lnTo>
                    <a:pt x="221" y="175"/>
                  </a:lnTo>
                  <a:lnTo>
                    <a:pt x="221" y="175"/>
                  </a:lnTo>
                  <a:lnTo>
                    <a:pt x="223" y="173"/>
                  </a:lnTo>
                  <a:lnTo>
                    <a:pt x="223" y="173"/>
                  </a:lnTo>
                  <a:lnTo>
                    <a:pt x="226" y="165"/>
                  </a:lnTo>
                  <a:lnTo>
                    <a:pt x="226" y="165"/>
                  </a:lnTo>
                  <a:lnTo>
                    <a:pt x="233" y="148"/>
                  </a:lnTo>
                  <a:lnTo>
                    <a:pt x="233" y="148"/>
                  </a:lnTo>
                  <a:lnTo>
                    <a:pt x="238" y="135"/>
                  </a:lnTo>
                  <a:lnTo>
                    <a:pt x="238" y="135"/>
                  </a:lnTo>
                  <a:lnTo>
                    <a:pt x="247" y="116"/>
                  </a:lnTo>
                  <a:lnTo>
                    <a:pt x="247" y="116"/>
                  </a:lnTo>
                  <a:lnTo>
                    <a:pt x="251" y="106"/>
                  </a:lnTo>
                  <a:lnTo>
                    <a:pt x="251" y="106"/>
                  </a:lnTo>
                  <a:lnTo>
                    <a:pt x="254" y="101"/>
                  </a:lnTo>
                  <a:lnTo>
                    <a:pt x="254" y="101"/>
                  </a:lnTo>
                  <a:lnTo>
                    <a:pt x="256" y="98"/>
                  </a:lnTo>
                  <a:lnTo>
                    <a:pt x="257" y="98"/>
                  </a:lnTo>
                  <a:lnTo>
                    <a:pt x="257" y="98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4" y="106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7" y="106"/>
                  </a:lnTo>
                  <a:lnTo>
                    <a:pt x="257" y="106"/>
                  </a:lnTo>
                  <a:lnTo>
                    <a:pt x="257" y="105"/>
                  </a:lnTo>
                  <a:lnTo>
                    <a:pt x="257" y="105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60" y="99"/>
                  </a:lnTo>
                  <a:lnTo>
                    <a:pt x="260" y="99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261" y="94"/>
                  </a:lnTo>
                  <a:lnTo>
                    <a:pt x="261" y="94"/>
                  </a:lnTo>
                  <a:lnTo>
                    <a:pt x="261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0" y="95"/>
                  </a:lnTo>
                  <a:lnTo>
                    <a:pt x="250" y="95"/>
                  </a:lnTo>
                  <a:lnTo>
                    <a:pt x="250" y="96"/>
                  </a:lnTo>
                  <a:lnTo>
                    <a:pt x="250" y="96"/>
                  </a:lnTo>
                  <a:lnTo>
                    <a:pt x="246" y="106"/>
                  </a:lnTo>
                  <a:lnTo>
                    <a:pt x="246" y="106"/>
                  </a:lnTo>
                  <a:lnTo>
                    <a:pt x="238" y="121"/>
                  </a:lnTo>
                  <a:lnTo>
                    <a:pt x="238" y="121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3" y="150"/>
                  </a:lnTo>
                  <a:lnTo>
                    <a:pt x="223" y="150"/>
                  </a:lnTo>
                  <a:lnTo>
                    <a:pt x="214" y="165"/>
                  </a:lnTo>
                  <a:lnTo>
                    <a:pt x="214" y="165"/>
                  </a:lnTo>
                  <a:lnTo>
                    <a:pt x="202" y="187"/>
                  </a:lnTo>
                  <a:lnTo>
                    <a:pt x="202" y="187"/>
                  </a:lnTo>
                  <a:lnTo>
                    <a:pt x="192" y="203"/>
                  </a:lnTo>
                  <a:lnTo>
                    <a:pt x="182" y="217"/>
                  </a:lnTo>
                  <a:lnTo>
                    <a:pt x="182" y="217"/>
                  </a:lnTo>
                  <a:lnTo>
                    <a:pt x="177" y="223"/>
                  </a:lnTo>
                  <a:lnTo>
                    <a:pt x="172" y="227"/>
                  </a:lnTo>
                  <a:lnTo>
                    <a:pt x="172" y="227"/>
                  </a:lnTo>
                  <a:lnTo>
                    <a:pt x="170" y="227"/>
                  </a:lnTo>
                  <a:lnTo>
                    <a:pt x="170" y="227"/>
                  </a:lnTo>
                  <a:lnTo>
                    <a:pt x="175" y="229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80" y="226"/>
                  </a:lnTo>
                  <a:lnTo>
                    <a:pt x="180" y="226"/>
                  </a:lnTo>
                  <a:lnTo>
                    <a:pt x="192" y="217"/>
                  </a:lnTo>
                  <a:lnTo>
                    <a:pt x="192" y="217"/>
                  </a:lnTo>
                  <a:lnTo>
                    <a:pt x="193" y="214"/>
                  </a:lnTo>
                  <a:lnTo>
                    <a:pt x="193" y="214"/>
                  </a:lnTo>
                  <a:lnTo>
                    <a:pt x="202" y="206"/>
                  </a:lnTo>
                  <a:lnTo>
                    <a:pt x="202" y="206"/>
                  </a:lnTo>
                  <a:lnTo>
                    <a:pt x="207" y="199"/>
                  </a:lnTo>
                  <a:lnTo>
                    <a:pt x="207" y="199"/>
                  </a:lnTo>
                  <a:lnTo>
                    <a:pt x="211" y="193"/>
                  </a:lnTo>
                  <a:lnTo>
                    <a:pt x="211" y="193"/>
                  </a:lnTo>
                  <a:lnTo>
                    <a:pt x="211" y="192"/>
                  </a:lnTo>
                  <a:lnTo>
                    <a:pt x="211" y="192"/>
                  </a:lnTo>
                  <a:lnTo>
                    <a:pt x="210" y="190"/>
                  </a:lnTo>
                  <a:lnTo>
                    <a:pt x="211" y="189"/>
                  </a:lnTo>
                  <a:lnTo>
                    <a:pt x="211" y="189"/>
                  </a:lnTo>
                  <a:lnTo>
                    <a:pt x="211" y="187"/>
                  </a:lnTo>
                  <a:lnTo>
                    <a:pt x="211" y="187"/>
                  </a:lnTo>
                  <a:lnTo>
                    <a:pt x="214" y="186"/>
                  </a:lnTo>
                  <a:lnTo>
                    <a:pt x="214" y="186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9" y="180"/>
                  </a:lnTo>
                  <a:lnTo>
                    <a:pt x="219" y="180"/>
                  </a:lnTo>
                  <a:close/>
                  <a:moveTo>
                    <a:pt x="8" y="352"/>
                  </a:moveTo>
                  <a:lnTo>
                    <a:pt x="8" y="352"/>
                  </a:lnTo>
                  <a:lnTo>
                    <a:pt x="8" y="352"/>
                  </a:lnTo>
                  <a:lnTo>
                    <a:pt x="8" y="352"/>
                  </a:lnTo>
                  <a:lnTo>
                    <a:pt x="22" y="355"/>
                  </a:lnTo>
                  <a:lnTo>
                    <a:pt x="22" y="355"/>
                  </a:lnTo>
                  <a:lnTo>
                    <a:pt x="34" y="358"/>
                  </a:lnTo>
                  <a:lnTo>
                    <a:pt x="34" y="358"/>
                  </a:lnTo>
                  <a:lnTo>
                    <a:pt x="45" y="359"/>
                  </a:lnTo>
                  <a:lnTo>
                    <a:pt x="45" y="359"/>
                  </a:lnTo>
                  <a:lnTo>
                    <a:pt x="64" y="364"/>
                  </a:lnTo>
                  <a:lnTo>
                    <a:pt x="64" y="364"/>
                  </a:lnTo>
                  <a:lnTo>
                    <a:pt x="71" y="365"/>
                  </a:lnTo>
                  <a:lnTo>
                    <a:pt x="71" y="365"/>
                  </a:lnTo>
                  <a:lnTo>
                    <a:pt x="72" y="365"/>
                  </a:lnTo>
                  <a:lnTo>
                    <a:pt x="72" y="365"/>
                  </a:lnTo>
                  <a:lnTo>
                    <a:pt x="79" y="356"/>
                  </a:lnTo>
                  <a:lnTo>
                    <a:pt x="79" y="356"/>
                  </a:lnTo>
                  <a:lnTo>
                    <a:pt x="85" y="351"/>
                  </a:lnTo>
                  <a:lnTo>
                    <a:pt x="85" y="351"/>
                  </a:lnTo>
                  <a:lnTo>
                    <a:pt x="86" y="351"/>
                  </a:lnTo>
                  <a:lnTo>
                    <a:pt x="86" y="351"/>
                  </a:lnTo>
                  <a:lnTo>
                    <a:pt x="82" y="351"/>
                  </a:lnTo>
                  <a:lnTo>
                    <a:pt x="82" y="351"/>
                  </a:lnTo>
                  <a:lnTo>
                    <a:pt x="75" y="351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67" y="349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2" y="346"/>
                  </a:lnTo>
                  <a:lnTo>
                    <a:pt x="62" y="346"/>
                  </a:lnTo>
                  <a:lnTo>
                    <a:pt x="42" y="341"/>
                  </a:lnTo>
                  <a:lnTo>
                    <a:pt x="42" y="341"/>
                  </a:lnTo>
                  <a:lnTo>
                    <a:pt x="38" y="341"/>
                  </a:lnTo>
                  <a:lnTo>
                    <a:pt x="32" y="339"/>
                  </a:lnTo>
                  <a:lnTo>
                    <a:pt x="32" y="339"/>
                  </a:lnTo>
                  <a:lnTo>
                    <a:pt x="30" y="339"/>
                  </a:lnTo>
                  <a:lnTo>
                    <a:pt x="30" y="339"/>
                  </a:lnTo>
                  <a:lnTo>
                    <a:pt x="28" y="339"/>
                  </a:lnTo>
                  <a:lnTo>
                    <a:pt x="28" y="339"/>
                  </a:lnTo>
                  <a:lnTo>
                    <a:pt x="24" y="341"/>
                  </a:lnTo>
                  <a:lnTo>
                    <a:pt x="24" y="341"/>
                  </a:lnTo>
                  <a:lnTo>
                    <a:pt x="21" y="342"/>
                  </a:lnTo>
                  <a:lnTo>
                    <a:pt x="21" y="342"/>
                  </a:lnTo>
                  <a:lnTo>
                    <a:pt x="17" y="345"/>
                  </a:lnTo>
                  <a:lnTo>
                    <a:pt x="17" y="345"/>
                  </a:lnTo>
                  <a:lnTo>
                    <a:pt x="10" y="351"/>
                  </a:lnTo>
                  <a:lnTo>
                    <a:pt x="10" y="351"/>
                  </a:lnTo>
                  <a:lnTo>
                    <a:pt x="8" y="352"/>
                  </a:lnTo>
                  <a:lnTo>
                    <a:pt x="8" y="352"/>
                  </a:lnTo>
                  <a:close/>
                  <a:moveTo>
                    <a:pt x="210" y="71"/>
                  </a:moveTo>
                  <a:lnTo>
                    <a:pt x="210" y="71"/>
                  </a:lnTo>
                  <a:lnTo>
                    <a:pt x="211" y="72"/>
                  </a:lnTo>
                  <a:lnTo>
                    <a:pt x="211" y="72"/>
                  </a:lnTo>
                  <a:lnTo>
                    <a:pt x="213" y="72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21" y="69"/>
                  </a:lnTo>
                  <a:lnTo>
                    <a:pt x="221" y="69"/>
                  </a:lnTo>
                  <a:lnTo>
                    <a:pt x="223" y="69"/>
                  </a:lnTo>
                  <a:lnTo>
                    <a:pt x="223" y="69"/>
                  </a:lnTo>
                  <a:lnTo>
                    <a:pt x="226" y="68"/>
                  </a:lnTo>
                  <a:lnTo>
                    <a:pt x="226" y="68"/>
                  </a:lnTo>
                  <a:lnTo>
                    <a:pt x="227" y="67"/>
                  </a:lnTo>
                  <a:lnTo>
                    <a:pt x="227" y="67"/>
                  </a:lnTo>
                  <a:lnTo>
                    <a:pt x="230" y="67"/>
                  </a:lnTo>
                  <a:lnTo>
                    <a:pt x="230" y="65"/>
                  </a:lnTo>
                  <a:lnTo>
                    <a:pt x="230" y="65"/>
                  </a:lnTo>
                  <a:lnTo>
                    <a:pt x="231" y="64"/>
                  </a:lnTo>
                  <a:lnTo>
                    <a:pt x="231" y="64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44" y="55"/>
                  </a:lnTo>
                  <a:lnTo>
                    <a:pt x="244" y="55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263" y="37"/>
                  </a:lnTo>
                  <a:lnTo>
                    <a:pt x="263" y="37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87" y="15"/>
                  </a:lnTo>
                  <a:lnTo>
                    <a:pt x="287" y="15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78" y="10"/>
                  </a:lnTo>
                  <a:lnTo>
                    <a:pt x="278" y="10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57" y="28"/>
                  </a:lnTo>
                  <a:lnTo>
                    <a:pt x="257" y="28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46" y="40"/>
                  </a:lnTo>
                  <a:lnTo>
                    <a:pt x="246" y="40"/>
                  </a:lnTo>
                  <a:lnTo>
                    <a:pt x="230" y="52"/>
                  </a:lnTo>
                  <a:lnTo>
                    <a:pt x="230" y="52"/>
                  </a:lnTo>
                  <a:lnTo>
                    <a:pt x="211" y="69"/>
                  </a:lnTo>
                  <a:lnTo>
                    <a:pt x="211" y="69"/>
                  </a:lnTo>
                  <a:lnTo>
                    <a:pt x="210" y="71"/>
                  </a:lnTo>
                  <a:lnTo>
                    <a:pt x="210" y="71"/>
                  </a:lnTo>
                  <a:close/>
                  <a:moveTo>
                    <a:pt x="132" y="254"/>
                  </a:moveTo>
                  <a:lnTo>
                    <a:pt x="132" y="254"/>
                  </a:lnTo>
                  <a:lnTo>
                    <a:pt x="135" y="254"/>
                  </a:lnTo>
                  <a:lnTo>
                    <a:pt x="135" y="254"/>
                  </a:lnTo>
                  <a:lnTo>
                    <a:pt x="136" y="254"/>
                  </a:lnTo>
                  <a:lnTo>
                    <a:pt x="139" y="256"/>
                  </a:lnTo>
                  <a:lnTo>
                    <a:pt x="139" y="256"/>
                  </a:lnTo>
                  <a:lnTo>
                    <a:pt x="140" y="257"/>
                  </a:lnTo>
                  <a:lnTo>
                    <a:pt x="140" y="257"/>
                  </a:lnTo>
                  <a:lnTo>
                    <a:pt x="142" y="258"/>
                  </a:lnTo>
                  <a:lnTo>
                    <a:pt x="142" y="258"/>
                  </a:lnTo>
                  <a:lnTo>
                    <a:pt x="146" y="263"/>
                  </a:lnTo>
                  <a:lnTo>
                    <a:pt x="146" y="263"/>
                  </a:lnTo>
                  <a:lnTo>
                    <a:pt x="149" y="267"/>
                  </a:lnTo>
                  <a:lnTo>
                    <a:pt x="149" y="267"/>
                  </a:lnTo>
                  <a:lnTo>
                    <a:pt x="152" y="268"/>
                  </a:lnTo>
                  <a:lnTo>
                    <a:pt x="152" y="268"/>
                  </a:lnTo>
                  <a:lnTo>
                    <a:pt x="157" y="270"/>
                  </a:lnTo>
                  <a:lnTo>
                    <a:pt x="165" y="270"/>
                  </a:lnTo>
                  <a:lnTo>
                    <a:pt x="165" y="270"/>
                  </a:lnTo>
                  <a:lnTo>
                    <a:pt x="170" y="268"/>
                  </a:lnTo>
                  <a:lnTo>
                    <a:pt x="176" y="267"/>
                  </a:lnTo>
                  <a:lnTo>
                    <a:pt x="176" y="267"/>
                  </a:lnTo>
                  <a:lnTo>
                    <a:pt x="184" y="261"/>
                  </a:lnTo>
                  <a:lnTo>
                    <a:pt x="184" y="261"/>
                  </a:lnTo>
                  <a:lnTo>
                    <a:pt x="186" y="260"/>
                  </a:lnTo>
                  <a:lnTo>
                    <a:pt x="186" y="260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9" y="261"/>
                  </a:lnTo>
                  <a:lnTo>
                    <a:pt x="163" y="261"/>
                  </a:lnTo>
                  <a:lnTo>
                    <a:pt x="163" y="261"/>
                  </a:lnTo>
                  <a:lnTo>
                    <a:pt x="159" y="260"/>
                  </a:lnTo>
                  <a:lnTo>
                    <a:pt x="156" y="257"/>
                  </a:lnTo>
                  <a:lnTo>
                    <a:pt x="156" y="257"/>
                  </a:lnTo>
                  <a:lnTo>
                    <a:pt x="152" y="253"/>
                  </a:lnTo>
                  <a:lnTo>
                    <a:pt x="152" y="253"/>
                  </a:lnTo>
                  <a:lnTo>
                    <a:pt x="146" y="250"/>
                  </a:lnTo>
                  <a:lnTo>
                    <a:pt x="140" y="248"/>
                  </a:lnTo>
                  <a:lnTo>
                    <a:pt x="140" y="248"/>
                  </a:lnTo>
                  <a:lnTo>
                    <a:pt x="138" y="250"/>
                  </a:lnTo>
                  <a:lnTo>
                    <a:pt x="138" y="250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close/>
                  <a:moveTo>
                    <a:pt x="254" y="89"/>
                  </a:moveTo>
                  <a:lnTo>
                    <a:pt x="254" y="89"/>
                  </a:lnTo>
                  <a:lnTo>
                    <a:pt x="257" y="88"/>
                  </a:lnTo>
                  <a:lnTo>
                    <a:pt x="257" y="88"/>
                  </a:lnTo>
                  <a:lnTo>
                    <a:pt x="258" y="86"/>
                  </a:lnTo>
                  <a:lnTo>
                    <a:pt x="258" y="86"/>
                  </a:lnTo>
                  <a:lnTo>
                    <a:pt x="260" y="86"/>
                  </a:lnTo>
                  <a:lnTo>
                    <a:pt x="260" y="86"/>
                  </a:lnTo>
                  <a:lnTo>
                    <a:pt x="260" y="86"/>
                  </a:lnTo>
                  <a:lnTo>
                    <a:pt x="260" y="85"/>
                  </a:lnTo>
                  <a:lnTo>
                    <a:pt x="258" y="85"/>
                  </a:lnTo>
                  <a:lnTo>
                    <a:pt x="258" y="85"/>
                  </a:lnTo>
                  <a:lnTo>
                    <a:pt x="250" y="81"/>
                  </a:lnTo>
                  <a:lnTo>
                    <a:pt x="250" y="81"/>
                  </a:lnTo>
                  <a:lnTo>
                    <a:pt x="241" y="76"/>
                  </a:lnTo>
                  <a:lnTo>
                    <a:pt x="241" y="76"/>
                  </a:lnTo>
                  <a:lnTo>
                    <a:pt x="236" y="74"/>
                  </a:lnTo>
                  <a:lnTo>
                    <a:pt x="236" y="74"/>
                  </a:lnTo>
                  <a:lnTo>
                    <a:pt x="230" y="72"/>
                  </a:lnTo>
                  <a:lnTo>
                    <a:pt x="230" y="72"/>
                  </a:lnTo>
                  <a:lnTo>
                    <a:pt x="229" y="72"/>
                  </a:lnTo>
                  <a:lnTo>
                    <a:pt x="229" y="72"/>
                  </a:lnTo>
                  <a:lnTo>
                    <a:pt x="220" y="75"/>
                  </a:lnTo>
                  <a:lnTo>
                    <a:pt x="220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24" y="78"/>
                  </a:lnTo>
                  <a:lnTo>
                    <a:pt x="224" y="78"/>
                  </a:lnTo>
                  <a:lnTo>
                    <a:pt x="231" y="81"/>
                  </a:lnTo>
                  <a:lnTo>
                    <a:pt x="231" y="81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50" y="88"/>
                  </a:lnTo>
                  <a:lnTo>
                    <a:pt x="250" y="88"/>
                  </a:lnTo>
                  <a:lnTo>
                    <a:pt x="253" y="89"/>
                  </a:lnTo>
                  <a:lnTo>
                    <a:pt x="253" y="89"/>
                  </a:lnTo>
                  <a:lnTo>
                    <a:pt x="254" y="89"/>
                  </a:lnTo>
                  <a:lnTo>
                    <a:pt x="254" y="89"/>
                  </a:lnTo>
                  <a:lnTo>
                    <a:pt x="254" y="89"/>
                  </a:lnTo>
                  <a:lnTo>
                    <a:pt x="254" y="89"/>
                  </a:lnTo>
                  <a:close/>
                  <a:moveTo>
                    <a:pt x="294" y="106"/>
                  </a:moveTo>
                  <a:lnTo>
                    <a:pt x="294" y="106"/>
                  </a:lnTo>
                  <a:lnTo>
                    <a:pt x="297" y="108"/>
                  </a:lnTo>
                  <a:lnTo>
                    <a:pt x="297" y="108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2" y="111"/>
                  </a:lnTo>
                  <a:lnTo>
                    <a:pt x="314" y="109"/>
                  </a:lnTo>
                  <a:lnTo>
                    <a:pt x="314" y="109"/>
                  </a:lnTo>
                  <a:lnTo>
                    <a:pt x="322" y="103"/>
                  </a:lnTo>
                  <a:lnTo>
                    <a:pt x="322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15" y="101"/>
                  </a:lnTo>
                  <a:lnTo>
                    <a:pt x="315" y="101"/>
                  </a:lnTo>
                  <a:lnTo>
                    <a:pt x="307" y="99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4" y="106"/>
                  </a:lnTo>
                  <a:lnTo>
                    <a:pt x="294" y="106"/>
                  </a:lnTo>
                  <a:close/>
                  <a:moveTo>
                    <a:pt x="84" y="314"/>
                  </a:moveTo>
                  <a:lnTo>
                    <a:pt x="84" y="314"/>
                  </a:lnTo>
                  <a:lnTo>
                    <a:pt x="82" y="314"/>
                  </a:lnTo>
                  <a:lnTo>
                    <a:pt x="82" y="314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2" y="329"/>
                  </a:lnTo>
                  <a:lnTo>
                    <a:pt x="82" y="329"/>
                  </a:lnTo>
                  <a:lnTo>
                    <a:pt x="82" y="328"/>
                  </a:lnTo>
                  <a:lnTo>
                    <a:pt x="82" y="328"/>
                  </a:lnTo>
                  <a:lnTo>
                    <a:pt x="85" y="318"/>
                  </a:lnTo>
                  <a:lnTo>
                    <a:pt x="85" y="318"/>
                  </a:lnTo>
                  <a:lnTo>
                    <a:pt x="85" y="317"/>
                  </a:lnTo>
                  <a:lnTo>
                    <a:pt x="85" y="317"/>
                  </a:lnTo>
                  <a:lnTo>
                    <a:pt x="84" y="314"/>
                  </a:lnTo>
                  <a:lnTo>
                    <a:pt x="84" y="314"/>
                  </a:lnTo>
                  <a:close/>
                  <a:moveTo>
                    <a:pt x="250" y="116"/>
                  </a:moveTo>
                  <a:lnTo>
                    <a:pt x="250" y="116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37" y="143"/>
                  </a:lnTo>
                  <a:lnTo>
                    <a:pt x="237" y="143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0" y="116"/>
                  </a:lnTo>
                  <a:lnTo>
                    <a:pt x="250" y="116"/>
                  </a:lnTo>
                  <a:close/>
                  <a:moveTo>
                    <a:pt x="136" y="260"/>
                  </a:moveTo>
                  <a:lnTo>
                    <a:pt x="136" y="260"/>
                  </a:lnTo>
                  <a:lnTo>
                    <a:pt x="138" y="263"/>
                  </a:lnTo>
                  <a:lnTo>
                    <a:pt x="138" y="263"/>
                  </a:lnTo>
                  <a:lnTo>
                    <a:pt x="140" y="267"/>
                  </a:lnTo>
                  <a:lnTo>
                    <a:pt x="140" y="267"/>
                  </a:lnTo>
                  <a:lnTo>
                    <a:pt x="145" y="270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5" y="268"/>
                  </a:lnTo>
                  <a:lnTo>
                    <a:pt x="142" y="265"/>
                  </a:lnTo>
                  <a:lnTo>
                    <a:pt x="142" y="265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39" y="260"/>
                  </a:lnTo>
                  <a:lnTo>
                    <a:pt x="139" y="260"/>
                  </a:lnTo>
                  <a:lnTo>
                    <a:pt x="136" y="260"/>
                  </a:lnTo>
                  <a:lnTo>
                    <a:pt x="136" y="260"/>
                  </a:lnTo>
                  <a:close/>
                  <a:moveTo>
                    <a:pt x="51" y="324"/>
                  </a:moveTo>
                  <a:lnTo>
                    <a:pt x="51" y="324"/>
                  </a:lnTo>
                  <a:lnTo>
                    <a:pt x="51" y="321"/>
                  </a:lnTo>
                  <a:lnTo>
                    <a:pt x="51" y="321"/>
                  </a:lnTo>
                  <a:lnTo>
                    <a:pt x="51" y="319"/>
                  </a:lnTo>
                  <a:lnTo>
                    <a:pt x="51" y="319"/>
                  </a:lnTo>
                  <a:lnTo>
                    <a:pt x="48" y="315"/>
                  </a:lnTo>
                  <a:lnTo>
                    <a:pt x="48" y="315"/>
                  </a:lnTo>
                  <a:lnTo>
                    <a:pt x="48" y="314"/>
                  </a:lnTo>
                  <a:lnTo>
                    <a:pt x="48" y="314"/>
                  </a:lnTo>
                  <a:lnTo>
                    <a:pt x="47" y="315"/>
                  </a:lnTo>
                  <a:lnTo>
                    <a:pt x="47" y="315"/>
                  </a:lnTo>
                  <a:lnTo>
                    <a:pt x="47" y="318"/>
                  </a:lnTo>
                  <a:lnTo>
                    <a:pt x="47" y="318"/>
                  </a:lnTo>
                  <a:lnTo>
                    <a:pt x="49" y="322"/>
                  </a:lnTo>
                  <a:lnTo>
                    <a:pt x="49" y="322"/>
                  </a:lnTo>
                  <a:lnTo>
                    <a:pt x="51" y="324"/>
                  </a:lnTo>
                  <a:lnTo>
                    <a:pt x="51" y="324"/>
                  </a:lnTo>
                  <a:close/>
                  <a:moveTo>
                    <a:pt x="74" y="271"/>
                  </a:moveTo>
                  <a:lnTo>
                    <a:pt x="74" y="271"/>
                  </a:lnTo>
                  <a:lnTo>
                    <a:pt x="76" y="268"/>
                  </a:lnTo>
                  <a:lnTo>
                    <a:pt x="76" y="268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5" y="263"/>
                  </a:lnTo>
                  <a:lnTo>
                    <a:pt x="75" y="263"/>
                  </a:lnTo>
                  <a:lnTo>
                    <a:pt x="74" y="267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close/>
                  <a:moveTo>
                    <a:pt x="271" y="123"/>
                  </a:moveTo>
                  <a:lnTo>
                    <a:pt x="271" y="123"/>
                  </a:lnTo>
                  <a:lnTo>
                    <a:pt x="265" y="125"/>
                  </a:lnTo>
                  <a:lnTo>
                    <a:pt x="265" y="125"/>
                  </a:lnTo>
                  <a:lnTo>
                    <a:pt x="265" y="126"/>
                  </a:lnTo>
                  <a:lnTo>
                    <a:pt x="265" y="126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1" y="123"/>
                  </a:lnTo>
                  <a:lnTo>
                    <a:pt x="271" y="123"/>
                  </a:lnTo>
                  <a:close/>
                  <a:moveTo>
                    <a:pt x="292" y="35"/>
                  </a:moveTo>
                  <a:lnTo>
                    <a:pt x="292" y="35"/>
                  </a:lnTo>
                  <a:lnTo>
                    <a:pt x="294" y="35"/>
                  </a:lnTo>
                  <a:lnTo>
                    <a:pt x="294" y="35"/>
                  </a:lnTo>
                  <a:lnTo>
                    <a:pt x="298" y="30"/>
                  </a:lnTo>
                  <a:lnTo>
                    <a:pt x="298" y="30"/>
                  </a:lnTo>
                  <a:lnTo>
                    <a:pt x="300" y="28"/>
                  </a:lnTo>
                  <a:lnTo>
                    <a:pt x="300" y="28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1" y="34"/>
                  </a:lnTo>
                  <a:lnTo>
                    <a:pt x="291" y="34"/>
                  </a:lnTo>
                  <a:lnTo>
                    <a:pt x="292" y="35"/>
                  </a:lnTo>
                  <a:lnTo>
                    <a:pt x="292" y="35"/>
                  </a:lnTo>
                  <a:close/>
                  <a:moveTo>
                    <a:pt x="281" y="103"/>
                  </a:moveTo>
                  <a:lnTo>
                    <a:pt x="281" y="103"/>
                  </a:lnTo>
                  <a:lnTo>
                    <a:pt x="281" y="103"/>
                  </a:lnTo>
                  <a:lnTo>
                    <a:pt x="281" y="103"/>
                  </a:lnTo>
                  <a:lnTo>
                    <a:pt x="277" y="105"/>
                  </a:lnTo>
                  <a:lnTo>
                    <a:pt x="277" y="105"/>
                  </a:lnTo>
                  <a:lnTo>
                    <a:pt x="275" y="106"/>
                  </a:lnTo>
                  <a:lnTo>
                    <a:pt x="275" y="106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81" y="103"/>
                  </a:lnTo>
                  <a:lnTo>
                    <a:pt x="281" y="103"/>
                  </a:lnTo>
                  <a:close/>
                  <a:moveTo>
                    <a:pt x="96" y="322"/>
                  </a:moveTo>
                  <a:lnTo>
                    <a:pt x="96" y="322"/>
                  </a:lnTo>
                  <a:lnTo>
                    <a:pt x="94" y="329"/>
                  </a:lnTo>
                  <a:lnTo>
                    <a:pt x="94" y="329"/>
                  </a:lnTo>
                  <a:lnTo>
                    <a:pt x="91" y="338"/>
                  </a:lnTo>
                  <a:lnTo>
                    <a:pt x="91" y="338"/>
                  </a:lnTo>
                  <a:lnTo>
                    <a:pt x="89" y="341"/>
                  </a:lnTo>
                  <a:lnTo>
                    <a:pt x="89" y="341"/>
                  </a:lnTo>
                  <a:lnTo>
                    <a:pt x="92" y="337"/>
                  </a:lnTo>
                  <a:lnTo>
                    <a:pt x="92" y="337"/>
                  </a:lnTo>
                  <a:lnTo>
                    <a:pt x="94" y="332"/>
                  </a:lnTo>
                  <a:lnTo>
                    <a:pt x="94" y="332"/>
                  </a:lnTo>
                  <a:lnTo>
                    <a:pt x="98" y="324"/>
                  </a:lnTo>
                  <a:lnTo>
                    <a:pt x="98" y="324"/>
                  </a:lnTo>
                  <a:lnTo>
                    <a:pt x="96" y="322"/>
                  </a:lnTo>
                  <a:lnTo>
                    <a:pt x="96" y="322"/>
                  </a:lnTo>
                  <a:close/>
                  <a:moveTo>
                    <a:pt x="74" y="254"/>
                  </a:moveTo>
                  <a:lnTo>
                    <a:pt x="74" y="254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2" y="246"/>
                  </a:lnTo>
                  <a:lnTo>
                    <a:pt x="72" y="246"/>
                  </a:lnTo>
                  <a:lnTo>
                    <a:pt x="71" y="250"/>
                  </a:lnTo>
                  <a:lnTo>
                    <a:pt x="71" y="250"/>
                  </a:lnTo>
                  <a:lnTo>
                    <a:pt x="71" y="251"/>
                  </a:lnTo>
                  <a:lnTo>
                    <a:pt x="71" y="251"/>
                  </a:lnTo>
                  <a:lnTo>
                    <a:pt x="74" y="254"/>
                  </a:lnTo>
                  <a:lnTo>
                    <a:pt x="74" y="254"/>
                  </a:lnTo>
                  <a:close/>
                  <a:moveTo>
                    <a:pt x="81" y="206"/>
                  </a:move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5" y="213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81" y="210"/>
                  </a:lnTo>
                  <a:lnTo>
                    <a:pt x="81" y="210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6"/>
                  </a:lnTo>
                  <a:lnTo>
                    <a:pt x="81" y="206"/>
                  </a:lnTo>
                  <a:close/>
                  <a:moveTo>
                    <a:pt x="31" y="327"/>
                  </a:moveTo>
                  <a:lnTo>
                    <a:pt x="31" y="327"/>
                  </a:lnTo>
                  <a:lnTo>
                    <a:pt x="31" y="327"/>
                  </a:lnTo>
                  <a:lnTo>
                    <a:pt x="31" y="327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1" y="327"/>
                  </a:lnTo>
                  <a:lnTo>
                    <a:pt x="31" y="327"/>
                  </a:lnTo>
                  <a:close/>
                  <a:moveTo>
                    <a:pt x="307" y="10"/>
                  </a:moveTo>
                  <a:lnTo>
                    <a:pt x="307" y="10"/>
                  </a:lnTo>
                  <a:lnTo>
                    <a:pt x="307" y="10"/>
                  </a:lnTo>
                  <a:lnTo>
                    <a:pt x="308" y="11"/>
                  </a:lnTo>
                  <a:lnTo>
                    <a:pt x="308" y="11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2"/>
                  </a:lnTo>
                  <a:lnTo>
                    <a:pt x="311" y="22"/>
                  </a:lnTo>
                  <a:lnTo>
                    <a:pt x="310" y="13"/>
                  </a:lnTo>
                  <a:lnTo>
                    <a:pt x="307" y="5"/>
                  </a:lnTo>
                  <a:lnTo>
                    <a:pt x="307" y="5"/>
                  </a:lnTo>
                  <a:lnTo>
                    <a:pt x="305" y="7"/>
                  </a:lnTo>
                  <a:lnTo>
                    <a:pt x="304" y="7"/>
                  </a:lnTo>
                  <a:lnTo>
                    <a:pt x="304" y="7"/>
                  </a:lnTo>
                  <a:lnTo>
                    <a:pt x="307" y="10"/>
                  </a:lnTo>
                  <a:lnTo>
                    <a:pt x="307" y="10"/>
                  </a:lnTo>
                  <a:close/>
                  <a:moveTo>
                    <a:pt x="106" y="250"/>
                  </a:moveTo>
                  <a:lnTo>
                    <a:pt x="106" y="250"/>
                  </a:lnTo>
                  <a:lnTo>
                    <a:pt x="105" y="251"/>
                  </a:lnTo>
                  <a:lnTo>
                    <a:pt x="105" y="251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103" y="260"/>
                  </a:lnTo>
                  <a:lnTo>
                    <a:pt x="103" y="260"/>
                  </a:lnTo>
                  <a:lnTo>
                    <a:pt x="106" y="257"/>
                  </a:lnTo>
                  <a:lnTo>
                    <a:pt x="106" y="257"/>
                  </a:lnTo>
                  <a:lnTo>
                    <a:pt x="108" y="254"/>
                  </a:lnTo>
                  <a:lnTo>
                    <a:pt x="108" y="254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6" y="250"/>
                  </a:lnTo>
                  <a:lnTo>
                    <a:pt x="106" y="250"/>
                  </a:lnTo>
                  <a:close/>
                  <a:moveTo>
                    <a:pt x="112" y="251"/>
                  </a:moveTo>
                  <a:lnTo>
                    <a:pt x="112" y="251"/>
                  </a:lnTo>
                  <a:lnTo>
                    <a:pt x="112" y="251"/>
                  </a:lnTo>
                  <a:lnTo>
                    <a:pt x="112" y="251"/>
                  </a:lnTo>
                  <a:lnTo>
                    <a:pt x="115" y="248"/>
                  </a:lnTo>
                  <a:lnTo>
                    <a:pt x="115" y="248"/>
                  </a:lnTo>
                  <a:lnTo>
                    <a:pt x="116" y="247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3"/>
                  </a:lnTo>
                  <a:lnTo>
                    <a:pt x="115" y="241"/>
                  </a:lnTo>
                  <a:lnTo>
                    <a:pt x="115" y="241"/>
                  </a:lnTo>
                  <a:lnTo>
                    <a:pt x="112" y="251"/>
                  </a:lnTo>
                  <a:lnTo>
                    <a:pt x="112" y="251"/>
                  </a:lnTo>
                  <a:close/>
                  <a:moveTo>
                    <a:pt x="300" y="3"/>
                  </a:moveTo>
                  <a:lnTo>
                    <a:pt x="300" y="3"/>
                  </a:lnTo>
                  <a:lnTo>
                    <a:pt x="281" y="7"/>
                  </a:lnTo>
                  <a:lnTo>
                    <a:pt x="281" y="7"/>
                  </a:lnTo>
                  <a:lnTo>
                    <a:pt x="283" y="7"/>
                  </a:lnTo>
                  <a:lnTo>
                    <a:pt x="283" y="7"/>
                  </a:lnTo>
                  <a:lnTo>
                    <a:pt x="295" y="5"/>
                  </a:lnTo>
                  <a:lnTo>
                    <a:pt x="295" y="5"/>
                  </a:lnTo>
                  <a:lnTo>
                    <a:pt x="297" y="4"/>
                  </a:lnTo>
                  <a:lnTo>
                    <a:pt x="300" y="3"/>
                  </a:lnTo>
                  <a:lnTo>
                    <a:pt x="300" y="3"/>
                  </a:lnTo>
                  <a:close/>
                  <a:moveTo>
                    <a:pt x="122" y="248"/>
                  </a:moveTo>
                  <a:lnTo>
                    <a:pt x="122" y="248"/>
                  </a:lnTo>
                  <a:lnTo>
                    <a:pt x="128" y="246"/>
                  </a:lnTo>
                  <a:lnTo>
                    <a:pt x="128" y="246"/>
                  </a:lnTo>
                  <a:lnTo>
                    <a:pt x="126" y="243"/>
                  </a:lnTo>
                  <a:lnTo>
                    <a:pt x="126" y="243"/>
                  </a:lnTo>
                  <a:lnTo>
                    <a:pt x="122" y="246"/>
                  </a:lnTo>
                  <a:lnTo>
                    <a:pt x="122" y="246"/>
                  </a:lnTo>
                  <a:lnTo>
                    <a:pt x="122" y="248"/>
                  </a:lnTo>
                  <a:lnTo>
                    <a:pt x="122" y="248"/>
                  </a:lnTo>
                  <a:close/>
                  <a:moveTo>
                    <a:pt x="274" y="113"/>
                  </a:moveTo>
                  <a:lnTo>
                    <a:pt x="274" y="113"/>
                  </a:lnTo>
                  <a:lnTo>
                    <a:pt x="271" y="115"/>
                  </a:lnTo>
                  <a:lnTo>
                    <a:pt x="271" y="115"/>
                  </a:lnTo>
                  <a:lnTo>
                    <a:pt x="270" y="116"/>
                  </a:lnTo>
                  <a:lnTo>
                    <a:pt x="270" y="116"/>
                  </a:lnTo>
                  <a:lnTo>
                    <a:pt x="268" y="119"/>
                  </a:lnTo>
                  <a:lnTo>
                    <a:pt x="268" y="119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1" y="118"/>
                  </a:lnTo>
                  <a:lnTo>
                    <a:pt x="271" y="118"/>
                  </a:lnTo>
                  <a:lnTo>
                    <a:pt x="271" y="116"/>
                  </a:lnTo>
                  <a:lnTo>
                    <a:pt x="271" y="116"/>
                  </a:lnTo>
                  <a:lnTo>
                    <a:pt x="273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3"/>
                  </a:lnTo>
                  <a:lnTo>
                    <a:pt x="274" y="113"/>
                  </a:lnTo>
                  <a:close/>
                  <a:moveTo>
                    <a:pt x="129" y="248"/>
                  </a:moveTo>
                  <a:lnTo>
                    <a:pt x="129" y="248"/>
                  </a:lnTo>
                  <a:lnTo>
                    <a:pt x="128" y="250"/>
                  </a:lnTo>
                  <a:lnTo>
                    <a:pt x="128" y="250"/>
                  </a:lnTo>
                  <a:lnTo>
                    <a:pt x="123" y="253"/>
                  </a:lnTo>
                  <a:lnTo>
                    <a:pt x="123" y="253"/>
                  </a:lnTo>
                  <a:lnTo>
                    <a:pt x="121" y="256"/>
                  </a:lnTo>
                  <a:lnTo>
                    <a:pt x="121" y="257"/>
                  </a:lnTo>
                  <a:lnTo>
                    <a:pt x="121" y="257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5" y="253"/>
                  </a:lnTo>
                  <a:lnTo>
                    <a:pt x="125" y="253"/>
                  </a:lnTo>
                  <a:lnTo>
                    <a:pt x="128" y="251"/>
                  </a:lnTo>
                  <a:lnTo>
                    <a:pt x="129" y="248"/>
                  </a:lnTo>
                  <a:lnTo>
                    <a:pt x="129" y="248"/>
                  </a:lnTo>
                  <a:close/>
                  <a:moveTo>
                    <a:pt x="59" y="291"/>
                  </a:moveTo>
                  <a:lnTo>
                    <a:pt x="59" y="291"/>
                  </a:lnTo>
                  <a:lnTo>
                    <a:pt x="59" y="291"/>
                  </a:lnTo>
                  <a:lnTo>
                    <a:pt x="59" y="291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61" y="300"/>
                  </a:lnTo>
                  <a:lnTo>
                    <a:pt x="61" y="300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59" y="291"/>
                  </a:lnTo>
                  <a:lnTo>
                    <a:pt x="59" y="291"/>
                  </a:lnTo>
                  <a:close/>
                  <a:moveTo>
                    <a:pt x="88" y="261"/>
                  </a:moveTo>
                  <a:lnTo>
                    <a:pt x="88" y="261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8" y="271"/>
                  </a:lnTo>
                  <a:lnTo>
                    <a:pt x="88" y="271"/>
                  </a:lnTo>
                  <a:lnTo>
                    <a:pt x="88" y="270"/>
                  </a:lnTo>
                  <a:lnTo>
                    <a:pt x="88" y="270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8" y="261"/>
                  </a:lnTo>
                  <a:lnTo>
                    <a:pt x="88" y="261"/>
                  </a:lnTo>
                  <a:close/>
                  <a:moveTo>
                    <a:pt x="92" y="175"/>
                  </a:moveTo>
                  <a:lnTo>
                    <a:pt x="92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108" y="169"/>
                  </a:lnTo>
                  <a:lnTo>
                    <a:pt x="108" y="169"/>
                  </a:lnTo>
                  <a:lnTo>
                    <a:pt x="103" y="169"/>
                  </a:lnTo>
                  <a:lnTo>
                    <a:pt x="99" y="170"/>
                  </a:lnTo>
                  <a:lnTo>
                    <a:pt x="92" y="175"/>
                  </a:lnTo>
                  <a:lnTo>
                    <a:pt x="92" y="175"/>
                  </a:lnTo>
                  <a:close/>
                  <a:moveTo>
                    <a:pt x="92" y="220"/>
                  </a:moveTo>
                  <a:lnTo>
                    <a:pt x="92" y="220"/>
                  </a:lnTo>
                  <a:lnTo>
                    <a:pt x="89" y="226"/>
                  </a:lnTo>
                  <a:lnTo>
                    <a:pt x="89" y="226"/>
                  </a:lnTo>
                  <a:lnTo>
                    <a:pt x="89" y="227"/>
                  </a:lnTo>
                  <a:lnTo>
                    <a:pt x="89" y="229"/>
                  </a:lnTo>
                  <a:lnTo>
                    <a:pt x="89" y="229"/>
                  </a:lnTo>
                  <a:lnTo>
                    <a:pt x="94" y="223"/>
                  </a:lnTo>
                  <a:lnTo>
                    <a:pt x="94" y="223"/>
                  </a:lnTo>
                  <a:lnTo>
                    <a:pt x="92" y="220"/>
                  </a:lnTo>
                  <a:lnTo>
                    <a:pt x="92" y="220"/>
                  </a:lnTo>
                  <a:close/>
                  <a:moveTo>
                    <a:pt x="247" y="187"/>
                  </a:moveTo>
                  <a:lnTo>
                    <a:pt x="247" y="187"/>
                  </a:lnTo>
                  <a:lnTo>
                    <a:pt x="246" y="190"/>
                  </a:lnTo>
                  <a:lnTo>
                    <a:pt x="246" y="190"/>
                  </a:lnTo>
                  <a:lnTo>
                    <a:pt x="244" y="194"/>
                  </a:lnTo>
                  <a:lnTo>
                    <a:pt x="244" y="194"/>
                  </a:lnTo>
                  <a:lnTo>
                    <a:pt x="243" y="196"/>
                  </a:lnTo>
                  <a:lnTo>
                    <a:pt x="244" y="197"/>
                  </a:lnTo>
                  <a:lnTo>
                    <a:pt x="244" y="197"/>
                  </a:lnTo>
                  <a:lnTo>
                    <a:pt x="248" y="189"/>
                  </a:lnTo>
                  <a:lnTo>
                    <a:pt x="248" y="189"/>
                  </a:lnTo>
                  <a:lnTo>
                    <a:pt x="247" y="187"/>
                  </a:lnTo>
                  <a:lnTo>
                    <a:pt x="247" y="187"/>
                  </a:lnTo>
                  <a:close/>
                  <a:moveTo>
                    <a:pt x="115" y="209"/>
                  </a:moveTo>
                  <a:lnTo>
                    <a:pt x="115" y="209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5" y="206"/>
                  </a:lnTo>
                  <a:lnTo>
                    <a:pt x="115" y="206"/>
                  </a:lnTo>
                  <a:lnTo>
                    <a:pt x="115" y="209"/>
                  </a:lnTo>
                  <a:lnTo>
                    <a:pt x="115" y="209"/>
                  </a:lnTo>
                  <a:close/>
                  <a:moveTo>
                    <a:pt x="103" y="187"/>
                  </a:moveTo>
                  <a:lnTo>
                    <a:pt x="103" y="187"/>
                  </a:lnTo>
                  <a:lnTo>
                    <a:pt x="103" y="187"/>
                  </a:lnTo>
                  <a:lnTo>
                    <a:pt x="103" y="187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103" y="187"/>
                  </a:lnTo>
                  <a:lnTo>
                    <a:pt x="103" y="187"/>
                  </a:lnTo>
                  <a:close/>
                  <a:moveTo>
                    <a:pt x="271" y="143"/>
                  </a:moveTo>
                  <a:lnTo>
                    <a:pt x="271" y="143"/>
                  </a:lnTo>
                  <a:lnTo>
                    <a:pt x="270" y="143"/>
                  </a:lnTo>
                  <a:lnTo>
                    <a:pt x="270" y="143"/>
                  </a:lnTo>
                  <a:lnTo>
                    <a:pt x="268" y="145"/>
                  </a:lnTo>
                  <a:lnTo>
                    <a:pt x="268" y="145"/>
                  </a:lnTo>
                  <a:lnTo>
                    <a:pt x="268" y="146"/>
                  </a:lnTo>
                  <a:lnTo>
                    <a:pt x="268" y="146"/>
                  </a:lnTo>
                  <a:lnTo>
                    <a:pt x="265" y="150"/>
                  </a:lnTo>
                  <a:lnTo>
                    <a:pt x="265" y="150"/>
                  </a:lnTo>
                  <a:lnTo>
                    <a:pt x="265" y="152"/>
                  </a:lnTo>
                  <a:lnTo>
                    <a:pt x="265" y="152"/>
                  </a:lnTo>
                  <a:lnTo>
                    <a:pt x="271" y="145"/>
                  </a:lnTo>
                  <a:lnTo>
                    <a:pt x="271" y="145"/>
                  </a:lnTo>
                  <a:lnTo>
                    <a:pt x="271" y="143"/>
                  </a:lnTo>
                  <a:lnTo>
                    <a:pt x="271" y="143"/>
                  </a:lnTo>
                  <a:close/>
                  <a:moveTo>
                    <a:pt x="85" y="281"/>
                  </a:moveTo>
                  <a:lnTo>
                    <a:pt x="85" y="281"/>
                  </a:lnTo>
                  <a:lnTo>
                    <a:pt x="85" y="280"/>
                  </a:lnTo>
                  <a:lnTo>
                    <a:pt x="85" y="278"/>
                  </a:lnTo>
                  <a:lnTo>
                    <a:pt x="85" y="278"/>
                  </a:lnTo>
                  <a:lnTo>
                    <a:pt x="85" y="275"/>
                  </a:lnTo>
                  <a:lnTo>
                    <a:pt x="85" y="275"/>
                  </a:lnTo>
                  <a:lnTo>
                    <a:pt x="82" y="273"/>
                  </a:lnTo>
                  <a:lnTo>
                    <a:pt x="82" y="273"/>
                  </a:lnTo>
                  <a:lnTo>
                    <a:pt x="82" y="277"/>
                  </a:lnTo>
                  <a:lnTo>
                    <a:pt x="82" y="277"/>
                  </a:lnTo>
                  <a:lnTo>
                    <a:pt x="82" y="278"/>
                  </a:lnTo>
                  <a:lnTo>
                    <a:pt x="82" y="278"/>
                  </a:lnTo>
                  <a:lnTo>
                    <a:pt x="85" y="281"/>
                  </a:lnTo>
                  <a:lnTo>
                    <a:pt x="85" y="281"/>
                  </a:lnTo>
                  <a:close/>
                  <a:moveTo>
                    <a:pt x="85" y="204"/>
                  </a:moveTo>
                  <a:lnTo>
                    <a:pt x="85" y="204"/>
                  </a:lnTo>
                  <a:lnTo>
                    <a:pt x="86" y="202"/>
                  </a:lnTo>
                  <a:lnTo>
                    <a:pt x="86" y="202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4" y="203"/>
                  </a:lnTo>
                  <a:lnTo>
                    <a:pt x="84" y="203"/>
                  </a:lnTo>
                  <a:lnTo>
                    <a:pt x="85" y="204"/>
                  </a:lnTo>
                  <a:lnTo>
                    <a:pt x="85" y="204"/>
                  </a:lnTo>
                  <a:close/>
                  <a:moveTo>
                    <a:pt x="170" y="256"/>
                  </a:moveTo>
                  <a:lnTo>
                    <a:pt x="170" y="256"/>
                  </a:lnTo>
                  <a:lnTo>
                    <a:pt x="165" y="254"/>
                  </a:lnTo>
                  <a:lnTo>
                    <a:pt x="165" y="254"/>
                  </a:lnTo>
                  <a:lnTo>
                    <a:pt x="157" y="251"/>
                  </a:lnTo>
                  <a:lnTo>
                    <a:pt x="157" y="251"/>
                  </a:lnTo>
                  <a:lnTo>
                    <a:pt x="157" y="253"/>
                  </a:lnTo>
                  <a:lnTo>
                    <a:pt x="157" y="253"/>
                  </a:lnTo>
                  <a:lnTo>
                    <a:pt x="163" y="256"/>
                  </a:lnTo>
                  <a:lnTo>
                    <a:pt x="163" y="256"/>
                  </a:lnTo>
                  <a:lnTo>
                    <a:pt x="167" y="256"/>
                  </a:lnTo>
                  <a:lnTo>
                    <a:pt x="170" y="256"/>
                  </a:lnTo>
                  <a:lnTo>
                    <a:pt x="170" y="256"/>
                  </a:lnTo>
                  <a:close/>
                  <a:moveTo>
                    <a:pt x="89" y="216"/>
                  </a:moveTo>
                  <a:lnTo>
                    <a:pt x="89" y="216"/>
                  </a:lnTo>
                  <a:lnTo>
                    <a:pt x="88" y="213"/>
                  </a:lnTo>
                  <a:lnTo>
                    <a:pt x="88" y="213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9" y="216"/>
                  </a:lnTo>
                  <a:lnTo>
                    <a:pt x="89" y="216"/>
                  </a:lnTo>
                  <a:close/>
                  <a:moveTo>
                    <a:pt x="108" y="224"/>
                  </a:moveTo>
                  <a:lnTo>
                    <a:pt x="108" y="224"/>
                  </a:lnTo>
                  <a:lnTo>
                    <a:pt x="106" y="221"/>
                  </a:lnTo>
                  <a:lnTo>
                    <a:pt x="106" y="221"/>
                  </a:lnTo>
                  <a:lnTo>
                    <a:pt x="103" y="224"/>
                  </a:lnTo>
                  <a:lnTo>
                    <a:pt x="103" y="229"/>
                  </a:lnTo>
                  <a:lnTo>
                    <a:pt x="103" y="229"/>
                  </a:lnTo>
                  <a:lnTo>
                    <a:pt x="108" y="224"/>
                  </a:lnTo>
                  <a:lnTo>
                    <a:pt x="108" y="224"/>
                  </a:lnTo>
                  <a:close/>
                  <a:moveTo>
                    <a:pt x="265" y="157"/>
                  </a:moveTo>
                  <a:lnTo>
                    <a:pt x="265" y="157"/>
                  </a:lnTo>
                  <a:lnTo>
                    <a:pt x="264" y="157"/>
                  </a:lnTo>
                  <a:lnTo>
                    <a:pt x="263" y="159"/>
                  </a:lnTo>
                  <a:lnTo>
                    <a:pt x="263" y="159"/>
                  </a:lnTo>
                  <a:lnTo>
                    <a:pt x="263" y="159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0" y="163"/>
                  </a:lnTo>
                  <a:lnTo>
                    <a:pt x="260" y="166"/>
                  </a:lnTo>
                  <a:lnTo>
                    <a:pt x="260" y="166"/>
                  </a:lnTo>
                  <a:lnTo>
                    <a:pt x="265" y="157"/>
                  </a:lnTo>
                  <a:lnTo>
                    <a:pt x="265" y="157"/>
                  </a:lnTo>
                  <a:close/>
                  <a:moveTo>
                    <a:pt x="86" y="298"/>
                  </a:moveTo>
                  <a:lnTo>
                    <a:pt x="86" y="298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6" y="307"/>
                  </a:lnTo>
                  <a:lnTo>
                    <a:pt x="86" y="307"/>
                  </a:lnTo>
                  <a:lnTo>
                    <a:pt x="88" y="301"/>
                  </a:lnTo>
                  <a:lnTo>
                    <a:pt x="88" y="301"/>
                  </a:lnTo>
                  <a:lnTo>
                    <a:pt x="86" y="300"/>
                  </a:lnTo>
                  <a:lnTo>
                    <a:pt x="86" y="298"/>
                  </a:lnTo>
                  <a:lnTo>
                    <a:pt x="86" y="298"/>
                  </a:lnTo>
                  <a:close/>
                  <a:moveTo>
                    <a:pt x="109" y="231"/>
                  </a:move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6" y="237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09" y="237"/>
                  </a:lnTo>
                  <a:lnTo>
                    <a:pt x="109" y="237"/>
                  </a:lnTo>
                  <a:lnTo>
                    <a:pt x="109" y="236"/>
                  </a:lnTo>
                  <a:lnTo>
                    <a:pt x="109" y="236"/>
                  </a:lnTo>
                  <a:lnTo>
                    <a:pt x="109" y="231"/>
                  </a:lnTo>
                  <a:lnTo>
                    <a:pt x="109" y="231"/>
                  </a:lnTo>
                  <a:close/>
                  <a:moveTo>
                    <a:pt x="268" y="91"/>
                  </a:moveTo>
                  <a:lnTo>
                    <a:pt x="268" y="91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5" y="86"/>
                  </a:lnTo>
                  <a:lnTo>
                    <a:pt x="275" y="86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0" y="89"/>
                  </a:lnTo>
                  <a:lnTo>
                    <a:pt x="268" y="89"/>
                  </a:lnTo>
                  <a:lnTo>
                    <a:pt x="268" y="89"/>
                  </a:lnTo>
                  <a:lnTo>
                    <a:pt x="268" y="91"/>
                  </a:lnTo>
                  <a:lnTo>
                    <a:pt x="268" y="91"/>
                  </a:lnTo>
                  <a:close/>
                  <a:moveTo>
                    <a:pt x="71" y="261"/>
                  </a:moveTo>
                  <a:lnTo>
                    <a:pt x="71" y="261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69" y="257"/>
                  </a:lnTo>
                  <a:lnTo>
                    <a:pt x="69" y="260"/>
                  </a:lnTo>
                  <a:lnTo>
                    <a:pt x="71" y="261"/>
                  </a:lnTo>
                  <a:lnTo>
                    <a:pt x="71" y="261"/>
                  </a:lnTo>
                  <a:close/>
                  <a:moveTo>
                    <a:pt x="176" y="258"/>
                  </a:moveTo>
                  <a:lnTo>
                    <a:pt x="176" y="258"/>
                  </a:lnTo>
                  <a:lnTo>
                    <a:pt x="184" y="257"/>
                  </a:lnTo>
                  <a:lnTo>
                    <a:pt x="190" y="256"/>
                  </a:lnTo>
                  <a:lnTo>
                    <a:pt x="193" y="254"/>
                  </a:lnTo>
                  <a:lnTo>
                    <a:pt x="193" y="254"/>
                  </a:lnTo>
                  <a:lnTo>
                    <a:pt x="176" y="258"/>
                  </a:lnTo>
                  <a:lnTo>
                    <a:pt x="176" y="258"/>
                  </a:lnTo>
                  <a:close/>
                  <a:moveTo>
                    <a:pt x="116" y="211"/>
                  </a:moveTo>
                  <a:lnTo>
                    <a:pt x="116" y="211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19" y="211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16" y="211"/>
                  </a:lnTo>
                  <a:lnTo>
                    <a:pt x="116" y="211"/>
                  </a:lnTo>
                  <a:close/>
                  <a:moveTo>
                    <a:pt x="125" y="194"/>
                  </a:moveTo>
                  <a:lnTo>
                    <a:pt x="125" y="194"/>
                  </a:lnTo>
                  <a:lnTo>
                    <a:pt x="123" y="196"/>
                  </a:lnTo>
                  <a:lnTo>
                    <a:pt x="123" y="196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6" y="199"/>
                  </a:lnTo>
                  <a:lnTo>
                    <a:pt x="125" y="194"/>
                  </a:lnTo>
                  <a:lnTo>
                    <a:pt x="125" y="194"/>
                  </a:lnTo>
                  <a:close/>
                  <a:moveTo>
                    <a:pt x="148" y="233"/>
                  </a:moveTo>
                  <a:lnTo>
                    <a:pt x="148" y="233"/>
                  </a:lnTo>
                  <a:lnTo>
                    <a:pt x="146" y="229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43" y="224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6" y="233"/>
                  </a:lnTo>
                  <a:lnTo>
                    <a:pt x="146" y="233"/>
                  </a:lnTo>
                  <a:lnTo>
                    <a:pt x="148" y="233"/>
                  </a:lnTo>
                  <a:lnTo>
                    <a:pt x="148" y="233"/>
                  </a:lnTo>
                  <a:close/>
                  <a:moveTo>
                    <a:pt x="101" y="202"/>
                  </a:moveTo>
                  <a:lnTo>
                    <a:pt x="101" y="202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106" y="199"/>
                  </a:lnTo>
                  <a:lnTo>
                    <a:pt x="106" y="199"/>
                  </a:lnTo>
                  <a:lnTo>
                    <a:pt x="106" y="197"/>
                  </a:lnTo>
                  <a:lnTo>
                    <a:pt x="106" y="197"/>
                  </a:lnTo>
                  <a:lnTo>
                    <a:pt x="101" y="202"/>
                  </a:lnTo>
                  <a:lnTo>
                    <a:pt x="101" y="202"/>
                  </a:lnTo>
                  <a:close/>
                  <a:moveTo>
                    <a:pt x="49" y="297"/>
                  </a:moveTo>
                  <a:lnTo>
                    <a:pt x="49" y="297"/>
                  </a:lnTo>
                  <a:lnTo>
                    <a:pt x="49" y="297"/>
                  </a:lnTo>
                  <a:lnTo>
                    <a:pt x="49" y="297"/>
                  </a:lnTo>
                  <a:lnTo>
                    <a:pt x="51" y="295"/>
                  </a:lnTo>
                  <a:lnTo>
                    <a:pt x="51" y="295"/>
                  </a:lnTo>
                  <a:lnTo>
                    <a:pt x="51" y="292"/>
                  </a:lnTo>
                  <a:lnTo>
                    <a:pt x="51" y="292"/>
                  </a:lnTo>
                  <a:lnTo>
                    <a:pt x="51" y="291"/>
                  </a:lnTo>
                  <a:lnTo>
                    <a:pt x="51" y="291"/>
                  </a:lnTo>
                  <a:lnTo>
                    <a:pt x="48" y="292"/>
                  </a:lnTo>
                  <a:lnTo>
                    <a:pt x="48" y="292"/>
                  </a:lnTo>
                  <a:lnTo>
                    <a:pt x="48" y="295"/>
                  </a:lnTo>
                  <a:lnTo>
                    <a:pt x="48" y="295"/>
                  </a:lnTo>
                  <a:lnTo>
                    <a:pt x="49" y="297"/>
                  </a:lnTo>
                  <a:lnTo>
                    <a:pt x="49" y="297"/>
                  </a:lnTo>
                  <a:close/>
                  <a:moveTo>
                    <a:pt x="136" y="238"/>
                  </a:moveTo>
                  <a:lnTo>
                    <a:pt x="136" y="238"/>
                  </a:lnTo>
                  <a:lnTo>
                    <a:pt x="136" y="238"/>
                  </a:lnTo>
                  <a:lnTo>
                    <a:pt x="136" y="238"/>
                  </a:lnTo>
                  <a:lnTo>
                    <a:pt x="139" y="238"/>
                  </a:lnTo>
                  <a:lnTo>
                    <a:pt x="139" y="238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2" y="236"/>
                  </a:lnTo>
                  <a:lnTo>
                    <a:pt x="142" y="236"/>
                  </a:lnTo>
                  <a:lnTo>
                    <a:pt x="140" y="234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39" y="236"/>
                  </a:lnTo>
                  <a:lnTo>
                    <a:pt x="139" y="236"/>
                  </a:lnTo>
                  <a:lnTo>
                    <a:pt x="138" y="238"/>
                  </a:lnTo>
                  <a:lnTo>
                    <a:pt x="138" y="238"/>
                  </a:lnTo>
                  <a:lnTo>
                    <a:pt x="136" y="238"/>
                  </a:lnTo>
                  <a:lnTo>
                    <a:pt x="136" y="238"/>
                  </a:lnTo>
                  <a:close/>
                  <a:moveTo>
                    <a:pt x="44" y="291"/>
                  </a:moveTo>
                  <a:lnTo>
                    <a:pt x="44" y="291"/>
                  </a:lnTo>
                  <a:lnTo>
                    <a:pt x="47" y="291"/>
                  </a:lnTo>
                  <a:lnTo>
                    <a:pt x="47" y="290"/>
                  </a:lnTo>
                  <a:lnTo>
                    <a:pt x="47" y="290"/>
                  </a:lnTo>
                  <a:lnTo>
                    <a:pt x="48" y="284"/>
                  </a:lnTo>
                  <a:lnTo>
                    <a:pt x="48" y="284"/>
                  </a:lnTo>
                  <a:lnTo>
                    <a:pt x="47" y="283"/>
                  </a:lnTo>
                  <a:lnTo>
                    <a:pt x="47" y="283"/>
                  </a:lnTo>
                  <a:lnTo>
                    <a:pt x="44" y="291"/>
                  </a:lnTo>
                  <a:lnTo>
                    <a:pt x="44" y="291"/>
                  </a:lnTo>
                  <a:close/>
                  <a:moveTo>
                    <a:pt x="91" y="290"/>
                  </a:moveTo>
                  <a:lnTo>
                    <a:pt x="91" y="290"/>
                  </a:lnTo>
                  <a:lnTo>
                    <a:pt x="91" y="290"/>
                  </a:lnTo>
                  <a:lnTo>
                    <a:pt x="91" y="290"/>
                  </a:lnTo>
                  <a:lnTo>
                    <a:pt x="91" y="297"/>
                  </a:lnTo>
                  <a:lnTo>
                    <a:pt x="91" y="297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1" y="290"/>
                  </a:lnTo>
                  <a:lnTo>
                    <a:pt x="91" y="290"/>
                  </a:lnTo>
                  <a:close/>
                  <a:moveTo>
                    <a:pt x="64" y="292"/>
                  </a:moveTo>
                  <a:lnTo>
                    <a:pt x="64" y="292"/>
                  </a:lnTo>
                  <a:lnTo>
                    <a:pt x="64" y="292"/>
                  </a:lnTo>
                  <a:lnTo>
                    <a:pt x="64" y="292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88"/>
                  </a:lnTo>
                  <a:lnTo>
                    <a:pt x="64" y="287"/>
                  </a:lnTo>
                  <a:lnTo>
                    <a:pt x="64" y="287"/>
                  </a:lnTo>
                  <a:lnTo>
                    <a:pt x="62" y="285"/>
                  </a:lnTo>
                  <a:lnTo>
                    <a:pt x="62" y="285"/>
                  </a:lnTo>
                  <a:lnTo>
                    <a:pt x="62" y="287"/>
                  </a:lnTo>
                  <a:lnTo>
                    <a:pt x="62" y="287"/>
                  </a:lnTo>
                  <a:lnTo>
                    <a:pt x="62" y="288"/>
                  </a:lnTo>
                  <a:lnTo>
                    <a:pt x="62" y="288"/>
                  </a:lnTo>
                  <a:lnTo>
                    <a:pt x="64" y="292"/>
                  </a:lnTo>
                  <a:lnTo>
                    <a:pt x="64" y="292"/>
                  </a:lnTo>
                  <a:close/>
                  <a:moveTo>
                    <a:pt x="280" y="40"/>
                  </a:moveTo>
                  <a:lnTo>
                    <a:pt x="280" y="40"/>
                  </a:lnTo>
                  <a:lnTo>
                    <a:pt x="283" y="38"/>
                  </a:lnTo>
                  <a:lnTo>
                    <a:pt x="283" y="38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7" y="34"/>
                  </a:lnTo>
                  <a:lnTo>
                    <a:pt x="287" y="34"/>
                  </a:lnTo>
                  <a:lnTo>
                    <a:pt x="283" y="35"/>
                  </a:lnTo>
                  <a:lnTo>
                    <a:pt x="280" y="40"/>
                  </a:lnTo>
                  <a:lnTo>
                    <a:pt x="280" y="40"/>
                  </a:lnTo>
                  <a:close/>
                  <a:moveTo>
                    <a:pt x="82" y="258"/>
                  </a:moveTo>
                  <a:lnTo>
                    <a:pt x="82" y="258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84" y="256"/>
                  </a:lnTo>
                  <a:lnTo>
                    <a:pt x="84" y="256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82" y="253"/>
                  </a:lnTo>
                  <a:lnTo>
                    <a:pt x="82" y="253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2" y="258"/>
                  </a:lnTo>
                  <a:lnTo>
                    <a:pt x="82" y="258"/>
                  </a:lnTo>
                  <a:close/>
                  <a:moveTo>
                    <a:pt x="329" y="82"/>
                  </a:moveTo>
                  <a:lnTo>
                    <a:pt x="329" y="82"/>
                  </a:lnTo>
                  <a:lnTo>
                    <a:pt x="329" y="84"/>
                  </a:lnTo>
                  <a:lnTo>
                    <a:pt x="329" y="84"/>
                  </a:lnTo>
                  <a:lnTo>
                    <a:pt x="332" y="96"/>
                  </a:lnTo>
                  <a:lnTo>
                    <a:pt x="332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2" y="89"/>
                  </a:lnTo>
                  <a:lnTo>
                    <a:pt x="329" y="82"/>
                  </a:lnTo>
                  <a:lnTo>
                    <a:pt x="329" y="82"/>
                  </a:lnTo>
                  <a:close/>
                  <a:moveTo>
                    <a:pt x="95" y="210"/>
                  </a:moveTo>
                  <a:lnTo>
                    <a:pt x="95" y="210"/>
                  </a:lnTo>
                  <a:lnTo>
                    <a:pt x="96" y="207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4" y="207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5" y="210"/>
                  </a:lnTo>
                  <a:lnTo>
                    <a:pt x="95" y="210"/>
                  </a:lnTo>
                  <a:close/>
                  <a:moveTo>
                    <a:pt x="41" y="308"/>
                  </a:moveTo>
                  <a:lnTo>
                    <a:pt x="41" y="308"/>
                  </a:lnTo>
                  <a:lnTo>
                    <a:pt x="40" y="314"/>
                  </a:lnTo>
                  <a:lnTo>
                    <a:pt x="40" y="314"/>
                  </a:lnTo>
                  <a:lnTo>
                    <a:pt x="40" y="315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41" y="312"/>
                  </a:lnTo>
                  <a:lnTo>
                    <a:pt x="41" y="312"/>
                  </a:lnTo>
                  <a:lnTo>
                    <a:pt x="41" y="311"/>
                  </a:lnTo>
                  <a:lnTo>
                    <a:pt x="41" y="308"/>
                  </a:lnTo>
                  <a:lnTo>
                    <a:pt x="41" y="308"/>
                  </a:lnTo>
                  <a:close/>
                  <a:moveTo>
                    <a:pt x="79" y="241"/>
                  </a:moveTo>
                  <a:lnTo>
                    <a:pt x="79" y="241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9" y="241"/>
                  </a:lnTo>
                  <a:lnTo>
                    <a:pt x="79" y="241"/>
                  </a:lnTo>
                  <a:close/>
                  <a:moveTo>
                    <a:pt x="101" y="275"/>
                  </a:moveTo>
                  <a:lnTo>
                    <a:pt x="101" y="275"/>
                  </a:lnTo>
                  <a:lnTo>
                    <a:pt x="103" y="270"/>
                  </a:lnTo>
                  <a:lnTo>
                    <a:pt x="103" y="270"/>
                  </a:lnTo>
                  <a:lnTo>
                    <a:pt x="102" y="270"/>
                  </a:lnTo>
                  <a:lnTo>
                    <a:pt x="102" y="270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101" y="275"/>
                  </a:lnTo>
                  <a:lnTo>
                    <a:pt x="101" y="275"/>
                  </a:lnTo>
                  <a:close/>
                  <a:moveTo>
                    <a:pt x="319" y="59"/>
                  </a:moveTo>
                  <a:lnTo>
                    <a:pt x="319" y="59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8" y="61"/>
                  </a:lnTo>
                  <a:lnTo>
                    <a:pt x="318" y="61"/>
                  </a:lnTo>
                  <a:lnTo>
                    <a:pt x="319" y="59"/>
                  </a:lnTo>
                  <a:lnTo>
                    <a:pt x="319" y="59"/>
                  </a:lnTo>
                  <a:close/>
                  <a:moveTo>
                    <a:pt x="297" y="22"/>
                  </a:moveTo>
                  <a:lnTo>
                    <a:pt x="297" y="22"/>
                  </a:lnTo>
                  <a:lnTo>
                    <a:pt x="295" y="22"/>
                  </a:lnTo>
                  <a:lnTo>
                    <a:pt x="295" y="22"/>
                  </a:lnTo>
                  <a:lnTo>
                    <a:pt x="292" y="24"/>
                  </a:lnTo>
                  <a:lnTo>
                    <a:pt x="292" y="24"/>
                  </a:lnTo>
                  <a:lnTo>
                    <a:pt x="290" y="27"/>
                  </a:lnTo>
                  <a:lnTo>
                    <a:pt x="290" y="27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7" y="22"/>
                  </a:lnTo>
                  <a:lnTo>
                    <a:pt x="297" y="22"/>
                  </a:lnTo>
                  <a:close/>
                  <a:moveTo>
                    <a:pt x="69" y="226"/>
                  </a:moveTo>
                  <a:lnTo>
                    <a:pt x="69" y="226"/>
                  </a:lnTo>
                  <a:lnTo>
                    <a:pt x="72" y="221"/>
                  </a:lnTo>
                  <a:lnTo>
                    <a:pt x="72" y="221"/>
                  </a:lnTo>
                  <a:lnTo>
                    <a:pt x="74" y="220"/>
                  </a:lnTo>
                  <a:lnTo>
                    <a:pt x="72" y="219"/>
                  </a:lnTo>
                  <a:lnTo>
                    <a:pt x="72" y="219"/>
                  </a:lnTo>
                  <a:lnTo>
                    <a:pt x="71" y="221"/>
                  </a:lnTo>
                  <a:lnTo>
                    <a:pt x="69" y="226"/>
                  </a:lnTo>
                  <a:lnTo>
                    <a:pt x="69" y="226"/>
                  </a:lnTo>
                  <a:close/>
                  <a:moveTo>
                    <a:pt x="297" y="47"/>
                  </a:moveTo>
                  <a:lnTo>
                    <a:pt x="297" y="47"/>
                  </a:lnTo>
                  <a:lnTo>
                    <a:pt x="298" y="48"/>
                  </a:lnTo>
                  <a:lnTo>
                    <a:pt x="298" y="48"/>
                  </a:lnTo>
                  <a:lnTo>
                    <a:pt x="300" y="47"/>
                  </a:lnTo>
                  <a:lnTo>
                    <a:pt x="300" y="47"/>
                  </a:lnTo>
                  <a:lnTo>
                    <a:pt x="301" y="45"/>
                  </a:lnTo>
                  <a:lnTo>
                    <a:pt x="300" y="44"/>
                  </a:lnTo>
                  <a:lnTo>
                    <a:pt x="300" y="44"/>
                  </a:lnTo>
                  <a:lnTo>
                    <a:pt x="298" y="45"/>
                  </a:lnTo>
                  <a:lnTo>
                    <a:pt x="297" y="47"/>
                  </a:lnTo>
                  <a:lnTo>
                    <a:pt x="297" y="47"/>
                  </a:lnTo>
                  <a:close/>
                  <a:moveTo>
                    <a:pt x="76" y="247"/>
                  </a:moveTo>
                  <a:lnTo>
                    <a:pt x="76" y="247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1"/>
                  </a:lnTo>
                  <a:lnTo>
                    <a:pt x="75" y="241"/>
                  </a:lnTo>
                  <a:lnTo>
                    <a:pt x="76" y="247"/>
                  </a:lnTo>
                  <a:lnTo>
                    <a:pt x="76" y="247"/>
                  </a:lnTo>
                  <a:close/>
                  <a:moveTo>
                    <a:pt x="302" y="18"/>
                  </a:moveTo>
                  <a:lnTo>
                    <a:pt x="302" y="18"/>
                  </a:lnTo>
                  <a:lnTo>
                    <a:pt x="301" y="20"/>
                  </a:lnTo>
                  <a:lnTo>
                    <a:pt x="301" y="21"/>
                  </a:lnTo>
                  <a:lnTo>
                    <a:pt x="301" y="21"/>
                  </a:lnTo>
                  <a:lnTo>
                    <a:pt x="301" y="24"/>
                  </a:lnTo>
                  <a:lnTo>
                    <a:pt x="301" y="24"/>
                  </a:lnTo>
                  <a:lnTo>
                    <a:pt x="302" y="22"/>
                  </a:lnTo>
                  <a:lnTo>
                    <a:pt x="302" y="22"/>
                  </a:lnTo>
                  <a:lnTo>
                    <a:pt x="302" y="18"/>
                  </a:lnTo>
                  <a:lnTo>
                    <a:pt x="302" y="18"/>
                  </a:lnTo>
                  <a:close/>
                  <a:moveTo>
                    <a:pt x="277" y="84"/>
                  </a:moveTo>
                  <a:lnTo>
                    <a:pt x="277" y="84"/>
                  </a:lnTo>
                  <a:lnTo>
                    <a:pt x="274" y="79"/>
                  </a:lnTo>
                  <a:lnTo>
                    <a:pt x="274" y="79"/>
                  </a:lnTo>
                  <a:lnTo>
                    <a:pt x="273" y="82"/>
                  </a:lnTo>
                  <a:lnTo>
                    <a:pt x="273" y="82"/>
                  </a:lnTo>
                  <a:lnTo>
                    <a:pt x="274" y="84"/>
                  </a:lnTo>
                  <a:lnTo>
                    <a:pt x="274" y="84"/>
                  </a:lnTo>
                  <a:lnTo>
                    <a:pt x="277" y="84"/>
                  </a:lnTo>
                  <a:lnTo>
                    <a:pt x="277" y="84"/>
                  </a:lnTo>
                  <a:close/>
                  <a:moveTo>
                    <a:pt x="278" y="139"/>
                  </a:moveTo>
                  <a:lnTo>
                    <a:pt x="278" y="139"/>
                  </a:lnTo>
                  <a:lnTo>
                    <a:pt x="283" y="130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78" y="139"/>
                  </a:lnTo>
                  <a:lnTo>
                    <a:pt x="278" y="139"/>
                  </a:lnTo>
                  <a:close/>
                  <a:moveTo>
                    <a:pt x="280" y="31"/>
                  </a:moveTo>
                  <a:lnTo>
                    <a:pt x="280" y="31"/>
                  </a:lnTo>
                  <a:lnTo>
                    <a:pt x="277" y="32"/>
                  </a:lnTo>
                  <a:lnTo>
                    <a:pt x="275" y="32"/>
                  </a:lnTo>
                  <a:lnTo>
                    <a:pt x="275" y="32"/>
                  </a:lnTo>
                  <a:lnTo>
                    <a:pt x="273" y="35"/>
                  </a:lnTo>
                  <a:lnTo>
                    <a:pt x="273" y="35"/>
                  </a:lnTo>
                  <a:lnTo>
                    <a:pt x="273" y="37"/>
                  </a:lnTo>
                  <a:lnTo>
                    <a:pt x="273" y="37"/>
                  </a:lnTo>
                  <a:lnTo>
                    <a:pt x="275" y="34"/>
                  </a:lnTo>
                  <a:lnTo>
                    <a:pt x="280" y="31"/>
                  </a:lnTo>
                  <a:lnTo>
                    <a:pt x="280" y="31"/>
                  </a:lnTo>
                  <a:close/>
                  <a:moveTo>
                    <a:pt x="98" y="261"/>
                  </a:moveTo>
                  <a:lnTo>
                    <a:pt x="98" y="261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98" y="264"/>
                  </a:lnTo>
                  <a:lnTo>
                    <a:pt x="98" y="267"/>
                  </a:lnTo>
                  <a:lnTo>
                    <a:pt x="98" y="267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98" y="261"/>
                  </a:lnTo>
                  <a:lnTo>
                    <a:pt x="98" y="261"/>
                  </a:lnTo>
                  <a:close/>
                  <a:moveTo>
                    <a:pt x="108" y="275"/>
                  </a:moveTo>
                  <a:lnTo>
                    <a:pt x="108" y="275"/>
                  </a:lnTo>
                  <a:lnTo>
                    <a:pt x="109" y="275"/>
                  </a:lnTo>
                  <a:lnTo>
                    <a:pt x="109" y="275"/>
                  </a:lnTo>
                  <a:lnTo>
                    <a:pt x="112" y="268"/>
                  </a:lnTo>
                  <a:lnTo>
                    <a:pt x="112" y="268"/>
                  </a:lnTo>
                  <a:lnTo>
                    <a:pt x="109" y="268"/>
                  </a:lnTo>
                  <a:lnTo>
                    <a:pt x="109" y="268"/>
                  </a:lnTo>
                  <a:lnTo>
                    <a:pt x="109" y="270"/>
                  </a:lnTo>
                  <a:lnTo>
                    <a:pt x="109" y="271"/>
                  </a:lnTo>
                  <a:lnTo>
                    <a:pt x="109" y="271"/>
                  </a:lnTo>
                  <a:lnTo>
                    <a:pt x="108" y="274"/>
                  </a:lnTo>
                  <a:lnTo>
                    <a:pt x="108" y="274"/>
                  </a:lnTo>
                  <a:lnTo>
                    <a:pt x="108" y="275"/>
                  </a:lnTo>
                  <a:lnTo>
                    <a:pt x="108" y="275"/>
                  </a:lnTo>
                  <a:close/>
                  <a:moveTo>
                    <a:pt x="135" y="169"/>
                  </a:moveTo>
                  <a:lnTo>
                    <a:pt x="135" y="169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39" y="172"/>
                  </a:lnTo>
                  <a:lnTo>
                    <a:pt x="139" y="172"/>
                  </a:lnTo>
                  <a:lnTo>
                    <a:pt x="140" y="173"/>
                  </a:lnTo>
                  <a:lnTo>
                    <a:pt x="140" y="173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0" y="173"/>
                  </a:lnTo>
                  <a:lnTo>
                    <a:pt x="139" y="170"/>
                  </a:lnTo>
                  <a:lnTo>
                    <a:pt x="138" y="169"/>
                  </a:lnTo>
                  <a:lnTo>
                    <a:pt x="135" y="169"/>
                  </a:lnTo>
                  <a:lnTo>
                    <a:pt x="135" y="169"/>
                  </a:lnTo>
                  <a:close/>
                  <a:moveTo>
                    <a:pt x="52" y="300"/>
                  </a:moveTo>
                  <a:lnTo>
                    <a:pt x="52" y="300"/>
                  </a:lnTo>
                  <a:lnTo>
                    <a:pt x="52" y="300"/>
                  </a:lnTo>
                  <a:lnTo>
                    <a:pt x="52" y="300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4" y="305"/>
                  </a:lnTo>
                  <a:lnTo>
                    <a:pt x="54" y="305"/>
                  </a:lnTo>
                  <a:lnTo>
                    <a:pt x="55" y="302"/>
                  </a:lnTo>
                  <a:lnTo>
                    <a:pt x="55" y="302"/>
                  </a:lnTo>
                  <a:lnTo>
                    <a:pt x="54" y="301"/>
                  </a:lnTo>
                  <a:lnTo>
                    <a:pt x="54" y="301"/>
                  </a:lnTo>
                  <a:lnTo>
                    <a:pt x="52" y="300"/>
                  </a:lnTo>
                  <a:lnTo>
                    <a:pt x="52" y="300"/>
                  </a:lnTo>
                  <a:close/>
                  <a:moveTo>
                    <a:pt x="138" y="224"/>
                  </a:moveTo>
                  <a:lnTo>
                    <a:pt x="138" y="224"/>
                  </a:lnTo>
                  <a:lnTo>
                    <a:pt x="135" y="227"/>
                  </a:lnTo>
                  <a:lnTo>
                    <a:pt x="136" y="231"/>
                  </a:lnTo>
                  <a:lnTo>
                    <a:pt x="136" y="231"/>
                  </a:lnTo>
                  <a:lnTo>
                    <a:pt x="136" y="230"/>
                  </a:lnTo>
                  <a:lnTo>
                    <a:pt x="136" y="230"/>
                  </a:lnTo>
                  <a:lnTo>
                    <a:pt x="138" y="224"/>
                  </a:lnTo>
                  <a:lnTo>
                    <a:pt x="138" y="224"/>
                  </a:lnTo>
                  <a:close/>
                  <a:moveTo>
                    <a:pt x="52" y="317"/>
                  </a:moveTo>
                  <a:lnTo>
                    <a:pt x="52" y="317"/>
                  </a:lnTo>
                  <a:lnTo>
                    <a:pt x="52" y="315"/>
                  </a:lnTo>
                  <a:lnTo>
                    <a:pt x="52" y="315"/>
                  </a:lnTo>
                  <a:lnTo>
                    <a:pt x="51" y="314"/>
                  </a:lnTo>
                  <a:lnTo>
                    <a:pt x="51" y="314"/>
                  </a:lnTo>
                  <a:lnTo>
                    <a:pt x="51" y="312"/>
                  </a:lnTo>
                  <a:lnTo>
                    <a:pt x="51" y="312"/>
                  </a:lnTo>
                  <a:lnTo>
                    <a:pt x="51" y="311"/>
                  </a:lnTo>
                  <a:lnTo>
                    <a:pt x="49" y="308"/>
                  </a:lnTo>
                  <a:lnTo>
                    <a:pt x="49" y="308"/>
                  </a:lnTo>
                  <a:lnTo>
                    <a:pt x="48" y="310"/>
                  </a:lnTo>
                  <a:lnTo>
                    <a:pt x="48" y="311"/>
                  </a:lnTo>
                  <a:lnTo>
                    <a:pt x="48" y="311"/>
                  </a:lnTo>
                  <a:lnTo>
                    <a:pt x="52" y="317"/>
                  </a:lnTo>
                  <a:lnTo>
                    <a:pt x="52" y="317"/>
                  </a:lnTo>
                  <a:close/>
                  <a:moveTo>
                    <a:pt x="52" y="332"/>
                  </a:moveTo>
                  <a:lnTo>
                    <a:pt x="52" y="332"/>
                  </a:lnTo>
                  <a:lnTo>
                    <a:pt x="55" y="334"/>
                  </a:lnTo>
                  <a:lnTo>
                    <a:pt x="55" y="334"/>
                  </a:lnTo>
                  <a:lnTo>
                    <a:pt x="55" y="331"/>
                  </a:lnTo>
                  <a:lnTo>
                    <a:pt x="55" y="331"/>
                  </a:lnTo>
                  <a:lnTo>
                    <a:pt x="54" y="331"/>
                  </a:lnTo>
                  <a:lnTo>
                    <a:pt x="54" y="331"/>
                  </a:lnTo>
                  <a:lnTo>
                    <a:pt x="51" y="329"/>
                  </a:lnTo>
                  <a:lnTo>
                    <a:pt x="51" y="329"/>
                  </a:lnTo>
                  <a:lnTo>
                    <a:pt x="52" y="332"/>
                  </a:lnTo>
                  <a:lnTo>
                    <a:pt x="52" y="332"/>
                  </a:lnTo>
                  <a:close/>
                  <a:moveTo>
                    <a:pt x="58" y="322"/>
                  </a:moveTo>
                  <a:lnTo>
                    <a:pt x="58" y="322"/>
                  </a:lnTo>
                  <a:lnTo>
                    <a:pt x="59" y="322"/>
                  </a:lnTo>
                  <a:lnTo>
                    <a:pt x="61" y="322"/>
                  </a:lnTo>
                  <a:lnTo>
                    <a:pt x="61" y="322"/>
                  </a:lnTo>
                  <a:lnTo>
                    <a:pt x="62" y="324"/>
                  </a:lnTo>
                  <a:lnTo>
                    <a:pt x="62" y="324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1" y="321"/>
                  </a:lnTo>
                  <a:lnTo>
                    <a:pt x="57" y="319"/>
                  </a:lnTo>
                  <a:lnTo>
                    <a:pt x="57" y="319"/>
                  </a:lnTo>
                  <a:lnTo>
                    <a:pt x="58" y="322"/>
                  </a:lnTo>
                  <a:lnTo>
                    <a:pt x="58" y="322"/>
                  </a:lnTo>
                  <a:close/>
                  <a:moveTo>
                    <a:pt x="69" y="318"/>
                  </a:moveTo>
                  <a:lnTo>
                    <a:pt x="69" y="318"/>
                  </a:lnTo>
                  <a:lnTo>
                    <a:pt x="68" y="321"/>
                  </a:lnTo>
                  <a:lnTo>
                    <a:pt x="68" y="321"/>
                  </a:lnTo>
                  <a:lnTo>
                    <a:pt x="71" y="322"/>
                  </a:lnTo>
                  <a:lnTo>
                    <a:pt x="71" y="322"/>
                  </a:lnTo>
                  <a:lnTo>
                    <a:pt x="71" y="319"/>
                  </a:lnTo>
                  <a:lnTo>
                    <a:pt x="69" y="318"/>
                  </a:lnTo>
                  <a:lnTo>
                    <a:pt x="69" y="318"/>
                  </a:lnTo>
                  <a:close/>
                  <a:moveTo>
                    <a:pt x="307" y="52"/>
                  </a:moveTo>
                  <a:lnTo>
                    <a:pt x="307" y="52"/>
                  </a:lnTo>
                  <a:lnTo>
                    <a:pt x="305" y="54"/>
                  </a:lnTo>
                  <a:lnTo>
                    <a:pt x="305" y="54"/>
                  </a:lnTo>
                  <a:lnTo>
                    <a:pt x="307" y="57"/>
                  </a:lnTo>
                  <a:lnTo>
                    <a:pt x="307" y="57"/>
                  </a:lnTo>
                  <a:lnTo>
                    <a:pt x="308" y="55"/>
                  </a:lnTo>
                  <a:lnTo>
                    <a:pt x="308" y="55"/>
                  </a:lnTo>
                  <a:lnTo>
                    <a:pt x="307" y="52"/>
                  </a:lnTo>
                  <a:lnTo>
                    <a:pt x="307" y="52"/>
                  </a:lnTo>
                  <a:close/>
                  <a:moveTo>
                    <a:pt x="59" y="253"/>
                  </a:moveTo>
                  <a:lnTo>
                    <a:pt x="59" y="253"/>
                  </a:lnTo>
                  <a:lnTo>
                    <a:pt x="59" y="254"/>
                  </a:lnTo>
                  <a:lnTo>
                    <a:pt x="59" y="254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7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59" y="253"/>
                  </a:lnTo>
                  <a:lnTo>
                    <a:pt x="59" y="253"/>
                  </a:lnTo>
                  <a:close/>
                  <a:moveTo>
                    <a:pt x="81" y="236"/>
                  </a:moveTo>
                  <a:lnTo>
                    <a:pt x="81" y="236"/>
                  </a:lnTo>
                  <a:lnTo>
                    <a:pt x="82" y="233"/>
                  </a:lnTo>
                  <a:lnTo>
                    <a:pt x="82" y="231"/>
                  </a:lnTo>
                  <a:lnTo>
                    <a:pt x="82" y="231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6"/>
                  </a:lnTo>
                  <a:lnTo>
                    <a:pt x="81" y="236"/>
                  </a:lnTo>
                  <a:close/>
                  <a:moveTo>
                    <a:pt x="121" y="183"/>
                  </a:moveTo>
                  <a:lnTo>
                    <a:pt x="121" y="183"/>
                  </a:lnTo>
                  <a:lnTo>
                    <a:pt x="122" y="183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3" y="180"/>
                  </a:lnTo>
                  <a:lnTo>
                    <a:pt x="123" y="180"/>
                  </a:lnTo>
                  <a:lnTo>
                    <a:pt x="121" y="180"/>
                  </a:lnTo>
                  <a:lnTo>
                    <a:pt x="121" y="180"/>
                  </a:lnTo>
                  <a:lnTo>
                    <a:pt x="119" y="180"/>
                  </a:lnTo>
                  <a:lnTo>
                    <a:pt x="119" y="180"/>
                  </a:lnTo>
                  <a:lnTo>
                    <a:pt x="121" y="182"/>
                  </a:lnTo>
                  <a:lnTo>
                    <a:pt x="121" y="183"/>
                  </a:lnTo>
                  <a:lnTo>
                    <a:pt x="121" y="183"/>
                  </a:lnTo>
                  <a:close/>
                  <a:moveTo>
                    <a:pt x="291" y="21"/>
                  </a:moveTo>
                  <a:lnTo>
                    <a:pt x="291" y="21"/>
                  </a:lnTo>
                  <a:lnTo>
                    <a:pt x="287" y="22"/>
                  </a:lnTo>
                  <a:lnTo>
                    <a:pt x="284" y="24"/>
                  </a:lnTo>
                  <a:lnTo>
                    <a:pt x="284" y="24"/>
                  </a:lnTo>
                  <a:lnTo>
                    <a:pt x="288" y="22"/>
                  </a:lnTo>
                  <a:lnTo>
                    <a:pt x="291" y="21"/>
                  </a:lnTo>
                  <a:lnTo>
                    <a:pt x="291" y="21"/>
                  </a:lnTo>
                  <a:close/>
                  <a:moveTo>
                    <a:pt x="135" y="179"/>
                  </a:moveTo>
                  <a:lnTo>
                    <a:pt x="135" y="179"/>
                  </a:lnTo>
                  <a:lnTo>
                    <a:pt x="133" y="180"/>
                  </a:lnTo>
                  <a:lnTo>
                    <a:pt x="133" y="180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36" y="182"/>
                  </a:lnTo>
                  <a:lnTo>
                    <a:pt x="135" y="179"/>
                  </a:lnTo>
                  <a:lnTo>
                    <a:pt x="135" y="179"/>
                  </a:lnTo>
                  <a:close/>
                  <a:moveTo>
                    <a:pt x="79" y="230"/>
                  </a:moveTo>
                  <a:lnTo>
                    <a:pt x="79" y="230"/>
                  </a:lnTo>
                  <a:lnTo>
                    <a:pt x="81" y="229"/>
                  </a:lnTo>
                  <a:lnTo>
                    <a:pt x="79" y="227"/>
                  </a:lnTo>
                  <a:lnTo>
                    <a:pt x="79" y="227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9" y="230"/>
                  </a:lnTo>
                  <a:lnTo>
                    <a:pt x="79" y="230"/>
                  </a:lnTo>
                  <a:close/>
                  <a:moveTo>
                    <a:pt x="76" y="260"/>
                  </a:moveTo>
                  <a:lnTo>
                    <a:pt x="76" y="260"/>
                  </a:lnTo>
                  <a:lnTo>
                    <a:pt x="79" y="264"/>
                  </a:lnTo>
                  <a:lnTo>
                    <a:pt x="79" y="264"/>
                  </a:lnTo>
                  <a:lnTo>
                    <a:pt x="79" y="263"/>
                  </a:lnTo>
                  <a:lnTo>
                    <a:pt x="79" y="263"/>
                  </a:lnTo>
                  <a:lnTo>
                    <a:pt x="79" y="260"/>
                  </a:lnTo>
                  <a:lnTo>
                    <a:pt x="79" y="260"/>
                  </a:lnTo>
                  <a:lnTo>
                    <a:pt x="79" y="258"/>
                  </a:lnTo>
                  <a:lnTo>
                    <a:pt x="79" y="258"/>
                  </a:lnTo>
                  <a:lnTo>
                    <a:pt x="76" y="260"/>
                  </a:lnTo>
                  <a:lnTo>
                    <a:pt x="76" y="260"/>
                  </a:lnTo>
                  <a:close/>
                  <a:moveTo>
                    <a:pt x="84" y="219"/>
                  </a:moveTo>
                  <a:lnTo>
                    <a:pt x="84" y="219"/>
                  </a:lnTo>
                  <a:lnTo>
                    <a:pt x="82" y="220"/>
                  </a:lnTo>
                  <a:lnTo>
                    <a:pt x="84" y="224"/>
                  </a:lnTo>
                  <a:lnTo>
                    <a:pt x="84" y="224"/>
                  </a:lnTo>
                  <a:lnTo>
                    <a:pt x="85" y="221"/>
                  </a:lnTo>
                  <a:lnTo>
                    <a:pt x="85" y="220"/>
                  </a:lnTo>
                  <a:lnTo>
                    <a:pt x="85" y="220"/>
                  </a:lnTo>
                  <a:lnTo>
                    <a:pt x="84" y="219"/>
                  </a:lnTo>
                  <a:lnTo>
                    <a:pt x="84" y="219"/>
                  </a:lnTo>
                  <a:close/>
                  <a:moveTo>
                    <a:pt x="96" y="335"/>
                  </a:moveTo>
                  <a:lnTo>
                    <a:pt x="96" y="335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5" y="339"/>
                  </a:lnTo>
                  <a:lnTo>
                    <a:pt x="96" y="335"/>
                  </a:lnTo>
                  <a:lnTo>
                    <a:pt x="96" y="335"/>
                  </a:lnTo>
                  <a:close/>
                  <a:moveTo>
                    <a:pt x="81" y="270"/>
                  </a:moveTo>
                  <a:lnTo>
                    <a:pt x="81" y="270"/>
                  </a:lnTo>
                  <a:lnTo>
                    <a:pt x="79" y="273"/>
                  </a:lnTo>
                  <a:lnTo>
                    <a:pt x="79" y="273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4"/>
                  </a:lnTo>
                  <a:lnTo>
                    <a:pt x="81" y="273"/>
                  </a:lnTo>
                  <a:lnTo>
                    <a:pt x="81" y="273"/>
                  </a:lnTo>
                  <a:lnTo>
                    <a:pt x="82" y="271"/>
                  </a:lnTo>
                  <a:lnTo>
                    <a:pt x="82" y="271"/>
                  </a:lnTo>
                  <a:lnTo>
                    <a:pt x="81" y="270"/>
                  </a:lnTo>
                  <a:lnTo>
                    <a:pt x="81" y="270"/>
                  </a:lnTo>
                  <a:close/>
                  <a:moveTo>
                    <a:pt x="69" y="335"/>
                  </a:moveTo>
                  <a:lnTo>
                    <a:pt x="69" y="335"/>
                  </a:lnTo>
                  <a:lnTo>
                    <a:pt x="68" y="332"/>
                  </a:lnTo>
                  <a:lnTo>
                    <a:pt x="65" y="331"/>
                  </a:lnTo>
                  <a:lnTo>
                    <a:pt x="65" y="331"/>
                  </a:lnTo>
                  <a:lnTo>
                    <a:pt x="67" y="334"/>
                  </a:lnTo>
                  <a:lnTo>
                    <a:pt x="67" y="334"/>
                  </a:lnTo>
                  <a:lnTo>
                    <a:pt x="69" y="335"/>
                  </a:lnTo>
                  <a:lnTo>
                    <a:pt x="69" y="335"/>
                  </a:lnTo>
                  <a:close/>
                  <a:moveTo>
                    <a:pt x="54" y="287"/>
                  </a:moveTo>
                  <a:lnTo>
                    <a:pt x="54" y="287"/>
                  </a:lnTo>
                  <a:lnTo>
                    <a:pt x="54" y="287"/>
                  </a:lnTo>
                  <a:lnTo>
                    <a:pt x="54" y="287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2" y="285"/>
                  </a:lnTo>
                  <a:lnTo>
                    <a:pt x="52" y="285"/>
                  </a:lnTo>
                  <a:lnTo>
                    <a:pt x="54" y="287"/>
                  </a:lnTo>
                  <a:lnTo>
                    <a:pt x="54" y="287"/>
                  </a:lnTo>
                  <a:close/>
                  <a:moveTo>
                    <a:pt x="78" y="317"/>
                  </a:moveTo>
                  <a:lnTo>
                    <a:pt x="78" y="317"/>
                  </a:lnTo>
                  <a:lnTo>
                    <a:pt x="79" y="318"/>
                  </a:lnTo>
                  <a:lnTo>
                    <a:pt x="79" y="318"/>
                  </a:lnTo>
                  <a:lnTo>
                    <a:pt x="81" y="314"/>
                  </a:lnTo>
                  <a:lnTo>
                    <a:pt x="81" y="314"/>
                  </a:lnTo>
                  <a:lnTo>
                    <a:pt x="79" y="314"/>
                  </a:lnTo>
                  <a:lnTo>
                    <a:pt x="79" y="314"/>
                  </a:lnTo>
                  <a:lnTo>
                    <a:pt x="78" y="317"/>
                  </a:lnTo>
                  <a:lnTo>
                    <a:pt x="78" y="317"/>
                  </a:lnTo>
                  <a:close/>
                  <a:moveTo>
                    <a:pt x="256" y="72"/>
                  </a:moveTo>
                  <a:lnTo>
                    <a:pt x="256" y="72"/>
                  </a:lnTo>
                  <a:lnTo>
                    <a:pt x="254" y="69"/>
                  </a:lnTo>
                  <a:lnTo>
                    <a:pt x="254" y="69"/>
                  </a:lnTo>
                  <a:lnTo>
                    <a:pt x="250" y="69"/>
                  </a:lnTo>
                  <a:lnTo>
                    <a:pt x="250" y="69"/>
                  </a:lnTo>
                  <a:lnTo>
                    <a:pt x="250" y="71"/>
                  </a:lnTo>
                  <a:lnTo>
                    <a:pt x="250" y="71"/>
                  </a:lnTo>
                  <a:lnTo>
                    <a:pt x="256" y="72"/>
                  </a:lnTo>
                  <a:lnTo>
                    <a:pt x="256" y="72"/>
                  </a:lnTo>
                  <a:close/>
                  <a:moveTo>
                    <a:pt x="301" y="61"/>
                  </a:moveTo>
                  <a:lnTo>
                    <a:pt x="301" y="61"/>
                  </a:lnTo>
                  <a:lnTo>
                    <a:pt x="304" y="61"/>
                  </a:lnTo>
                  <a:lnTo>
                    <a:pt x="304" y="61"/>
                  </a:lnTo>
                  <a:lnTo>
                    <a:pt x="304" y="59"/>
                  </a:lnTo>
                  <a:lnTo>
                    <a:pt x="304" y="59"/>
                  </a:lnTo>
                  <a:lnTo>
                    <a:pt x="304" y="57"/>
                  </a:lnTo>
                  <a:lnTo>
                    <a:pt x="304" y="57"/>
                  </a:lnTo>
                  <a:lnTo>
                    <a:pt x="302" y="58"/>
                  </a:lnTo>
                  <a:lnTo>
                    <a:pt x="301" y="61"/>
                  </a:lnTo>
                  <a:lnTo>
                    <a:pt x="301" y="61"/>
                  </a:lnTo>
                  <a:close/>
                  <a:moveTo>
                    <a:pt x="169" y="247"/>
                  </a:moveTo>
                  <a:lnTo>
                    <a:pt x="169" y="247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6" y="243"/>
                  </a:lnTo>
                  <a:lnTo>
                    <a:pt x="166" y="243"/>
                  </a:lnTo>
                  <a:lnTo>
                    <a:pt x="166" y="244"/>
                  </a:lnTo>
                  <a:lnTo>
                    <a:pt x="166" y="244"/>
                  </a:lnTo>
                  <a:lnTo>
                    <a:pt x="166" y="246"/>
                  </a:lnTo>
                  <a:lnTo>
                    <a:pt x="166" y="246"/>
                  </a:lnTo>
                  <a:lnTo>
                    <a:pt x="166" y="247"/>
                  </a:lnTo>
                  <a:lnTo>
                    <a:pt x="169" y="247"/>
                  </a:lnTo>
                  <a:lnTo>
                    <a:pt x="169" y="247"/>
                  </a:lnTo>
                  <a:close/>
                  <a:moveTo>
                    <a:pt x="292" y="48"/>
                  </a:moveTo>
                  <a:lnTo>
                    <a:pt x="292" y="48"/>
                  </a:lnTo>
                  <a:lnTo>
                    <a:pt x="292" y="48"/>
                  </a:lnTo>
                  <a:lnTo>
                    <a:pt x="292" y="48"/>
                  </a:lnTo>
                  <a:lnTo>
                    <a:pt x="288" y="51"/>
                  </a:lnTo>
                  <a:lnTo>
                    <a:pt x="288" y="51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92" y="49"/>
                  </a:lnTo>
                  <a:lnTo>
                    <a:pt x="292" y="49"/>
                  </a:lnTo>
                  <a:lnTo>
                    <a:pt x="292" y="48"/>
                  </a:lnTo>
                  <a:lnTo>
                    <a:pt x="292" y="48"/>
                  </a:lnTo>
                  <a:close/>
                  <a:moveTo>
                    <a:pt x="123" y="230"/>
                  </a:moveTo>
                  <a:lnTo>
                    <a:pt x="123" y="230"/>
                  </a:lnTo>
                  <a:lnTo>
                    <a:pt x="125" y="227"/>
                  </a:lnTo>
                  <a:lnTo>
                    <a:pt x="125" y="224"/>
                  </a:lnTo>
                  <a:lnTo>
                    <a:pt x="125" y="224"/>
                  </a:lnTo>
                  <a:lnTo>
                    <a:pt x="123" y="227"/>
                  </a:lnTo>
                  <a:lnTo>
                    <a:pt x="123" y="230"/>
                  </a:lnTo>
                  <a:lnTo>
                    <a:pt x="123" y="230"/>
                  </a:lnTo>
                  <a:close/>
                  <a:moveTo>
                    <a:pt x="236" y="203"/>
                  </a:moveTo>
                  <a:lnTo>
                    <a:pt x="236" y="203"/>
                  </a:lnTo>
                  <a:lnTo>
                    <a:pt x="238" y="199"/>
                  </a:lnTo>
                  <a:lnTo>
                    <a:pt x="238" y="199"/>
                  </a:lnTo>
                  <a:lnTo>
                    <a:pt x="237" y="199"/>
                  </a:lnTo>
                  <a:lnTo>
                    <a:pt x="237" y="199"/>
                  </a:lnTo>
                  <a:lnTo>
                    <a:pt x="236" y="200"/>
                  </a:lnTo>
                  <a:lnTo>
                    <a:pt x="236" y="203"/>
                  </a:lnTo>
                  <a:lnTo>
                    <a:pt x="236" y="203"/>
                  </a:lnTo>
                  <a:close/>
                  <a:moveTo>
                    <a:pt x="129" y="236"/>
                  </a:moveTo>
                  <a:lnTo>
                    <a:pt x="129" y="236"/>
                  </a:lnTo>
                  <a:lnTo>
                    <a:pt x="132" y="234"/>
                  </a:lnTo>
                  <a:lnTo>
                    <a:pt x="130" y="231"/>
                  </a:lnTo>
                  <a:lnTo>
                    <a:pt x="130" y="231"/>
                  </a:lnTo>
                  <a:lnTo>
                    <a:pt x="129" y="234"/>
                  </a:lnTo>
                  <a:lnTo>
                    <a:pt x="129" y="236"/>
                  </a:lnTo>
                  <a:lnTo>
                    <a:pt x="129" y="236"/>
                  </a:lnTo>
                  <a:close/>
                  <a:moveTo>
                    <a:pt x="307" y="32"/>
                  </a:moveTo>
                  <a:lnTo>
                    <a:pt x="307" y="32"/>
                  </a:lnTo>
                  <a:lnTo>
                    <a:pt x="307" y="35"/>
                  </a:lnTo>
                  <a:lnTo>
                    <a:pt x="307" y="35"/>
                  </a:lnTo>
                  <a:lnTo>
                    <a:pt x="308" y="41"/>
                  </a:lnTo>
                  <a:lnTo>
                    <a:pt x="308" y="41"/>
                  </a:lnTo>
                  <a:lnTo>
                    <a:pt x="307" y="32"/>
                  </a:lnTo>
                  <a:lnTo>
                    <a:pt x="307" y="32"/>
                  </a:lnTo>
                  <a:close/>
                  <a:moveTo>
                    <a:pt x="45" y="332"/>
                  </a:moveTo>
                  <a:lnTo>
                    <a:pt x="45" y="332"/>
                  </a:lnTo>
                  <a:lnTo>
                    <a:pt x="44" y="328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4" y="331"/>
                  </a:lnTo>
                  <a:lnTo>
                    <a:pt x="44" y="331"/>
                  </a:lnTo>
                  <a:lnTo>
                    <a:pt x="45" y="332"/>
                  </a:lnTo>
                  <a:lnTo>
                    <a:pt x="45" y="332"/>
                  </a:lnTo>
                  <a:close/>
                  <a:moveTo>
                    <a:pt x="283" y="71"/>
                  </a:moveTo>
                  <a:lnTo>
                    <a:pt x="283" y="71"/>
                  </a:lnTo>
                  <a:lnTo>
                    <a:pt x="285" y="69"/>
                  </a:lnTo>
                  <a:lnTo>
                    <a:pt x="287" y="67"/>
                  </a:lnTo>
                  <a:lnTo>
                    <a:pt x="287" y="67"/>
                  </a:lnTo>
                  <a:lnTo>
                    <a:pt x="284" y="68"/>
                  </a:lnTo>
                  <a:lnTo>
                    <a:pt x="284" y="68"/>
                  </a:lnTo>
                  <a:lnTo>
                    <a:pt x="283" y="71"/>
                  </a:lnTo>
                  <a:lnTo>
                    <a:pt x="283" y="71"/>
                  </a:lnTo>
                  <a:close/>
                  <a:moveTo>
                    <a:pt x="319" y="79"/>
                  </a:moveTo>
                  <a:lnTo>
                    <a:pt x="319" y="79"/>
                  </a:lnTo>
                  <a:lnTo>
                    <a:pt x="319" y="84"/>
                  </a:lnTo>
                  <a:lnTo>
                    <a:pt x="319" y="84"/>
                  </a:lnTo>
                  <a:lnTo>
                    <a:pt x="321" y="84"/>
                  </a:lnTo>
                  <a:lnTo>
                    <a:pt x="321" y="84"/>
                  </a:lnTo>
                  <a:lnTo>
                    <a:pt x="321" y="78"/>
                  </a:lnTo>
                  <a:lnTo>
                    <a:pt x="321" y="78"/>
                  </a:lnTo>
                  <a:lnTo>
                    <a:pt x="319" y="79"/>
                  </a:lnTo>
                  <a:lnTo>
                    <a:pt x="319" y="79"/>
                  </a:lnTo>
                  <a:close/>
                  <a:moveTo>
                    <a:pt x="54" y="310"/>
                  </a:moveTo>
                  <a:lnTo>
                    <a:pt x="54" y="310"/>
                  </a:lnTo>
                  <a:lnTo>
                    <a:pt x="52" y="307"/>
                  </a:lnTo>
                  <a:lnTo>
                    <a:pt x="52" y="307"/>
                  </a:lnTo>
                  <a:lnTo>
                    <a:pt x="51" y="304"/>
                  </a:lnTo>
                  <a:lnTo>
                    <a:pt x="51" y="304"/>
                  </a:lnTo>
                  <a:lnTo>
                    <a:pt x="54" y="311"/>
                  </a:lnTo>
                  <a:lnTo>
                    <a:pt x="54" y="311"/>
                  </a:lnTo>
                  <a:lnTo>
                    <a:pt x="54" y="310"/>
                  </a:lnTo>
                  <a:lnTo>
                    <a:pt x="54" y="310"/>
                  </a:lnTo>
                  <a:close/>
                  <a:moveTo>
                    <a:pt x="207" y="231"/>
                  </a:moveTo>
                  <a:lnTo>
                    <a:pt x="207" y="231"/>
                  </a:lnTo>
                  <a:lnTo>
                    <a:pt x="209" y="233"/>
                  </a:lnTo>
                  <a:lnTo>
                    <a:pt x="209" y="233"/>
                  </a:lnTo>
                  <a:lnTo>
                    <a:pt x="210" y="231"/>
                  </a:lnTo>
                  <a:lnTo>
                    <a:pt x="210" y="229"/>
                  </a:lnTo>
                  <a:lnTo>
                    <a:pt x="210" y="229"/>
                  </a:lnTo>
                  <a:lnTo>
                    <a:pt x="207" y="231"/>
                  </a:lnTo>
                  <a:lnTo>
                    <a:pt x="207" y="231"/>
                  </a:lnTo>
                  <a:close/>
                  <a:moveTo>
                    <a:pt x="246" y="157"/>
                  </a:moveTo>
                  <a:lnTo>
                    <a:pt x="246" y="157"/>
                  </a:lnTo>
                  <a:lnTo>
                    <a:pt x="243" y="159"/>
                  </a:lnTo>
                  <a:lnTo>
                    <a:pt x="241" y="162"/>
                  </a:lnTo>
                  <a:lnTo>
                    <a:pt x="241" y="162"/>
                  </a:lnTo>
                  <a:lnTo>
                    <a:pt x="243" y="162"/>
                  </a:lnTo>
                  <a:lnTo>
                    <a:pt x="243" y="162"/>
                  </a:lnTo>
                  <a:lnTo>
                    <a:pt x="246" y="157"/>
                  </a:lnTo>
                  <a:lnTo>
                    <a:pt x="246" y="157"/>
                  </a:lnTo>
                  <a:close/>
                  <a:moveTo>
                    <a:pt x="298" y="13"/>
                  </a:moveTo>
                  <a:lnTo>
                    <a:pt x="298" y="13"/>
                  </a:lnTo>
                  <a:lnTo>
                    <a:pt x="298" y="13"/>
                  </a:lnTo>
                  <a:lnTo>
                    <a:pt x="298" y="13"/>
                  </a:lnTo>
                  <a:lnTo>
                    <a:pt x="302" y="10"/>
                  </a:lnTo>
                  <a:lnTo>
                    <a:pt x="302" y="10"/>
                  </a:lnTo>
                  <a:lnTo>
                    <a:pt x="302" y="8"/>
                  </a:lnTo>
                  <a:lnTo>
                    <a:pt x="302" y="8"/>
                  </a:lnTo>
                  <a:lnTo>
                    <a:pt x="298" y="13"/>
                  </a:lnTo>
                  <a:lnTo>
                    <a:pt x="298" y="13"/>
                  </a:lnTo>
                  <a:close/>
                  <a:moveTo>
                    <a:pt x="184" y="238"/>
                  </a:moveTo>
                  <a:lnTo>
                    <a:pt x="184" y="238"/>
                  </a:lnTo>
                  <a:lnTo>
                    <a:pt x="187" y="236"/>
                  </a:lnTo>
                  <a:lnTo>
                    <a:pt x="190" y="234"/>
                  </a:lnTo>
                  <a:lnTo>
                    <a:pt x="190" y="234"/>
                  </a:lnTo>
                  <a:lnTo>
                    <a:pt x="187" y="236"/>
                  </a:lnTo>
                  <a:lnTo>
                    <a:pt x="183" y="237"/>
                  </a:lnTo>
                  <a:lnTo>
                    <a:pt x="183" y="237"/>
                  </a:lnTo>
                  <a:lnTo>
                    <a:pt x="184" y="238"/>
                  </a:lnTo>
                  <a:lnTo>
                    <a:pt x="184" y="238"/>
                  </a:lnTo>
                  <a:close/>
                  <a:moveTo>
                    <a:pt x="258" y="123"/>
                  </a:moveTo>
                  <a:lnTo>
                    <a:pt x="258" y="123"/>
                  </a:lnTo>
                  <a:lnTo>
                    <a:pt x="260" y="123"/>
                  </a:lnTo>
                  <a:lnTo>
                    <a:pt x="260" y="122"/>
                  </a:lnTo>
                  <a:lnTo>
                    <a:pt x="260" y="122"/>
                  </a:lnTo>
                  <a:lnTo>
                    <a:pt x="261" y="121"/>
                  </a:lnTo>
                  <a:lnTo>
                    <a:pt x="261" y="121"/>
                  </a:lnTo>
                  <a:lnTo>
                    <a:pt x="260" y="121"/>
                  </a:lnTo>
                  <a:lnTo>
                    <a:pt x="258" y="123"/>
                  </a:lnTo>
                  <a:lnTo>
                    <a:pt x="258" y="123"/>
                  </a:lnTo>
                  <a:close/>
                  <a:moveTo>
                    <a:pt x="145" y="200"/>
                  </a:moveTo>
                  <a:lnTo>
                    <a:pt x="145" y="200"/>
                  </a:lnTo>
                  <a:lnTo>
                    <a:pt x="143" y="200"/>
                  </a:lnTo>
                  <a:lnTo>
                    <a:pt x="143" y="200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0"/>
                  </a:lnTo>
                  <a:lnTo>
                    <a:pt x="145" y="200"/>
                  </a:lnTo>
                  <a:close/>
                  <a:moveTo>
                    <a:pt x="278" y="78"/>
                  </a:moveTo>
                  <a:lnTo>
                    <a:pt x="278" y="78"/>
                  </a:lnTo>
                  <a:lnTo>
                    <a:pt x="275" y="79"/>
                  </a:lnTo>
                  <a:lnTo>
                    <a:pt x="275" y="79"/>
                  </a:lnTo>
                  <a:lnTo>
                    <a:pt x="278" y="81"/>
                  </a:lnTo>
                  <a:lnTo>
                    <a:pt x="278" y="81"/>
                  </a:lnTo>
                  <a:lnTo>
                    <a:pt x="278" y="78"/>
                  </a:lnTo>
                  <a:lnTo>
                    <a:pt x="278" y="78"/>
                  </a:lnTo>
                  <a:close/>
                  <a:moveTo>
                    <a:pt x="207" y="213"/>
                  </a:moveTo>
                  <a:lnTo>
                    <a:pt x="207" y="213"/>
                  </a:lnTo>
                  <a:lnTo>
                    <a:pt x="204" y="214"/>
                  </a:lnTo>
                  <a:lnTo>
                    <a:pt x="204" y="214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7" y="216"/>
                  </a:lnTo>
                  <a:lnTo>
                    <a:pt x="207" y="216"/>
                  </a:lnTo>
                  <a:lnTo>
                    <a:pt x="207" y="213"/>
                  </a:lnTo>
                  <a:lnTo>
                    <a:pt x="207" y="213"/>
                  </a:lnTo>
                  <a:close/>
                  <a:moveTo>
                    <a:pt x="105" y="213"/>
                  </a:moveTo>
                  <a:lnTo>
                    <a:pt x="105" y="213"/>
                  </a:lnTo>
                  <a:lnTo>
                    <a:pt x="109" y="210"/>
                  </a:lnTo>
                  <a:lnTo>
                    <a:pt x="109" y="210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5" y="211"/>
                  </a:lnTo>
                  <a:lnTo>
                    <a:pt x="105" y="211"/>
                  </a:lnTo>
                  <a:lnTo>
                    <a:pt x="105" y="213"/>
                  </a:lnTo>
                  <a:lnTo>
                    <a:pt x="105" y="213"/>
                  </a:lnTo>
                  <a:lnTo>
                    <a:pt x="105" y="213"/>
                  </a:lnTo>
                  <a:close/>
                  <a:moveTo>
                    <a:pt x="237" y="159"/>
                  </a:moveTo>
                  <a:lnTo>
                    <a:pt x="237" y="159"/>
                  </a:lnTo>
                  <a:lnTo>
                    <a:pt x="240" y="157"/>
                  </a:lnTo>
                  <a:lnTo>
                    <a:pt x="241" y="156"/>
                  </a:lnTo>
                  <a:lnTo>
                    <a:pt x="241" y="156"/>
                  </a:lnTo>
                  <a:lnTo>
                    <a:pt x="238" y="156"/>
                  </a:lnTo>
                  <a:lnTo>
                    <a:pt x="237" y="159"/>
                  </a:lnTo>
                  <a:lnTo>
                    <a:pt x="237" y="159"/>
                  </a:lnTo>
                  <a:close/>
                  <a:moveTo>
                    <a:pt x="254" y="132"/>
                  </a:moveTo>
                  <a:lnTo>
                    <a:pt x="254" y="132"/>
                  </a:lnTo>
                  <a:lnTo>
                    <a:pt x="257" y="132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56" y="130"/>
                  </a:lnTo>
                  <a:lnTo>
                    <a:pt x="254" y="132"/>
                  </a:lnTo>
                  <a:lnTo>
                    <a:pt x="254" y="132"/>
                  </a:lnTo>
                  <a:close/>
                  <a:moveTo>
                    <a:pt x="254" y="51"/>
                  </a:moveTo>
                  <a:lnTo>
                    <a:pt x="254" y="51"/>
                  </a:lnTo>
                  <a:lnTo>
                    <a:pt x="257" y="49"/>
                  </a:lnTo>
                  <a:lnTo>
                    <a:pt x="260" y="48"/>
                  </a:lnTo>
                  <a:lnTo>
                    <a:pt x="260" y="48"/>
                  </a:lnTo>
                  <a:lnTo>
                    <a:pt x="258" y="48"/>
                  </a:lnTo>
                  <a:lnTo>
                    <a:pt x="258" y="48"/>
                  </a:lnTo>
                  <a:lnTo>
                    <a:pt x="254" y="51"/>
                  </a:lnTo>
                  <a:lnTo>
                    <a:pt x="254" y="51"/>
                  </a:lnTo>
                  <a:close/>
                  <a:moveTo>
                    <a:pt x="219" y="79"/>
                  </a:moveTo>
                  <a:lnTo>
                    <a:pt x="219" y="79"/>
                  </a:lnTo>
                  <a:lnTo>
                    <a:pt x="227" y="82"/>
                  </a:lnTo>
                  <a:lnTo>
                    <a:pt x="227" y="82"/>
                  </a:lnTo>
                  <a:lnTo>
                    <a:pt x="219" y="79"/>
                  </a:lnTo>
                  <a:lnTo>
                    <a:pt x="219" y="79"/>
                  </a:lnTo>
                  <a:close/>
                  <a:moveTo>
                    <a:pt x="265" y="54"/>
                  </a:moveTo>
                  <a:lnTo>
                    <a:pt x="265" y="54"/>
                  </a:lnTo>
                  <a:lnTo>
                    <a:pt x="267" y="52"/>
                  </a:lnTo>
                  <a:lnTo>
                    <a:pt x="267" y="52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65" y="54"/>
                  </a:lnTo>
                  <a:lnTo>
                    <a:pt x="265" y="54"/>
                  </a:lnTo>
                  <a:close/>
                  <a:moveTo>
                    <a:pt x="68" y="246"/>
                  </a:moveTo>
                  <a:lnTo>
                    <a:pt x="68" y="246"/>
                  </a:lnTo>
                  <a:lnTo>
                    <a:pt x="71" y="240"/>
                  </a:lnTo>
                  <a:lnTo>
                    <a:pt x="71" y="240"/>
                  </a:lnTo>
                  <a:lnTo>
                    <a:pt x="71" y="238"/>
                  </a:lnTo>
                  <a:lnTo>
                    <a:pt x="71" y="238"/>
                  </a:lnTo>
                  <a:lnTo>
                    <a:pt x="69" y="243"/>
                  </a:lnTo>
                  <a:lnTo>
                    <a:pt x="68" y="246"/>
                  </a:lnTo>
                  <a:lnTo>
                    <a:pt x="68" y="246"/>
                  </a:lnTo>
                  <a:close/>
                  <a:moveTo>
                    <a:pt x="122" y="234"/>
                  </a:moveTo>
                  <a:lnTo>
                    <a:pt x="122" y="234"/>
                  </a:lnTo>
                  <a:lnTo>
                    <a:pt x="122" y="236"/>
                  </a:lnTo>
                  <a:lnTo>
                    <a:pt x="121" y="238"/>
                  </a:lnTo>
                  <a:lnTo>
                    <a:pt x="121" y="238"/>
                  </a:lnTo>
                  <a:lnTo>
                    <a:pt x="122" y="236"/>
                  </a:lnTo>
                  <a:lnTo>
                    <a:pt x="122" y="234"/>
                  </a:lnTo>
                  <a:lnTo>
                    <a:pt x="122" y="234"/>
                  </a:lnTo>
                  <a:close/>
                  <a:moveTo>
                    <a:pt x="142" y="183"/>
                  </a:moveTo>
                  <a:lnTo>
                    <a:pt x="142" y="183"/>
                  </a:lnTo>
                  <a:lnTo>
                    <a:pt x="140" y="179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40" y="179"/>
                  </a:lnTo>
                  <a:lnTo>
                    <a:pt x="142" y="183"/>
                  </a:lnTo>
                  <a:lnTo>
                    <a:pt x="142" y="183"/>
                  </a:lnTo>
                  <a:close/>
                  <a:moveTo>
                    <a:pt x="217" y="216"/>
                  </a:moveTo>
                  <a:lnTo>
                    <a:pt x="217" y="216"/>
                  </a:lnTo>
                  <a:lnTo>
                    <a:pt x="214" y="219"/>
                  </a:lnTo>
                  <a:lnTo>
                    <a:pt x="214" y="219"/>
                  </a:lnTo>
                  <a:lnTo>
                    <a:pt x="214" y="220"/>
                  </a:lnTo>
                  <a:lnTo>
                    <a:pt x="214" y="220"/>
                  </a:lnTo>
                  <a:lnTo>
                    <a:pt x="214" y="220"/>
                  </a:lnTo>
                  <a:lnTo>
                    <a:pt x="216" y="219"/>
                  </a:lnTo>
                  <a:lnTo>
                    <a:pt x="217" y="216"/>
                  </a:lnTo>
                  <a:lnTo>
                    <a:pt x="217" y="216"/>
                  </a:lnTo>
                  <a:close/>
                  <a:moveTo>
                    <a:pt x="267" y="74"/>
                  </a:moveTo>
                  <a:lnTo>
                    <a:pt x="267" y="74"/>
                  </a:lnTo>
                  <a:lnTo>
                    <a:pt x="268" y="75"/>
                  </a:lnTo>
                  <a:lnTo>
                    <a:pt x="268" y="75"/>
                  </a:lnTo>
                  <a:lnTo>
                    <a:pt x="270" y="76"/>
                  </a:lnTo>
                  <a:lnTo>
                    <a:pt x="270" y="76"/>
                  </a:lnTo>
                  <a:lnTo>
                    <a:pt x="271" y="76"/>
                  </a:lnTo>
                  <a:lnTo>
                    <a:pt x="271" y="76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67" y="74"/>
                  </a:lnTo>
                  <a:lnTo>
                    <a:pt x="267" y="74"/>
                  </a:lnTo>
                  <a:close/>
                  <a:moveTo>
                    <a:pt x="281" y="98"/>
                  </a:moveTo>
                  <a:lnTo>
                    <a:pt x="281" y="98"/>
                  </a:lnTo>
                  <a:lnTo>
                    <a:pt x="278" y="99"/>
                  </a:lnTo>
                  <a:lnTo>
                    <a:pt x="278" y="99"/>
                  </a:lnTo>
                  <a:lnTo>
                    <a:pt x="277" y="101"/>
                  </a:lnTo>
                  <a:lnTo>
                    <a:pt x="277" y="101"/>
                  </a:lnTo>
                  <a:lnTo>
                    <a:pt x="280" y="99"/>
                  </a:lnTo>
                  <a:lnTo>
                    <a:pt x="280" y="99"/>
                  </a:lnTo>
                  <a:lnTo>
                    <a:pt x="281" y="99"/>
                  </a:lnTo>
                  <a:lnTo>
                    <a:pt x="281" y="98"/>
                  </a:lnTo>
                  <a:lnTo>
                    <a:pt x="281" y="98"/>
                  </a:lnTo>
                  <a:close/>
                  <a:moveTo>
                    <a:pt x="224" y="206"/>
                  </a:moveTo>
                  <a:lnTo>
                    <a:pt x="224" y="206"/>
                  </a:lnTo>
                  <a:lnTo>
                    <a:pt x="224" y="206"/>
                  </a:lnTo>
                  <a:lnTo>
                    <a:pt x="224" y="206"/>
                  </a:lnTo>
                  <a:lnTo>
                    <a:pt x="220" y="210"/>
                  </a:lnTo>
                  <a:lnTo>
                    <a:pt x="220" y="210"/>
                  </a:lnTo>
                  <a:lnTo>
                    <a:pt x="221" y="210"/>
                  </a:lnTo>
                  <a:lnTo>
                    <a:pt x="221" y="210"/>
                  </a:lnTo>
                  <a:lnTo>
                    <a:pt x="224" y="206"/>
                  </a:lnTo>
                  <a:lnTo>
                    <a:pt x="224" y="206"/>
                  </a:lnTo>
                  <a:close/>
                  <a:moveTo>
                    <a:pt x="312" y="68"/>
                  </a:moveTo>
                  <a:lnTo>
                    <a:pt x="312" y="68"/>
                  </a:lnTo>
                  <a:lnTo>
                    <a:pt x="312" y="67"/>
                  </a:lnTo>
                  <a:lnTo>
                    <a:pt x="312" y="67"/>
                  </a:lnTo>
                  <a:lnTo>
                    <a:pt x="312" y="65"/>
                  </a:lnTo>
                  <a:lnTo>
                    <a:pt x="312" y="65"/>
                  </a:lnTo>
                  <a:lnTo>
                    <a:pt x="311" y="68"/>
                  </a:lnTo>
                  <a:lnTo>
                    <a:pt x="311" y="68"/>
                  </a:lnTo>
                  <a:lnTo>
                    <a:pt x="312" y="68"/>
                  </a:lnTo>
                  <a:lnTo>
                    <a:pt x="312" y="68"/>
                  </a:lnTo>
                  <a:close/>
                  <a:moveTo>
                    <a:pt x="180" y="251"/>
                  </a:moveTo>
                  <a:lnTo>
                    <a:pt x="180" y="251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48"/>
                  </a:lnTo>
                  <a:lnTo>
                    <a:pt x="184" y="248"/>
                  </a:lnTo>
                  <a:lnTo>
                    <a:pt x="180" y="251"/>
                  </a:lnTo>
                  <a:lnTo>
                    <a:pt x="180" y="251"/>
                  </a:lnTo>
                  <a:close/>
                  <a:moveTo>
                    <a:pt x="268" y="41"/>
                  </a:moveTo>
                  <a:lnTo>
                    <a:pt x="268" y="41"/>
                  </a:lnTo>
                  <a:lnTo>
                    <a:pt x="265" y="42"/>
                  </a:lnTo>
                  <a:lnTo>
                    <a:pt x="264" y="44"/>
                  </a:lnTo>
                  <a:lnTo>
                    <a:pt x="264" y="44"/>
                  </a:lnTo>
                  <a:lnTo>
                    <a:pt x="267" y="42"/>
                  </a:lnTo>
                  <a:lnTo>
                    <a:pt x="268" y="41"/>
                  </a:lnTo>
                  <a:lnTo>
                    <a:pt x="268" y="41"/>
                  </a:lnTo>
                  <a:close/>
                  <a:moveTo>
                    <a:pt x="304" y="92"/>
                  </a:moveTo>
                  <a:lnTo>
                    <a:pt x="304" y="92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close/>
                  <a:moveTo>
                    <a:pt x="324" y="98"/>
                  </a:moveTo>
                  <a:lnTo>
                    <a:pt x="324" y="98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24" y="98"/>
                  </a:lnTo>
                  <a:lnTo>
                    <a:pt x="324" y="98"/>
                  </a:lnTo>
                  <a:close/>
                  <a:moveTo>
                    <a:pt x="302" y="112"/>
                  </a:moveTo>
                  <a:lnTo>
                    <a:pt x="302" y="112"/>
                  </a:lnTo>
                  <a:lnTo>
                    <a:pt x="298" y="111"/>
                  </a:lnTo>
                  <a:lnTo>
                    <a:pt x="294" y="111"/>
                  </a:lnTo>
                  <a:lnTo>
                    <a:pt x="294" y="111"/>
                  </a:lnTo>
                  <a:lnTo>
                    <a:pt x="302" y="112"/>
                  </a:lnTo>
                  <a:lnTo>
                    <a:pt x="302" y="112"/>
                  </a:lnTo>
                  <a:close/>
                  <a:moveTo>
                    <a:pt x="76" y="227"/>
                  </a:moveTo>
                  <a:lnTo>
                    <a:pt x="76" y="227"/>
                  </a:lnTo>
                  <a:lnTo>
                    <a:pt x="75" y="227"/>
                  </a:lnTo>
                  <a:lnTo>
                    <a:pt x="75" y="227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5" y="230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7"/>
                  </a:lnTo>
                  <a:lnTo>
                    <a:pt x="76" y="227"/>
                  </a:lnTo>
                  <a:close/>
                  <a:moveTo>
                    <a:pt x="128" y="210"/>
                  </a:moveTo>
                  <a:lnTo>
                    <a:pt x="128" y="210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7"/>
                  </a:lnTo>
                  <a:lnTo>
                    <a:pt x="126" y="207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8" y="210"/>
                  </a:lnTo>
                  <a:lnTo>
                    <a:pt x="128" y="210"/>
                  </a:lnTo>
                  <a:close/>
                  <a:moveTo>
                    <a:pt x="27" y="359"/>
                  </a:moveTo>
                  <a:lnTo>
                    <a:pt x="27" y="359"/>
                  </a:lnTo>
                  <a:lnTo>
                    <a:pt x="18" y="356"/>
                  </a:lnTo>
                  <a:lnTo>
                    <a:pt x="18" y="356"/>
                  </a:lnTo>
                  <a:lnTo>
                    <a:pt x="22" y="358"/>
                  </a:lnTo>
                  <a:lnTo>
                    <a:pt x="27" y="359"/>
                  </a:lnTo>
                  <a:lnTo>
                    <a:pt x="27" y="359"/>
                  </a:lnTo>
                  <a:close/>
                  <a:moveTo>
                    <a:pt x="209" y="209"/>
                  </a:moveTo>
                  <a:lnTo>
                    <a:pt x="209" y="209"/>
                  </a:lnTo>
                  <a:lnTo>
                    <a:pt x="206" y="210"/>
                  </a:lnTo>
                  <a:lnTo>
                    <a:pt x="204" y="211"/>
                  </a:lnTo>
                  <a:lnTo>
                    <a:pt x="204" y="211"/>
                  </a:lnTo>
                  <a:lnTo>
                    <a:pt x="207" y="210"/>
                  </a:lnTo>
                  <a:lnTo>
                    <a:pt x="209" y="209"/>
                  </a:lnTo>
                  <a:lnTo>
                    <a:pt x="209" y="209"/>
                  </a:lnTo>
                  <a:close/>
                  <a:moveTo>
                    <a:pt x="103" y="214"/>
                  </a:moveTo>
                  <a:lnTo>
                    <a:pt x="103" y="214"/>
                  </a:lnTo>
                  <a:lnTo>
                    <a:pt x="102" y="216"/>
                  </a:lnTo>
                  <a:lnTo>
                    <a:pt x="102" y="216"/>
                  </a:lnTo>
                  <a:lnTo>
                    <a:pt x="102" y="217"/>
                  </a:lnTo>
                  <a:lnTo>
                    <a:pt x="102" y="217"/>
                  </a:lnTo>
                  <a:lnTo>
                    <a:pt x="103" y="216"/>
                  </a:lnTo>
                  <a:lnTo>
                    <a:pt x="103" y="216"/>
                  </a:lnTo>
                  <a:lnTo>
                    <a:pt x="103" y="216"/>
                  </a:lnTo>
                  <a:lnTo>
                    <a:pt x="103" y="214"/>
                  </a:lnTo>
                  <a:lnTo>
                    <a:pt x="103" y="214"/>
                  </a:lnTo>
                  <a:close/>
                  <a:moveTo>
                    <a:pt x="314" y="76"/>
                  </a:moveTo>
                  <a:lnTo>
                    <a:pt x="314" y="76"/>
                  </a:lnTo>
                  <a:lnTo>
                    <a:pt x="315" y="75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75"/>
                  </a:lnTo>
                  <a:lnTo>
                    <a:pt x="314" y="76"/>
                  </a:lnTo>
                  <a:lnTo>
                    <a:pt x="314" y="76"/>
                  </a:lnTo>
                  <a:close/>
                  <a:moveTo>
                    <a:pt x="86" y="346"/>
                  </a:moveTo>
                  <a:lnTo>
                    <a:pt x="86" y="346"/>
                  </a:lnTo>
                  <a:lnTo>
                    <a:pt x="89" y="346"/>
                  </a:lnTo>
                  <a:lnTo>
                    <a:pt x="89" y="346"/>
                  </a:lnTo>
                  <a:lnTo>
                    <a:pt x="91" y="344"/>
                  </a:lnTo>
                  <a:lnTo>
                    <a:pt x="91" y="344"/>
                  </a:lnTo>
                  <a:lnTo>
                    <a:pt x="86" y="346"/>
                  </a:lnTo>
                  <a:lnTo>
                    <a:pt x="86" y="346"/>
                  </a:lnTo>
                  <a:close/>
                  <a:moveTo>
                    <a:pt x="102" y="248"/>
                  </a:moveTo>
                  <a:lnTo>
                    <a:pt x="102" y="248"/>
                  </a:lnTo>
                  <a:lnTo>
                    <a:pt x="102" y="247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2" y="247"/>
                  </a:lnTo>
                  <a:lnTo>
                    <a:pt x="102" y="248"/>
                  </a:lnTo>
                  <a:lnTo>
                    <a:pt x="102" y="248"/>
                  </a:lnTo>
                  <a:close/>
                  <a:moveTo>
                    <a:pt x="102" y="230"/>
                  </a:moveTo>
                  <a:lnTo>
                    <a:pt x="102" y="230"/>
                  </a:lnTo>
                  <a:lnTo>
                    <a:pt x="101" y="231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2" y="231"/>
                  </a:lnTo>
                  <a:lnTo>
                    <a:pt x="102" y="230"/>
                  </a:lnTo>
                  <a:lnTo>
                    <a:pt x="102" y="230"/>
                  </a:lnTo>
                  <a:close/>
                  <a:moveTo>
                    <a:pt x="298" y="82"/>
                  </a:moveTo>
                  <a:lnTo>
                    <a:pt x="298" y="82"/>
                  </a:lnTo>
                  <a:lnTo>
                    <a:pt x="295" y="84"/>
                  </a:lnTo>
                  <a:lnTo>
                    <a:pt x="295" y="84"/>
                  </a:lnTo>
                  <a:lnTo>
                    <a:pt x="292" y="84"/>
                  </a:lnTo>
                  <a:lnTo>
                    <a:pt x="292" y="84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8" y="82"/>
                  </a:lnTo>
                  <a:lnTo>
                    <a:pt x="298" y="82"/>
                  </a:lnTo>
                  <a:close/>
                  <a:moveTo>
                    <a:pt x="65" y="302"/>
                  </a:moveTo>
                  <a:lnTo>
                    <a:pt x="65" y="302"/>
                  </a:lnTo>
                  <a:lnTo>
                    <a:pt x="65" y="301"/>
                  </a:lnTo>
                  <a:lnTo>
                    <a:pt x="64" y="300"/>
                  </a:lnTo>
                  <a:lnTo>
                    <a:pt x="64" y="300"/>
                  </a:lnTo>
                  <a:lnTo>
                    <a:pt x="64" y="302"/>
                  </a:lnTo>
                  <a:lnTo>
                    <a:pt x="64" y="302"/>
                  </a:lnTo>
                  <a:lnTo>
                    <a:pt x="65" y="302"/>
                  </a:lnTo>
                  <a:lnTo>
                    <a:pt x="65" y="302"/>
                  </a:lnTo>
                  <a:close/>
                  <a:moveTo>
                    <a:pt x="224" y="184"/>
                  </a:moveTo>
                  <a:lnTo>
                    <a:pt x="224" y="184"/>
                  </a:lnTo>
                  <a:lnTo>
                    <a:pt x="227" y="183"/>
                  </a:lnTo>
                  <a:lnTo>
                    <a:pt x="227" y="182"/>
                  </a:lnTo>
                  <a:lnTo>
                    <a:pt x="227" y="182"/>
                  </a:lnTo>
                  <a:lnTo>
                    <a:pt x="226" y="183"/>
                  </a:lnTo>
                  <a:lnTo>
                    <a:pt x="224" y="184"/>
                  </a:lnTo>
                  <a:lnTo>
                    <a:pt x="224" y="184"/>
                  </a:lnTo>
                  <a:close/>
                  <a:moveTo>
                    <a:pt x="47" y="327"/>
                  </a:moveTo>
                  <a:lnTo>
                    <a:pt x="47" y="327"/>
                  </a:lnTo>
                  <a:lnTo>
                    <a:pt x="48" y="329"/>
                  </a:lnTo>
                  <a:lnTo>
                    <a:pt x="48" y="331"/>
                  </a:lnTo>
                  <a:lnTo>
                    <a:pt x="48" y="331"/>
                  </a:lnTo>
                  <a:lnTo>
                    <a:pt x="48" y="328"/>
                  </a:lnTo>
                  <a:lnTo>
                    <a:pt x="47" y="327"/>
                  </a:lnTo>
                  <a:lnTo>
                    <a:pt x="47" y="327"/>
                  </a:lnTo>
                  <a:close/>
                  <a:moveTo>
                    <a:pt x="314" y="84"/>
                  </a:moveTo>
                  <a:lnTo>
                    <a:pt x="314" y="84"/>
                  </a:lnTo>
                  <a:lnTo>
                    <a:pt x="311" y="85"/>
                  </a:lnTo>
                  <a:lnTo>
                    <a:pt x="311" y="85"/>
                  </a:lnTo>
                  <a:lnTo>
                    <a:pt x="312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4"/>
                  </a:lnTo>
                  <a:lnTo>
                    <a:pt x="314" y="84"/>
                  </a:lnTo>
                  <a:close/>
                  <a:moveTo>
                    <a:pt x="76" y="334"/>
                  </a:moveTo>
                  <a:lnTo>
                    <a:pt x="76" y="334"/>
                  </a:lnTo>
                  <a:lnTo>
                    <a:pt x="76" y="332"/>
                  </a:lnTo>
                  <a:lnTo>
                    <a:pt x="76" y="332"/>
                  </a:lnTo>
                  <a:lnTo>
                    <a:pt x="75" y="332"/>
                  </a:lnTo>
                  <a:lnTo>
                    <a:pt x="75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6" y="334"/>
                  </a:lnTo>
                  <a:lnTo>
                    <a:pt x="76" y="334"/>
                  </a:lnTo>
                  <a:close/>
                  <a:moveTo>
                    <a:pt x="219" y="194"/>
                  </a:moveTo>
                  <a:lnTo>
                    <a:pt x="219" y="194"/>
                  </a:lnTo>
                  <a:lnTo>
                    <a:pt x="220" y="194"/>
                  </a:lnTo>
                  <a:lnTo>
                    <a:pt x="221" y="192"/>
                  </a:lnTo>
                  <a:lnTo>
                    <a:pt x="221" y="192"/>
                  </a:lnTo>
                  <a:lnTo>
                    <a:pt x="220" y="193"/>
                  </a:lnTo>
                  <a:lnTo>
                    <a:pt x="219" y="194"/>
                  </a:lnTo>
                  <a:lnTo>
                    <a:pt x="219" y="194"/>
                  </a:lnTo>
                  <a:close/>
                  <a:moveTo>
                    <a:pt x="81" y="283"/>
                  </a:moveTo>
                  <a:lnTo>
                    <a:pt x="81" y="283"/>
                  </a:lnTo>
                  <a:lnTo>
                    <a:pt x="82" y="287"/>
                  </a:lnTo>
                  <a:lnTo>
                    <a:pt x="82" y="287"/>
                  </a:lnTo>
                  <a:lnTo>
                    <a:pt x="84" y="285"/>
                  </a:lnTo>
                  <a:lnTo>
                    <a:pt x="82" y="285"/>
                  </a:lnTo>
                  <a:lnTo>
                    <a:pt x="82" y="285"/>
                  </a:lnTo>
                  <a:lnTo>
                    <a:pt x="81" y="283"/>
                  </a:lnTo>
                  <a:lnTo>
                    <a:pt x="81" y="283"/>
                  </a:lnTo>
                  <a:close/>
                  <a:moveTo>
                    <a:pt x="177" y="251"/>
                  </a:moveTo>
                  <a:lnTo>
                    <a:pt x="177" y="251"/>
                  </a:lnTo>
                  <a:lnTo>
                    <a:pt x="173" y="251"/>
                  </a:lnTo>
                  <a:lnTo>
                    <a:pt x="173" y="251"/>
                  </a:lnTo>
                  <a:lnTo>
                    <a:pt x="175" y="253"/>
                  </a:lnTo>
                  <a:lnTo>
                    <a:pt x="176" y="251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7" y="251"/>
                  </a:lnTo>
                  <a:close/>
                  <a:moveTo>
                    <a:pt x="115" y="213"/>
                  </a:moveTo>
                  <a:lnTo>
                    <a:pt x="115" y="213"/>
                  </a:lnTo>
                  <a:lnTo>
                    <a:pt x="113" y="214"/>
                  </a:lnTo>
                  <a:lnTo>
                    <a:pt x="113" y="216"/>
                  </a:lnTo>
                  <a:lnTo>
                    <a:pt x="113" y="216"/>
                  </a:lnTo>
                  <a:lnTo>
                    <a:pt x="115" y="214"/>
                  </a:lnTo>
                  <a:lnTo>
                    <a:pt x="115" y="213"/>
                  </a:lnTo>
                  <a:lnTo>
                    <a:pt x="115" y="213"/>
                  </a:lnTo>
                  <a:close/>
                  <a:moveTo>
                    <a:pt x="37" y="321"/>
                  </a:moveTo>
                  <a:lnTo>
                    <a:pt x="37" y="321"/>
                  </a:lnTo>
                  <a:lnTo>
                    <a:pt x="37" y="322"/>
                  </a:lnTo>
                  <a:lnTo>
                    <a:pt x="38" y="324"/>
                  </a:lnTo>
                  <a:lnTo>
                    <a:pt x="38" y="324"/>
                  </a:lnTo>
                  <a:lnTo>
                    <a:pt x="38" y="322"/>
                  </a:lnTo>
                  <a:lnTo>
                    <a:pt x="37" y="321"/>
                  </a:lnTo>
                  <a:lnTo>
                    <a:pt x="37" y="321"/>
                  </a:lnTo>
                  <a:close/>
                  <a:moveTo>
                    <a:pt x="85" y="226"/>
                  </a:moveTo>
                  <a:lnTo>
                    <a:pt x="85" y="226"/>
                  </a:lnTo>
                  <a:lnTo>
                    <a:pt x="85" y="227"/>
                  </a:lnTo>
                  <a:lnTo>
                    <a:pt x="85" y="229"/>
                  </a:lnTo>
                  <a:lnTo>
                    <a:pt x="85" y="229"/>
                  </a:lnTo>
                  <a:lnTo>
                    <a:pt x="86" y="227"/>
                  </a:lnTo>
                  <a:lnTo>
                    <a:pt x="85" y="226"/>
                  </a:lnTo>
                  <a:lnTo>
                    <a:pt x="85" y="226"/>
                  </a:lnTo>
                  <a:close/>
                  <a:moveTo>
                    <a:pt x="285" y="31"/>
                  </a:moveTo>
                  <a:lnTo>
                    <a:pt x="285" y="31"/>
                  </a:lnTo>
                  <a:lnTo>
                    <a:pt x="291" y="30"/>
                  </a:lnTo>
                  <a:lnTo>
                    <a:pt x="291" y="30"/>
                  </a:lnTo>
                  <a:lnTo>
                    <a:pt x="290" y="28"/>
                  </a:lnTo>
                  <a:lnTo>
                    <a:pt x="290" y="28"/>
                  </a:lnTo>
                  <a:lnTo>
                    <a:pt x="288" y="30"/>
                  </a:lnTo>
                  <a:lnTo>
                    <a:pt x="285" y="31"/>
                  </a:lnTo>
                  <a:lnTo>
                    <a:pt x="285" y="31"/>
                  </a:lnTo>
                  <a:close/>
                  <a:moveTo>
                    <a:pt x="300" y="76"/>
                  </a:moveTo>
                  <a:lnTo>
                    <a:pt x="300" y="76"/>
                  </a:lnTo>
                  <a:lnTo>
                    <a:pt x="297" y="78"/>
                  </a:lnTo>
                  <a:lnTo>
                    <a:pt x="297" y="78"/>
                  </a:lnTo>
                  <a:lnTo>
                    <a:pt x="300" y="79"/>
                  </a:lnTo>
                  <a:lnTo>
                    <a:pt x="300" y="79"/>
                  </a:lnTo>
                  <a:lnTo>
                    <a:pt x="300" y="78"/>
                  </a:lnTo>
                  <a:lnTo>
                    <a:pt x="300" y="76"/>
                  </a:lnTo>
                  <a:lnTo>
                    <a:pt x="300" y="76"/>
                  </a:lnTo>
                  <a:close/>
                  <a:moveTo>
                    <a:pt x="79" y="298"/>
                  </a:moveTo>
                  <a:lnTo>
                    <a:pt x="79" y="298"/>
                  </a:lnTo>
                  <a:lnTo>
                    <a:pt x="81" y="295"/>
                  </a:lnTo>
                  <a:lnTo>
                    <a:pt x="81" y="295"/>
                  </a:lnTo>
                  <a:lnTo>
                    <a:pt x="79" y="295"/>
                  </a:lnTo>
                  <a:lnTo>
                    <a:pt x="79" y="295"/>
                  </a:lnTo>
                  <a:lnTo>
                    <a:pt x="79" y="297"/>
                  </a:lnTo>
                  <a:lnTo>
                    <a:pt x="79" y="298"/>
                  </a:lnTo>
                  <a:lnTo>
                    <a:pt x="79" y="298"/>
                  </a:lnTo>
                  <a:close/>
                  <a:moveTo>
                    <a:pt x="101" y="284"/>
                  </a:moveTo>
                  <a:lnTo>
                    <a:pt x="101" y="284"/>
                  </a:lnTo>
                  <a:lnTo>
                    <a:pt x="101" y="285"/>
                  </a:lnTo>
                  <a:lnTo>
                    <a:pt x="101" y="285"/>
                  </a:lnTo>
                  <a:lnTo>
                    <a:pt x="102" y="285"/>
                  </a:lnTo>
                  <a:lnTo>
                    <a:pt x="102" y="285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1" y="284"/>
                  </a:lnTo>
                  <a:lnTo>
                    <a:pt x="101" y="284"/>
                  </a:lnTo>
                  <a:close/>
                  <a:moveTo>
                    <a:pt x="192" y="246"/>
                  </a:moveTo>
                  <a:lnTo>
                    <a:pt x="192" y="246"/>
                  </a:lnTo>
                  <a:lnTo>
                    <a:pt x="190" y="247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2" y="247"/>
                  </a:lnTo>
                  <a:lnTo>
                    <a:pt x="192" y="246"/>
                  </a:lnTo>
                  <a:lnTo>
                    <a:pt x="192" y="246"/>
                  </a:lnTo>
                  <a:close/>
                  <a:moveTo>
                    <a:pt x="68" y="338"/>
                  </a:moveTo>
                  <a:lnTo>
                    <a:pt x="68" y="338"/>
                  </a:lnTo>
                  <a:lnTo>
                    <a:pt x="71" y="339"/>
                  </a:lnTo>
                  <a:lnTo>
                    <a:pt x="72" y="339"/>
                  </a:lnTo>
                  <a:lnTo>
                    <a:pt x="72" y="339"/>
                  </a:lnTo>
                  <a:lnTo>
                    <a:pt x="71" y="338"/>
                  </a:lnTo>
                  <a:lnTo>
                    <a:pt x="68" y="338"/>
                  </a:lnTo>
                  <a:lnTo>
                    <a:pt x="68" y="338"/>
                  </a:lnTo>
                  <a:close/>
                  <a:moveTo>
                    <a:pt x="112" y="209"/>
                  </a:moveTo>
                  <a:lnTo>
                    <a:pt x="112" y="209"/>
                  </a:lnTo>
                  <a:lnTo>
                    <a:pt x="112" y="210"/>
                  </a:lnTo>
                  <a:lnTo>
                    <a:pt x="112" y="211"/>
                  </a:lnTo>
                  <a:lnTo>
                    <a:pt x="112" y="211"/>
                  </a:lnTo>
                  <a:lnTo>
                    <a:pt x="113" y="210"/>
                  </a:lnTo>
                  <a:lnTo>
                    <a:pt x="113" y="210"/>
                  </a:lnTo>
                  <a:lnTo>
                    <a:pt x="113" y="209"/>
                  </a:lnTo>
                  <a:lnTo>
                    <a:pt x="113" y="209"/>
                  </a:lnTo>
                  <a:lnTo>
                    <a:pt x="112" y="209"/>
                  </a:lnTo>
                  <a:lnTo>
                    <a:pt x="112" y="209"/>
                  </a:lnTo>
                  <a:close/>
                  <a:moveTo>
                    <a:pt x="132" y="177"/>
                  </a:moveTo>
                  <a:lnTo>
                    <a:pt x="132" y="177"/>
                  </a:lnTo>
                  <a:lnTo>
                    <a:pt x="133" y="176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32" y="177"/>
                  </a:lnTo>
                  <a:lnTo>
                    <a:pt x="132" y="177"/>
                  </a:lnTo>
                  <a:close/>
                  <a:moveTo>
                    <a:pt x="180" y="237"/>
                  </a:moveTo>
                  <a:lnTo>
                    <a:pt x="180" y="237"/>
                  </a:lnTo>
                  <a:lnTo>
                    <a:pt x="179" y="237"/>
                  </a:lnTo>
                  <a:lnTo>
                    <a:pt x="179" y="237"/>
                  </a:lnTo>
                  <a:lnTo>
                    <a:pt x="177" y="237"/>
                  </a:lnTo>
                  <a:lnTo>
                    <a:pt x="177" y="237"/>
                  </a:lnTo>
                  <a:lnTo>
                    <a:pt x="179" y="238"/>
                  </a:lnTo>
                  <a:lnTo>
                    <a:pt x="180" y="238"/>
                  </a:lnTo>
                  <a:lnTo>
                    <a:pt x="180" y="238"/>
                  </a:lnTo>
                  <a:lnTo>
                    <a:pt x="180" y="237"/>
                  </a:lnTo>
                  <a:lnTo>
                    <a:pt x="180" y="237"/>
                  </a:lnTo>
                  <a:close/>
                  <a:moveTo>
                    <a:pt x="133" y="216"/>
                  </a:moveTo>
                  <a:lnTo>
                    <a:pt x="133" y="216"/>
                  </a:lnTo>
                  <a:lnTo>
                    <a:pt x="133" y="217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16"/>
                  </a:lnTo>
                  <a:lnTo>
                    <a:pt x="133" y="216"/>
                  </a:lnTo>
                  <a:close/>
                  <a:moveTo>
                    <a:pt x="318" y="84"/>
                  </a:moveTo>
                  <a:lnTo>
                    <a:pt x="318" y="84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5"/>
                  </a:lnTo>
                  <a:lnTo>
                    <a:pt x="317" y="85"/>
                  </a:lnTo>
                  <a:lnTo>
                    <a:pt x="318" y="84"/>
                  </a:lnTo>
                  <a:lnTo>
                    <a:pt x="318" y="84"/>
                  </a:lnTo>
                  <a:close/>
                  <a:moveTo>
                    <a:pt x="202" y="244"/>
                  </a:moveTo>
                  <a:lnTo>
                    <a:pt x="202" y="244"/>
                  </a:lnTo>
                  <a:lnTo>
                    <a:pt x="203" y="243"/>
                  </a:lnTo>
                  <a:lnTo>
                    <a:pt x="203" y="243"/>
                  </a:lnTo>
                  <a:lnTo>
                    <a:pt x="203" y="241"/>
                  </a:lnTo>
                  <a:lnTo>
                    <a:pt x="203" y="241"/>
                  </a:lnTo>
                  <a:lnTo>
                    <a:pt x="202" y="243"/>
                  </a:lnTo>
                  <a:lnTo>
                    <a:pt x="202" y="244"/>
                  </a:lnTo>
                  <a:lnTo>
                    <a:pt x="202" y="244"/>
                  </a:lnTo>
                  <a:close/>
                  <a:moveTo>
                    <a:pt x="67" y="284"/>
                  </a:moveTo>
                  <a:lnTo>
                    <a:pt x="67" y="284"/>
                  </a:lnTo>
                  <a:lnTo>
                    <a:pt x="67" y="283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7" y="284"/>
                  </a:lnTo>
                  <a:lnTo>
                    <a:pt x="67" y="284"/>
                  </a:lnTo>
                  <a:close/>
                  <a:moveTo>
                    <a:pt x="34" y="318"/>
                  </a:moveTo>
                  <a:lnTo>
                    <a:pt x="34" y="318"/>
                  </a:lnTo>
                  <a:lnTo>
                    <a:pt x="34" y="318"/>
                  </a:lnTo>
                  <a:lnTo>
                    <a:pt x="34" y="318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5"/>
                  </a:lnTo>
                  <a:lnTo>
                    <a:pt x="34" y="318"/>
                  </a:lnTo>
                  <a:lnTo>
                    <a:pt x="34" y="318"/>
                  </a:lnTo>
                  <a:close/>
                  <a:moveTo>
                    <a:pt x="106" y="216"/>
                  </a:moveTo>
                  <a:lnTo>
                    <a:pt x="106" y="216"/>
                  </a:lnTo>
                  <a:lnTo>
                    <a:pt x="106" y="216"/>
                  </a:lnTo>
                  <a:lnTo>
                    <a:pt x="106" y="216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6" y="216"/>
                  </a:lnTo>
                  <a:lnTo>
                    <a:pt x="106" y="216"/>
                  </a:lnTo>
                  <a:close/>
                  <a:moveTo>
                    <a:pt x="129" y="170"/>
                  </a:moveTo>
                  <a:lnTo>
                    <a:pt x="129" y="170"/>
                  </a:lnTo>
                  <a:lnTo>
                    <a:pt x="126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9" y="170"/>
                  </a:lnTo>
                  <a:lnTo>
                    <a:pt x="129" y="170"/>
                  </a:lnTo>
                  <a:close/>
                  <a:moveTo>
                    <a:pt x="237" y="162"/>
                  </a:moveTo>
                  <a:lnTo>
                    <a:pt x="237" y="162"/>
                  </a:lnTo>
                  <a:lnTo>
                    <a:pt x="236" y="163"/>
                  </a:lnTo>
                  <a:lnTo>
                    <a:pt x="234" y="165"/>
                  </a:lnTo>
                  <a:lnTo>
                    <a:pt x="234" y="165"/>
                  </a:lnTo>
                  <a:lnTo>
                    <a:pt x="236" y="163"/>
                  </a:lnTo>
                  <a:lnTo>
                    <a:pt x="237" y="162"/>
                  </a:lnTo>
                  <a:lnTo>
                    <a:pt x="237" y="162"/>
                  </a:lnTo>
                  <a:close/>
                  <a:moveTo>
                    <a:pt x="47" y="307"/>
                  </a:moveTo>
                  <a:lnTo>
                    <a:pt x="47" y="307"/>
                  </a:lnTo>
                  <a:lnTo>
                    <a:pt x="48" y="304"/>
                  </a:lnTo>
                  <a:lnTo>
                    <a:pt x="47" y="302"/>
                  </a:lnTo>
                  <a:lnTo>
                    <a:pt x="47" y="302"/>
                  </a:lnTo>
                  <a:lnTo>
                    <a:pt x="47" y="307"/>
                  </a:lnTo>
                  <a:lnTo>
                    <a:pt x="47" y="307"/>
                  </a:lnTo>
                  <a:close/>
                  <a:moveTo>
                    <a:pt x="253" y="184"/>
                  </a:moveTo>
                  <a:lnTo>
                    <a:pt x="253" y="184"/>
                  </a:lnTo>
                  <a:lnTo>
                    <a:pt x="253" y="184"/>
                  </a:lnTo>
                  <a:lnTo>
                    <a:pt x="253" y="184"/>
                  </a:lnTo>
                  <a:lnTo>
                    <a:pt x="254" y="182"/>
                  </a:lnTo>
                  <a:lnTo>
                    <a:pt x="254" y="182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3" y="184"/>
                  </a:lnTo>
                  <a:lnTo>
                    <a:pt x="253" y="184"/>
                  </a:lnTo>
                  <a:close/>
                  <a:moveTo>
                    <a:pt x="118" y="172"/>
                  </a:moveTo>
                  <a:lnTo>
                    <a:pt x="118" y="172"/>
                  </a:lnTo>
                  <a:lnTo>
                    <a:pt x="121" y="172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2"/>
                  </a:lnTo>
                  <a:lnTo>
                    <a:pt x="118" y="172"/>
                  </a:lnTo>
                  <a:close/>
                  <a:moveTo>
                    <a:pt x="105" y="277"/>
                  </a:moveTo>
                  <a:lnTo>
                    <a:pt x="105" y="277"/>
                  </a:lnTo>
                  <a:lnTo>
                    <a:pt x="103" y="280"/>
                  </a:lnTo>
                  <a:lnTo>
                    <a:pt x="103" y="281"/>
                  </a:lnTo>
                  <a:lnTo>
                    <a:pt x="103" y="281"/>
                  </a:lnTo>
                  <a:lnTo>
                    <a:pt x="105" y="277"/>
                  </a:lnTo>
                  <a:lnTo>
                    <a:pt x="105" y="277"/>
                  </a:lnTo>
                  <a:close/>
                  <a:moveTo>
                    <a:pt x="68" y="265"/>
                  </a:moveTo>
                  <a:lnTo>
                    <a:pt x="68" y="265"/>
                  </a:lnTo>
                  <a:lnTo>
                    <a:pt x="68" y="264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4"/>
                  </a:lnTo>
                  <a:lnTo>
                    <a:pt x="68" y="265"/>
                  </a:lnTo>
                  <a:lnTo>
                    <a:pt x="68" y="265"/>
                  </a:lnTo>
                  <a:close/>
                  <a:moveTo>
                    <a:pt x="312" y="91"/>
                  </a:moveTo>
                  <a:lnTo>
                    <a:pt x="312" y="91"/>
                  </a:lnTo>
                  <a:lnTo>
                    <a:pt x="315" y="91"/>
                  </a:lnTo>
                  <a:lnTo>
                    <a:pt x="315" y="91"/>
                  </a:lnTo>
                  <a:lnTo>
                    <a:pt x="314" y="89"/>
                  </a:lnTo>
                  <a:lnTo>
                    <a:pt x="312" y="91"/>
                  </a:lnTo>
                  <a:lnTo>
                    <a:pt x="312" y="91"/>
                  </a:lnTo>
                  <a:close/>
                  <a:moveTo>
                    <a:pt x="261" y="82"/>
                  </a:moveTo>
                  <a:lnTo>
                    <a:pt x="261" y="82"/>
                  </a:lnTo>
                  <a:lnTo>
                    <a:pt x="263" y="84"/>
                  </a:lnTo>
                  <a:lnTo>
                    <a:pt x="265" y="84"/>
                  </a:lnTo>
                  <a:lnTo>
                    <a:pt x="265" y="84"/>
                  </a:lnTo>
                  <a:lnTo>
                    <a:pt x="261" y="82"/>
                  </a:lnTo>
                  <a:lnTo>
                    <a:pt x="261" y="82"/>
                  </a:lnTo>
                  <a:close/>
                  <a:moveTo>
                    <a:pt x="271" y="74"/>
                  </a:moveTo>
                  <a:lnTo>
                    <a:pt x="271" y="74"/>
                  </a:lnTo>
                  <a:lnTo>
                    <a:pt x="271" y="71"/>
                  </a:lnTo>
                  <a:lnTo>
                    <a:pt x="271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1" y="74"/>
                  </a:lnTo>
                  <a:lnTo>
                    <a:pt x="271" y="74"/>
                  </a:lnTo>
                  <a:close/>
                  <a:moveTo>
                    <a:pt x="287" y="105"/>
                  </a:moveTo>
                  <a:lnTo>
                    <a:pt x="287" y="105"/>
                  </a:lnTo>
                  <a:lnTo>
                    <a:pt x="287" y="106"/>
                  </a:lnTo>
                  <a:lnTo>
                    <a:pt x="287" y="106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7" y="105"/>
                  </a:lnTo>
                  <a:lnTo>
                    <a:pt x="287" y="105"/>
                  </a:lnTo>
                  <a:close/>
                  <a:moveTo>
                    <a:pt x="265" y="135"/>
                  </a:moveTo>
                  <a:lnTo>
                    <a:pt x="265" y="135"/>
                  </a:lnTo>
                  <a:lnTo>
                    <a:pt x="264" y="138"/>
                  </a:lnTo>
                  <a:lnTo>
                    <a:pt x="264" y="138"/>
                  </a:lnTo>
                  <a:lnTo>
                    <a:pt x="265" y="136"/>
                  </a:lnTo>
                  <a:lnTo>
                    <a:pt x="265" y="135"/>
                  </a:lnTo>
                  <a:lnTo>
                    <a:pt x="265" y="135"/>
                  </a:lnTo>
                  <a:close/>
                  <a:moveTo>
                    <a:pt x="103" y="236"/>
                  </a:moveTo>
                  <a:lnTo>
                    <a:pt x="103" y="236"/>
                  </a:lnTo>
                  <a:lnTo>
                    <a:pt x="102" y="236"/>
                  </a:lnTo>
                  <a:lnTo>
                    <a:pt x="103" y="237"/>
                  </a:lnTo>
                  <a:lnTo>
                    <a:pt x="103" y="237"/>
                  </a:lnTo>
                  <a:lnTo>
                    <a:pt x="103" y="237"/>
                  </a:lnTo>
                  <a:lnTo>
                    <a:pt x="103" y="236"/>
                  </a:lnTo>
                  <a:lnTo>
                    <a:pt x="103" y="236"/>
                  </a:lnTo>
                  <a:close/>
                  <a:moveTo>
                    <a:pt x="57" y="292"/>
                  </a:moveTo>
                  <a:lnTo>
                    <a:pt x="57" y="292"/>
                  </a:lnTo>
                  <a:lnTo>
                    <a:pt x="57" y="288"/>
                  </a:lnTo>
                  <a:lnTo>
                    <a:pt x="57" y="288"/>
                  </a:lnTo>
                  <a:lnTo>
                    <a:pt x="55" y="291"/>
                  </a:lnTo>
                  <a:lnTo>
                    <a:pt x="57" y="292"/>
                  </a:lnTo>
                  <a:lnTo>
                    <a:pt x="57" y="292"/>
                  </a:lnTo>
                  <a:close/>
                  <a:moveTo>
                    <a:pt x="92" y="288"/>
                  </a:moveTo>
                  <a:lnTo>
                    <a:pt x="92" y="288"/>
                  </a:lnTo>
                  <a:lnTo>
                    <a:pt x="92" y="288"/>
                  </a:lnTo>
                  <a:lnTo>
                    <a:pt x="92" y="288"/>
                  </a:lnTo>
                  <a:lnTo>
                    <a:pt x="91" y="284"/>
                  </a:lnTo>
                  <a:lnTo>
                    <a:pt x="91" y="284"/>
                  </a:lnTo>
                  <a:lnTo>
                    <a:pt x="91" y="287"/>
                  </a:lnTo>
                  <a:lnTo>
                    <a:pt x="92" y="288"/>
                  </a:lnTo>
                  <a:lnTo>
                    <a:pt x="92" y="288"/>
                  </a:lnTo>
                  <a:close/>
                  <a:moveTo>
                    <a:pt x="122" y="190"/>
                  </a:moveTo>
                  <a:lnTo>
                    <a:pt x="122" y="190"/>
                  </a:lnTo>
                  <a:lnTo>
                    <a:pt x="123" y="189"/>
                  </a:lnTo>
                  <a:lnTo>
                    <a:pt x="123" y="189"/>
                  </a:lnTo>
                  <a:lnTo>
                    <a:pt x="121" y="187"/>
                  </a:lnTo>
                  <a:lnTo>
                    <a:pt x="121" y="187"/>
                  </a:lnTo>
                  <a:lnTo>
                    <a:pt x="122" y="190"/>
                  </a:lnTo>
                  <a:lnTo>
                    <a:pt x="122" y="190"/>
                  </a:lnTo>
                  <a:close/>
                  <a:moveTo>
                    <a:pt x="101" y="241"/>
                  </a:moveTo>
                  <a:lnTo>
                    <a:pt x="101" y="241"/>
                  </a:lnTo>
                  <a:lnTo>
                    <a:pt x="102" y="240"/>
                  </a:lnTo>
                  <a:lnTo>
                    <a:pt x="101" y="240"/>
                  </a:lnTo>
                  <a:lnTo>
                    <a:pt x="101" y="240"/>
                  </a:lnTo>
                  <a:lnTo>
                    <a:pt x="101" y="241"/>
                  </a:lnTo>
                  <a:lnTo>
                    <a:pt x="101" y="241"/>
                  </a:lnTo>
                  <a:close/>
                  <a:moveTo>
                    <a:pt x="61" y="264"/>
                  </a:moveTo>
                  <a:lnTo>
                    <a:pt x="61" y="264"/>
                  </a:lnTo>
                  <a:lnTo>
                    <a:pt x="61" y="267"/>
                  </a:lnTo>
                  <a:lnTo>
                    <a:pt x="61" y="267"/>
                  </a:lnTo>
                  <a:lnTo>
                    <a:pt x="62" y="265"/>
                  </a:lnTo>
                  <a:lnTo>
                    <a:pt x="61" y="264"/>
                  </a:lnTo>
                  <a:lnTo>
                    <a:pt x="61" y="264"/>
                  </a:lnTo>
                  <a:close/>
                  <a:moveTo>
                    <a:pt x="67" y="270"/>
                  </a:moveTo>
                  <a:lnTo>
                    <a:pt x="67" y="270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8"/>
                  </a:lnTo>
                  <a:lnTo>
                    <a:pt x="67" y="270"/>
                  </a:lnTo>
                  <a:lnTo>
                    <a:pt x="67" y="270"/>
                  </a:lnTo>
                  <a:close/>
                  <a:moveTo>
                    <a:pt x="59" y="315"/>
                  </a:moveTo>
                  <a:lnTo>
                    <a:pt x="59" y="315"/>
                  </a:lnTo>
                  <a:lnTo>
                    <a:pt x="62" y="317"/>
                  </a:lnTo>
                  <a:lnTo>
                    <a:pt x="62" y="317"/>
                  </a:lnTo>
                  <a:lnTo>
                    <a:pt x="62" y="315"/>
                  </a:lnTo>
                  <a:lnTo>
                    <a:pt x="59" y="315"/>
                  </a:lnTo>
                  <a:lnTo>
                    <a:pt x="59" y="315"/>
                  </a:lnTo>
                  <a:close/>
                  <a:moveTo>
                    <a:pt x="274" y="136"/>
                  </a:moveTo>
                  <a:lnTo>
                    <a:pt x="274" y="136"/>
                  </a:lnTo>
                  <a:lnTo>
                    <a:pt x="273" y="138"/>
                  </a:lnTo>
                  <a:lnTo>
                    <a:pt x="273" y="139"/>
                  </a:lnTo>
                  <a:lnTo>
                    <a:pt x="273" y="139"/>
                  </a:lnTo>
                  <a:lnTo>
                    <a:pt x="274" y="136"/>
                  </a:lnTo>
                  <a:lnTo>
                    <a:pt x="274" y="136"/>
                  </a:lnTo>
                  <a:close/>
                  <a:moveTo>
                    <a:pt x="88" y="291"/>
                  </a:moveTo>
                  <a:lnTo>
                    <a:pt x="88" y="291"/>
                  </a:lnTo>
                  <a:lnTo>
                    <a:pt x="88" y="294"/>
                  </a:lnTo>
                  <a:lnTo>
                    <a:pt x="88" y="295"/>
                  </a:lnTo>
                  <a:lnTo>
                    <a:pt x="88" y="295"/>
                  </a:lnTo>
                  <a:lnTo>
                    <a:pt x="88" y="291"/>
                  </a:lnTo>
                  <a:lnTo>
                    <a:pt x="88" y="291"/>
                  </a:lnTo>
                  <a:close/>
                  <a:moveTo>
                    <a:pt x="304" y="49"/>
                  </a:moveTo>
                  <a:lnTo>
                    <a:pt x="304" y="49"/>
                  </a:lnTo>
                  <a:lnTo>
                    <a:pt x="305" y="48"/>
                  </a:lnTo>
                  <a:lnTo>
                    <a:pt x="304" y="47"/>
                  </a:lnTo>
                  <a:lnTo>
                    <a:pt x="304" y="47"/>
                  </a:lnTo>
                  <a:lnTo>
                    <a:pt x="304" y="49"/>
                  </a:lnTo>
                  <a:lnTo>
                    <a:pt x="304" y="49"/>
                  </a:lnTo>
                  <a:close/>
                  <a:moveTo>
                    <a:pt x="273" y="94"/>
                  </a:moveTo>
                  <a:lnTo>
                    <a:pt x="273" y="94"/>
                  </a:lnTo>
                  <a:lnTo>
                    <a:pt x="274" y="91"/>
                  </a:lnTo>
                  <a:lnTo>
                    <a:pt x="274" y="91"/>
                  </a:lnTo>
                  <a:lnTo>
                    <a:pt x="273" y="92"/>
                  </a:lnTo>
                  <a:lnTo>
                    <a:pt x="273" y="94"/>
                  </a:lnTo>
                  <a:lnTo>
                    <a:pt x="273" y="94"/>
                  </a:lnTo>
                  <a:close/>
                  <a:moveTo>
                    <a:pt x="88" y="230"/>
                  </a:moveTo>
                  <a:lnTo>
                    <a:pt x="88" y="230"/>
                  </a:lnTo>
                  <a:lnTo>
                    <a:pt x="86" y="231"/>
                  </a:lnTo>
                  <a:lnTo>
                    <a:pt x="86" y="233"/>
                  </a:lnTo>
                  <a:lnTo>
                    <a:pt x="86" y="233"/>
                  </a:lnTo>
                  <a:lnTo>
                    <a:pt x="88" y="231"/>
                  </a:lnTo>
                  <a:lnTo>
                    <a:pt x="88" y="230"/>
                  </a:lnTo>
                  <a:lnTo>
                    <a:pt x="88" y="230"/>
                  </a:lnTo>
                  <a:close/>
                  <a:moveTo>
                    <a:pt x="76" y="234"/>
                  </a:moveTo>
                  <a:lnTo>
                    <a:pt x="76" y="234"/>
                  </a:lnTo>
                  <a:lnTo>
                    <a:pt x="78" y="233"/>
                  </a:lnTo>
                  <a:lnTo>
                    <a:pt x="76" y="231"/>
                  </a:lnTo>
                  <a:lnTo>
                    <a:pt x="76" y="231"/>
                  </a:lnTo>
                  <a:lnTo>
                    <a:pt x="76" y="234"/>
                  </a:lnTo>
                  <a:lnTo>
                    <a:pt x="76" y="234"/>
                  </a:lnTo>
                  <a:close/>
                  <a:moveTo>
                    <a:pt x="231" y="170"/>
                  </a:moveTo>
                  <a:lnTo>
                    <a:pt x="231" y="170"/>
                  </a:lnTo>
                  <a:lnTo>
                    <a:pt x="233" y="167"/>
                  </a:lnTo>
                  <a:lnTo>
                    <a:pt x="233" y="167"/>
                  </a:lnTo>
                  <a:lnTo>
                    <a:pt x="231" y="169"/>
                  </a:lnTo>
                  <a:lnTo>
                    <a:pt x="231" y="170"/>
                  </a:lnTo>
                  <a:lnTo>
                    <a:pt x="231" y="170"/>
                  </a:lnTo>
                  <a:close/>
                  <a:moveTo>
                    <a:pt x="111" y="219"/>
                  </a:moveTo>
                  <a:lnTo>
                    <a:pt x="111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08" y="220"/>
                  </a:lnTo>
                  <a:lnTo>
                    <a:pt x="108" y="220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11" y="219"/>
                  </a:lnTo>
                  <a:lnTo>
                    <a:pt x="111" y="219"/>
                  </a:lnTo>
                  <a:close/>
                  <a:moveTo>
                    <a:pt x="295" y="58"/>
                  </a:moveTo>
                  <a:lnTo>
                    <a:pt x="295" y="58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5" y="59"/>
                  </a:lnTo>
                  <a:lnTo>
                    <a:pt x="295" y="59"/>
                  </a:lnTo>
                  <a:lnTo>
                    <a:pt x="295" y="58"/>
                  </a:lnTo>
                  <a:lnTo>
                    <a:pt x="295" y="58"/>
                  </a:lnTo>
                  <a:close/>
                  <a:moveTo>
                    <a:pt x="267" y="67"/>
                  </a:moveTo>
                  <a:lnTo>
                    <a:pt x="267" y="67"/>
                  </a:lnTo>
                  <a:lnTo>
                    <a:pt x="267" y="64"/>
                  </a:lnTo>
                  <a:lnTo>
                    <a:pt x="267" y="64"/>
                  </a:lnTo>
                  <a:lnTo>
                    <a:pt x="265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7" y="67"/>
                  </a:lnTo>
                  <a:close/>
                  <a:moveTo>
                    <a:pt x="91" y="300"/>
                  </a:moveTo>
                  <a:lnTo>
                    <a:pt x="91" y="300"/>
                  </a:lnTo>
                  <a:lnTo>
                    <a:pt x="89" y="298"/>
                  </a:lnTo>
                  <a:lnTo>
                    <a:pt x="89" y="298"/>
                  </a:lnTo>
                  <a:lnTo>
                    <a:pt x="91" y="301"/>
                  </a:lnTo>
                  <a:lnTo>
                    <a:pt x="91" y="301"/>
                  </a:lnTo>
                  <a:lnTo>
                    <a:pt x="91" y="300"/>
                  </a:lnTo>
                  <a:lnTo>
                    <a:pt x="91" y="300"/>
                  </a:lnTo>
                  <a:close/>
                  <a:moveTo>
                    <a:pt x="111" y="183"/>
                  </a:moveTo>
                  <a:lnTo>
                    <a:pt x="111" y="183"/>
                  </a:lnTo>
                  <a:lnTo>
                    <a:pt x="111" y="183"/>
                  </a:lnTo>
                  <a:lnTo>
                    <a:pt x="111" y="183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1" y="183"/>
                  </a:lnTo>
                  <a:lnTo>
                    <a:pt x="111" y="183"/>
                  </a:lnTo>
                  <a:close/>
                  <a:moveTo>
                    <a:pt x="155" y="237"/>
                  </a:moveTo>
                  <a:lnTo>
                    <a:pt x="155" y="237"/>
                  </a:lnTo>
                  <a:lnTo>
                    <a:pt x="153" y="237"/>
                  </a:lnTo>
                  <a:lnTo>
                    <a:pt x="153" y="237"/>
                  </a:lnTo>
                  <a:lnTo>
                    <a:pt x="155" y="238"/>
                  </a:lnTo>
                  <a:lnTo>
                    <a:pt x="155" y="238"/>
                  </a:lnTo>
                  <a:lnTo>
                    <a:pt x="155" y="237"/>
                  </a:lnTo>
                  <a:lnTo>
                    <a:pt x="155" y="237"/>
                  </a:lnTo>
                  <a:close/>
                  <a:moveTo>
                    <a:pt x="95" y="236"/>
                  </a:moveTo>
                  <a:lnTo>
                    <a:pt x="95" y="236"/>
                  </a:lnTo>
                  <a:lnTo>
                    <a:pt x="94" y="237"/>
                  </a:lnTo>
                  <a:lnTo>
                    <a:pt x="94" y="238"/>
                  </a:lnTo>
                  <a:lnTo>
                    <a:pt x="94" y="238"/>
                  </a:lnTo>
                  <a:lnTo>
                    <a:pt x="95" y="236"/>
                  </a:lnTo>
                  <a:lnTo>
                    <a:pt x="95" y="236"/>
                  </a:lnTo>
                  <a:close/>
                  <a:moveTo>
                    <a:pt x="75" y="283"/>
                  </a:moveTo>
                  <a:lnTo>
                    <a:pt x="75" y="283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5" y="283"/>
                  </a:lnTo>
                  <a:lnTo>
                    <a:pt x="75" y="283"/>
                  </a:lnTo>
                  <a:lnTo>
                    <a:pt x="75" y="283"/>
                  </a:lnTo>
                  <a:close/>
                  <a:moveTo>
                    <a:pt x="61" y="308"/>
                  </a:moveTo>
                  <a:lnTo>
                    <a:pt x="61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2" y="307"/>
                  </a:lnTo>
                  <a:lnTo>
                    <a:pt x="62" y="307"/>
                  </a:lnTo>
                  <a:lnTo>
                    <a:pt x="61" y="308"/>
                  </a:lnTo>
                  <a:lnTo>
                    <a:pt x="61" y="308"/>
                  </a:lnTo>
                  <a:close/>
                  <a:moveTo>
                    <a:pt x="84" y="337"/>
                  </a:moveTo>
                  <a:lnTo>
                    <a:pt x="84" y="337"/>
                  </a:lnTo>
                  <a:lnTo>
                    <a:pt x="84" y="334"/>
                  </a:lnTo>
                  <a:lnTo>
                    <a:pt x="84" y="334"/>
                  </a:lnTo>
                  <a:lnTo>
                    <a:pt x="84" y="335"/>
                  </a:lnTo>
                  <a:lnTo>
                    <a:pt x="84" y="335"/>
                  </a:lnTo>
                  <a:lnTo>
                    <a:pt x="84" y="337"/>
                  </a:lnTo>
                  <a:lnTo>
                    <a:pt x="84" y="337"/>
                  </a:lnTo>
                  <a:close/>
                  <a:moveTo>
                    <a:pt x="307" y="81"/>
                  </a:moveTo>
                  <a:lnTo>
                    <a:pt x="307" y="81"/>
                  </a:lnTo>
                  <a:lnTo>
                    <a:pt x="305" y="81"/>
                  </a:lnTo>
                  <a:lnTo>
                    <a:pt x="304" y="82"/>
                  </a:lnTo>
                  <a:lnTo>
                    <a:pt x="304" y="82"/>
                  </a:lnTo>
                  <a:lnTo>
                    <a:pt x="307" y="81"/>
                  </a:lnTo>
                  <a:lnTo>
                    <a:pt x="307" y="81"/>
                  </a:lnTo>
                  <a:close/>
                  <a:moveTo>
                    <a:pt x="318" y="42"/>
                  </a:moveTo>
                  <a:lnTo>
                    <a:pt x="318" y="42"/>
                  </a:lnTo>
                  <a:lnTo>
                    <a:pt x="318" y="42"/>
                  </a:lnTo>
                  <a:lnTo>
                    <a:pt x="318" y="42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8" y="42"/>
                  </a:lnTo>
                  <a:lnTo>
                    <a:pt x="318" y="42"/>
                  </a:lnTo>
                  <a:close/>
                  <a:moveTo>
                    <a:pt x="240" y="184"/>
                  </a:moveTo>
                  <a:lnTo>
                    <a:pt x="240" y="184"/>
                  </a:lnTo>
                  <a:lnTo>
                    <a:pt x="238" y="186"/>
                  </a:lnTo>
                  <a:lnTo>
                    <a:pt x="238" y="187"/>
                  </a:lnTo>
                  <a:lnTo>
                    <a:pt x="238" y="187"/>
                  </a:lnTo>
                  <a:lnTo>
                    <a:pt x="240" y="184"/>
                  </a:lnTo>
                  <a:lnTo>
                    <a:pt x="240" y="184"/>
                  </a:lnTo>
                  <a:close/>
                  <a:moveTo>
                    <a:pt x="79" y="291"/>
                  </a:moveTo>
                  <a:lnTo>
                    <a:pt x="79" y="291"/>
                  </a:lnTo>
                  <a:lnTo>
                    <a:pt x="79" y="292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79" y="291"/>
                  </a:lnTo>
                  <a:lnTo>
                    <a:pt x="79" y="291"/>
                  </a:lnTo>
                  <a:close/>
                  <a:moveTo>
                    <a:pt x="57" y="307"/>
                  </a:moveTo>
                  <a:lnTo>
                    <a:pt x="57" y="307"/>
                  </a:lnTo>
                  <a:lnTo>
                    <a:pt x="57" y="308"/>
                  </a:lnTo>
                  <a:lnTo>
                    <a:pt x="57" y="308"/>
                  </a:lnTo>
                  <a:lnTo>
                    <a:pt x="58" y="308"/>
                  </a:lnTo>
                  <a:lnTo>
                    <a:pt x="57" y="307"/>
                  </a:lnTo>
                  <a:lnTo>
                    <a:pt x="57" y="307"/>
                  </a:lnTo>
                  <a:close/>
                  <a:moveTo>
                    <a:pt x="98" y="244"/>
                  </a:moveTo>
                  <a:lnTo>
                    <a:pt x="98" y="244"/>
                  </a:lnTo>
                  <a:lnTo>
                    <a:pt x="96" y="246"/>
                  </a:lnTo>
                  <a:lnTo>
                    <a:pt x="96" y="247"/>
                  </a:lnTo>
                  <a:lnTo>
                    <a:pt x="96" y="247"/>
                  </a:lnTo>
                  <a:lnTo>
                    <a:pt x="98" y="244"/>
                  </a:lnTo>
                  <a:lnTo>
                    <a:pt x="98" y="244"/>
                  </a:lnTo>
                  <a:close/>
                  <a:moveTo>
                    <a:pt x="210" y="236"/>
                  </a:moveTo>
                  <a:lnTo>
                    <a:pt x="210" y="236"/>
                  </a:lnTo>
                  <a:lnTo>
                    <a:pt x="210" y="236"/>
                  </a:lnTo>
                  <a:lnTo>
                    <a:pt x="210" y="236"/>
                  </a:lnTo>
                  <a:lnTo>
                    <a:pt x="209" y="236"/>
                  </a:lnTo>
                  <a:lnTo>
                    <a:pt x="209" y="236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6"/>
                  </a:lnTo>
                  <a:lnTo>
                    <a:pt x="210" y="236"/>
                  </a:lnTo>
                  <a:close/>
                  <a:moveTo>
                    <a:pt x="119" y="250"/>
                  </a:moveTo>
                  <a:lnTo>
                    <a:pt x="119" y="250"/>
                  </a:lnTo>
                  <a:lnTo>
                    <a:pt x="118" y="253"/>
                  </a:lnTo>
                  <a:lnTo>
                    <a:pt x="118" y="253"/>
                  </a:lnTo>
                  <a:lnTo>
                    <a:pt x="119" y="251"/>
                  </a:lnTo>
                  <a:lnTo>
                    <a:pt x="119" y="250"/>
                  </a:lnTo>
                  <a:lnTo>
                    <a:pt x="119" y="250"/>
                  </a:lnTo>
                  <a:close/>
                  <a:moveTo>
                    <a:pt x="119" y="234"/>
                  </a:moveTo>
                  <a:lnTo>
                    <a:pt x="119" y="234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1"/>
                  </a:lnTo>
                  <a:lnTo>
                    <a:pt x="119" y="234"/>
                  </a:lnTo>
                  <a:lnTo>
                    <a:pt x="119" y="234"/>
                  </a:lnTo>
                  <a:close/>
                  <a:moveTo>
                    <a:pt x="290" y="62"/>
                  </a:moveTo>
                  <a:lnTo>
                    <a:pt x="290" y="62"/>
                  </a:lnTo>
                  <a:lnTo>
                    <a:pt x="291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2"/>
                  </a:lnTo>
                  <a:lnTo>
                    <a:pt x="290" y="62"/>
                  </a:lnTo>
                  <a:close/>
                  <a:moveTo>
                    <a:pt x="256" y="57"/>
                  </a:moveTo>
                  <a:lnTo>
                    <a:pt x="256" y="57"/>
                  </a:lnTo>
                  <a:lnTo>
                    <a:pt x="257" y="55"/>
                  </a:lnTo>
                  <a:lnTo>
                    <a:pt x="258" y="55"/>
                  </a:lnTo>
                  <a:lnTo>
                    <a:pt x="258" y="55"/>
                  </a:lnTo>
                  <a:lnTo>
                    <a:pt x="258" y="54"/>
                  </a:lnTo>
                  <a:lnTo>
                    <a:pt x="258" y="54"/>
                  </a:lnTo>
                  <a:lnTo>
                    <a:pt x="256" y="57"/>
                  </a:lnTo>
                  <a:lnTo>
                    <a:pt x="256" y="57"/>
                  </a:lnTo>
                  <a:close/>
                  <a:moveTo>
                    <a:pt x="275" y="145"/>
                  </a:move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5" y="145"/>
                  </a:lnTo>
                  <a:lnTo>
                    <a:pt x="275" y="145"/>
                  </a:lnTo>
                  <a:close/>
                  <a:moveTo>
                    <a:pt x="297" y="40"/>
                  </a:moveTo>
                  <a:lnTo>
                    <a:pt x="297" y="40"/>
                  </a:lnTo>
                  <a:lnTo>
                    <a:pt x="297" y="40"/>
                  </a:lnTo>
                  <a:lnTo>
                    <a:pt x="297" y="40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7" y="40"/>
                  </a:lnTo>
                  <a:lnTo>
                    <a:pt x="297" y="40"/>
                  </a:lnTo>
                  <a:close/>
                  <a:moveTo>
                    <a:pt x="133" y="257"/>
                  </a:moveTo>
                  <a:lnTo>
                    <a:pt x="133" y="257"/>
                  </a:lnTo>
                  <a:lnTo>
                    <a:pt x="135" y="257"/>
                  </a:lnTo>
                  <a:lnTo>
                    <a:pt x="136" y="257"/>
                  </a:lnTo>
                  <a:lnTo>
                    <a:pt x="136" y="257"/>
                  </a:lnTo>
                  <a:lnTo>
                    <a:pt x="135" y="257"/>
                  </a:lnTo>
                  <a:lnTo>
                    <a:pt x="133" y="257"/>
                  </a:lnTo>
                  <a:lnTo>
                    <a:pt x="133" y="257"/>
                  </a:lnTo>
                  <a:close/>
                  <a:moveTo>
                    <a:pt x="65" y="297"/>
                  </a:moveTo>
                  <a:lnTo>
                    <a:pt x="65" y="297"/>
                  </a:lnTo>
                  <a:lnTo>
                    <a:pt x="65" y="297"/>
                  </a:lnTo>
                  <a:lnTo>
                    <a:pt x="65" y="297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65" y="297"/>
                  </a:lnTo>
                  <a:lnTo>
                    <a:pt x="65" y="297"/>
                  </a:lnTo>
                  <a:close/>
                  <a:moveTo>
                    <a:pt x="308" y="89"/>
                  </a:moveTo>
                  <a:lnTo>
                    <a:pt x="308" y="89"/>
                  </a:lnTo>
                  <a:lnTo>
                    <a:pt x="307" y="89"/>
                  </a:lnTo>
                  <a:lnTo>
                    <a:pt x="307" y="89"/>
                  </a:lnTo>
                  <a:lnTo>
                    <a:pt x="308" y="89"/>
                  </a:lnTo>
                  <a:lnTo>
                    <a:pt x="308" y="89"/>
                  </a:lnTo>
                  <a:lnTo>
                    <a:pt x="308" y="89"/>
                  </a:lnTo>
                  <a:close/>
                  <a:moveTo>
                    <a:pt x="128" y="224"/>
                  </a:moveTo>
                  <a:lnTo>
                    <a:pt x="128" y="224"/>
                  </a:lnTo>
                  <a:lnTo>
                    <a:pt x="128" y="223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4"/>
                  </a:lnTo>
                  <a:lnTo>
                    <a:pt x="128" y="224"/>
                  </a:lnTo>
                  <a:close/>
                  <a:moveTo>
                    <a:pt x="170" y="247"/>
                  </a:moveTo>
                  <a:lnTo>
                    <a:pt x="170" y="247"/>
                  </a:lnTo>
                  <a:lnTo>
                    <a:pt x="172" y="246"/>
                  </a:lnTo>
                  <a:lnTo>
                    <a:pt x="172" y="246"/>
                  </a:lnTo>
                  <a:lnTo>
                    <a:pt x="170" y="246"/>
                  </a:lnTo>
                  <a:lnTo>
                    <a:pt x="170" y="246"/>
                  </a:lnTo>
                  <a:lnTo>
                    <a:pt x="170" y="247"/>
                  </a:lnTo>
                  <a:lnTo>
                    <a:pt x="170" y="247"/>
                  </a:lnTo>
                  <a:close/>
                  <a:moveTo>
                    <a:pt x="247" y="68"/>
                  </a:moveTo>
                  <a:lnTo>
                    <a:pt x="247" y="68"/>
                  </a:lnTo>
                  <a:lnTo>
                    <a:pt x="248" y="68"/>
                  </a:lnTo>
                  <a:lnTo>
                    <a:pt x="248" y="68"/>
                  </a:lnTo>
                  <a:lnTo>
                    <a:pt x="250" y="68"/>
                  </a:lnTo>
                  <a:lnTo>
                    <a:pt x="250" y="68"/>
                  </a:lnTo>
                  <a:lnTo>
                    <a:pt x="250" y="67"/>
                  </a:lnTo>
                  <a:lnTo>
                    <a:pt x="250" y="67"/>
                  </a:lnTo>
                  <a:lnTo>
                    <a:pt x="247" y="68"/>
                  </a:lnTo>
                  <a:lnTo>
                    <a:pt x="247" y="68"/>
                  </a:lnTo>
                  <a:close/>
                  <a:moveTo>
                    <a:pt x="64" y="274"/>
                  </a:moveTo>
                  <a:lnTo>
                    <a:pt x="64" y="274"/>
                  </a:lnTo>
                  <a:lnTo>
                    <a:pt x="65" y="274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4" y="274"/>
                  </a:lnTo>
                  <a:lnTo>
                    <a:pt x="64" y="274"/>
                  </a:lnTo>
                  <a:close/>
                  <a:moveTo>
                    <a:pt x="261" y="116"/>
                  </a:moveTo>
                  <a:lnTo>
                    <a:pt x="261" y="116"/>
                  </a:lnTo>
                  <a:lnTo>
                    <a:pt x="263" y="116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61" y="116"/>
                  </a:lnTo>
                  <a:close/>
                  <a:moveTo>
                    <a:pt x="71" y="315"/>
                  </a:moveTo>
                  <a:lnTo>
                    <a:pt x="71" y="315"/>
                  </a:lnTo>
                  <a:lnTo>
                    <a:pt x="71" y="314"/>
                  </a:lnTo>
                  <a:lnTo>
                    <a:pt x="71" y="314"/>
                  </a:lnTo>
                  <a:lnTo>
                    <a:pt x="71" y="314"/>
                  </a:lnTo>
                  <a:lnTo>
                    <a:pt x="71" y="315"/>
                  </a:lnTo>
                  <a:lnTo>
                    <a:pt x="71" y="315"/>
                  </a:lnTo>
                  <a:close/>
                  <a:moveTo>
                    <a:pt x="54" y="335"/>
                  </a:moveTo>
                  <a:lnTo>
                    <a:pt x="54" y="335"/>
                  </a:lnTo>
                  <a:lnTo>
                    <a:pt x="54" y="337"/>
                  </a:lnTo>
                  <a:lnTo>
                    <a:pt x="54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4" y="335"/>
                  </a:lnTo>
                  <a:lnTo>
                    <a:pt x="54" y="335"/>
                  </a:lnTo>
                  <a:close/>
                  <a:moveTo>
                    <a:pt x="291" y="92"/>
                  </a:moveTo>
                  <a:lnTo>
                    <a:pt x="291" y="92"/>
                  </a:lnTo>
                  <a:lnTo>
                    <a:pt x="291" y="94"/>
                  </a:lnTo>
                  <a:lnTo>
                    <a:pt x="291" y="94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91" y="92"/>
                  </a:lnTo>
                  <a:lnTo>
                    <a:pt x="291" y="92"/>
                  </a:lnTo>
                  <a:close/>
                  <a:moveTo>
                    <a:pt x="281" y="91"/>
                  </a:moveTo>
                  <a:lnTo>
                    <a:pt x="281" y="91"/>
                  </a:lnTo>
                  <a:lnTo>
                    <a:pt x="281" y="91"/>
                  </a:lnTo>
                  <a:lnTo>
                    <a:pt x="281" y="91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1" y="91"/>
                  </a:lnTo>
                  <a:lnTo>
                    <a:pt x="281" y="91"/>
                  </a:lnTo>
                  <a:close/>
                  <a:moveTo>
                    <a:pt x="67" y="327"/>
                  </a:moveTo>
                  <a:lnTo>
                    <a:pt x="67" y="327"/>
                  </a:lnTo>
                  <a:lnTo>
                    <a:pt x="67" y="325"/>
                  </a:lnTo>
                  <a:lnTo>
                    <a:pt x="65" y="324"/>
                  </a:lnTo>
                  <a:lnTo>
                    <a:pt x="65" y="324"/>
                  </a:lnTo>
                  <a:lnTo>
                    <a:pt x="67" y="327"/>
                  </a:lnTo>
                  <a:lnTo>
                    <a:pt x="67" y="327"/>
                  </a:lnTo>
                  <a:close/>
                  <a:moveTo>
                    <a:pt x="85" y="342"/>
                  </a:moveTo>
                  <a:lnTo>
                    <a:pt x="85" y="342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6" y="344"/>
                  </a:lnTo>
                  <a:lnTo>
                    <a:pt x="86" y="344"/>
                  </a:lnTo>
                  <a:lnTo>
                    <a:pt x="85" y="342"/>
                  </a:lnTo>
                  <a:lnTo>
                    <a:pt x="85" y="342"/>
                  </a:lnTo>
                  <a:close/>
                  <a:moveTo>
                    <a:pt x="214" y="234"/>
                  </a:moveTo>
                  <a:lnTo>
                    <a:pt x="214" y="234"/>
                  </a:lnTo>
                  <a:lnTo>
                    <a:pt x="213" y="236"/>
                  </a:lnTo>
                  <a:lnTo>
                    <a:pt x="213" y="237"/>
                  </a:lnTo>
                  <a:lnTo>
                    <a:pt x="213" y="237"/>
                  </a:lnTo>
                  <a:lnTo>
                    <a:pt x="214" y="234"/>
                  </a:lnTo>
                  <a:lnTo>
                    <a:pt x="214" y="234"/>
                  </a:lnTo>
                  <a:close/>
                  <a:moveTo>
                    <a:pt x="126" y="236"/>
                  </a:moveTo>
                  <a:lnTo>
                    <a:pt x="126" y="236"/>
                  </a:lnTo>
                  <a:lnTo>
                    <a:pt x="126" y="237"/>
                  </a:lnTo>
                  <a:lnTo>
                    <a:pt x="128" y="238"/>
                  </a:lnTo>
                  <a:lnTo>
                    <a:pt x="128" y="238"/>
                  </a:lnTo>
                  <a:lnTo>
                    <a:pt x="126" y="236"/>
                  </a:lnTo>
                  <a:lnTo>
                    <a:pt x="126" y="236"/>
                  </a:lnTo>
                  <a:close/>
                  <a:moveTo>
                    <a:pt x="216" y="203"/>
                  </a:moveTo>
                  <a:lnTo>
                    <a:pt x="216" y="203"/>
                  </a:lnTo>
                  <a:lnTo>
                    <a:pt x="214" y="203"/>
                  </a:lnTo>
                  <a:lnTo>
                    <a:pt x="214" y="204"/>
                  </a:lnTo>
                  <a:lnTo>
                    <a:pt x="214" y="204"/>
                  </a:lnTo>
                  <a:lnTo>
                    <a:pt x="214" y="203"/>
                  </a:lnTo>
                  <a:lnTo>
                    <a:pt x="216" y="203"/>
                  </a:lnTo>
                  <a:lnTo>
                    <a:pt x="216" y="203"/>
                  </a:lnTo>
                  <a:close/>
                  <a:moveTo>
                    <a:pt x="59" y="337"/>
                  </a:moveTo>
                  <a:lnTo>
                    <a:pt x="59" y="337"/>
                  </a:lnTo>
                  <a:lnTo>
                    <a:pt x="58" y="337"/>
                  </a:lnTo>
                  <a:lnTo>
                    <a:pt x="58" y="337"/>
                  </a:lnTo>
                  <a:lnTo>
                    <a:pt x="61" y="337"/>
                  </a:lnTo>
                  <a:lnTo>
                    <a:pt x="61" y="337"/>
                  </a:lnTo>
                  <a:lnTo>
                    <a:pt x="59" y="337"/>
                  </a:lnTo>
                  <a:lnTo>
                    <a:pt x="59" y="337"/>
                  </a:lnTo>
                  <a:close/>
                  <a:moveTo>
                    <a:pt x="64" y="311"/>
                  </a:moveTo>
                  <a:lnTo>
                    <a:pt x="64" y="311"/>
                  </a:lnTo>
                  <a:lnTo>
                    <a:pt x="62" y="311"/>
                  </a:lnTo>
                  <a:lnTo>
                    <a:pt x="62" y="311"/>
                  </a:lnTo>
                  <a:lnTo>
                    <a:pt x="64" y="312"/>
                  </a:lnTo>
                  <a:lnTo>
                    <a:pt x="64" y="312"/>
                  </a:lnTo>
                  <a:lnTo>
                    <a:pt x="64" y="311"/>
                  </a:lnTo>
                  <a:lnTo>
                    <a:pt x="64" y="311"/>
                  </a:lnTo>
                  <a:close/>
                  <a:moveTo>
                    <a:pt x="223" y="189"/>
                  </a:moveTo>
                  <a:lnTo>
                    <a:pt x="223" y="189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3" y="187"/>
                  </a:lnTo>
                  <a:lnTo>
                    <a:pt x="223" y="189"/>
                  </a:lnTo>
                  <a:lnTo>
                    <a:pt x="223" y="189"/>
                  </a:lnTo>
                  <a:close/>
                  <a:moveTo>
                    <a:pt x="143" y="243"/>
                  </a:moveTo>
                  <a:lnTo>
                    <a:pt x="143" y="243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3"/>
                  </a:lnTo>
                  <a:lnTo>
                    <a:pt x="143" y="243"/>
                  </a:lnTo>
                  <a:lnTo>
                    <a:pt x="143" y="243"/>
                  </a:lnTo>
                  <a:close/>
                  <a:moveTo>
                    <a:pt x="236" y="71"/>
                  </a:moveTo>
                  <a:lnTo>
                    <a:pt x="236" y="71"/>
                  </a:lnTo>
                  <a:lnTo>
                    <a:pt x="236" y="69"/>
                  </a:lnTo>
                  <a:lnTo>
                    <a:pt x="234" y="69"/>
                  </a:lnTo>
                  <a:lnTo>
                    <a:pt x="234" y="69"/>
                  </a:lnTo>
                  <a:lnTo>
                    <a:pt x="236" y="71"/>
                  </a:lnTo>
                  <a:lnTo>
                    <a:pt x="236" y="71"/>
                  </a:lnTo>
                  <a:close/>
                  <a:moveTo>
                    <a:pt x="246" y="152"/>
                  </a:moveTo>
                  <a:lnTo>
                    <a:pt x="246" y="152"/>
                  </a:lnTo>
                  <a:lnTo>
                    <a:pt x="246" y="152"/>
                  </a:lnTo>
                  <a:lnTo>
                    <a:pt x="246" y="152"/>
                  </a:lnTo>
                  <a:lnTo>
                    <a:pt x="247" y="149"/>
                  </a:lnTo>
                  <a:lnTo>
                    <a:pt x="247" y="149"/>
                  </a:lnTo>
                  <a:lnTo>
                    <a:pt x="246" y="150"/>
                  </a:lnTo>
                  <a:lnTo>
                    <a:pt x="246" y="152"/>
                  </a:lnTo>
                  <a:lnTo>
                    <a:pt x="246" y="152"/>
                  </a:lnTo>
                  <a:close/>
                  <a:moveTo>
                    <a:pt x="149" y="244"/>
                  </a:moveTo>
                  <a:lnTo>
                    <a:pt x="149" y="244"/>
                  </a:lnTo>
                  <a:lnTo>
                    <a:pt x="148" y="244"/>
                  </a:lnTo>
                  <a:lnTo>
                    <a:pt x="146" y="244"/>
                  </a:lnTo>
                  <a:lnTo>
                    <a:pt x="146" y="244"/>
                  </a:lnTo>
                  <a:lnTo>
                    <a:pt x="149" y="244"/>
                  </a:lnTo>
                  <a:lnTo>
                    <a:pt x="149" y="244"/>
                  </a:lnTo>
                  <a:close/>
                  <a:moveTo>
                    <a:pt x="65" y="241"/>
                  </a:moveTo>
                  <a:lnTo>
                    <a:pt x="65" y="241"/>
                  </a:lnTo>
                  <a:lnTo>
                    <a:pt x="65" y="240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5" y="241"/>
                  </a:lnTo>
                  <a:lnTo>
                    <a:pt x="65" y="241"/>
                  </a:lnTo>
                  <a:close/>
                  <a:moveTo>
                    <a:pt x="99" y="206"/>
                  </a:moveTo>
                  <a:lnTo>
                    <a:pt x="99" y="206"/>
                  </a:lnTo>
                  <a:lnTo>
                    <a:pt x="99" y="206"/>
                  </a:lnTo>
                  <a:lnTo>
                    <a:pt x="99" y="206"/>
                  </a:lnTo>
                  <a:lnTo>
                    <a:pt x="98" y="203"/>
                  </a:lnTo>
                  <a:lnTo>
                    <a:pt x="98" y="203"/>
                  </a:lnTo>
                  <a:lnTo>
                    <a:pt x="99" y="206"/>
                  </a:lnTo>
                  <a:lnTo>
                    <a:pt x="99" y="206"/>
                  </a:lnTo>
                  <a:close/>
                  <a:moveTo>
                    <a:pt x="224" y="213"/>
                  </a:moveTo>
                  <a:lnTo>
                    <a:pt x="224" y="213"/>
                  </a:lnTo>
                  <a:lnTo>
                    <a:pt x="223" y="213"/>
                  </a:lnTo>
                  <a:lnTo>
                    <a:pt x="223" y="214"/>
                  </a:lnTo>
                  <a:lnTo>
                    <a:pt x="223" y="214"/>
                  </a:lnTo>
                  <a:lnTo>
                    <a:pt x="224" y="213"/>
                  </a:lnTo>
                  <a:lnTo>
                    <a:pt x="224" y="213"/>
                  </a:lnTo>
                  <a:close/>
                  <a:moveTo>
                    <a:pt x="254" y="76"/>
                  </a:moveTo>
                  <a:lnTo>
                    <a:pt x="254" y="76"/>
                  </a:lnTo>
                  <a:lnTo>
                    <a:pt x="253" y="76"/>
                  </a:lnTo>
                  <a:lnTo>
                    <a:pt x="251" y="76"/>
                  </a:lnTo>
                  <a:lnTo>
                    <a:pt x="251" y="76"/>
                  </a:lnTo>
                  <a:lnTo>
                    <a:pt x="254" y="76"/>
                  </a:lnTo>
                  <a:lnTo>
                    <a:pt x="254" y="76"/>
                  </a:lnTo>
                  <a:close/>
                  <a:moveTo>
                    <a:pt x="264" y="79"/>
                  </a:moveTo>
                  <a:lnTo>
                    <a:pt x="264" y="79"/>
                  </a:lnTo>
                  <a:lnTo>
                    <a:pt x="263" y="76"/>
                  </a:lnTo>
                  <a:lnTo>
                    <a:pt x="263" y="76"/>
                  </a:lnTo>
                  <a:lnTo>
                    <a:pt x="264" y="79"/>
                  </a:lnTo>
                  <a:lnTo>
                    <a:pt x="264" y="79"/>
                  </a:lnTo>
                  <a:close/>
                  <a:moveTo>
                    <a:pt x="290" y="81"/>
                  </a:moveTo>
                  <a:lnTo>
                    <a:pt x="290" y="81"/>
                  </a:lnTo>
                  <a:lnTo>
                    <a:pt x="288" y="81"/>
                  </a:lnTo>
                  <a:lnTo>
                    <a:pt x="288" y="81"/>
                  </a:lnTo>
                  <a:lnTo>
                    <a:pt x="288" y="82"/>
                  </a:lnTo>
                  <a:lnTo>
                    <a:pt x="288" y="82"/>
                  </a:lnTo>
                  <a:lnTo>
                    <a:pt x="290" y="81"/>
                  </a:lnTo>
                  <a:lnTo>
                    <a:pt x="290" y="81"/>
                  </a:lnTo>
                  <a:close/>
                  <a:moveTo>
                    <a:pt x="49" y="278"/>
                  </a:moveTo>
                  <a:lnTo>
                    <a:pt x="49" y="278"/>
                  </a:lnTo>
                  <a:lnTo>
                    <a:pt x="48" y="281"/>
                  </a:lnTo>
                  <a:lnTo>
                    <a:pt x="48" y="281"/>
                  </a:lnTo>
                  <a:lnTo>
                    <a:pt x="49" y="278"/>
                  </a:lnTo>
                  <a:lnTo>
                    <a:pt x="49" y="278"/>
                  </a:lnTo>
                  <a:close/>
                  <a:moveTo>
                    <a:pt x="159" y="244"/>
                  </a:moveTo>
                  <a:lnTo>
                    <a:pt x="159" y="244"/>
                  </a:lnTo>
                  <a:lnTo>
                    <a:pt x="160" y="246"/>
                  </a:lnTo>
                  <a:lnTo>
                    <a:pt x="160" y="246"/>
                  </a:lnTo>
                  <a:lnTo>
                    <a:pt x="160" y="244"/>
                  </a:lnTo>
                  <a:lnTo>
                    <a:pt x="159" y="244"/>
                  </a:lnTo>
                  <a:lnTo>
                    <a:pt x="159" y="244"/>
                  </a:lnTo>
                  <a:close/>
                  <a:moveTo>
                    <a:pt x="182" y="246"/>
                  </a:moveTo>
                  <a:lnTo>
                    <a:pt x="182" y="246"/>
                  </a:lnTo>
                  <a:lnTo>
                    <a:pt x="183" y="246"/>
                  </a:lnTo>
                  <a:lnTo>
                    <a:pt x="183" y="246"/>
                  </a:lnTo>
                  <a:lnTo>
                    <a:pt x="182" y="246"/>
                  </a:lnTo>
                  <a:lnTo>
                    <a:pt x="182" y="246"/>
                  </a:lnTo>
                  <a:close/>
                  <a:moveTo>
                    <a:pt x="219" y="197"/>
                  </a:moveTo>
                  <a:lnTo>
                    <a:pt x="219" y="197"/>
                  </a:lnTo>
                  <a:lnTo>
                    <a:pt x="219" y="197"/>
                  </a:lnTo>
                  <a:lnTo>
                    <a:pt x="219" y="197"/>
                  </a:lnTo>
                  <a:lnTo>
                    <a:pt x="217" y="197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19" y="197"/>
                  </a:lnTo>
                  <a:lnTo>
                    <a:pt x="219" y="197"/>
                  </a:lnTo>
                  <a:close/>
                  <a:moveTo>
                    <a:pt x="85" y="329"/>
                  </a:moveTo>
                  <a:lnTo>
                    <a:pt x="85" y="329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6" y="329"/>
                  </a:lnTo>
                  <a:lnTo>
                    <a:pt x="86" y="329"/>
                  </a:lnTo>
                  <a:lnTo>
                    <a:pt x="85" y="329"/>
                  </a:lnTo>
                  <a:lnTo>
                    <a:pt x="85" y="329"/>
                  </a:lnTo>
                  <a:close/>
                  <a:moveTo>
                    <a:pt x="271" y="68"/>
                  </a:moveTo>
                  <a:lnTo>
                    <a:pt x="271" y="68"/>
                  </a:lnTo>
                  <a:lnTo>
                    <a:pt x="273" y="68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1" y="68"/>
                  </a:lnTo>
                  <a:lnTo>
                    <a:pt x="271" y="68"/>
                  </a:lnTo>
                  <a:close/>
                  <a:moveTo>
                    <a:pt x="115" y="221"/>
                  </a:moveTo>
                  <a:lnTo>
                    <a:pt x="115" y="221"/>
                  </a:lnTo>
                  <a:lnTo>
                    <a:pt x="116" y="221"/>
                  </a:lnTo>
                  <a:lnTo>
                    <a:pt x="116" y="220"/>
                  </a:lnTo>
                  <a:lnTo>
                    <a:pt x="116" y="220"/>
                  </a:lnTo>
                  <a:lnTo>
                    <a:pt x="115" y="221"/>
                  </a:lnTo>
                  <a:lnTo>
                    <a:pt x="115" y="221"/>
                  </a:lnTo>
                  <a:close/>
                  <a:moveTo>
                    <a:pt x="58" y="254"/>
                  </a:moveTo>
                  <a:lnTo>
                    <a:pt x="58" y="254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4"/>
                  </a:lnTo>
                  <a:lnTo>
                    <a:pt x="58" y="254"/>
                  </a:lnTo>
                  <a:close/>
                  <a:moveTo>
                    <a:pt x="71" y="297"/>
                  </a:moveTo>
                  <a:lnTo>
                    <a:pt x="71" y="297"/>
                  </a:lnTo>
                  <a:lnTo>
                    <a:pt x="71" y="295"/>
                  </a:lnTo>
                  <a:lnTo>
                    <a:pt x="71" y="295"/>
                  </a:lnTo>
                  <a:lnTo>
                    <a:pt x="69" y="298"/>
                  </a:lnTo>
                  <a:lnTo>
                    <a:pt x="69" y="298"/>
                  </a:lnTo>
                  <a:lnTo>
                    <a:pt x="71" y="297"/>
                  </a:lnTo>
                  <a:lnTo>
                    <a:pt x="71" y="297"/>
                  </a:lnTo>
                  <a:close/>
                  <a:moveTo>
                    <a:pt x="281" y="76"/>
                  </a:moveTo>
                  <a:lnTo>
                    <a:pt x="281" y="76"/>
                  </a:lnTo>
                  <a:lnTo>
                    <a:pt x="283" y="78"/>
                  </a:lnTo>
                  <a:lnTo>
                    <a:pt x="283" y="78"/>
                  </a:lnTo>
                  <a:lnTo>
                    <a:pt x="283" y="78"/>
                  </a:lnTo>
                  <a:lnTo>
                    <a:pt x="281" y="76"/>
                  </a:lnTo>
                  <a:lnTo>
                    <a:pt x="281" y="76"/>
                  </a:lnTo>
                  <a:close/>
                  <a:moveTo>
                    <a:pt x="143" y="240"/>
                  </a:moveTo>
                  <a:lnTo>
                    <a:pt x="143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38"/>
                  </a:lnTo>
                  <a:lnTo>
                    <a:pt x="143" y="240"/>
                  </a:lnTo>
                  <a:lnTo>
                    <a:pt x="143" y="240"/>
                  </a:lnTo>
                  <a:close/>
                  <a:moveTo>
                    <a:pt x="99" y="236"/>
                  </a:move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close/>
                  <a:moveTo>
                    <a:pt x="204" y="234"/>
                  </a:moveTo>
                  <a:lnTo>
                    <a:pt x="204" y="234"/>
                  </a:lnTo>
                  <a:lnTo>
                    <a:pt x="204" y="234"/>
                  </a:lnTo>
                  <a:lnTo>
                    <a:pt x="204" y="234"/>
                  </a:lnTo>
                  <a:lnTo>
                    <a:pt x="206" y="234"/>
                  </a:lnTo>
                  <a:lnTo>
                    <a:pt x="206" y="234"/>
                  </a:lnTo>
                  <a:lnTo>
                    <a:pt x="206" y="233"/>
                  </a:lnTo>
                  <a:lnTo>
                    <a:pt x="206" y="233"/>
                  </a:lnTo>
                  <a:lnTo>
                    <a:pt x="204" y="234"/>
                  </a:lnTo>
                  <a:lnTo>
                    <a:pt x="204" y="234"/>
                  </a:lnTo>
                  <a:close/>
                  <a:moveTo>
                    <a:pt x="112" y="196"/>
                  </a:moveTo>
                  <a:lnTo>
                    <a:pt x="112" y="196"/>
                  </a:lnTo>
                  <a:lnTo>
                    <a:pt x="112" y="197"/>
                  </a:lnTo>
                  <a:lnTo>
                    <a:pt x="112" y="197"/>
                  </a:lnTo>
                  <a:lnTo>
                    <a:pt x="113" y="196"/>
                  </a:lnTo>
                  <a:lnTo>
                    <a:pt x="113" y="196"/>
                  </a:lnTo>
                  <a:lnTo>
                    <a:pt x="113" y="194"/>
                  </a:lnTo>
                  <a:lnTo>
                    <a:pt x="113" y="194"/>
                  </a:lnTo>
                  <a:lnTo>
                    <a:pt x="112" y="196"/>
                  </a:lnTo>
                  <a:lnTo>
                    <a:pt x="112" y="196"/>
                  </a:lnTo>
                  <a:close/>
                  <a:moveTo>
                    <a:pt x="264" y="74"/>
                  </a:moveTo>
                  <a:lnTo>
                    <a:pt x="264" y="74"/>
                  </a:lnTo>
                  <a:lnTo>
                    <a:pt x="264" y="74"/>
                  </a:lnTo>
                  <a:lnTo>
                    <a:pt x="263" y="74"/>
                  </a:lnTo>
                  <a:lnTo>
                    <a:pt x="263" y="74"/>
                  </a:lnTo>
                  <a:lnTo>
                    <a:pt x="264" y="74"/>
                  </a:lnTo>
                  <a:lnTo>
                    <a:pt x="264" y="74"/>
                  </a:lnTo>
                  <a:close/>
                  <a:moveTo>
                    <a:pt x="268" y="132"/>
                  </a:moveTo>
                  <a:lnTo>
                    <a:pt x="268" y="132"/>
                  </a:lnTo>
                  <a:lnTo>
                    <a:pt x="268" y="132"/>
                  </a:lnTo>
                  <a:lnTo>
                    <a:pt x="268" y="132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8" y="132"/>
                  </a:lnTo>
                  <a:lnTo>
                    <a:pt x="268" y="132"/>
                  </a:lnTo>
                  <a:close/>
                  <a:moveTo>
                    <a:pt x="261" y="130"/>
                  </a:moveTo>
                  <a:lnTo>
                    <a:pt x="261" y="130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1" y="130"/>
                  </a:lnTo>
                  <a:lnTo>
                    <a:pt x="261" y="130"/>
                  </a:lnTo>
                  <a:close/>
                  <a:moveTo>
                    <a:pt x="129" y="229"/>
                  </a:moveTo>
                  <a:lnTo>
                    <a:pt x="129" y="229"/>
                  </a:lnTo>
                  <a:lnTo>
                    <a:pt x="128" y="230"/>
                  </a:lnTo>
                  <a:lnTo>
                    <a:pt x="128" y="230"/>
                  </a:lnTo>
                  <a:lnTo>
                    <a:pt x="129" y="230"/>
                  </a:lnTo>
                  <a:lnTo>
                    <a:pt x="129" y="229"/>
                  </a:lnTo>
                  <a:lnTo>
                    <a:pt x="129" y="229"/>
                  </a:lnTo>
                  <a:close/>
                  <a:moveTo>
                    <a:pt x="231" y="71"/>
                  </a:moveTo>
                  <a:lnTo>
                    <a:pt x="231" y="71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69"/>
                  </a:lnTo>
                  <a:lnTo>
                    <a:pt x="231" y="69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71"/>
                  </a:lnTo>
                  <a:close/>
                  <a:moveTo>
                    <a:pt x="79" y="335"/>
                  </a:moveTo>
                  <a:lnTo>
                    <a:pt x="79" y="335"/>
                  </a:lnTo>
                  <a:lnTo>
                    <a:pt x="81" y="335"/>
                  </a:lnTo>
                  <a:lnTo>
                    <a:pt x="81" y="335"/>
                  </a:lnTo>
                  <a:lnTo>
                    <a:pt x="81" y="334"/>
                  </a:lnTo>
                  <a:lnTo>
                    <a:pt x="81" y="334"/>
                  </a:lnTo>
                  <a:lnTo>
                    <a:pt x="79" y="335"/>
                  </a:lnTo>
                  <a:lnTo>
                    <a:pt x="79" y="335"/>
                  </a:lnTo>
                  <a:close/>
                  <a:moveTo>
                    <a:pt x="72" y="328"/>
                  </a:moveTo>
                  <a:lnTo>
                    <a:pt x="72" y="328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2" y="328"/>
                  </a:lnTo>
                  <a:lnTo>
                    <a:pt x="72" y="328"/>
                  </a:lnTo>
                  <a:close/>
                  <a:moveTo>
                    <a:pt x="301" y="88"/>
                  </a:moveTo>
                  <a:lnTo>
                    <a:pt x="301" y="88"/>
                  </a:lnTo>
                  <a:lnTo>
                    <a:pt x="300" y="88"/>
                  </a:lnTo>
                  <a:lnTo>
                    <a:pt x="300" y="88"/>
                  </a:lnTo>
                  <a:lnTo>
                    <a:pt x="301" y="88"/>
                  </a:lnTo>
                  <a:lnTo>
                    <a:pt x="301" y="88"/>
                  </a:lnTo>
                  <a:close/>
                  <a:moveTo>
                    <a:pt x="264" y="112"/>
                  </a:moveTo>
                  <a:lnTo>
                    <a:pt x="264" y="112"/>
                  </a:lnTo>
                  <a:lnTo>
                    <a:pt x="264" y="111"/>
                  </a:lnTo>
                  <a:lnTo>
                    <a:pt x="264" y="111"/>
                  </a:lnTo>
                  <a:lnTo>
                    <a:pt x="264" y="112"/>
                  </a:lnTo>
                  <a:lnTo>
                    <a:pt x="264" y="112"/>
                  </a:lnTo>
                  <a:close/>
                  <a:moveTo>
                    <a:pt x="261" y="143"/>
                  </a:moveTo>
                  <a:lnTo>
                    <a:pt x="261" y="143"/>
                  </a:lnTo>
                  <a:lnTo>
                    <a:pt x="263" y="143"/>
                  </a:lnTo>
                  <a:lnTo>
                    <a:pt x="263" y="143"/>
                  </a:lnTo>
                  <a:lnTo>
                    <a:pt x="261" y="143"/>
                  </a:lnTo>
                  <a:lnTo>
                    <a:pt x="261" y="143"/>
                  </a:lnTo>
                  <a:lnTo>
                    <a:pt x="261" y="143"/>
                  </a:lnTo>
                  <a:close/>
                  <a:moveTo>
                    <a:pt x="82" y="302"/>
                  </a:moveTo>
                  <a:lnTo>
                    <a:pt x="82" y="302"/>
                  </a:lnTo>
                  <a:lnTo>
                    <a:pt x="82" y="302"/>
                  </a:lnTo>
                  <a:lnTo>
                    <a:pt x="82" y="302"/>
                  </a:lnTo>
                  <a:lnTo>
                    <a:pt x="84" y="301"/>
                  </a:lnTo>
                  <a:lnTo>
                    <a:pt x="84" y="301"/>
                  </a:lnTo>
                  <a:lnTo>
                    <a:pt x="82" y="301"/>
                  </a:lnTo>
                  <a:lnTo>
                    <a:pt x="82" y="301"/>
                  </a:lnTo>
                  <a:lnTo>
                    <a:pt x="82" y="302"/>
                  </a:lnTo>
                  <a:lnTo>
                    <a:pt x="82" y="302"/>
                  </a:lnTo>
                  <a:close/>
                  <a:moveTo>
                    <a:pt x="89" y="304"/>
                  </a:moveTo>
                  <a:lnTo>
                    <a:pt x="89" y="304"/>
                  </a:lnTo>
                  <a:lnTo>
                    <a:pt x="89" y="305"/>
                  </a:lnTo>
                  <a:lnTo>
                    <a:pt x="89" y="305"/>
                  </a:lnTo>
                  <a:lnTo>
                    <a:pt x="89" y="305"/>
                  </a:lnTo>
                  <a:lnTo>
                    <a:pt x="89" y="304"/>
                  </a:lnTo>
                  <a:lnTo>
                    <a:pt x="89" y="304"/>
                  </a:lnTo>
                  <a:close/>
                  <a:moveTo>
                    <a:pt x="153" y="233"/>
                  </a:moveTo>
                  <a:lnTo>
                    <a:pt x="153" y="233"/>
                  </a:lnTo>
                  <a:lnTo>
                    <a:pt x="153" y="234"/>
                  </a:lnTo>
                  <a:lnTo>
                    <a:pt x="155" y="234"/>
                  </a:lnTo>
                  <a:lnTo>
                    <a:pt x="155" y="234"/>
                  </a:lnTo>
                  <a:lnTo>
                    <a:pt x="153" y="233"/>
                  </a:lnTo>
                  <a:lnTo>
                    <a:pt x="153" y="233"/>
                  </a:lnTo>
                  <a:close/>
                  <a:moveTo>
                    <a:pt x="298" y="57"/>
                  </a:moveTo>
                  <a:lnTo>
                    <a:pt x="298" y="57"/>
                  </a:lnTo>
                  <a:lnTo>
                    <a:pt x="300" y="55"/>
                  </a:lnTo>
                  <a:lnTo>
                    <a:pt x="300" y="55"/>
                  </a:lnTo>
                  <a:lnTo>
                    <a:pt x="300" y="55"/>
                  </a:lnTo>
                  <a:lnTo>
                    <a:pt x="298" y="57"/>
                  </a:lnTo>
                  <a:lnTo>
                    <a:pt x="298" y="57"/>
                  </a:lnTo>
                  <a:close/>
                  <a:moveTo>
                    <a:pt x="112" y="256"/>
                  </a:moveTo>
                  <a:lnTo>
                    <a:pt x="112" y="256"/>
                  </a:lnTo>
                  <a:lnTo>
                    <a:pt x="113" y="254"/>
                  </a:lnTo>
                  <a:lnTo>
                    <a:pt x="113" y="254"/>
                  </a:lnTo>
                  <a:lnTo>
                    <a:pt x="112" y="254"/>
                  </a:lnTo>
                  <a:lnTo>
                    <a:pt x="112" y="256"/>
                  </a:lnTo>
                  <a:lnTo>
                    <a:pt x="112" y="256"/>
                  </a:lnTo>
                  <a:close/>
                  <a:moveTo>
                    <a:pt x="78" y="322"/>
                  </a:moveTo>
                  <a:lnTo>
                    <a:pt x="78" y="322"/>
                  </a:lnTo>
                  <a:lnTo>
                    <a:pt x="79" y="321"/>
                  </a:lnTo>
                  <a:lnTo>
                    <a:pt x="78" y="321"/>
                  </a:lnTo>
                  <a:lnTo>
                    <a:pt x="78" y="321"/>
                  </a:lnTo>
                  <a:lnTo>
                    <a:pt x="78" y="322"/>
                  </a:lnTo>
                  <a:lnTo>
                    <a:pt x="78" y="322"/>
                  </a:lnTo>
                  <a:close/>
                  <a:moveTo>
                    <a:pt x="274" y="146"/>
                  </a:moveTo>
                  <a:lnTo>
                    <a:pt x="274" y="146"/>
                  </a:lnTo>
                  <a:lnTo>
                    <a:pt x="274" y="148"/>
                  </a:lnTo>
                  <a:lnTo>
                    <a:pt x="274" y="148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4" y="146"/>
                  </a:lnTo>
                  <a:lnTo>
                    <a:pt x="274" y="146"/>
                  </a:lnTo>
                  <a:close/>
                  <a:moveTo>
                    <a:pt x="271" y="64"/>
                  </a:moveTo>
                  <a:lnTo>
                    <a:pt x="271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1" y="64"/>
                  </a:lnTo>
                  <a:lnTo>
                    <a:pt x="271" y="64"/>
                  </a:lnTo>
                  <a:close/>
                  <a:moveTo>
                    <a:pt x="72" y="234"/>
                  </a:moveTo>
                  <a:lnTo>
                    <a:pt x="72" y="234"/>
                  </a:lnTo>
                  <a:lnTo>
                    <a:pt x="72" y="234"/>
                  </a:lnTo>
                  <a:lnTo>
                    <a:pt x="72" y="234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4"/>
                  </a:lnTo>
                  <a:lnTo>
                    <a:pt x="72" y="234"/>
                  </a:lnTo>
                  <a:close/>
                  <a:moveTo>
                    <a:pt x="169" y="237"/>
                  </a:move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7" y="236"/>
                  </a:lnTo>
                  <a:lnTo>
                    <a:pt x="167" y="236"/>
                  </a:lnTo>
                  <a:lnTo>
                    <a:pt x="167" y="237"/>
                  </a:lnTo>
                  <a:lnTo>
                    <a:pt x="167" y="237"/>
                  </a:lnTo>
                  <a:lnTo>
                    <a:pt x="169" y="237"/>
                  </a:lnTo>
                  <a:lnTo>
                    <a:pt x="169" y="237"/>
                  </a:lnTo>
                  <a:close/>
                  <a:moveTo>
                    <a:pt x="237" y="192"/>
                  </a:moveTo>
                  <a:lnTo>
                    <a:pt x="237" y="192"/>
                  </a:lnTo>
                  <a:lnTo>
                    <a:pt x="237" y="192"/>
                  </a:lnTo>
                  <a:lnTo>
                    <a:pt x="237" y="192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7" y="192"/>
                  </a:lnTo>
                  <a:lnTo>
                    <a:pt x="237" y="192"/>
                  </a:lnTo>
                  <a:close/>
                  <a:moveTo>
                    <a:pt x="40" y="295"/>
                  </a:moveTo>
                  <a:lnTo>
                    <a:pt x="40" y="295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40" y="295"/>
                  </a:lnTo>
                  <a:close/>
                  <a:moveTo>
                    <a:pt x="109" y="244"/>
                  </a:moveTo>
                  <a:lnTo>
                    <a:pt x="109" y="244"/>
                  </a:lnTo>
                  <a:lnTo>
                    <a:pt x="109" y="246"/>
                  </a:lnTo>
                  <a:lnTo>
                    <a:pt x="109" y="246"/>
                  </a:lnTo>
                  <a:lnTo>
                    <a:pt x="109" y="244"/>
                  </a:lnTo>
                  <a:lnTo>
                    <a:pt x="109" y="244"/>
                  </a:lnTo>
                  <a:close/>
                  <a:moveTo>
                    <a:pt x="260" y="58"/>
                  </a:moveTo>
                  <a:lnTo>
                    <a:pt x="260" y="58"/>
                  </a:lnTo>
                  <a:lnTo>
                    <a:pt x="261" y="57"/>
                  </a:lnTo>
                  <a:lnTo>
                    <a:pt x="261" y="57"/>
                  </a:lnTo>
                  <a:lnTo>
                    <a:pt x="260" y="58"/>
                  </a:lnTo>
                  <a:lnTo>
                    <a:pt x="260" y="58"/>
                  </a:lnTo>
                  <a:close/>
                  <a:moveTo>
                    <a:pt x="244" y="148"/>
                  </a:moveTo>
                  <a:lnTo>
                    <a:pt x="244" y="148"/>
                  </a:lnTo>
                  <a:lnTo>
                    <a:pt x="243" y="148"/>
                  </a:lnTo>
                  <a:lnTo>
                    <a:pt x="243" y="148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4" y="148"/>
                  </a:lnTo>
                  <a:lnTo>
                    <a:pt x="244" y="148"/>
                  </a:lnTo>
                  <a:close/>
                  <a:moveTo>
                    <a:pt x="85" y="236"/>
                  </a:moveTo>
                  <a:lnTo>
                    <a:pt x="85" y="236"/>
                  </a:lnTo>
                  <a:lnTo>
                    <a:pt x="84" y="237"/>
                  </a:lnTo>
                  <a:lnTo>
                    <a:pt x="84" y="237"/>
                  </a:lnTo>
                  <a:lnTo>
                    <a:pt x="85" y="237"/>
                  </a:lnTo>
                  <a:lnTo>
                    <a:pt x="85" y="236"/>
                  </a:lnTo>
                  <a:lnTo>
                    <a:pt x="85" y="236"/>
                  </a:lnTo>
                  <a:close/>
                  <a:moveTo>
                    <a:pt x="318" y="86"/>
                  </a:moveTo>
                  <a:lnTo>
                    <a:pt x="318" y="86"/>
                  </a:lnTo>
                  <a:lnTo>
                    <a:pt x="318" y="88"/>
                  </a:lnTo>
                  <a:lnTo>
                    <a:pt x="318" y="88"/>
                  </a:lnTo>
                  <a:lnTo>
                    <a:pt x="319" y="88"/>
                  </a:lnTo>
                  <a:lnTo>
                    <a:pt x="319" y="88"/>
                  </a:lnTo>
                  <a:lnTo>
                    <a:pt x="318" y="86"/>
                  </a:lnTo>
                  <a:lnTo>
                    <a:pt x="318" y="86"/>
                  </a:lnTo>
                  <a:close/>
                  <a:moveTo>
                    <a:pt x="302" y="15"/>
                  </a:moveTo>
                  <a:lnTo>
                    <a:pt x="302" y="15"/>
                  </a:lnTo>
                  <a:lnTo>
                    <a:pt x="302" y="15"/>
                  </a:lnTo>
                  <a:lnTo>
                    <a:pt x="302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2" y="15"/>
                  </a:lnTo>
                  <a:lnTo>
                    <a:pt x="302" y="15"/>
                  </a:lnTo>
                  <a:close/>
                  <a:moveTo>
                    <a:pt x="150" y="243"/>
                  </a:moveTo>
                  <a:lnTo>
                    <a:pt x="150" y="243"/>
                  </a:lnTo>
                  <a:lnTo>
                    <a:pt x="152" y="244"/>
                  </a:lnTo>
                  <a:lnTo>
                    <a:pt x="152" y="244"/>
                  </a:lnTo>
                  <a:lnTo>
                    <a:pt x="152" y="243"/>
                  </a:lnTo>
                  <a:lnTo>
                    <a:pt x="150" y="243"/>
                  </a:lnTo>
                  <a:lnTo>
                    <a:pt x="150" y="243"/>
                  </a:lnTo>
                  <a:close/>
                  <a:moveTo>
                    <a:pt x="109" y="258"/>
                  </a:moveTo>
                  <a:lnTo>
                    <a:pt x="109" y="258"/>
                  </a:lnTo>
                  <a:lnTo>
                    <a:pt x="109" y="260"/>
                  </a:lnTo>
                  <a:lnTo>
                    <a:pt x="109" y="260"/>
                  </a:lnTo>
                  <a:lnTo>
                    <a:pt x="109" y="260"/>
                  </a:lnTo>
                  <a:lnTo>
                    <a:pt x="109" y="258"/>
                  </a:lnTo>
                  <a:lnTo>
                    <a:pt x="109" y="258"/>
                  </a:lnTo>
                  <a:close/>
                  <a:moveTo>
                    <a:pt x="285" y="82"/>
                  </a:move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close/>
                  <a:moveTo>
                    <a:pt x="65" y="338"/>
                  </a:moveTo>
                  <a:lnTo>
                    <a:pt x="65" y="338"/>
                  </a:lnTo>
                  <a:lnTo>
                    <a:pt x="64" y="338"/>
                  </a:lnTo>
                  <a:lnTo>
                    <a:pt x="64" y="338"/>
                  </a:lnTo>
                  <a:lnTo>
                    <a:pt x="65" y="338"/>
                  </a:lnTo>
                  <a:lnTo>
                    <a:pt x="65" y="338"/>
                  </a:lnTo>
                  <a:close/>
                  <a:moveTo>
                    <a:pt x="238" y="72"/>
                  </a:moveTo>
                  <a:lnTo>
                    <a:pt x="238" y="72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237" y="71"/>
                  </a:lnTo>
                  <a:lnTo>
                    <a:pt x="237" y="71"/>
                  </a:lnTo>
                  <a:lnTo>
                    <a:pt x="237" y="72"/>
                  </a:lnTo>
                  <a:lnTo>
                    <a:pt x="237" y="72"/>
                  </a:lnTo>
                  <a:lnTo>
                    <a:pt x="238" y="72"/>
                  </a:lnTo>
                  <a:lnTo>
                    <a:pt x="238" y="72"/>
                  </a:lnTo>
                  <a:close/>
                  <a:moveTo>
                    <a:pt x="301" y="51"/>
                  </a:moveTo>
                  <a:lnTo>
                    <a:pt x="301" y="51"/>
                  </a:lnTo>
                  <a:lnTo>
                    <a:pt x="302" y="51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1" y="51"/>
                  </a:lnTo>
                  <a:lnTo>
                    <a:pt x="301" y="51"/>
                  </a:lnTo>
                  <a:close/>
                  <a:moveTo>
                    <a:pt x="45" y="334"/>
                  </a:moveTo>
                  <a:lnTo>
                    <a:pt x="45" y="334"/>
                  </a:lnTo>
                  <a:lnTo>
                    <a:pt x="45" y="334"/>
                  </a:lnTo>
                  <a:lnTo>
                    <a:pt x="45" y="334"/>
                  </a:lnTo>
                  <a:lnTo>
                    <a:pt x="45" y="335"/>
                  </a:lnTo>
                  <a:lnTo>
                    <a:pt x="45" y="335"/>
                  </a:lnTo>
                  <a:lnTo>
                    <a:pt x="45" y="334"/>
                  </a:lnTo>
                  <a:lnTo>
                    <a:pt x="45" y="334"/>
                  </a:lnTo>
                  <a:close/>
                  <a:moveTo>
                    <a:pt x="308" y="76"/>
                  </a:move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close/>
                  <a:moveTo>
                    <a:pt x="256" y="173"/>
                  </a:moveTo>
                  <a:lnTo>
                    <a:pt x="256" y="173"/>
                  </a:lnTo>
                  <a:lnTo>
                    <a:pt x="256" y="173"/>
                  </a:lnTo>
                  <a:lnTo>
                    <a:pt x="256" y="173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3"/>
                  </a:lnTo>
                  <a:lnTo>
                    <a:pt x="256" y="173"/>
                  </a:lnTo>
                  <a:close/>
                  <a:moveTo>
                    <a:pt x="40" y="328"/>
                  </a:moveTo>
                  <a:lnTo>
                    <a:pt x="40" y="328"/>
                  </a:lnTo>
                  <a:lnTo>
                    <a:pt x="41" y="328"/>
                  </a:lnTo>
                  <a:lnTo>
                    <a:pt x="41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close/>
                  <a:moveTo>
                    <a:pt x="85" y="250"/>
                  </a:moveTo>
                  <a:lnTo>
                    <a:pt x="85" y="250"/>
                  </a:lnTo>
                  <a:lnTo>
                    <a:pt x="84" y="250"/>
                  </a:lnTo>
                  <a:lnTo>
                    <a:pt x="85" y="251"/>
                  </a:lnTo>
                  <a:lnTo>
                    <a:pt x="85" y="251"/>
                  </a:lnTo>
                  <a:lnTo>
                    <a:pt x="85" y="250"/>
                  </a:lnTo>
                  <a:lnTo>
                    <a:pt x="85" y="250"/>
                  </a:lnTo>
                  <a:close/>
                  <a:moveTo>
                    <a:pt x="116" y="226"/>
                  </a:move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close/>
                  <a:moveTo>
                    <a:pt x="79" y="221"/>
                  </a:moveTo>
                  <a:lnTo>
                    <a:pt x="79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close/>
                  <a:moveTo>
                    <a:pt x="61" y="283"/>
                  </a:move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3"/>
                  </a:lnTo>
                  <a:lnTo>
                    <a:pt x="61" y="283"/>
                  </a:lnTo>
                  <a:close/>
                  <a:moveTo>
                    <a:pt x="160" y="236"/>
                  </a:move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4"/>
                  </a:lnTo>
                  <a:lnTo>
                    <a:pt x="160" y="234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close/>
                  <a:moveTo>
                    <a:pt x="229" y="177"/>
                  </a:moveTo>
                  <a:lnTo>
                    <a:pt x="229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29" y="177"/>
                  </a:lnTo>
                  <a:lnTo>
                    <a:pt x="229" y="177"/>
                  </a:lnTo>
                  <a:close/>
                  <a:moveTo>
                    <a:pt x="290" y="89"/>
                  </a:move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close/>
                  <a:moveTo>
                    <a:pt x="112" y="206"/>
                  </a:moveTo>
                  <a:lnTo>
                    <a:pt x="112" y="206"/>
                  </a:lnTo>
                  <a:lnTo>
                    <a:pt x="112" y="206"/>
                  </a:lnTo>
                  <a:lnTo>
                    <a:pt x="112" y="206"/>
                  </a:lnTo>
                  <a:lnTo>
                    <a:pt x="111" y="206"/>
                  </a:lnTo>
                  <a:lnTo>
                    <a:pt x="111" y="206"/>
                  </a:lnTo>
                  <a:lnTo>
                    <a:pt x="111" y="207"/>
                  </a:lnTo>
                  <a:lnTo>
                    <a:pt x="111" y="207"/>
                  </a:lnTo>
                  <a:lnTo>
                    <a:pt x="112" y="206"/>
                  </a:lnTo>
                  <a:lnTo>
                    <a:pt x="112" y="206"/>
                  </a:lnTo>
                  <a:close/>
                  <a:moveTo>
                    <a:pt x="334" y="101"/>
                  </a:moveTo>
                  <a:lnTo>
                    <a:pt x="334" y="101"/>
                  </a:lnTo>
                  <a:lnTo>
                    <a:pt x="334" y="101"/>
                  </a:lnTo>
                  <a:lnTo>
                    <a:pt x="334" y="101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101"/>
                  </a:lnTo>
                  <a:lnTo>
                    <a:pt x="334" y="101"/>
                  </a:lnTo>
                  <a:close/>
                  <a:moveTo>
                    <a:pt x="75" y="183"/>
                  </a:moveTo>
                  <a:lnTo>
                    <a:pt x="75" y="183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6" y="183"/>
                  </a:lnTo>
                  <a:lnTo>
                    <a:pt x="76" y="183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5" y="183"/>
                  </a:lnTo>
                  <a:lnTo>
                    <a:pt x="75" y="183"/>
                  </a:lnTo>
                  <a:close/>
                  <a:moveTo>
                    <a:pt x="72" y="186"/>
                  </a:moveTo>
                  <a:lnTo>
                    <a:pt x="72" y="186"/>
                  </a:lnTo>
                  <a:lnTo>
                    <a:pt x="72" y="186"/>
                  </a:lnTo>
                  <a:lnTo>
                    <a:pt x="72" y="186"/>
                  </a:lnTo>
                  <a:lnTo>
                    <a:pt x="72" y="184"/>
                  </a:lnTo>
                  <a:lnTo>
                    <a:pt x="72" y="184"/>
                  </a:lnTo>
                  <a:lnTo>
                    <a:pt x="72" y="186"/>
                  </a:lnTo>
                  <a:lnTo>
                    <a:pt x="72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919701" y="5528819"/>
            <a:ext cx="1045633" cy="996951"/>
            <a:chOff x="4256088" y="1033463"/>
            <a:chExt cx="784225" cy="747713"/>
          </a:xfrm>
        </p:grpSpPr>
        <p:sp>
          <p:nvSpPr>
            <p:cNvPr id="35" name="Freeform 102"/>
            <p:cNvSpPr>
              <a:spLocks/>
            </p:cNvSpPr>
            <p:nvPr/>
          </p:nvSpPr>
          <p:spPr bwMode="auto">
            <a:xfrm>
              <a:off x="4311651" y="1282700"/>
              <a:ext cx="34925" cy="166688"/>
            </a:xfrm>
            <a:custGeom>
              <a:avLst/>
              <a:gdLst/>
              <a:ahLst/>
              <a:cxnLst>
                <a:cxn ang="0">
                  <a:pos x="48" y="21"/>
                </a:cxn>
                <a:cxn ang="0">
                  <a:pos x="48" y="21"/>
                </a:cxn>
                <a:cxn ang="0">
                  <a:pos x="39" y="33"/>
                </a:cxn>
                <a:cxn ang="0">
                  <a:pos x="30" y="48"/>
                </a:cxn>
                <a:cxn ang="0">
                  <a:pos x="24" y="63"/>
                </a:cxn>
                <a:cxn ang="0">
                  <a:pos x="18" y="80"/>
                </a:cxn>
                <a:cxn ang="0">
                  <a:pos x="14" y="98"/>
                </a:cxn>
                <a:cxn ang="0">
                  <a:pos x="11" y="116"/>
                </a:cxn>
                <a:cxn ang="0">
                  <a:pos x="10" y="135"/>
                </a:cxn>
                <a:cxn ang="0">
                  <a:pos x="9" y="154"/>
                </a:cxn>
                <a:cxn ang="0">
                  <a:pos x="9" y="174"/>
                </a:cxn>
                <a:cxn ang="0">
                  <a:pos x="10" y="194"/>
                </a:cxn>
                <a:cxn ang="0">
                  <a:pos x="13" y="235"/>
                </a:cxn>
                <a:cxn ang="0">
                  <a:pos x="21" y="315"/>
                </a:cxn>
                <a:cxn ang="0">
                  <a:pos x="21" y="315"/>
                </a:cxn>
                <a:cxn ang="0">
                  <a:pos x="17" y="301"/>
                </a:cxn>
                <a:cxn ang="0">
                  <a:pos x="14" y="285"/>
                </a:cxn>
                <a:cxn ang="0">
                  <a:pos x="10" y="268"/>
                </a:cxn>
                <a:cxn ang="0">
                  <a:pos x="6" y="250"/>
                </a:cxn>
                <a:cxn ang="0">
                  <a:pos x="4" y="230"/>
                </a:cxn>
                <a:cxn ang="0">
                  <a:pos x="2" y="210"/>
                </a:cxn>
                <a:cxn ang="0">
                  <a:pos x="0" y="190"/>
                </a:cxn>
                <a:cxn ang="0">
                  <a:pos x="0" y="169"/>
                </a:cxn>
                <a:cxn ang="0">
                  <a:pos x="0" y="149"/>
                </a:cxn>
                <a:cxn ang="0">
                  <a:pos x="0" y="129"/>
                </a:cxn>
                <a:cxn ang="0">
                  <a:pos x="2" y="109"/>
                </a:cxn>
                <a:cxn ang="0">
                  <a:pos x="5" y="90"/>
                </a:cxn>
                <a:cxn ang="0">
                  <a:pos x="9" y="73"/>
                </a:cxn>
                <a:cxn ang="0">
                  <a:pos x="14" y="56"/>
                </a:cxn>
                <a:cxn ang="0">
                  <a:pos x="19" y="41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34" y="19"/>
                </a:cxn>
                <a:cxn ang="0">
                  <a:pos x="41" y="13"/>
                </a:cxn>
                <a:cxn ang="0">
                  <a:pos x="48" y="7"/>
                </a:cxn>
                <a:cxn ang="0">
                  <a:pos x="55" y="2"/>
                </a:cxn>
                <a:cxn ang="0">
                  <a:pos x="58" y="1"/>
                </a:cxn>
                <a:cxn ang="0">
                  <a:pos x="61" y="0"/>
                </a:cxn>
                <a:cxn ang="0">
                  <a:pos x="63" y="1"/>
                </a:cxn>
                <a:cxn ang="0">
                  <a:pos x="65" y="2"/>
                </a:cxn>
                <a:cxn ang="0">
                  <a:pos x="66" y="6"/>
                </a:cxn>
                <a:cxn ang="0">
                  <a:pos x="66" y="10"/>
                </a:cxn>
                <a:cxn ang="0">
                  <a:pos x="66" y="10"/>
                </a:cxn>
                <a:cxn ang="0">
                  <a:pos x="65" y="12"/>
                </a:cxn>
                <a:cxn ang="0">
                  <a:pos x="65" y="15"/>
                </a:cxn>
                <a:cxn ang="0">
                  <a:pos x="63" y="16"/>
                </a:cxn>
                <a:cxn ang="0">
                  <a:pos x="61" y="17"/>
                </a:cxn>
                <a:cxn ang="0">
                  <a:pos x="56" y="18"/>
                </a:cxn>
                <a:cxn ang="0">
                  <a:pos x="48" y="21"/>
                </a:cxn>
                <a:cxn ang="0">
                  <a:pos x="48" y="21"/>
                </a:cxn>
              </a:cxnLst>
              <a:rect l="0" t="0" r="r" b="b"/>
              <a:pathLst>
                <a:path w="66" h="315">
                  <a:moveTo>
                    <a:pt x="48" y="21"/>
                  </a:moveTo>
                  <a:lnTo>
                    <a:pt x="48" y="21"/>
                  </a:lnTo>
                  <a:lnTo>
                    <a:pt x="39" y="33"/>
                  </a:lnTo>
                  <a:lnTo>
                    <a:pt x="30" y="48"/>
                  </a:lnTo>
                  <a:lnTo>
                    <a:pt x="24" y="63"/>
                  </a:lnTo>
                  <a:lnTo>
                    <a:pt x="18" y="80"/>
                  </a:lnTo>
                  <a:lnTo>
                    <a:pt x="14" y="98"/>
                  </a:lnTo>
                  <a:lnTo>
                    <a:pt x="11" y="116"/>
                  </a:lnTo>
                  <a:lnTo>
                    <a:pt x="10" y="135"/>
                  </a:lnTo>
                  <a:lnTo>
                    <a:pt x="9" y="154"/>
                  </a:lnTo>
                  <a:lnTo>
                    <a:pt x="9" y="174"/>
                  </a:lnTo>
                  <a:lnTo>
                    <a:pt x="10" y="194"/>
                  </a:lnTo>
                  <a:lnTo>
                    <a:pt x="13" y="235"/>
                  </a:lnTo>
                  <a:lnTo>
                    <a:pt x="21" y="315"/>
                  </a:lnTo>
                  <a:lnTo>
                    <a:pt x="21" y="315"/>
                  </a:lnTo>
                  <a:lnTo>
                    <a:pt x="17" y="301"/>
                  </a:lnTo>
                  <a:lnTo>
                    <a:pt x="14" y="285"/>
                  </a:lnTo>
                  <a:lnTo>
                    <a:pt x="10" y="268"/>
                  </a:lnTo>
                  <a:lnTo>
                    <a:pt x="6" y="250"/>
                  </a:lnTo>
                  <a:lnTo>
                    <a:pt x="4" y="230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0" y="169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2" y="109"/>
                  </a:lnTo>
                  <a:lnTo>
                    <a:pt x="5" y="90"/>
                  </a:lnTo>
                  <a:lnTo>
                    <a:pt x="9" y="73"/>
                  </a:lnTo>
                  <a:lnTo>
                    <a:pt x="14" y="56"/>
                  </a:lnTo>
                  <a:lnTo>
                    <a:pt x="19" y="4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34" y="19"/>
                  </a:lnTo>
                  <a:lnTo>
                    <a:pt x="41" y="13"/>
                  </a:lnTo>
                  <a:lnTo>
                    <a:pt x="48" y="7"/>
                  </a:lnTo>
                  <a:lnTo>
                    <a:pt x="55" y="2"/>
                  </a:lnTo>
                  <a:lnTo>
                    <a:pt x="58" y="1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5" y="2"/>
                  </a:lnTo>
                  <a:lnTo>
                    <a:pt x="66" y="6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3" y="16"/>
                  </a:lnTo>
                  <a:lnTo>
                    <a:pt x="61" y="17"/>
                  </a:lnTo>
                  <a:lnTo>
                    <a:pt x="56" y="18"/>
                  </a:lnTo>
                  <a:lnTo>
                    <a:pt x="48" y="21"/>
                  </a:lnTo>
                  <a:lnTo>
                    <a:pt x="4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03"/>
            <p:cNvSpPr>
              <a:spLocks noEditPoints="1"/>
            </p:cNvSpPr>
            <p:nvPr/>
          </p:nvSpPr>
          <p:spPr bwMode="auto">
            <a:xfrm>
              <a:off x="4733926" y="1322388"/>
              <a:ext cx="74613" cy="8096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9"/>
                </a:cxn>
                <a:cxn ang="0">
                  <a:pos x="90" y="23"/>
                </a:cxn>
                <a:cxn ang="0">
                  <a:pos x="111" y="42"/>
                </a:cxn>
                <a:cxn ang="0">
                  <a:pos x="127" y="64"/>
                </a:cxn>
                <a:cxn ang="0">
                  <a:pos x="129" y="73"/>
                </a:cxn>
                <a:cxn ang="0">
                  <a:pos x="137" y="98"/>
                </a:cxn>
                <a:cxn ang="0">
                  <a:pos x="141" y="114"/>
                </a:cxn>
                <a:cxn ang="0">
                  <a:pos x="138" y="130"/>
                </a:cxn>
                <a:cxn ang="0">
                  <a:pos x="135" y="135"/>
                </a:cxn>
                <a:cxn ang="0">
                  <a:pos x="124" y="144"/>
                </a:cxn>
                <a:cxn ang="0">
                  <a:pos x="109" y="150"/>
                </a:cxn>
                <a:cxn ang="0">
                  <a:pos x="95" y="153"/>
                </a:cxn>
                <a:cxn ang="0">
                  <a:pos x="91" y="153"/>
                </a:cxn>
                <a:cxn ang="0">
                  <a:pos x="78" y="149"/>
                </a:cxn>
                <a:cxn ang="0">
                  <a:pos x="48" y="130"/>
                </a:cxn>
                <a:cxn ang="0">
                  <a:pos x="35" y="118"/>
                </a:cxn>
                <a:cxn ang="0">
                  <a:pos x="24" y="104"/>
                </a:cxn>
                <a:cxn ang="0">
                  <a:pos x="10" y="75"/>
                </a:cxn>
                <a:cxn ang="0">
                  <a:pos x="7" y="60"/>
                </a:cxn>
                <a:cxn ang="0">
                  <a:pos x="3" y="48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5" y="20"/>
                </a:cxn>
                <a:cxn ang="0">
                  <a:pos x="18" y="2"/>
                </a:cxn>
                <a:cxn ang="0">
                  <a:pos x="23" y="3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24" y="24"/>
                </a:cxn>
                <a:cxn ang="0">
                  <a:pos x="21" y="39"/>
                </a:cxn>
                <a:cxn ang="0">
                  <a:pos x="23" y="57"/>
                </a:cxn>
                <a:cxn ang="0">
                  <a:pos x="30" y="76"/>
                </a:cxn>
                <a:cxn ang="0">
                  <a:pos x="40" y="94"/>
                </a:cxn>
                <a:cxn ang="0">
                  <a:pos x="53" y="110"/>
                </a:cxn>
                <a:cxn ang="0">
                  <a:pos x="68" y="123"/>
                </a:cxn>
                <a:cxn ang="0">
                  <a:pos x="85" y="131"/>
                </a:cxn>
                <a:cxn ang="0">
                  <a:pos x="103" y="132"/>
                </a:cxn>
                <a:cxn ang="0">
                  <a:pos x="90" y="98"/>
                </a:cxn>
                <a:cxn ang="0">
                  <a:pos x="74" y="65"/>
                </a:cxn>
                <a:cxn ang="0">
                  <a:pos x="58" y="45"/>
                </a:cxn>
                <a:cxn ang="0">
                  <a:pos x="46" y="34"/>
                </a:cxn>
                <a:cxn ang="0">
                  <a:pos x="32" y="26"/>
                </a:cxn>
                <a:cxn ang="0">
                  <a:pos x="24" y="24"/>
                </a:cxn>
                <a:cxn ang="0">
                  <a:pos x="113" y="118"/>
                </a:cxn>
                <a:cxn ang="0">
                  <a:pos x="114" y="104"/>
                </a:cxn>
                <a:cxn ang="0">
                  <a:pos x="112" y="89"/>
                </a:cxn>
                <a:cxn ang="0">
                  <a:pos x="100" y="61"/>
                </a:cxn>
                <a:cxn ang="0">
                  <a:pos x="82" y="39"/>
                </a:cxn>
                <a:cxn ang="0">
                  <a:pos x="70" y="31"/>
                </a:cxn>
                <a:cxn ang="0">
                  <a:pos x="59" y="27"/>
                </a:cxn>
                <a:cxn ang="0">
                  <a:pos x="67" y="37"/>
                </a:cxn>
                <a:cxn ang="0">
                  <a:pos x="82" y="57"/>
                </a:cxn>
                <a:cxn ang="0">
                  <a:pos x="101" y="93"/>
                </a:cxn>
                <a:cxn ang="0">
                  <a:pos x="113" y="118"/>
                </a:cxn>
              </a:cxnLst>
              <a:rect l="0" t="0" r="r" b="b"/>
              <a:pathLst>
                <a:path w="141" h="153">
                  <a:moveTo>
                    <a:pt x="38" y="0"/>
                  </a:moveTo>
                  <a:lnTo>
                    <a:pt x="38" y="0"/>
                  </a:lnTo>
                  <a:lnTo>
                    <a:pt x="52" y="3"/>
                  </a:lnTo>
                  <a:lnTo>
                    <a:pt x="66" y="9"/>
                  </a:lnTo>
                  <a:lnTo>
                    <a:pt x="78" y="15"/>
                  </a:lnTo>
                  <a:lnTo>
                    <a:pt x="90" y="23"/>
                  </a:lnTo>
                  <a:lnTo>
                    <a:pt x="101" y="32"/>
                  </a:lnTo>
                  <a:lnTo>
                    <a:pt x="111" y="42"/>
                  </a:lnTo>
                  <a:lnTo>
                    <a:pt x="120" y="53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9" y="73"/>
                  </a:lnTo>
                  <a:lnTo>
                    <a:pt x="131" y="82"/>
                  </a:lnTo>
                  <a:lnTo>
                    <a:pt x="137" y="98"/>
                  </a:lnTo>
                  <a:lnTo>
                    <a:pt x="140" y="105"/>
                  </a:lnTo>
                  <a:lnTo>
                    <a:pt x="141" y="114"/>
                  </a:lnTo>
                  <a:lnTo>
                    <a:pt x="141" y="121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35" y="135"/>
                  </a:lnTo>
                  <a:lnTo>
                    <a:pt x="130" y="140"/>
                  </a:lnTo>
                  <a:lnTo>
                    <a:pt x="124" y="144"/>
                  </a:lnTo>
                  <a:lnTo>
                    <a:pt x="116" y="148"/>
                  </a:lnTo>
                  <a:lnTo>
                    <a:pt x="109" y="150"/>
                  </a:lnTo>
                  <a:lnTo>
                    <a:pt x="101" y="152"/>
                  </a:lnTo>
                  <a:lnTo>
                    <a:pt x="95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84" y="152"/>
                  </a:lnTo>
                  <a:lnTo>
                    <a:pt x="78" y="149"/>
                  </a:lnTo>
                  <a:lnTo>
                    <a:pt x="63" y="140"/>
                  </a:lnTo>
                  <a:lnTo>
                    <a:pt x="48" y="130"/>
                  </a:lnTo>
                  <a:lnTo>
                    <a:pt x="42" y="123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24" y="104"/>
                  </a:lnTo>
                  <a:lnTo>
                    <a:pt x="17" y="90"/>
                  </a:lnTo>
                  <a:lnTo>
                    <a:pt x="10" y="75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5" y="55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5" y="20"/>
                  </a:lnTo>
                  <a:lnTo>
                    <a:pt x="12" y="1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3" y="3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2" y="31"/>
                  </a:lnTo>
                  <a:lnTo>
                    <a:pt x="21" y="39"/>
                  </a:lnTo>
                  <a:lnTo>
                    <a:pt x="22" y="47"/>
                  </a:lnTo>
                  <a:lnTo>
                    <a:pt x="23" y="57"/>
                  </a:lnTo>
                  <a:lnTo>
                    <a:pt x="27" y="67"/>
                  </a:lnTo>
                  <a:lnTo>
                    <a:pt x="30" y="76"/>
                  </a:lnTo>
                  <a:lnTo>
                    <a:pt x="35" y="85"/>
                  </a:lnTo>
                  <a:lnTo>
                    <a:pt x="40" y="94"/>
                  </a:lnTo>
                  <a:lnTo>
                    <a:pt x="46" y="103"/>
                  </a:lnTo>
                  <a:lnTo>
                    <a:pt x="53" y="110"/>
                  </a:lnTo>
                  <a:lnTo>
                    <a:pt x="61" y="117"/>
                  </a:lnTo>
                  <a:lnTo>
                    <a:pt x="68" y="123"/>
                  </a:lnTo>
                  <a:lnTo>
                    <a:pt x="77" y="128"/>
                  </a:lnTo>
                  <a:lnTo>
                    <a:pt x="85" y="131"/>
                  </a:lnTo>
                  <a:lnTo>
                    <a:pt x="94" y="132"/>
                  </a:lnTo>
                  <a:lnTo>
                    <a:pt x="103" y="132"/>
                  </a:lnTo>
                  <a:lnTo>
                    <a:pt x="103" y="132"/>
                  </a:lnTo>
                  <a:lnTo>
                    <a:pt x="90" y="98"/>
                  </a:lnTo>
                  <a:lnTo>
                    <a:pt x="82" y="82"/>
                  </a:lnTo>
                  <a:lnTo>
                    <a:pt x="74" y="65"/>
                  </a:lnTo>
                  <a:lnTo>
                    <a:pt x="63" y="52"/>
                  </a:lnTo>
                  <a:lnTo>
                    <a:pt x="58" y="45"/>
                  </a:lnTo>
                  <a:lnTo>
                    <a:pt x="52" y="40"/>
                  </a:lnTo>
                  <a:lnTo>
                    <a:pt x="46" y="34"/>
                  </a:lnTo>
                  <a:lnTo>
                    <a:pt x="39" y="30"/>
                  </a:lnTo>
                  <a:lnTo>
                    <a:pt x="32" y="26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113" y="118"/>
                  </a:moveTo>
                  <a:lnTo>
                    <a:pt x="113" y="118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3" y="96"/>
                  </a:lnTo>
                  <a:lnTo>
                    <a:pt x="112" y="89"/>
                  </a:lnTo>
                  <a:lnTo>
                    <a:pt x="108" y="75"/>
                  </a:lnTo>
                  <a:lnTo>
                    <a:pt x="100" y="61"/>
                  </a:lnTo>
                  <a:lnTo>
                    <a:pt x="92" y="49"/>
                  </a:lnTo>
                  <a:lnTo>
                    <a:pt x="82" y="39"/>
                  </a:lnTo>
                  <a:lnTo>
                    <a:pt x="76" y="34"/>
                  </a:lnTo>
                  <a:lnTo>
                    <a:pt x="70" y="31"/>
                  </a:lnTo>
                  <a:lnTo>
                    <a:pt x="64" y="29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67" y="37"/>
                  </a:lnTo>
                  <a:lnTo>
                    <a:pt x="75" y="46"/>
                  </a:lnTo>
                  <a:lnTo>
                    <a:pt x="82" y="57"/>
                  </a:lnTo>
                  <a:lnTo>
                    <a:pt x="90" y="69"/>
                  </a:lnTo>
                  <a:lnTo>
                    <a:pt x="101" y="93"/>
                  </a:lnTo>
                  <a:lnTo>
                    <a:pt x="113" y="118"/>
                  </a:lnTo>
                  <a:lnTo>
                    <a:pt x="113" y="1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04"/>
            <p:cNvSpPr>
              <a:spLocks/>
            </p:cNvSpPr>
            <p:nvPr/>
          </p:nvSpPr>
          <p:spPr bwMode="auto">
            <a:xfrm>
              <a:off x="4330701" y="1335088"/>
              <a:ext cx="12700" cy="825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18" y="20"/>
                </a:cxn>
                <a:cxn ang="0">
                  <a:pos x="14" y="39"/>
                </a:cxn>
                <a:cxn ang="0">
                  <a:pos x="11" y="58"/>
                </a:cxn>
                <a:cxn ang="0">
                  <a:pos x="10" y="69"/>
                </a:cxn>
                <a:cxn ang="0">
                  <a:pos x="10" y="80"/>
                </a:cxn>
                <a:cxn ang="0">
                  <a:pos x="10" y="80"/>
                </a:cxn>
                <a:cxn ang="0">
                  <a:pos x="10" y="89"/>
                </a:cxn>
                <a:cxn ang="0">
                  <a:pos x="11" y="100"/>
                </a:cxn>
                <a:cxn ang="0">
                  <a:pos x="15" y="118"/>
                </a:cxn>
                <a:cxn ang="0">
                  <a:pos x="19" y="137"/>
                </a:cxn>
                <a:cxn ang="0">
                  <a:pos x="22" y="156"/>
                </a:cxn>
                <a:cxn ang="0">
                  <a:pos x="22" y="156"/>
                </a:cxn>
                <a:cxn ang="0">
                  <a:pos x="18" y="151"/>
                </a:cxn>
                <a:cxn ang="0">
                  <a:pos x="12" y="143"/>
                </a:cxn>
                <a:cxn ang="0">
                  <a:pos x="9" y="136"/>
                </a:cxn>
                <a:cxn ang="0">
                  <a:pos x="6" y="126"/>
                </a:cxn>
                <a:cxn ang="0">
                  <a:pos x="4" y="116"/>
                </a:cxn>
                <a:cxn ang="0">
                  <a:pos x="2" y="106"/>
                </a:cxn>
                <a:cxn ang="0">
                  <a:pos x="0" y="95"/>
                </a:cxn>
                <a:cxn ang="0">
                  <a:pos x="0" y="83"/>
                </a:cxn>
                <a:cxn ang="0">
                  <a:pos x="0" y="61"/>
                </a:cxn>
                <a:cxn ang="0">
                  <a:pos x="4" y="38"/>
                </a:cxn>
                <a:cxn ang="0">
                  <a:pos x="6" y="27"/>
                </a:cxn>
                <a:cxn ang="0">
                  <a:pos x="9" y="18"/>
                </a:cxn>
                <a:cxn ang="0">
                  <a:pos x="12" y="8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2" h="156">
                  <a:moveTo>
                    <a:pt x="17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8" y="20"/>
                  </a:lnTo>
                  <a:lnTo>
                    <a:pt x="14" y="39"/>
                  </a:lnTo>
                  <a:lnTo>
                    <a:pt x="11" y="58"/>
                  </a:lnTo>
                  <a:lnTo>
                    <a:pt x="10" y="69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9"/>
                  </a:lnTo>
                  <a:lnTo>
                    <a:pt x="11" y="100"/>
                  </a:lnTo>
                  <a:lnTo>
                    <a:pt x="15" y="118"/>
                  </a:lnTo>
                  <a:lnTo>
                    <a:pt x="19" y="137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18" y="151"/>
                  </a:lnTo>
                  <a:lnTo>
                    <a:pt x="12" y="143"/>
                  </a:lnTo>
                  <a:lnTo>
                    <a:pt x="9" y="136"/>
                  </a:lnTo>
                  <a:lnTo>
                    <a:pt x="6" y="126"/>
                  </a:lnTo>
                  <a:lnTo>
                    <a:pt x="4" y="116"/>
                  </a:lnTo>
                  <a:lnTo>
                    <a:pt x="2" y="106"/>
                  </a:lnTo>
                  <a:lnTo>
                    <a:pt x="0" y="95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4" y="38"/>
                  </a:lnTo>
                  <a:lnTo>
                    <a:pt x="6" y="27"/>
                  </a:lnTo>
                  <a:lnTo>
                    <a:pt x="9" y="18"/>
                  </a:lnTo>
                  <a:lnTo>
                    <a:pt x="12" y="8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05"/>
            <p:cNvSpPr>
              <a:spLocks/>
            </p:cNvSpPr>
            <p:nvPr/>
          </p:nvSpPr>
          <p:spPr bwMode="auto">
            <a:xfrm>
              <a:off x="4351338" y="1377950"/>
              <a:ext cx="6350" cy="396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9" y="18"/>
                </a:cxn>
                <a:cxn ang="0">
                  <a:pos x="11" y="38"/>
                </a:cxn>
                <a:cxn ang="0">
                  <a:pos x="13" y="75"/>
                </a:cxn>
                <a:cxn ang="0">
                  <a:pos x="13" y="75"/>
                </a:cxn>
                <a:cxn ang="0">
                  <a:pos x="9" y="69"/>
                </a:cxn>
                <a:cxn ang="0">
                  <a:pos x="5" y="60"/>
                </a:cxn>
                <a:cxn ang="0">
                  <a:pos x="2" y="51"/>
                </a:cxn>
                <a:cxn ang="0">
                  <a:pos x="1" y="42"/>
                </a:cxn>
                <a:cxn ang="0">
                  <a:pos x="0" y="31"/>
                </a:cxn>
                <a:cxn ang="0">
                  <a:pos x="0" y="2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" h="75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18"/>
                  </a:lnTo>
                  <a:lnTo>
                    <a:pt x="11" y="38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9" y="69"/>
                  </a:lnTo>
                  <a:lnTo>
                    <a:pt x="5" y="60"/>
                  </a:lnTo>
                  <a:lnTo>
                    <a:pt x="2" y="51"/>
                  </a:lnTo>
                  <a:lnTo>
                    <a:pt x="1" y="42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06"/>
            <p:cNvSpPr>
              <a:spLocks/>
            </p:cNvSpPr>
            <p:nvPr/>
          </p:nvSpPr>
          <p:spPr bwMode="auto">
            <a:xfrm>
              <a:off x="4402138" y="1581150"/>
              <a:ext cx="79375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31" y="30"/>
                </a:cxn>
                <a:cxn ang="0">
                  <a:pos x="56" y="56"/>
                </a:cxn>
                <a:cxn ang="0">
                  <a:pos x="68" y="68"/>
                </a:cxn>
                <a:cxn ang="0">
                  <a:pos x="81" y="80"/>
                </a:cxn>
                <a:cxn ang="0">
                  <a:pos x="95" y="91"/>
                </a:cxn>
                <a:cxn ang="0">
                  <a:pos x="110" y="101"/>
                </a:cxn>
                <a:cxn ang="0">
                  <a:pos x="110" y="101"/>
                </a:cxn>
                <a:cxn ang="0">
                  <a:pos x="119" y="108"/>
                </a:cxn>
                <a:cxn ang="0">
                  <a:pos x="130" y="113"/>
                </a:cxn>
                <a:cxn ang="0">
                  <a:pos x="141" y="119"/>
                </a:cxn>
                <a:cxn ang="0">
                  <a:pos x="145" y="124"/>
                </a:cxn>
                <a:cxn ang="0">
                  <a:pos x="148" y="128"/>
                </a:cxn>
                <a:cxn ang="0">
                  <a:pos x="148" y="128"/>
                </a:cxn>
                <a:cxn ang="0">
                  <a:pos x="140" y="126"/>
                </a:cxn>
                <a:cxn ang="0">
                  <a:pos x="130" y="123"/>
                </a:cxn>
                <a:cxn ang="0">
                  <a:pos x="121" y="118"/>
                </a:cxn>
                <a:cxn ang="0">
                  <a:pos x="114" y="114"/>
                </a:cxn>
                <a:cxn ang="0">
                  <a:pos x="98" y="104"/>
                </a:cxn>
                <a:cxn ang="0">
                  <a:pos x="84" y="91"/>
                </a:cxn>
                <a:cxn ang="0">
                  <a:pos x="70" y="79"/>
                </a:cxn>
                <a:cxn ang="0">
                  <a:pos x="56" y="66"/>
                </a:cxn>
                <a:cxn ang="0">
                  <a:pos x="43" y="53"/>
                </a:cxn>
                <a:cxn ang="0">
                  <a:pos x="29" y="41"/>
                </a:cxn>
                <a:cxn ang="0">
                  <a:pos x="29" y="41"/>
                </a:cxn>
                <a:cxn ang="0">
                  <a:pos x="26" y="35"/>
                </a:cxn>
                <a:cxn ang="0">
                  <a:pos x="23" y="30"/>
                </a:cxn>
                <a:cxn ang="0">
                  <a:pos x="15" y="21"/>
                </a:cxn>
                <a:cxn ang="0">
                  <a:pos x="7" y="11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8" h="128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31" y="30"/>
                  </a:lnTo>
                  <a:lnTo>
                    <a:pt x="56" y="56"/>
                  </a:lnTo>
                  <a:lnTo>
                    <a:pt x="68" y="68"/>
                  </a:lnTo>
                  <a:lnTo>
                    <a:pt x="81" y="80"/>
                  </a:lnTo>
                  <a:lnTo>
                    <a:pt x="95" y="91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19" y="108"/>
                  </a:lnTo>
                  <a:lnTo>
                    <a:pt x="130" y="113"/>
                  </a:lnTo>
                  <a:lnTo>
                    <a:pt x="141" y="119"/>
                  </a:lnTo>
                  <a:lnTo>
                    <a:pt x="145" y="124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0" y="126"/>
                  </a:lnTo>
                  <a:lnTo>
                    <a:pt x="130" y="123"/>
                  </a:lnTo>
                  <a:lnTo>
                    <a:pt x="121" y="118"/>
                  </a:lnTo>
                  <a:lnTo>
                    <a:pt x="114" y="114"/>
                  </a:lnTo>
                  <a:lnTo>
                    <a:pt x="98" y="104"/>
                  </a:lnTo>
                  <a:lnTo>
                    <a:pt x="84" y="91"/>
                  </a:lnTo>
                  <a:lnTo>
                    <a:pt x="70" y="79"/>
                  </a:lnTo>
                  <a:lnTo>
                    <a:pt x="56" y="66"/>
                  </a:lnTo>
                  <a:lnTo>
                    <a:pt x="43" y="53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6" y="35"/>
                  </a:lnTo>
                  <a:lnTo>
                    <a:pt x="23" y="30"/>
                  </a:lnTo>
                  <a:lnTo>
                    <a:pt x="15" y="21"/>
                  </a:lnTo>
                  <a:lnTo>
                    <a:pt x="7" y="11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07"/>
            <p:cNvSpPr>
              <a:spLocks/>
            </p:cNvSpPr>
            <p:nvPr/>
          </p:nvSpPr>
          <p:spPr bwMode="auto">
            <a:xfrm>
              <a:off x="4522788" y="1671638"/>
              <a:ext cx="219075" cy="587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7" y="35"/>
                </a:cxn>
                <a:cxn ang="0">
                  <a:pos x="115" y="51"/>
                </a:cxn>
                <a:cxn ang="0">
                  <a:pos x="154" y="67"/>
                </a:cxn>
                <a:cxn ang="0">
                  <a:pos x="175" y="73"/>
                </a:cxn>
                <a:cxn ang="0">
                  <a:pos x="195" y="80"/>
                </a:cxn>
                <a:cxn ang="0">
                  <a:pos x="217" y="86"/>
                </a:cxn>
                <a:cxn ang="0">
                  <a:pos x="239" y="92"/>
                </a:cxn>
                <a:cxn ang="0">
                  <a:pos x="262" y="96"/>
                </a:cxn>
                <a:cxn ang="0">
                  <a:pos x="284" y="99"/>
                </a:cxn>
                <a:cxn ang="0">
                  <a:pos x="309" y="101"/>
                </a:cxn>
                <a:cxn ang="0">
                  <a:pos x="333" y="103"/>
                </a:cxn>
                <a:cxn ang="0">
                  <a:pos x="333" y="103"/>
                </a:cxn>
                <a:cxn ang="0">
                  <a:pos x="344" y="103"/>
                </a:cxn>
                <a:cxn ang="0">
                  <a:pos x="354" y="102"/>
                </a:cxn>
                <a:cxn ang="0">
                  <a:pos x="375" y="101"/>
                </a:cxn>
                <a:cxn ang="0">
                  <a:pos x="386" y="101"/>
                </a:cxn>
                <a:cxn ang="0">
                  <a:pos x="395" y="102"/>
                </a:cxn>
                <a:cxn ang="0">
                  <a:pos x="405" y="106"/>
                </a:cxn>
                <a:cxn ang="0">
                  <a:pos x="414" y="110"/>
                </a:cxn>
                <a:cxn ang="0">
                  <a:pos x="414" y="110"/>
                </a:cxn>
                <a:cxn ang="0">
                  <a:pos x="384" y="112"/>
                </a:cxn>
                <a:cxn ang="0">
                  <a:pos x="355" y="113"/>
                </a:cxn>
                <a:cxn ang="0">
                  <a:pos x="327" y="112"/>
                </a:cxn>
                <a:cxn ang="0">
                  <a:pos x="298" y="110"/>
                </a:cxn>
                <a:cxn ang="0">
                  <a:pos x="270" y="106"/>
                </a:cxn>
                <a:cxn ang="0">
                  <a:pos x="242" y="100"/>
                </a:cxn>
                <a:cxn ang="0">
                  <a:pos x="216" y="94"/>
                </a:cxn>
                <a:cxn ang="0">
                  <a:pos x="189" y="86"/>
                </a:cxn>
                <a:cxn ang="0">
                  <a:pos x="163" y="79"/>
                </a:cxn>
                <a:cxn ang="0">
                  <a:pos x="137" y="69"/>
                </a:cxn>
                <a:cxn ang="0">
                  <a:pos x="113" y="60"/>
                </a:cxn>
                <a:cxn ang="0">
                  <a:pos x="88" y="49"/>
                </a:cxn>
                <a:cxn ang="0">
                  <a:pos x="65" y="37"/>
                </a:cxn>
                <a:cxn ang="0">
                  <a:pos x="42" y="25"/>
                </a:cxn>
                <a:cxn ang="0">
                  <a:pos x="21" y="1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14" h="113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7" y="35"/>
                  </a:lnTo>
                  <a:lnTo>
                    <a:pt x="115" y="51"/>
                  </a:lnTo>
                  <a:lnTo>
                    <a:pt x="154" y="67"/>
                  </a:lnTo>
                  <a:lnTo>
                    <a:pt x="175" y="73"/>
                  </a:lnTo>
                  <a:lnTo>
                    <a:pt x="195" y="80"/>
                  </a:lnTo>
                  <a:lnTo>
                    <a:pt x="217" y="86"/>
                  </a:lnTo>
                  <a:lnTo>
                    <a:pt x="239" y="92"/>
                  </a:lnTo>
                  <a:lnTo>
                    <a:pt x="262" y="96"/>
                  </a:lnTo>
                  <a:lnTo>
                    <a:pt x="284" y="99"/>
                  </a:lnTo>
                  <a:lnTo>
                    <a:pt x="309" y="101"/>
                  </a:lnTo>
                  <a:lnTo>
                    <a:pt x="333" y="103"/>
                  </a:lnTo>
                  <a:lnTo>
                    <a:pt x="333" y="103"/>
                  </a:lnTo>
                  <a:lnTo>
                    <a:pt x="344" y="103"/>
                  </a:lnTo>
                  <a:lnTo>
                    <a:pt x="354" y="102"/>
                  </a:lnTo>
                  <a:lnTo>
                    <a:pt x="375" y="101"/>
                  </a:lnTo>
                  <a:lnTo>
                    <a:pt x="386" y="101"/>
                  </a:lnTo>
                  <a:lnTo>
                    <a:pt x="395" y="102"/>
                  </a:lnTo>
                  <a:lnTo>
                    <a:pt x="405" y="106"/>
                  </a:lnTo>
                  <a:lnTo>
                    <a:pt x="414" y="110"/>
                  </a:lnTo>
                  <a:lnTo>
                    <a:pt x="414" y="110"/>
                  </a:lnTo>
                  <a:lnTo>
                    <a:pt x="384" y="112"/>
                  </a:lnTo>
                  <a:lnTo>
                    <a:pt x="355" y="113"/>
                  </a:lnTo>
                  <a:lnTo>
                    <a:pt x="327" y="112"/>
                  </a:lnTo>
                  <a:lnTo>
                    <a:pt x="298" y="110"/>
                  </a:lnTo>
                  <a:lnTo>
                    <a:pt x="270" y="106"/>
                  </a:lnTo>
                  <a:lnTo>
                    <a:pt x="242" y="100"/>
                  </a:lnTo>
                  <a:lnTo>
                    <a:pt x="216" y="94"/>
                  </a:lnTo>
                  <a:lnTo>
                    <a:pt x="189" y="86"/>
                  </a:lnTo>
                  <a:lnTo>
                    <a:pt x="163" y="79"/>
                  </a:lnTo>
                  <a:lnTo>
                    <a:pt x="137" y="69"/>
                  </a:lnTo>
                  <a:lnTo>
                    <a:pt x="113" y="60"/>
                  </a:lnTo>
                  <a:lnTo>
                    <a:pt x="88" y="49"/>
                  </a:lnTo>
                  <a:lnTo>
                    <a:pt x="65" y="37"/>
                  </a:lnTo>
                  <a:lnTo>
                    <a:pt x="42" y="25"/>
                  </a:lnTo>
                  <a:lnTo>
                    <a:pt x="21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08"/>
            <p:cNvSpPr>
              <a:spLocks/>
            </p:cNvSpPr>
            <p:nvPr/>
          </p:nvSpPr>
          <p:spPr bwMode="auto">
            <a:xfrm>
              <a:off x="4573588" y="1673225"/>
              <a:ext cx="117475" cy="31750"/>
            </a:xfrm>
            <a:custGeom>
              <a:avLst/>
              <a:gdLst/>
              <a:ahLst/>
              <a:cxnLst>
                <a:cxn ang="0">
                  <a:pos x="222" y="54"/>
                </a:cxn>
                <a:cxn ang="0">
                  <a:pos x="222" y="54"/>
                </a:cxn>
                <a:cxn ang="0">
                  <a:pos x="216" y="58"/>
                </a:cxn>
                <a:cxn ang="0">
                  <a:pos x="208" y="60"/>
                </a:cxn>
                <a:cxn ang="0">
                  <a:pos x="202" y="60"/>
                </a:cxn>
                <a:cxn ang="0">
                  <a:pos x="195" y="60"/>
                </a:cxn>
                <a:cxn ang="0">
                  <a:pos x="180" y="57"/>
                </a:cxn>
                <a:cxn ang="0">
                  <a:pos x="165" y="52"/>
                </a:cxn>
                <a:cxn ang="0">
                  <a:pos x="165" y="52"/>
                </a:cxn>
                <a:cxn ang="0">
                  <a:pos x="121" y="44"/>
                </a:cxn>
                <a:cxn ang="0">
                  <a:pos x="98" y="38"/>
                </a:cxn>
                <a:cxn ang="0">
                  <a:pos x="77" y="32"/>
                </a:cxn>
                <a:cxn ang="0">
                  <a:pos x="55" y="26"/>
                </a:cxn>
                <a:cxn ang="0">
                  <a:pos x="35" y="18"/>
                </a:cxn>
                <a:cxn ang="0">
                  <a:pos x="17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18" y="3"/>
                </a:cxn>
                <a:cxn ang="0">
                  <a:pos x="35" y="9"/>
                </a:cxn>
                <a:cxn ang="0">
                  <a:pos x="52" y="18"/>
                </a:cxn>
                <a:cxn ang="0">
                  <a:pos x="61" y="21"/>
                </a:cxn>
                <a:cxn ang="0">
                  <a:pos x="69" y="24"/>
                </a:cxn>
                <a:cxn ang="0">
                  <a:pos x="69" y="24"/>
                </a:cxn>
                <a:cxn ang="0">
                  <a:pos x="96" y="32"/>
                </a:cxn>
                <a:cxn ang="0">
                  <a:pos x="127" y="39"/>
                </a:cxn>
                <a:cxn ang="0">
                  <a:pos x="160" y="46"/>
                </a:cxn>
                <a:cxn ang="0">
                  <a:pos x="177" y="48"/>
                </a:cxn>
                <a:cxn ang="0">
                  <a:pos x="193" y="49"/>
                </a:cxn>
                <a:cxn ang="0">
                  <a:pos x="193" y="49"/>
                </a:cxn>
                <a:cxn ang="0">
                  <a:pos x="201" y="49"/>
                </a:cxn>
                <a:cxn ang="0">
                  <a:pos x="208" y="49"/>
                </a:cxn>
                <a:cxn ang="0">
                  <a:pos x="212" y="49"/>
                </a:cxn>
                <a:cxn ang="0">
                  <a:pos x="216" y="50"/>
                </a:cxn>
                <a:cxn ang="0">
                  <a:pos x="219" y="51"/>
                </a:cxn>
                <a:cxn ang="0">
                  <a:pos x="222" y="54"/>
                </a:cxn>
                <a:cxn ang="0">
                  <a:pos x="222" y="54"/>
                </a:cxn>
              </a:cxnLst>
              <a:rect l="0" t="0" r="r" b="b"/>
              <a:pathLst>
                <a:path w="222" h="60">
                  <a:moveTo>
                    <a:pt x="222" y="54"/>
                  </a:moveTo>
                  <a:lnTo>
                    <a:pt x="222" y="54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2" y="60"/>
                  </a:lnTo>
                  <a:lnTo>
                    <a:pt x="195" y="60"/>
                  </a:lnTo>
                  <a:lnTo>
                    <a:pt x="180" y="57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21" y="44"/>
                  </a:lnTo>
                  <a:lnTo>
                    <a:pt x="98" y="38"/>
                  </a:lnTo>
                  <a:lnTo>
                    <a:pt x="77" y="32"/>
                  </a:lnTo>
                  <a:lnTo>
                    <a:pt x="55" y="26"/>
                  </a:lnTo>
                  <a:lnTo>
                    <a:pt x="35" y="18"/>
                  </a:lnTo>
                  <a:lnTo>
                    <a:pt x="17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  <a:lnTo>
                    <a:pt x="18" y="3"/>
                  </a:lnTo>
                  <a:lnTo>
                    <a:pt x="35" y="9"/>
                  </a:lnTo>
                  <a:lnTo>
                    <a:pt x="52" y="18"/>
                  </a:lnTo>
                  <a:lnTo>
                    <a:pt x="61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96" y="32"/>
                  </a:lnTo>
                  <a:lnTo>
                    <a:pt x="127" y="39"/>
                  </a:lnTo>
                  <a:lnTo>
                    <a:pt x="160" y="46"/>
                  </a:lnTo>
                  <a:lnTo>
                    <a:pt x="177" y="48"/>
                  </a:lnTo>
                  <a:lnTo>
                    <a:pt x="193" y="49"/>
                  </a:lnTo>
                  <a:lnTo>
                    <a:pt x="193" y="49"/>
                  </a:lnTo>
                  <a:lnTo>
                    <a:pt x="201" y="49"/>
                  </a:lnTo>
                  <a:lnTo>
                    <a:pt x="208" y="49"/>
                  </a:lnTo>
                  <a:lnTo>
                    <a:pt x="212" y="49"/>
                  </a:lnTo>
                  <a:lnTo>
                    <a:pt x="216" y="50"/>
                  </a:lnTo>
                  <a:lnTo>
                    <a:pt x="219" y="51"/>
                  </a:lnTo>
                  <a:lnTo>
                    <a:pt x="222" y="54"/>
                  </a:lnTo>
                  <a:lnTo>
                    <a:pt x="22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09"/>
            <p:cNvSpPr>
              <a:spLocks noEditPoints="1"/>
            </p:cNvSpPr>
            <p:nvPr/>
          </p:nvSpPr>
          <p:spPr bwMode="auto">
            <a:xfrm>
              <a:off x="4256088" y="1033463"/>
              <a:ext cx="784225" cy="747713"/>
            </a:xfrm>
            <a:custGeom>
              <a:avLst/>
              <a:gdLst/>
              <a:ahLst/>
              <a:cxnLst>
                <a:cxn ang="0">
                  <a:pos x="402" y="183"/>
                </a:cxn>
                <a:cxn ang="0">
                  <a:pos x="558" y="21"/>
                </a:cxn>
                <a:cxn ang="0">
                  <a:pos x="749" y="17"/>
                </a:cxn>
                <a:cxn ang="0">
                  <a:pos x="1125" y="200"/>
                </a:cxn>
                <a:cxn ang="0">
                  <a:pos x="1392" y="533"/>
                </a:cxn>
                <a:cxn ang="0">
                  <a:pos x="1473" y="988"/>
                </a:cxn>
                <a:cxn ang="0">
                  <a:pos x="1356" y="1217"/>
                </a:cxn>
                <a:cxn ang="0">
                  <a:pos x="1220" y="1333"/>
                </a:cxn>
                <a:cxn ang="0">
                  <a:pos x="808" y="1411"/>
                </a:cxn>
                <a:cxn ang="0">
                  <a:pos x="450" y="1301"/>
                </a:cxn>
                <a:cxn ang="0">
                  <a:pos x="205" y="1130"/>
                </a:cxn>
                <a:cxn ang="0">
                  <a:pos x="13" y="807"/>
                </a:cxn>
                <a:cxn ang="0">
                  <a:pos x="26" y="553"/>
                </a:cxn>
                <a:cxn ang="0">
                  <a:pos x="223" y="356"/>
                </a:cxn>
                <a:cxn ang="0">
                  <a:pos x="1383" y="1177"/>
                </a:cxn>
                <a:cxn ang="0">
                  <a:pos x="1444" y="1044"/>
                </a:cxn>
                <a:cxn ang="0">
                  <a:pos x="1440" y="707"/>
                </a:cxn>
                <a:cxn ang="0">
                  <a:pos x="1228" y="323"/>
                </a:cxn>
                <a:cxn ang="0">
                  <a:pos x="990" y="126"/>
                </a:cxn>
                <a:cxn ang="0">
                  <a:pos x="756" y="33"/>
                </a:cxn>
                <a:cxn ang="0">
                  <a:pos x="576" y="35"/>
                </a:cxn>
                <a:cxn ang="0">
                  <a:pos x="407" y="207"/>
                </a:cxn>
                <a:cxn ang="0">
                  <a:pos x="397" y="580"/>
                </a:cxn>
                <a:cxn ang="0">
                  <a:pos x="580" y="950"/>
                </a:cxn>
                <a:cxn ang="0">
                  <a:pos x="747" y="1113"/>
                </a:cxn>
                <a:cxn ang="0">
                  <a:pos x="1205" y="1257"/>
                </a:cxn>
                <a:cxn ang="0">
                  <a:pos x="358" y="481"/>
                </a:cxn>
                <a:cxn ang="0">
                  <a:pos x="1079" y="1301"/>
                </a:cxn>
                <a:cxn ang="0">
                  <a:pos x="760" y="1194"/>
                </a:cxn>
                <a:cxn ang="0">
                  <a:pos x="459" y="861"/>
                </a:cxn>
                <a:cxn ang="0">
                  <a:pos x="416" y="779"/>
                </a:cxn>
                <a:cxn ang="0">
                  <a:pos x="367" y="628"/>
                </a:cxn>
                <a:cxn ang="0">
                  <a:pos x="315" y="354"/>
                </a:cxn>
                <a:cxn ang="0">
                  <a:pos x="62" y="536"/>
                </a:cxn>
                <a:cxn ang="0">
                  <a:pos x="91" y="900"/>
                </a:cxn>
                <a:cxn ang="0">
                  <a:pos x="267" y="1111"/>
                </a:cxn>
                <a:cxn ang="0">
                  <a:pos x="367" y="1192"/>
                </a:cxn>
                <a:cxn ang="0">
                  <a:pos x="565" y="1299"/>
                </a:cxn>
                <a:cxn ang="0">
                  <a:pos x="707" y="1350"/>
                </a:cxn>
                <a:cxn ang="0">
                  <a:pos x="868" y="1367"/>
                </a:cxn>
                <a:cxn ang="0">
                  <a:pos x="1161" y="1316"/>
                </a:cxn>
                <a:cxn ang="0">
                  <a:pos x="361" y="497"/>
                </a:cxn>
                <a:cxn ang="0">
                  <a:pos x="401" y="680"/>
                </a:cxn>
                <a:cxn ang="0">
                  <a:pos x="613" y="1047"/>
                </a:cxn>
                <a:cxn ang="0">
                  <a:pos x="950" y="1262"/>
                </a:cxn>
                <a:cxn ang="0">
                  <a:pos x="994" y="1255"/>
                </a:cxn>
                <a:cxn ang="0">
                  <a:pos x="614" y="1006"/>
                </a:cxn>
                <a:cxn ang="0">
                  <a:pos x="372" y="546"/>
                </a:cxn>
                <a:cxn ang="0">
                  <a:pos x="34" y="589"/>
                </a:cxn>
                <a:cxn ang="0">
                  <a:pos x="21" y="789"/>
                </a:cxn>
                <a:cxn ang="0">
                  <a:pos x="118" y="998"/>
                </a:cxn>
                <a:cxn ang="0">
                  <a:pos x="239" y="1138"/>
                </a:cxn>
                <a:cxn ang="0">
                  <a:pos x="354" y="1227"/>
                </a:cxn>
                <a:cxn ang="0">
                  <a:pos x="741" y="1384"/>
                </a:cxn>
                <a:cxn ang="0">
                  <a:pos x="1209" y="1318"/>
                </a:cxn>
                <a:cxn ang="0">
                  <a:pos x="1254" y="1276"/>
                </a:cxn>
                <a:cxn ang="0">
                  <a:pos x="1096" y="1357"/>
                </a:cxn>
                <a:cxn ang="0">
                  <a:pos x="686" y="1357"/>
                </a:cxn>
                <a:cxn ang="0">
                  <a:pos x="431" y="1247"/>
                </a:cxn>
                <a:cxn ang="0">
                  <a:pos x="66" y="886"/>
                </a:cxn>
                <a:cxn ang="0">
                  <a:pos x="27" y="689"/>
                </a:cxn>
              </a:cxnLst>
              <a:rect l="0" t="0" r="r" b="b"/>
              <a:pathLst>
                <a:path w="1482" h="1414">
                  <a:moveTo>
                    <a:pt x="338" y="333"/>
                  </a:moveTo>
                  <a:lnTo>
                    <a:pt x="338" y="333"/>
                  </a:lnTo>
                  <a:lnTo>
                    <a:pt x="343" y="321"/>
                  </a:lnTo>
                  <a:lnTo>
                    <a:pt x="346" y="309"/>
                  </a:lnTo>
                  <a:lnTo>
                    <a:pt x="353" y="286"/>
                  </a:lnTo>
                  <a:lnTo>
                    <a:pt x="360" y="263"/>
                  </a:lnTo>
                  <a:lnTo>
                    <a:pt x="364" y="252"/>
                  </a:lnTo>
                  <a:lnTo>
                    <a:pt x="368" y="241"/>
                  </a:lnTo>
                  <a:lnTo>
                    <a:pt x="368" y="241"/>
                  </a:lnTo>
                  <a:lnTo>
                    <a:pt x="375" y="230"/>
                  </a:lnTo>
                  <a:lnTo>
                    <a:pt x="382" y="220"/>
                  </a:lnTo>
                  <a:lnTo>
                    <a:pt x="389" y="211"/>
                  </a:lnTo>
                  <a:lnTo>
                    <a:pt x="395" y="201"/>
                  </a:lnTo>
                  <a:lnTo>
                    <a:pt x="395" y="201"/>
                  </a:lnTo>
                  <a:lnTo>
                    <a:pt x="397" y="195"/>
                  </a:lnTo>
                  <a:lnTo>
                    <a:pt x="399" y="189"/>
                  </a:lnTo>
                  <a:lnTo>
                    <a:pt x="402" y="183"/>
                  </a:lnTo>
                  <a:lnTo>
                    <a:pt x="404" y="177"/>
                  </a:lnTo>
                  <a:lnTo>
                    <a:pt x="404" y="177"/>
                  </a:lnTo>
                  <a:lnTo>
                    <a:pt x="417" y="154"/>
                  </a:lnTo>
                  <a:lnTo>
                    <a:pt x="431" y="133"/>
                  </a:lnTo>
                  <a:lnTo>
                    <a:pt x="445" y="112"/>
                  </a:lnTo>
                  <a:lnTo>
                    <a:pt x="453" y="103"/>
                  </a:lnTo>
                  <a:lnTo>
                    <a:pt x="462" y="95"/>
                  </a:lnTo>
                  <a:lnTo>
                    <a:pt x="462" y="95"/>
                  </a:lnTo>
                  <a:lnTo>
                    <a:pt x="468" y="89"/>
                  </a:lnTo>
                  <a:lnTo>
                    <a:pt x="475" y="83"/>
                  </a:lnTo>
                  <a:lnTo>
                    <a:pt x="484" y="78"/>
                  </a:lnTo>
                  <a:lnTo>
                    <a:pt x="492" y="72"/>
                  </a:lnTo>
                  <a:lnTo>
                    <a:pt x="492" y="72"/>
                  </a:lnTo>
                  <a:lnTo>
                    <a:pt x="509" y="57"/>
                  </a:lnTo>
                  <a:lnTo>
                    <a:pt x="527" y="42"/>
                  </a:lnTo>
                  <a:lnTo>
                    <a:pt x="547" y="28"/>
                  </a:lnTo>
                  <a:lnTo>
                    <a:pt x="558" y="21"/>
                  </a:lnTo>
                  <a:lnTo>
                    <a:pt x="570" y="17"/>
                  </a:lnTo>
                  <a:lnTo>
                    <a:pt x="570" y="17"/>
                  </a:lnTo>
                  <a:lnTo>
                    <a:pt x="578" y="13"/>
                  </a:lnTo>
                  <a:lnTo>
                    <a:pt x="589" y="11"/>
                  </a:lnTo>
                  <a:lnTo>
                    <a:pt x="611" y="5"/>
                  </a:lnTo>
                  <a:lnTo>
                    <a:pt x="636" y="2"/>
                  </a:lnTo>
                  <a:lnTo>
                    <a:pt x="656" y="1"/>
                  </a:lnTo>
                  <a:lnTo>
                    <a:pt x="656" y="1"/>
                  </a:lnTo>
                  <a:lnTo>
                    <a:pt x="683" y="0"/>
                  </a:lnTo>
                  <a:lnTo>
                    <a:pt x="697" y="1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20" y="5"/>
                  </a:lnTo>
                  <a:lnTo>
                    <a:pt x="729" y="10"/>
                  </a:lnTo>
                  <a:lnTo>
                    <a:pt x="739" y="14"/>
                  </a:lnTo>
                  <a:lnTo>
                    <a:pt x="749" y="17"/>
                  </a:lnTo>
                  <a:lnTo>
                    <a:pt x="749" y="17"/>
                  </a:lnTo>
                  <a:lnTo>
                    <a:pt x="792" y="26"/>
                  </a:lnTo>
                  <a:lnTo>
                    <a:pt x="814" y="31"/>
                  </a:lnTo>
                  <a:lnTo>
                    <a:pt x="834" y="37"/>
                  </a:lnTo>
                  <a:lnTo>
                    <a:pt x="834" y="37"/>
                  </a:lnTo>
                  <a:lnTo>
                    <a:pt x="861" y="48"/>
                  </a:lnTo>
                  <a:lnTo>
                    <a:pt x="887" y="60"/>
                  </a:lnTo>
                  <a:lnTo>
                    <a:pt x="937" y="85"/>
                  </a:lnTo>
                  <a:lnTo>
                    <a:pt x="937" y="85"/>
                  </a:lnTo>
                  <a:lnTo>
                    <a:pt x="962" y="97"/>
                  </a:lnTo>
                  <a:lnTo>
                    <a:pt x="975" y="103"/>
                  </a:lnTo>
                  <a:lnTo>
                    <a:pt x="990" y="107"/>
                  </a:lnTo>
                  <a:lnTo>
                    <a:pt x="990" y="107"/>
                  </a:lnTo>
                  <a:lnTo>
                    <a:pt x="1025" y="129"/>
                  </a:lnTo>
                  <a:lnTo>
                    <a:pt x="1059" y="152"/>
                  </a:lnTo>
                  <a:lnTo>
                    <a:pt x="1092" y="176"/>
                  </a:lnTo>
                  <a:lnTo>
                    <a:pt x="1125" y="200"/>
                  </a:lnTo>
                  <a:lnTo>
                    <a:pt x="1125" y="200"/>
                  </a:lnTo>
                  <a:lnTo>
                    <a:pt x="1146" y="215"/>
                  </a:lnTo>
                  <a:lnTo>
                    <a:pt x="1165" y="233"/>
                  </a:lnTo>
                  <a:lnTo>
                    <a:pt x="1184" y="252"/>
                  </a:lnTo>
                  <a:lnTo>
                    <a:pt x="1202" y="271"/>
                  </a:lnTo>
                  <a:lnTo>
                    <a:pt x="1238" y="310"/>
                  </a:lnTo>
                  <a:lnTo>
                    <a:pt x="1272" y="351"/>
                  </a:lnTo>
                  <a:lnTo>
                    <a:pt x="1272" y="351"/>
                  </a:lnTo>
                  <a:lnTo>
                    <a:pt x="1287" y="369"/>
                  </a:lnTo>
                  <a:lnTo>
                    <a:pt x="1301" y="388"/>
                  </a:lnTo>
                  <a:lnTo>
                    <a:pt x="1329" y="425"/>
                  </a:lnTo>
                  <a:lnTo>
                    <a:pt x="1329" y="425"/>
                  </a:lnTo>
                  <a:lnTo>
                    <a:pt x="1342" y="445"/>
                  </a:lnTo>
                  <a:lnTo>
                    <a:pt x="1355" y="465"/>
                  </a:lnTo>
                  <a:lnTo>
                    <a:pt x="1367" y="485"/>
                  </a:lnTo>
                  <a:lnTo>
                    <a:pt x="1382" y="504"/>
                  </a:lnTo>
                  <a:lnTo>
                    <a:pt x="1382" y="504"/>
                  </a:lnTo>
                  <a:lnTo>
                    <a:pt x="1392" y="533"/>
                  </a:lnTo>
                  <a:lnTo>
                    <a:pt x="1404" y="562"/>
                  </a:lnTo>
                  <a:lnTo>
                    <a:pt x="1427" y="622"/>
                  </a:lnTo>
                  <a:lnTo>
                    <a:pt x="1439" y="652"/>
                  </a:lnTo>
                  <a:lnTo>
                    <a:pt x="1451" y="683"/>
                  </a:lnTo>
                  <a:lnTo>
                    <a:pt x="1459" y="715"/>
                  </a:lnTo>
                  <a:lnTo>
                    <a:pt x="1464" y="731"/>
                  </a:lnTo>
                  <a:lnTo>
                    <a:pt x="1467" y="747"/>
                  </a:lnTo>
                  <a:lnTo>
                    <a:pt x="1467" y="747"/>
                  </a:lnTo>
                  <a:lnTo>
                    <a:pt x="1473" y="783"/>
                  </a:lnTo>
                  <a:lnTo>
                    <a:pt x="1479" y="818"/>
                  </a:lnTo>
                  <a:lnTo>
                    <a:pt x="1481" y="853"/>
                  </a:lnTo>
                  <a:lnTo>
                    <a:pt x="1482" y="871"/>
                  </a:lnTo>
                  <a:lnTo>
                    <a:pt x="1482" y="890"/>
                  </a:lnTo>
                  <a:lnTo>
                    <a:pt x="1482" y="890"/>
                  </a:lnTo>
                  <a:lnTo>
                    <a:pt x="1480" y="922"/>
                  </a:lnTo>
                  <a:lnTo>
                    <a:pt x="1478" y="955"/>
                  </a:lnTo>
                  <a:lnTo>
                    <a:pt x="1473" y="988"/>
                  </a:lnTo>
                  <a:lnTo>
                    <a:pt x="1467" y="1021"/>
                  </a:lnTo>
                  <a:lnTo>
                    <a:pt x="1467" y="1021"/>
                  </a:lnTo>
                  <a:lnTo>
                    <a:pt x="1461" y="1047"/>
                  </a:lnTo>
                  <a:lnTo>
                    <a:pt x="1457" y="1060"/>
                  </a:lnTo>
                  <a:lnTo>
                    <a:pt x="1456" y="1073"/>
                  </a:lnTo>
                  <a:lnTo>
                    <a:pt x="1456" y="1073"/>
                  </a:lnTo>
                  <a:lnTo>
                    <a:pt x="1449" y="1097"/>
                  </a:lnTo>
                  <a:lnTo>
                    <a:pt x="1438" y="1122"/>
                  </a:lnTo>
                  <a:lnTo>
                    <a:pt x="1426" y="1145"/>
                  </a:lnTo>
                  <a:lnTo>
                    <a:pt x="1419" y="1155"/>
                  </a:lnTo>
                  <a:lnTo>
                    <a:pt x="1411" y="1165"/>
                  </a:lnTo>
                  <a:lnTo>
                    <a:pt x="1404" y="1176"/>
                  </a:lnTo>
                  <a:lnTo>
                    <a:pt x="1395" y="1185"/>
                  </a:lnTo>
                  <a:lnTo>
                    <a:pt x="1386" y="1194"/>
                  </a:lnTo>
                  <a:lnTo>
                    <a:pt x="1376" y="1202"/>
                  </a:lnTo>
                  <a:lnTo>
                    <a:pt x="1366" y="1210"/>
                  </a:lnTo>
                  <a:lnTo>
                    <a:pt x="1356" y="1217"/>
                  </a:lnTo>
                  <a:lnTo>
                    <a:pt x="1344" y="1225"/>
                  </a:lnTo>
                  <a:lnTo>
                    <a:pt x="1332" y="1231"/>
                  </a:lnTo>
                  <a:lnTo>
                    <a:pt x="1332" y="1231"/>
                  </a:lnTo>
                  <a:lnTo>
                    <a:pt x="1328" y="1236"/>
                  </a:lnTo>
                  <a:lnTo>
                    <a:pt x="1323" y="1240"/>
                  </a:lnTo>
                  <a:lnTo>
                    <a:pt x="1318" y="1244"/>
                  </a:lnTo>
                  <a:lnTo>
                    <a:pt x="1313" y="1247"/>
                  </a:lnTo>
                  <a:lnTo>
                    <a:pt x="1300" y="1253"/>
                  </a:lnTo>
                  <a:lnTo>
                    <a:pt x="1286" y="1258"/>
                  </a:lnTo>
                  <a:lnTo>
                    <a:pt x="1286" y="1258"/>
                  </a:lnTo>
                  <a:lnTo>
                    <a:pt x="1279" y="1269"/>
                  </a:lnTo>
                  <a:lnTo>
                    <a:pt x="1271" y="1279"/>
                  </a:lnTo>
                  <a:lnTo>
                    <a:pt x="1264" y="1291"/>
                  </a:lnTo>
                  <a:lnTo>
                    <a:pt x="1257" y="1304"/>
                  </a:lnTo>
                  <a:lnTo>
                    <a:pt x="1257" y="1304"/>
                  </a:lnTo>
                  <a:lnTo>
                    <a:pt x="1239" y="1319"/>
                  </a:lnTo>
                  <a:lnTo>
                    <a:pt x="1220" y="1333"/>
                  </a:lnTo>
                  <a:lnTo>
                    <a:pt x="1198" y="1346"/>
                  </a:lnTo>
                  <a:lnTo>
                    <a:pt x="1175" y="1358"/>
                  </a:lnTo>
                  <a:lnTo>
                    <a:pt x="1151" y="1368"/>
                  </a:lnTo>
                  <a:lnTo>
                    <a:pt x="1125" y="1377"/>
                  </a:lnTo>
                  <a:lnTo>
                    <a:pt x="1100" y="1385"/>
                  </a:lnTo>
                  <a:lnTo>
                    <a:pt x="1073" y="1393"/>
                  </a:lnTo>
                  <a:lnTo>
                    <a:pt x="1045" y="1398"/>
                  </a:lnTo>
                  <a:lnTo>
                    <a:pt x="1017" y="1404"/>
                  </a:lnTo>
                  <a:lnTo>
                    <a:pt x="988" y="1408"/>
                  </a:lnTo>
                  <a:lnTo>
                    <a:pt x="961" y="1411"/>
                  </a:lnTo>
                  <a:lnTo>
                    <a:pt x="932" y="1413"/>
                  </a:lnTo>
                  <a:lnTo>
                    <a:pt x="903" y="1414"/>
                  </a:lnTo>
                  <a:lnTo>
                    <a:pt x="875" y="1414"/>
                  </a:lnTo>
                  <a:lnTo>
                    <a:pt x="847" y="1414"/>
                  </a:lnTo>
                  <a:lnTo>
                    <a:pt x="847" y="1414"/>
                  </a:lnTo>
                  <a:lnTo>
                    <a:pt x="828" y="1413"/>
                  </a:lnTo>
                  <a:lnTo>
                    <a:pt x="808" y="1411"/>
                  </a:lnTo>
                  <a:lnTo>
                    <a:pt x="770" y="1405"/>
                  </a:lnTo>
                  <a:lnTo>
                    <a:pt x="731" y="1397"/>
                  </a:lnTo>
                  <a:lnTo>
                    <a:pt x="692" y="1389"/>
                  </a:lnTo>
                  <a:lnTo>
                    <a:pt x="692" y="1389"/>
                  </a:lnTo>
                  <a:lnTo>
                    <a:pt x="655" y="1381"/>
                  </a:lnTo>
                  <a:lnTo>
                    <a:pt x="619" y="1372"/>
                  </a:lnTo>
                  <a:lnTo>
                    <a:pt x="585" y="1362"/>
                  </a:lnTo>
                  <a:lnTo>
                    <a:pt x="551" y="1350"/>
                  </a:lnTo>
                  <a:lnTo>
                    <a:pt x="551" y="1350"/>
                  </a:lnTo>
                  <a:lnTo>
                    <a:pt x="547" y="1348"/>
                  </a:lnTo>
                  <a:lnTo>
                    <a:pt x="543" y="1345"/>
                  </a:lnTo>
                  <a:lnTo>
                    <a:pt x="539" y="1342"/>
                  </a:lnTo>
                  <a:lnTo>
                    <a:pt x="534" y="1339"/>
                  </a:lnTo>
                  <a:lnTo>
                    <a:pt x="534" y="1339"/>
                  </a:lnTo>
                  <a:lnTo>
                    <a:pt x="505" y="1328"/>
                  </a:lnTo>
                  <a:lnTo>
                    <a:pt x="478" y="1314"/>
                  </a:lnTo>
                  <a:lnTo>
                    <a:pt x="450" y="1301"/>
                  </a:lnTo>
                  <a:lnTo>
                    <a:pt x="424" y="1286"/>
                  </a:lnTo>
                  <a:lnTo>
                    <a:pt x="424" y="1286"/>
                  </a:lnTo>
                  <a:lnTo>
                    <a:pt x="414" y="1281"/>
                  </a:lnTo>
                  <a:lnTo>
                    <a:pt x="406" y="1273"/>
                  </a:lnTo>
                  <a:lnTo>
                    <a:pt x="397" y="1267"/>
                  </a:lnTo>
                  <a:lnTo>
                    <a:pt x="388" y="1261"/>
                  </a:lnTo>
                  <a:lnTo>
                    <a:pt x="388" y="1261"/>
                  </a:lnTo>
                  <a:lnTo>
                    <a:pt x="379" y="1256"/>
                  </a:lnTo>
                  <a:lnTo>
                    <a:pt x="371" y="1253"/>
                  </a:lnTo>
                  <a:lnTo>
                    <a:pt x="361" y="1248"/>
                  </a:lnTo>
                  <a:lnTo>
                    <a:pt x="352" y="1243"/>
                  </a:lnTo>
                  <a:lnTo>
                    <a:pt x="352" y="1243"/>
                  </a:lnTo>
                  <a:lnTo>
                    <a:pt x="315" y="1216"/>
                  </a:lnTo>
                  <a:lnTo>
                    <a:pt x="277" y="1188"/>
                  </a:lnTo>
                  <a:lnTo>
                    <a:pt x="240" y="1160"/>
                  </a:lnTo>
                  <a:lnTo>
                    <a:pt x="205" y="1130"/>
                  </a:lnTo>
                  <a:lnTo>
                    <a:pt x="205" y="1130"/>
                  </a:lnTo>
                  <a:lnTo>
                    <a:pt x="192" y="1118"/>
                  </a:lnTo>
                  <a:lnTo>
                    <a:pt x="179" y="1105"/>
                  </a:lnTo>
                  <a:lnTo>
                    <a:pt x="179" y="1105"/>
                  </a:lnTo>
                  <a:lnTo>
                    <a:pt x="160" y="1086"/>
                  </a:lnTo>
                  <a:lnTo>
                    <a:pt x="151" y="1075"/>
                  </a:lnTo>
                  <a:lnTo>
                    <a:pt x="141" y="1064"/>
                  </a:lnTo>
                  <a:lnTo>
                    <a:pt x="141" y="1064"/>
                  </a:lnTo>
                  <a:lnTo>
                    <a:pt x="120" y="1037"/>
                  </a:lnTo>
                  <a:lnTo>
                    <a:pt x="101" y="1009"/>
                  </a:lnTo>
                  <a:lnTo>
                    <a:pt x="81" y="979"/>
                  </a:lnTo>
                  <a:lnTo>
                    <a:pt x="64" y="948"/>
                  </a:lnTo>
                  <a:lnTo>
                    <a:pt x="48" y="914"/>
                  </a:lnTo>
                  <a:lnTo>
                    <a:pt x="34" y="880"/>
                  </a:lnTo>
                  <a:lnTo>
                    <a:pt x="28" y="863"/>
                  </a:lnTo>
                  <a:lnTo>
                    <a:pt x="23" y="845"/>
                  </a:lnTo>
                  <a:lnTo>
                    <a:pt x="17" y="827"/>
                  </a:lnTo>
                  <a:lnTo>
                    <a:pt x="13" y="807"/>
                  </a:lnTo>
                  <a:lnTo>
                    <a:pt x="13" y="807"/>
                  </a:lnTo>
                  <a:lnTo>
                    <a:pt x="12" y="803"/>
                  </a:lnTo>
                  <a:lnTo>
                    <a:pt x="10" y="800"/>
                  </a:lnTo>
                  <a:lnTo>
                    <a:pt x="5" y="793"/>
                  </a:lnTo>
                  <a:lnTo>
                    <a:pt x="5" y="793"/>
                  </a:lnTo>
                  <a:lnTo>
                    <a:pt x="2" y="755"/>
                  </a:lnTo>
                  <a:lnTo>
                    <a:pt x="0" y="718"/>
                  </a:lnTo>
                  <a:lnTo>
                    <a:pt x="0" y="700"/>
                  </a:lnTo>
                  <a:lnTo>
                    <a:pt x="1" y="683"/>
                  </a:lnTo>
                  <a:lnTo>
                    <a:pt x="2" y="665"/>
                  </a:lnTo>
                  <a:lnTo>
                    <a:pt x="4" y="646"/>
                  </a:lnTo>
                  <a:lnTo>
                    <a:pt x="4" y="646"/>
                  </a:lnTo>
                  <a:lnTo>
                    <a:pt x="9" y="613"/>
                  </a:lnTo>
                  <a:lnTo>
                    <a:pt x="12" y="597"/>
                  </a:lnTo>
                  <a:lnTo>
                    <a:pt x="16" y="582"/>
                  </a:lnTo>
                  <a:lnTo>
                    <a:pt x="20" y="567"/>
                  </a:lnTo>
                  <a:lnTo>
                    <a:pt x="26" y="553"/>
                  </a:lnTo>
                  <a:lnTo>
                    <a:pt x="32" y="540"/>
                  </a:lnTo>
                  <a:lnTo>
                    <a:pt x="40" y="525"/>
                  </a:lnTo>
                  <a:lnTo>
                    <a:pt x="40" y="525"/>
                  </a:lnTo>
                  <a:lnTo>
                    <a:pt x="45" y="517"/>
                  </a:lnTo>
                  <a:lnTo>
                    <a:pt x="51" y="509"/>
                  </a:lnTo>
                  <a:lnTo>
                    <a:pt x="59" y="500"/>
                  </a:lnTo>
                  <a:lnTo>
                    <a:pt x="64" y="491"/>
                  </a:lnTo>
                  <a:lnTo>
                    <a:pt x="64" y="491"/>
                  </a:lnTo>
                  <a:lnTo>
                    <a:pt x="72" y="481"/>
                  </a:lnTo>
                  <a:lnTo>
                    <a:pt x="79" y="470"/>
                  </a:lnTo>
                  <a:lnTo>
                    <a:pt x="96" y="450"/>
                  </a:lnTo>
                  <a:lnTo>
                    <a:pt x="115" y="431"/>
                  </a:lnTo>
                  <a:lnTo>
                    <a:pt x="135" y="414"/>
                  </a:lnTo>
                  <a:lnTo>
                    <a:pt x="155" y="398"/>
                  </a:lnTo>
                  <a:lnTo>
                    <a:pt x="178" y="383"/>
                  </a:lnTo>
                  <a:lnTo>
                    <a:pt x="200" y="369"/>
                  </a:lnTo>
                  <a:lnTo>
                    <a:pt x="223" y="356"/>
                  </a:lnTo>
                  <a:lnTo>
                    <a:pt x="223" y="356"/>
                  </a:lnTo>
                  <a:lnTo>
                    <a:pt x="253" y="349"/>
                  </a:lnTo>
                  <a:lnTo>
                    <a:pt x="280" y="343"/>
                  </a:lnTo>
                  <a:lnTo>
                    <a:pt x="306" y="336"/>
                  </a:lnTo>
                  <a:lnTo>
                    <a:pt x="321" y="334"/>
                  </a:lnTo>
                  <a:lnTo>
                    <a:pt x="338" y="333"/>
                  </a:lnTo>
                  <a:lnTo>
                    <a:pt x="338" y="333"/>
                  </a:lnTo>
                  <a:close/>
                  <a:moveTo>
                    <a:pt x="1316" y="1222"/>
                  </a:moveTo>
                  <a:lnTo>
                    <a:pt x="1316" y="1222"/>
                  </a:lnTo>
                  <a:lnTo>
                    <a:pt x="1335" y="1212"/>
                  </a:lnTo>
                  <a:lnTo>
                    <a:pt x="1352" y="1203"/>
                  </a:lnTo>
                  <a:lnTo>
                    <a:pt x="1360" y="1198"/>
                  </a:lnTo>
                  <a:lnTo>
                    <a:pt x="1367" y="1193"/>
                  </a:lnTo>
                  <a:lnTo>
                    <a:pt x="1375" y="1187"/>
                  </a:lnTo>
                  <a:lnTo>
                    <a:pt x="1380" y="1181"/>
                  </a:lnTo>
                  <a:lnTo>
                    <a:pt x="1380" y="1181"/>
                  </a:lnTo>
                  <a:lnTo>
                    <a:pt x="1383" y="1177"/>
                  </a:lnTo>
                  <a:lnTo>
                    <a:pt x="1385" y="1171"/>
                  </a:lnTo>
                  <a:lnTo>
                    <a:pt x="1387" y="1166"/>
                  </a:lnTo>
                  <a:lnTo>
                    <a:pt x="1389" y="1162"/>
                  </a:lnTo>
                  <a:lnTo>
                    <a:pt x="1389" y="1162"/>
                  </a:lnTo>
                  <a:lnTo>
                    <a:pt x="1393" y="1157"/>
                  </a:lnTo>
                  <a:lnTo>
                    <a:pt x="1398" y="1153"/>
                  </a:lnTo>
                  <a:lnTo>
                    <a:pt x="1404" y="1149"/>
                  </a:lnTo>
                  <a:lnTo>
                    <a:pt x="1408" y="1143"/>
                  </a:lnTo>
                  <a:lnTo>
                    <a:pt x="1408" y="1143"/>
                  </a:lnTo>
                  <a:lnTo>
                    <a:pt x="1414" y="1135"/>
                  </a:lnTo>
                  <a:lnTo>
                    <a:pt x="1420" y="1125"/>
                  </a:lnTo>
                  <a:lnTo>
                    <a:pt x="1429" y="1105"/>
                  </a:lnTo>
                  <a:lnTo>
                    <a:pt x="1437" y="1083"/>
                  </a:lnTo>
                  <a:lnTo>
                    <a:pt x="1442" y="1064"/>
                  </a:lnTo>
                  <a:lnTo>
                    <a:pt x="1442" y="1064"/>
                  </a:lnTo>
                  <a:lnTo>
                    <a:pt x="1443" y="1054"/>
                  </a:lnTo>
                  <a:lnTo>
                    <a:pt x="1444" y="1044"/>
                  </a:lnTo>
                  <a:lnTo>
                    <a:pt x="1444" y="1034"/>
                  </a:lnTo>
                  <a:lnTo>
                    <a:pt x="1446" y="1025"/>
                  </a:lnTo>
                  <a:lnTo>
                    <a:pt x="1446" y="1025"/>
                  </a:lnTo>
                  <a:lnTo>
                    <a:pt x="1453" y="989"/>
                  </a:lnTo>
                  <a:lnTo>
                    <a:pt x="1458" y="955"/>
                  </a:lnTo>
                  <a:lnTo>
                    <a:pt x="1464" y="921"/>
                  </a:lnTo>
                  <a:lnTo>
                    <a:pt x="1465" y="904"/>
                  </a:lnTo>
                  <a:lnTo>
                    <a:pt x="1466" y="885"/>
                  </a:lnTo>
                  <a:lnTo>
                    <a:pt x="1466" y="885"/>
                  </a:lnTo>
                  <a:lnTo>
                    <a:pt x="1465" y="847"/>
                  </a:lnTo>
                  <a:lnTo>
                    <a:pt x="1463" y="809"/>
                  </a:lnTo>
                  <a:lnTo>
                    <a:pt x="1461" y="790"/>
                  </a:lnTo>
                  <a:lnTo>
                    <a:pt x="1457" y="772"/>
                  </a:lnTo>
                  <a:lnTo>
                    <a:pt x="1454" y="754"/>
                  </a:lnTo>
                  <a:lnTo>
                    <a:pt x="1450" y="734"/>
                  </a:lnTo>
                  <a:lnTo>
                    <a:pt x="1450" y="734"/>
                  </a:lnTo>
                  <a:lnTo>
                    <a:pt x="1440" y="707"/>
                  </a:lnTo>
                  <a:lnTo>
                    <a:pt x="1440" y="707"/>
                  </a:lnTo>
                  <a:lnTo>
                    <a:pt x="1436" y="691"/>
                  </a:lnTo>
                  <a:lnTo>
                    <a:pt x="1429" y="674"/>
                  </a:lnTo>
                  <a:lnTo>
                    <a:pt x="1429" y="674"/>
                  </a:lnTo>
                  <a:lnTo>
                    <a:pt x="1412" y="626"/>
                  </a:lnTo>
                  <a:lnTo>
                    <a:pt x="1393" y="577"/>
                  </a:lnTo>
                  <a:lnTo>
                    <a:pt x="1383" y="552"/>
                  </a:lnTo>
                  <a:lnTo>
                    <a:pt x="1372" y="529"/>
                  </a:lnTo>
                  <a:lnTo>
                    <a:pt x="1360" y="506"/>
                  </a:lnTo>
                  <a:lnTo>
                    <a:pt x="1348" y="486"/>
                  </a:lnTo>
                  <a:lnTo>
                    <a:pt x="1348" y="486"/>
                  </a:lnTo>
                  <a:lnTo>
                    <a:pt x="1317" y="441"/>
                  </a:lnTo>
                  <a:lnTo>
                    <a:pt x="1286" y="397"/>
                  </a:lnTo>
                  <a:lnTo>
                    <a:pt x="1286" y="397"/>
                  </a:lnTo>
                  <a:lnTo>
                    <a:pt x="1268" y="373"/>
                  </a:lnTo>
                  <a:lnTo>
                    <a:pt x="1247" y="347"/>
                  </a:lnTo>
                  <a:lnTo>
                    <a:pt x="1228" y="323"/>
                  </a:lnTo>
                  <a:lnTo>
                    <a:pt x="1208" y="301"/>
                  </a:lnTo>
                  <a:lnTo>
                    <a:pt x="1208" y="301"/>
                  </a:lnTo>
                  <a:lnTo>
                    <a:pt x="1186" y="278"/>
                  </a:lnTo>
                  <a:lnTo>
                    <a:pt x="1165" y="256"/>
                  </a:lnTo>
                  <a:lnTo>
                    <a:pt x="1143" y="235"/>
                  </a:lnTo>
                  <a:lnTo>
                    <a:pt x="1131" y="225"/>
                  </a:lnTo>
                  <a:lnTo>
                    <a:pt x="1119" y="216"/>
                  </a:lnTo>
                  <a:lnTo>
                    <a:pt x="1119" y="216"/>
                  </a:lnTo>
                  <a:lnTo>
                    <a:pt x="1080" y="188"/>
                  </a:lnTo>
                  <a:lnTo>
                    <a:pt x="1042" y="163"/>
                  </a:lnTo>
                  <a:lnTo>
                    <a:pt x="1042" y="163"/>
                  </a:lnTo>
                  <a:lnTo>
                    <a:pt x="1035" y="157"/>
                  </a:lnTo>
                  <a:lnTo>
                    <a:pt x="1030" y="153"/>
                  </a:lnTo>
                  <a:lnTo>
                    <a:pt x="1017" y="142"/>
                  </a:lnTo>
                  <a:lnTo>
                    <a:pt x="1017" y="142"/>
                  </a:lnTo>
                  <a:lnTo>
                    <a:pt x="1004" y="135"/>
                  </a:lnTo>
                  <a:lnTo>
                    <a:pt x="990" y="126"/>
                  </a:lnTo>
                  <a:lnTo>
                    <a:pt x="961" y="111"/>
                  </a:lnTo>
                  <a:lnTo>
                    <a:pt x="929" y="96"/>
                  </a:lnTo>
                  <a:lnTo>
                    <a:pt x="901" y="85"/>
                  </a:lnTo>
                  <a:lnTo>
                    <a:pt x="901" y="85"/>
                  </a:lnTo>
                  <a:lnTo>
                    <a:pt x="879" y="76"/>
                  </a:lnTo>
                  <a:lnTo>
                    <a:pt x="867" y="73"/>
                  </a:lnTo>
                  <a:lnTo>
                    <a:pt x="858" y="68"/>
                  </a:lnTo>
                  <a:lnTo>
                    <a:pt x="858" y="68"/>
                  </a:lnTo>
                  <a:lnTo>
                    <a:pt x="852" y="65"/>
                  </a:lnTo>
                  <a:lnTo>
                    <a:pt x="847" y="61"/>
                  </a:lnTo>
                  <a:lnTo>
                    <a:pt x="842" y="57"/>
                  </a:lnTo>
                  <a:lnTo>
                    <a:pt x="836" y="53"/>
                  </a:lnTo>
                  <a:lnTo>
                    <a:pt x="836" y="53"/>
                  </a:lnTo>
                  <a:lnTo>
                    <a:pt x="823" y="49"/>
                  </a:lnTo>
                  <a:lnTo>
                    <a:pt x="810" y="45"/>
                  </a:lnTo>
                  <a:lnTo>
                    <a:pt x="783" y="38"/>
                  </a:lnTo>
                  <a:lnTo>
                    <a:pt x="756" y="33"/>
                  </a:lnTo>
                  <a:lnTo>
                    <a:pt x="731" y="28"/>
                  </a:lnTo>
                  <a:lnTo>
                    <a:pt x="731" y="28"/>
                  </a:lnTo>
                  <a:lnTo>
                    <a:pt x="727" y="26"/>
                  </a:lnTo>
                  <a:lnTo>
                    <a:pt x="722" y="23"/>
                  </a:lnTo>
                  <a:lnTo>
                    <a:pt x="717" y="21"/>
                  </a:lnTo>
                  <a:lnTo>
                    <a:pt x="713" y="20"/>
                  </a:lnTo>
                  <a:lnTo>
                    <a:pt x="713" y="20"/>
                  </a:lnTo>
                  <a:lnTo>
                    <a:pt x="698" y="18"/>
                  </a:lnTo>
                  <a:lnTo>
                    <a:pt x="681" y="17"/>
                  </a:lnTo>
                  <a:lnTo>
                    <a:pt x="664" y="17"/>
                  </a:lnTo>
                  <a:lnTo>
                    <a:pt x="648" y="18"/>
                  </a:lnTo>
                  <a:lnTo>
                    <a:pt x="648" y="18"/>
                  </a:lnTo>
                  <a:lnTo>
                    <a:pt x="632" y="20"/>
                  </a:lnTo>
                  <a:lnTo>
                    <a:pt x="618" y="22"/>
                  </a:lnTo>
                  <a:lnTo>
                    <a:pt x="603" y="26"/>
                  </a:lnTo>
                  <a:lnTo>
                    <a:pt x="590" y="30"/>
                  </a:lnTo>
                  <a:lnTo>
                    <a:pt x="576" y="35"/>
                  </a:lnTo>
                  <a:lnTo>
                    <a:pt x="564" y="41"/>
                  </a:lnTo>
                  <a:lnTo>
                    <a:pt x="553" y="47"/>
                  </a:lnTo>
                  <a:lnTo>
                    <a:pt x="541" y="53"/>
                  </a:lnTo>
                  <a:lnTo>
                    <a:pt x="541" y="53"/>
                  </a:lnTo>
                  <a:lnTo>
                    <a:pt x="528" y="63"/>
                  </a:lnTo>
                  <a:lnTo>
                    <a:pt x="515" y="73"/>
                  </a:lnTo>
                  <a:lnTo>
                    <a:pt x="502" y="82"/>
                  </a:lnTo>
                  <a:lnTo>
                    <a:pt x="490" y="92"/>
                  </a:lnTo>
                  <a:lnTo>
                    <a:pt x="480" y="104"/>
                  </a:lnTo>
                  <a:lnTo>
                    <a:pt x="469" y="114"/>
                  </a:lnTo>
                  <a:lnTo>
                    <a:pt x="458" y="126"/>
                  </a:lnTo>
                  <a:lnTo>
                    <a:pt x="449" y="139"/>
                  </a:lnTo>
                  <a:lnTo>
                    <a:pt x="439" y="151"/>
                  </a:lnTo>
                  <a:lnTo>
                    <a:pt x="431" y="165"/>
                  </a:lnTo>
                  <a:lnTo>
                    <a:pt x="422" y="178"/>
                  </a:lnTo>
                  <a:lnTo>
                    <a:pt x="414" y="193"/>
                  </a:lnTo>
                  <a:lnTo>
                    <a:pt x="407" y="207"/>
                  </a:lnTo>
                  <a:lnTo>
                    <a:pt x="401" y="222"/>
                  </a:lnTo>
                  <a:lnTo>
                    <a:pt x="394" y="238"/>
                  </a:lnTo>
                  <a:lnTo>
                    <a:pt x="388" y="253"/>
                  </a:lnTo>
                  <a:lnTo>
                    <a:pt x="388" y="253"/>
                  </a:lnTo>
                  <a:lnTo>
                    <a:pt x="386" y="262"/>
                  </a:lnTo>
                  <a:lnTo>
                    <a:pt x="383" y="273"/>
                  </a:lnTo>
                  <a:lnTo>
                    <a:pt x="380" y="294"/>
                  </a:lnTo>
                  <a:lnTo>
                    <a:pt x="377" y="340"/>
                  </a:lnTo>
                  <a:lnTo>
                    <a:pt x="377" y="340"/>
                  </a:lnTo>
                  <a:lnTo>
                    <a:pt x="375" y="371"/>
                  </a:lnTo>
                  <a:lnTo>
                    <a:pt x="375" y="401"/>
                  </a:lnTo>
                  <a:lnTo>
                    <a:pt x="375" y="430"/>
                  </a:lnTo>
                  <a:lnTo>
                    <a:pt x="377" y="459"/>
                  </a:lnTo>
                  <a:lnTo>
                    <a:pt x="380" y="489"/>
                  </a:lnTo>
                  <a:lnTo>
                    <a:pt x="384" y="518"/>
                  </a:lnTo>
                  <a:lnTo>
                    <a:pt x="390" y="549"/>
                  </a:lnTo>
                  <a:lnTo>
                    <a:pt x="397" y="580"/>
                  </a:lnTo>
                  <a:lnTo>
                    <a:pt x="397" y="580"/>
                  </a:lnTo>
                  <a:lnTo>
                    <a:pt x="406" y="616"/>
                  </a:lnTo>
                  <a:lnTo>
                    <a:pt x="417" y="650"/>
                  </a:lnTo>
                  <a:lnTo>
                    <a:pt x="428" y="683"/>
                  </a:lnTo>
                  <a:lnTo>
                    <a:pt x="442" y="716"/>
                  </a:lnTo>
                  <a:lnTo>
                    <a:pt x="456" y="747"/>
                  </a:lnTo>
                  <a:lnTo>
                    <a:pt x="471" y="777"/>
                  </a:lnTo>
                  <a:lnTo>
                    <a:pt x="487" y="806"/>
                  </a:lnTo>
                  <a:lnTo>
                    <a:pt x="503" y="833"/>
                  </a:lnTo>
                  <a:lnTo>
                    <a:pt x="503" y="833"/>
                  </a:lnTo>
                  <a:lnTo>
                    <a:pt x="522" y="862"/>
                  </a:lnTo>
                  <a:lnTo>
                    <a:pt x="539" y="890"/>
                  </a:lnTo>
                  <a:lnTo>
                    <a:pt x="556" y="918"/>
                  </a:lnTo>
                  <a:lnTo>
                    <a:pt x="565" y="930"/>
                  </a:lnTo>
                  <a:lnTo>
                    <a:pt x="575" y="943"/>
                  </a:lnTo>
                  <a:lnTo>
                    <a:pt x="575" y="943"/>
                  </a:lnTo>
                  <a:lnTo>
                    <a:pt x="580" y="950"/>
                  </a:lnTo>
                  <a:lnTo>
                    <a:pt x="587" y="956"/>
                  </a:lnTo>
                  <a:lnTo>
                    <a:pt x="593" y="963"/>
                  </a:lnTo>
                  <a:lnTo>
                    <a:pt x="600" y="970"/>
                  </a:lnTo>
                  <a:lnTo>
                    <a:pt x="600" y="970"/>
                  </a:lnTo>
                  <a:lnTo>
                    <a:pt x="613" y="985"/>
                  </a:lnTo>
                  <a:lnTo>
                    <a:pt x="624" y="997"/>
                  </a:lnTo>
                  <a:lnTo>
                    <a:pt x="648" y="1019"/>
                  </a:lnTo>
                  <a:lnTo>
                    <a:pt x="648" y="1019"/>
                  </a:lnTo>
                  <a:lnTo>
                    <a:pt x="670" y="1045"/>
                  </a:lnTo>
                  <a:lnTo>
                    <a:pt x="682" y="1057"/>
                  </a:lnTo>
                  <a:lnTo>
                    <a:pt x="696" y="1067"/>
                  </a:lnTo>
                  <a:lnTo>
                    <a:pt x="696" y="1067"/>
                  </a:lnTo>
                  <a:lnTo>
                    <a:pt x="710" y="1078"/>
                  </a:lnTo>
                  <a:lnTo>
                    <a:pt x="723" y="1089"/>
                  </a:lnTo>
                  <a:lnTo>
                    <a:pt x="736" y="1101"/>
                  </a:lnTo>
                  <a:lnTo>
                    <a:pt x="747" y="1113"/>
                  </a:lnTo>
                  <a:lnTo>
                    <a:pt x="747" y="1113"/>
                  </a:lnTo>
                  <a:lnTo>
                    <a:pt x="772" y="1132"/>
                  </a:lnTo>
                  <a:lnTo>
                    <a:pt x="801" y="1149"/>
                  </a:lnTo>
                  <a:lnTo>
                    <a:pt x="831" y="1167"/>
                  </a:lnTo>
                  <a:lnTo>
                    <a:pt x="863" y="1184"/>
                  </a:lnTo>
                  <a:lnTo>
                    <a:pt x="897" y="1200"/>
                  </a:lnTo>
                  <a:lnTo>
                    <a:pt x="934" y="1215"/>
                  </a:lnTo>
                  <a:lnTo>
                    <a:pt x="971" y="1228"/>
                  </a:lnTo>
                  <a:lnTo>
                    <a:pt x="1009" y="1240"/>
                  </a:lnTo>
                  <a:lnTo>
                    <a:pt x="1048" y="1249"/>
                  </a:lnTo>
                  <a:lnTo>
                    <a:pt x="1068" y="1253"/>
                  </a:lnTo>
                  <a:lnTo>
                    <a:pt x="1087" y="1256"/>
                  </a:lnTo>
                  <a:lnTo>
                    <a:pt x="1107" y="1258"/>
                  </a:lnTo>
                  <a:lnTo>
                    <a:pt x="1126" y="1259"/>
                  </a:lnTo>
                  <a:lnTo>
                    <a:pt x="1147" y="1260"/>
                  </a:lnTo>
                  <a:lnTo>
                    <a:pt x="1166" y="1260"/>
                  </a:lnTo>
                  <a:lnTo>
                    <a:pt x="1185" y="1258"/>
                  </a:lnTo>
                  <a:lnTo>
                    <a:pt x="1205" y="1257"/>
                  </a:lnTo>
                  <a:lnTo>
                    <a:pt x="1224" y="1254"/>
                  </a:lnTo>
                  <a:lnTo>
                    <a:pt x="1243" y="1249"/>
                  </a:lnTo>
                  <a:lnTo>
                    <a:pt x="1261" y="1244"/>
                  </a:lnTo>
                  <a:lnTo>
                    <a:pt x="1281" y="1238"/>
                  </a:lnTo>
                  <a:lnTo>
                    <a:pt x="1299" y="1230"/>
                  </a:lnTo>
                  <a:lnTo>
                    <a:pt x="1316" y="1222"/>
                  </a:lnTo>
                  <a:lnTo>
                    <a:pt x="1316" y="1222"/>
                  </a:lnTo>
                  <a:close/>
                  <a:moveTo>
                    <a:pt x="352" y="356"/>
                  </a:moveTo>
                  <a:lnTo>
                    <a:pt x="352" y="356"/>
                  </a:lnTo>
                  <a:lnTo>
                    <a:pt x="351" y="371"/>
                  </a:lnTo>
                  <a:lnTo>
                    <a:pt x="350" y="388"/>
                  </a:lnTo>
                  <a:lnTo>
                    <a:pt x="350" y="404"/>
                  </a:lnTo>
                  <a:lnTo>
                    <a:pt x="350" y="420"/>
                  </a:lnTo>
                  <a:lnTo>
                    <a:pt x="351" y="436"/>
                  </a:lnTo>
                  <a:lnTo>
                    <a:pt x="352" y="452"/>
                  </a:lnTo>
                  <a:lnTo>
                    <a:pt x="356" y="467"/>
                  </a:lnTo>
                  <a:lnTo>
                    <a:pt x="358" y="481"/>
                  </a:lnTo>
                  <a:lnTo>
                    <a:pt x="358" y="481"/>
                  </a:lnTo>
                  <a:lnTo>
                    <a:pt x="356" y="446"/>
                  </a:lnTo>
                  <a:lnTo>
                    <a:pt x="356" y="409"/>
                  </a:lnTo>
                  <a:lnTo>
                    <a:pt x="358" y="371"/>
                  </a:lnTo>
                  <a:lnTo>
                    <a:pt x="362" y="335"/>
                  </a:lnTo>
                  <a:lnTo>
                    <a:pt x="362" y="335"/>
                  </a:lnTo>
                  <a:lnTo>
                    <a:pt x="359" y="336"/>
                  </a:lnTo>
                  <a:lnTo>
                    <a:pt x="357" y="338"/>
                  </a:lnTo>
                  <a:lnTo>
                    <a:pt x="354" y="345"/>
                  </a:lnTo>
                  <a:lnTo>
                    <a:pt x="353" y="350"/>
                  </a:lnTo>
                  <a:lnTo>
                    <a:pt x="352" y="356"/>
                  </a:lnTo>
                  <a:lnTo>
                    <a:pt x="352" y="356"/>
                  </a:lnTo>
                  <a:close/>
                  <a:moveTo>
                    <a:pt x="1135" y="1297"/>
                  </a:moveTo>
                  <a:lnTo>
                    <a:pt x="1135" y="1297"/>
                  </a:lnTo>
                  <a:lnTo>
                    <a:pt x="1116" y="1299"/>
                  </a:lnTo>
                  <a:lnTo>
                    <a:pt x="1098" y="1300"/>
                  </a:lnTo>
                  <a:lnTo>
                    <a:pt x="1079" y="1301"/>
                  </a:lnTo>
                  <a:lnTo>
                    <a:pt x="1061" y="1300"/>
                  </a:lnTo>
                  <a:lnTo>
                    <a:pt x="1044" y="1299"/>
                  </a:lnTo>
                  <a:lnTo>
                    <a:pt x="1027" y="1297"/>
                  </a:lnTo>
                  <a:lnTo>
                    <a:pt x="1010" y="1293"/>
                  </a:lnTo>
                  <a:lnTo>
                    <a:pt x="994" y="1290"/>
                  </a:lnTo>
                  <a:lnTo>
                    <a:pt x="962" y="1282"/>
                  </a:lnTo>
                  <a:lnTo>
                    <a:pt x="929" y="1272"/>
                  </a:lnTo>
                  <a:lnTo>
                    <a:pt x="898" y="1260"/>
                  </a:lnTo>
                  <a:lnTo>
                    <a:pt x="868" y="1248"/>
                  </a:lnTo>
                  <a:lnTo>
                    <a:pt x="868" y="1248"/>
                  </a:lnTo>
                  <a:lnTo>
                    <a:pt x="853" y="1242"/>
                  </a:lnTo>
                  <a:lnTo>
                    <a:pt x="840" y="1234"/>
                  </a:lnTo>
                  <a:lnTo>
                    <a:pt x="812" y="1218"/>
                  </a:lnTo>
                  <a:lnTo>
                    <a:pt x="812" y="1218"/>
                  </a:lnTo>
                  <a:lnTo>
                    <a:pt x="795" y="1210"/>
                  </a:lnTo>
                  <a:lnTo>
                    <a:pt x="777" y="1202"/>
                  </a:lnTo>
                  <a:lnTo>
                    <a:pt x="760" y="1194"/>
                  </a:lnTo>
                  <a:lnTo>
                    <a:pt x="745" y="1184"/>
                  </a:lnTo>
                  <a:lnTo>
                    <a:pt x="745" y="1184"/>
                  </a:lnTo>
                  <a:lnTo>
                    <a:pt x="725" y="1169"/>
                  </a:lnTo>
                  <a:lnTo>
                    <a:pt x="704" y="1152"/>
                  </a:lnTo>
                  <a:lnTo>
                    <a:pt x="664" y="1116"/>
                  </a:lnTo>
                  <a:lnTo>
                    <a:pt x="664" y="1116"/>
                  </a:lnTo>
                  <a:lnTo>
                    <a:pt x="644" y="1096"/>
                  </a:lnTo>
                  <a:lnTo>
                    <a:pt x="624" y="1078"/>
                  </a:lnTo>
                  <a:lnTo>
                    <a:pt x="605" y="1059"/>
                  </a:lnTo>
                  <a:lnTo>
                    <a:pt x="587" y="1039"/>
                  </a:lnTo>
                  <a:lnTo>
                    <a:pt x="587" y="1039"/>
                  </a:lnTo>
                  <a:lnTo>
                    <a:pt x="570" y="1018"/>
                  </a:lnTo>
                  <a:lnTo>
                    <a:pt x="553" y="997"/>
                  </a:lnTo>
                  <a:lnTo>
                    <a:pt x="535" y="974"/>
                  </a:lnTo>
                  <a:lnTo>
                    <a:pt x="519" y="952"/>
                  </a:lnTo>
                  <a:lnTo>
                    <a:pt x="489" y="907"/>
                  </a:lnTo>
                  <a:lnTo>
                    <a:pt x="459" y="861"/>
                  </a:lnTo>
                  <a:lnTo>
                    <a:pt x="459" y="861"/>
                  </a:lnTo>
                  <a:lnTo>
                    <a:pt x="454" y="854"/>
                  </a:lnTo>
                  <a:lnTo>
                    <a:pt x="448" y="849"/>
                  </a:lnTo>
                  <a:lnTo>
                    <a:pt x="442" y="843"/>
                  </a:lnTo>
                  <a:lnTo>
                    <a:pt x="438" y="836"/>
                  </a:lnTo>
                  <a:lnTo>
                    <a:pt x="438" y="836"/>
                  </a:lnTo>
                  <a:lnTo>
                    <a:pt x="437" y="832"/>
                  </a:lnTo>
                  <a:lnTo>
                    <a:pt x="437" y="828"/>
                  </a:lnTo>
                  <a:lnTo>
                    <a:pt x="437" y="824"/>
                  </a:lnTo>
                  <a:lnTo>
                    <a:pt x="436" y="820"/>
                  </a:lnTo>
                  <a:lnTo>
                    <a:pt x="436" y="820"/>
                  </a:lnTo>
                  <a:lnTo>
                    <a:pt x="434" y="816"/>
                  </a:lnTo>
                  <a:lnTo>
                    <a:pt x="431" y="812"/>
                  </a:lnTo>
                  <a:lnTo>
                    <a:pt x="428" y="808"/>
                  </a:lnTo>
                  <a:lnTo>
                    <a:pt x="425" y="804"/>
                  </a:lnTo>
                  <a:lnTo>
                    <a:pt x="425" y="804"/>
                  </a:lnTo>
                  <a:lnTo>
                    <a:pt x="416" y="779"/>
                  </a:lnTo>
                  <a:lnTo>
                    <a:pt x="406" y="753"/>
                  </a:lnTo>
                  <a:lnTo>
                    <a:pt x="397" y="727"/>
                  </a:lnTo>
                  <a:lnTo>
                    <a:pt x="390" y="701"/>
                  </a:lnTo>
                  <a:lnTo>
                    <a:pt x="390" y="701"/>
                  </a:lnTo>
                  <a:lnTo>
                    <a:pt x="387" y="692"/>
                  </a:lnTo>
                  <a:lnTo>
                    <a:pt x="382" y="683"/>
                  </a:lnTo>
                  <a:lnTo>
                    <a:pt x="378" y="674"/>
                  </a:lnTo>
                  <a:lnTo>
                    <a:pt x="376" y="666"/>
                  </a:lnTo>
                  <a:lnTo>
                    <a:pt x="376" y="666"/>
                  </a:lnTo>
                  <a:lnTo>
                    <a:pt x="375" y="661"/>
                  </a:lnTo>
                  <a:lnTo>
                    <a:pt x="376" y="655"/>
                  </a:lnTo>
                  <a:lnTo>
                    <a:pt x="376" y="650"/>
                  </a:lnTo>
                  <a:lnTo>
                    <a:pt x="376" y="644"/>
                  </a:lnTo>
                  <a:lnTo>
                    <a:pt x="376" y="644"/>
                  </a:lnTo>
                  <a:lnTo>
                    <a:pt x="374" y="639"/>
                  </a:lnTo>
                  <a:lnTo>
                    <a:pt x="371" y="634"/>
                  </a:lnTo>
                  <a:lnTo>
                    <a:pt x="367" y="628"/>
                  </a:lnTo>
                  <a:lnTo>
                    <a:pt x="365" y="623"/>
                  </a:lnTo>
                  <a:lnTo>
                    <a:pt x="365" y="623"/>
                  </a:lnTo>
                  <a:lnTo>
                    <a:pt x="365" y="620"/>
                  </a:lnTo>
                  <a:lnTo>
                    <a:pt x="365" y="616"/>
                  </a:lnTo>
                  <a:lnTo>
                    <a:pt x="365" y="612"/>
                  </a:lnTo>
                  <a:lnTo>
                    <a:pt x="365" y="608"/>
                  </a:lnTo>
                  <a:lnTo>
                    <a:pt x="365" y="608"/>
                  </a:lnTo>
                  <a:lnTo>
                    <a:pt x="358" y="578"/>
                  </a:lnTo>
                  <a:lnTo>
                    <a:pt x="350" y="547"/>
                  </a:lnTo>
                  <a:lnTo>
                    <a:pt x="345" y="515"/>
                  </a:lnTo>
                  <a:lnTo>
                    <a:pt x="339" y="483"/>
                  </a:lnTo>
                  <a:lnTo>
                    <a:pt x="336" y="450"/>
                  </a:lnTo>
                  <a:lnTo>
                    <a:pt x="335" y="416"/>
                  </a:lnTo>
                  <a:lnTo>
                    <a:pt x="335" y="384"/>
                  </a:lnTo>
                  <a:lnTo>
                    <a:pt x="336" y="352"/>
                  </a:lnTo>
                  <a:lnTo>
                    <a:pt x="336" y="352"/>
                  </a:lnTo>
                  <a:lnTo>
                    <a:pt x="315" y="354"/>
                  </a:lnTo>
                  <a:lnTo>
                    <a:pt x="293" y="358"/>
                  </a:lnTo>
                  <a:lnTo>
                    <a:pt x="272" y="362"/>
                  </a:lnTo>
                  <a:lnTo>
                    <a:pt x="252" y="368"/>
                  </a:lnTo>
                  <a:lnTo>
                    <a:pt x="232" y="376"/>
                  </a:lnTo>
                  <a:lnTo>
                    <a:pt x="213" y="383"/>
                  </a:lnTo>
                  <a:lnTo>
                    <a:pt x="195" y="393"/>
                  </a:lnTo>
                  <a:lnTo>
                    <a:pt x="177" y="404"/>
                  </a:lnTo>
                  <a:lnTo>
                    <a:pt x="160" y="415"/>
                  </a:lnTo>
                  <a:lnTo>
                    <a:pt x="144" y="427"/>
                  </a:lnTo>
                  <a:lnTo>
                    <a:pt x="129" y="441"/>
                  </a:lnTo>
                  <a:lnTo>
                    <a:pt x="114" y="455"/>
                  </a:lnTo>
                  <a:lnTo>
                    <a:pt x="101" y="470"/>
                  </a:lnTo>
                  <a:lnTo>
                    <a:pt x="88" y="485"/>
                  </a:lnTo>
                  <a:lnTo>
                    <a:pt x="75" y="501"/>
                  </a:lnTo>
                  <a:lnTo>
                    <a:pt x="64" y="518"/>
                  </a:lnTo>
                  <a:lnTo>
                    <a:pt x="64" y="518"/>
                  </a:lnTo>
                  <a:lnTo>
                    <a:pt x="62" y="536"/>
                  </a:lnTo>
                  <a:lnTo>
                    <a:pt x="59" y="556"/>
                  </a:lnTo>
                  <a:lnTo>
                    <a:pt x="50" y="594"/>
                  </a:lnTo>
                  <a:lnTo>
                    <a:pt x="46" y="613"/>
                  </a:lnTo>
                  <a:lnTo>
                    <a:pt x="43" y="633"/>
                  </a:lnTo>
                  <a:lnTo>
                    <a:pt x="41" y="651"/>
                  </a:lnTo>
                  <a:lnTo>
                    <a:pt x="40" y="669"/>
                  </a:lnTo>
                  <a:lnTo>
                    <a:pt x="40" y="669"/>
                  </a:lnTo>
                  <a:lnTo>
                    <a:pt x="41" y="697"/>
                  </a:lnTo>
                  <a:lnTo>
                    <a:pt x="43" y="724"/>
                  </a:lnTo>
                  <a:lnTo>
                    <a:pt x="48" y="769"/>
                  </a:lnTo>
                  <a:lnTo>
                    <a:pt x="48" y="769"/>
                  </a:lnTo>
                  <a:lnTo>
                    <a:pt x="53" y="792"/>
                  </a:lnTo>
                  <a:lnTo>
                    <a:pt x="58" y="815"/>
                  </a:lnTo>
                  <a:lnTo>
                    <a:pt x="64" y="837"/>
                  </a:lnTo>
                  <a:lnTo>
                    <a:pt x="73" y="859"/>
                  </a:lnTo>
                  <a:lnTo>
                    <a:pt x="81" y="880"/>
                  </a:lnTo>
                  <a:lnTo>
                    <a:pt x="91" y="900"/>
                  </a:lnTo>
                  <a:lnTo>
                    <a:pt x="109" y="941"/>
                  </a:lnTo>
                  <a:lnTo>
                    <a:pt x="109" y="941"/>
                  </a:lnTo>
                  <a:lnTo>
                    <a:pt x="122" y="960"/>
                  </a:lnTo>
                  <a:lnTo>
                    <a:pt x="136" y="979"/>
                  </a:lnTo>
                  <a:lnTo>
                    <a:pt x="151" y="996"/>
                  </a:lnTo>
                  <a:lnTo>
                    <a:pt x="167" y="1013"/>
                  </a:lnTo>
                  <a:lnTo>
                    <a:pt x="199" y="1044"/>
                  </a:lnTo>
                  <a:lnTo>
                    <a:pt x="231" y="1074"/>
                  </a:lnTo>
                  <a:lnTo>
                    <a:pt x="231" y="1074"/>
                  </a:lnTo>
                  <a:lnTo>
                    <a:pt x="237" y="1080"/>
                  </a:lnTo>
                  <a:lnTo>
                    <a:pt x="241" y="1086"/>
                  </a:lnTo>
                  <a:lnTo>
                    <a:pt x="245" y="1092"/>
                  </a:lnTo>
                  <a:lnTo>
                    <a:pt x="250" y="1097"/>
                  </a:lnTo>
                  <a:lnTo>
                    <a:pt x="250" y="1097"/>
                  </a:lnTo>
                  <a:lnTo>
                    <a:pt x="255" y="1103"/>
                  </a:lnTo>
                  <a:lnTo>
                    <a:pt x="261" y="1107"/>
                  </a:lnTo>
                  <a:lnTo>
                    <a:pt x="267" y="1111"/>
                  </a:lnTo>
                  <a:lnTo>
                    <a:pt x="273" y="1117"/>
                  </a:lnTo>
                  <a:lnTo>
                    <a:pt x="273" y="1117"/>
                  </a:lnTo>
                  <a:lnTo>
                    <a:pt x="283" y="1128"/>
                  </a:lnTo>
                  <a:lnTo>
                    <a:pt x="288" y="1134"/>
                  </a:lnTo>
                  <a:lnTo>
                    <a:pt x="292" y="1136"/>
                  </a:lnTo>
                  <a:lnTo>
                    <a:pt x="296" y="1137"/>
                  </a:lnTo>
                  <a:lnTo>
                    <a:pt x="296" y="1137"/>
                  </a:lnTo>
                  <a:lnTo>
                    <a:pt x="297" y="1139"/>
                  </a:lnTo>
                  <a:lnTo>
                    <a:pt x="298" y="1141"/>
                  </a:lnTo>
                  <a:lnTo>
                    <a:pt x="301" y="1145"/>
                  </a:lnTo>
                  <a:lnTo>
                    <a:pt x="304" y="1148"/>
                  </a:lnTo>
                  <a:lnTo>
                    <a:pt x="305" y="1150"/>
                  </a:lnTo>
                  <a:lnTo>
                    <a:pt x="306" y="1153"/>
                  </a:lnTo>
                  <a:lnTo>
                    <a:pt x="306" y="1153"/>
                  </a:lnTo>
                  <a:lnTo>
                    <a:pt x="321" y="1163"/>
                  </a:lnTo>
                  <a:lnTo>
                    <a:pt x="336" y="1172"/>
                  </a:lnTo>
                  <a:lnTo>
                    <a:pt x="367" y="1192"/>
                  </a:lnTo>
                  <a:lnTo>
                    <a:pt x="367" y="1192"/>
                  </a:lnTo>
                  <a:lnTo>
                    <a:pt x="383" y="1203"/>
                  </a:lnTo>
                  <a:lnTo>
                    <a:pt x="401" y="1215"/>
                  </a:lnTo>
                  <a:lnTo>
                    <a:pt x="401" y="1215"/>
                  </a:lnTo>
                  <a:lnTo>
                    <a:pt x="410" y="1219"/>
                  </a:lnTo>
                  <a:lnTo>
                    <a:pt x="420" y="1224"/>
                  </a:lnTo>
                  <a:lnTo>
                    <a:pt x="431" y="1228"/>
                  </a:lnTo>
                  <a:lnTo>
                    <a:pt x="440" y="1232"/>
                  </a:lnTo>
                  <a:lnTo>
                    <a:pt x="440" y="1232"/>
                  </a:lnTo>
                  <a:lnTo>
                    <a:pt x="457" y="1243"/>
                  </a:lnTo>
                  <a:lnTo>
                    <a:pt x="474" y="1254"/>
                  </a:lnTo>
                  <a:lnTo>
                    <a:pt x="509" y="1275"/>
                  </a:lnTo>
                  <a:lnTo>
                    <a:pt x="509" y="1275"/>
                  </a:lnTo>
                  <a:lnTo>
                    <a:pt x="518" y="1281"/>
                  </a:lnTo>
                  <a:lnTo>
                    <a:pt x="528" y="1285"/>
                  </a:lnTo>
                  <a:lnTo>
                    <a:pt x="547" y="1292"/>
                  </a:lnTo>
                  <a:lnTo>
                    <a:pt x="565" y="1299"/>
                  </a:lnTo>
                  <a:lnTo>
                    <a:pt x="586" y="1305"/>
                  </a:lnTo>
                  <a:lnTo>
                    <a:pt x="586" y="1305"/>
                  </a:lnTo>
                  <a:lnTo>
                    <a:pt x="599" y="1312"/>
                  </a:lnTo>
                  <a:lnTo>
                    <a:pt x="610" y="1318"/>
                  </a:lnTo>
                  <a:lnTo>
                    <a:pt x="623" y="1324"/>
                  </a:lnTo>
                  <a:lnTo>
                    <a:pt x="635" y="1329"/>
                  </a:lnTo>
                  <a:lnTo>
                    <a:pt x="635" y="1329"/>
                  </a:lnTo>
                  <a:lnTo>
                    <a:pt x="640" y="1330"/>
                  </a:lnTo>
                  <a:lnTo>
                    <a:pt x="646" y="1330"/>
                  </a:lnTo>
                  <a:lnTo>
                    <a:pt x="651" y="1330"/>
                  </a:lnTo>
                  <a:lnTo>
                    <a:pt x="656" y="1331"/>
                  </a:lnTo>
                  <a:lnTo>
                    <a:pt x="656" y="1331"/>
                  </a:lnTo>
                  <a:lnTo>
                    <a:pt x="669" y="1335"/>
                  </a:lnTo>
                  <a:lnTo>
                    <a:pt x="682" y="1340"/>
                  </a:lnTo>
                  <a:lnTo>
                    <a:pt x="694" y="1346"/>
                  </a:lnTo>
                  <a:lnTo>
                    <a:pt x="707" y="1350"/>
                  </a:lnTo>
                  <a:lnTo>
                    <a:pt x="707" y="1350"/>
                  </a:lnTo>
                  <a:lnTo>
                    <a:pt x="722" y="1353"/>
                  </a:lnTo>
                  <a:lnTo>
                    <a:pt x="738" y="1355"/>
                  </a:lnTo>
                  <a:lnTo>
                    <a:pt x="756" y="1358"/>
                  </a:lnTo>
                  <a:lnTo>
                    <a:pt x="772" y="1359"/>
                  </a:lnTo>
                  <a:lnTo>
                    <a:pt x="772" y="1359"/>
                  </a:lnTo>
                  <a:lnTo>
                    <a:pt x="776" y="1359"/>
                  </a:lnTo>
                  <a:lnTo>
                    <a:pt x="782" y="1358"/>
                  </a:lnTo>
                  <a:lnTo>
                    <a:pt x="786" y="1355"/>
                  </a:lnTo>
                  <a:lnTo>
                    <a:pt x="790" y="1355"/>
                  </a:lnTo>
                  <a:lnTo>
                    <a:pt x="790" y="1355"/>
                  </a:lnTo>
                  <a:lnTo>
                    <a:pt x="800" y="1357"/>
                  </a:lnTo>
                  <a:lnTo>
                    <a:pt x="810" y="1358"/>
                  </a:lnTo>
                  <a:lnTo>
                    <a:pt x="829" y="1362"/>
                  </a:lnTo>
                  <a:lnTo>
                    <a:pt x="849" y="1366"/>
                  </a:lnTo>
                  <a:lnTo>
                    <a:pt x="859" y="1367"/>
                  </a:lnTo>
                  <a:lnTo>
                    <a:pt x="868" y="1367"/>
                  </a:lnTo>
                  <a:lnTo>
                    <a:pt x="868" y="1367"/>
                  </a:lnTo>
                  <a:lnTo>
                    <a:pt x="921" y="1367"/>
                  </a:lnTo>
                  <a:lnTo>
                    <a:pt x="948" y="1366"/>
                  </a:lnTo>
                  <a:lnTo>
                    <a:pt x="973" y="1364"/>
                  </a:lnTo>
                  <a:lnTo>
                    <a:pt x="973" y="1364"/>
                  </a:lnTo>
                  <a:lnTo>
                    <a:pt x="988" y="1362"/>
                  </a:lnTo>
                  <a:lnTo>
                    <a:pt x="1004" y="1359"/>
                  </a:lnTo>
                  <a:lnTo>
                    <a:pt x="1018" y="1355"/>
                  </a:lnTo>
                  <a:lnTo>
                    <a:pt x="1030" y="1353"/>
                  </a:lnTo>
                  <a:lnTo>
                    <a:pt x="1030" y="1353"/>
                  </a:lnTo>
                  <a:lnTo>
                    <a:pt x="1042" y="1352"/>
                  </a:lnTo>
                  <a:lnTo>
                    <a:pt x="1054" y="1349"/>
                  </a:lnTo>
                  <a:lnTo>
                    <a:pt x="1075" y="1344"/>
                  </a:lnTo>
                  <a:lnTo>
                    <a:pt x="1095" y="1336"/>
                  </a:lnTo>
                  <a:lnTo>
                    <a:pt x="1116" y="1331"/>
                  </a:lnTo>
                  <a:lnTo>
                    <a:pt x="1116" y="1331"/>
                  </a:lnTo>
                  <a:lnTo>
                    <a:pt x="1147" y="1321"/>
                  </a:lnTo>
                  <a:lnTo>
                    <a:pt x="1161" y="1316"/>
                  </a:lnTo>
                  <a:lnTo>
                    <a:pt x="1175" y="1309"/>
                  </a:lnTo>
                  <a:lnTo>
                    <a:pt x="1187" y="1304"/>
                  </a:lnTo>
                  <a:lnTo>
                    <a:pt x="1200" y="1297"/>
                  </a:lnTo>
                  <a:lnTo>
                    <a:pt x="1211" y="1289"/>
                  </a:lnTo>
                  <a:lnTo>
                    <a:pt x="1222" y="1281"/>
                  </a:lnTo>
                  <a:lnTo>
                    <a:pt x="1222" y="1281"/>
                  </a:lnTo>
                  <a:lnTo>
                    <a:pt x="1213" y="1285"/>
                  </a:lnTo>
                  <a:lnTo>
                    <a:pt x="1202" y="1287"/>
                  </a:lnTo>
                  <a:lnTo>
                    <a:pt x="1193" y="1289"/>
                  </a:lnTo>
                  <a:lnTo>
                    <a:pt x="1182" y="1291"/>
                  </a:lnTo>
                  <a:lnTo>
                    <a:pt x="1159" y="1293"/>
                  </a:lnTo>
                  <a:lnTo>
                    <a:pt x="1135" y="1297"/>
                  </a:lnTo>
                  <a:lnTo>
                    <a:pt x="1135" y="1297"/>
                  </a:lnTo>
                  <a:close/>
                  <a:moveTo>
                    <a:pt x="358" y="499"/>
                  </a:moveTo>
                  <a:lnTo>
                    <a:pt x="358" y="499"/>
                  </a:lnTo>
                  <a:lnTo>
                    <a:pt x="360" y="498"/>
                  </a:lnTo>
                  <a:lnTo>
                    <a:pt x="361" y="497"/>
                  </a:lnTo>
                  <a:lnTo>
                    <a:pt x="362" y="495"/>
                  </a:lnTo>
                  <a:lnTo>
                    <a:pt x="362" y="491"/>
                  </a:lnTo>
                  <a:lnTo>
                    <a:pt x="360" y="487"/>
                  </a:lnTo>
                  <a:lnTo>
                    <a:pt x="359" y="485"/>
                  </a:lnTo>
                  <a:lnTo>
                    <a:pt x="358" y="484"/>
                  </a:lnTo>
                  <a:lnTo>
                    <a:pt x="358" y="484"/>
                  </a:lnTo>
                  <a:lnTo>
                    <a:pt x="359" y="491"/>
                  </a:lnTo>
                  <a:lnTo>
                    <a:pt x="358" y="499"/>
                  </a:lnTo>
                  <a:lnTo>
                    <a:pt x="358" y="499"/>
                  </a:lnTo>
                  <a:close/>
                  <a:moveTo>
                    <a:pt x="363" y="535"/>
                  </a:moveTo>
                  <a:lnTo>
                    <a:pt x="363" y="535"/>
                  </a:lnTo>
                  <a:lnTo>
                    <a:pt x="368" y="562"/>
                  </a:lnTo>
                  <a:lnTo>
                    <a:pt x="375" y="589"/>
                  </a:lnTo>
                  <a:lnTo>
                    <a:pt x="388" y="640"/>
                  </a:lnTo>
                  <a:lnTo>
                    <a:pt x="388" y="640"/>
                  </a:lnTo>
                  <a:lnTo>
                    <a:pt x="394" y="661"/>
                  </a:lnTo>
                  <a:lnTo>
                    <a:pt x="401" y="680"/>
                  </a:lnTo>
                  <a:lnTo>
                    <a:pt x="407" y="698"/>
                  </a:lnTo>
                  <a:lnTo>
                    <a:pt x="413" y="717"/>
                  </a:lnTo>
                  <a:lnTo>
                    <a:pt x="413" y="717"/>
                  </a:lnTo>
                  <a:lnTo>
                    <a:pt x="426" y="759"/>
                  </a:lnTo>
                  <a:lnTo>
                    <a:pt x="433" y="778"/>
                  </a:lnTo>
                  <a:lnTo>
                    <a:pt x="440" y="797"/>
                  </a:lnTo>
                  <a:lnTo>
                    <a:pt x="440" y="797"/>
                  </a:lnTo>
                  <a:lnTo>
                    <a:pt x="451" y="821"/>
                  </a:lnTo>
                  <a:lnTo>
                    <a:pt x="463" y="845"/>
                  </a:lnTo>
                  <a:lnTo>
                    <a:pt x="475" y="867"/>
                  </a:lnTo>
                  <a:lnTo>
                    <a:pt x="489" y="888"/>
                  </a:lnTo>
                  <a:lnTo>
                    <a:pt x="489" y="888"/>
                  </a:lnTo>
                  <a:lnTo>
                    <a:pt x="529" y="943"/>
                  </a:lnTo>
                  <a:lnTo>
                    <a:pt x="549" y="970"/>
                  </a:lnTo>
                  <a:lnTo>
                    <a:pt x="570" y="997"/>
                  </a:lnTo>
                  <a:lnTo>
                    <a:pt x="591" y="1022"/>
                  </a:lnTo>
                  <a:lnTo>
                    <a:pt x="613" y="1047"/>
                  </a:lnTo>
                  <a:lnTo>
                    <a:pt x="636" y="1071"/>
                  </a:lnTo>
                  <a:lnTo>
                    <a:pt x="660" y="1094"/>
                  </a:lnTo>
                  <a:lnTo>
                    <a:pt x="660" y="1094"/>
                  </a:lnTo>
                  <a:lnTo>
                    <a:pt x="680" y="1112"/>
                  </a:lnTo>
                  <a:lnTo>
                    <a:pt x="700" y="1130"/>
                  </a:lnTo>
                  <a:lnTo>
                    <a:pt x="721" y="1146"/>
                  </a:lnTo>
                  <a:lnTo>
                    <a:pt x="742" y="1162"/>
                  </a:lnTo>
                  <a:lnTo>
                    <a:pt x="763" y="1177"/>
                  </a:lnTo>
                  <a:lnTo>
                    <a:pt x="786" y="1191"/>
                  </a:lnTo>
                  <a:lnTo>
                    <a:pt x="810" y="1203"/>
                  </a:lnTo>
                  <a:lnTo>
                    <a:pt x="834" y="1216"/>
                  </a:lnTo>
                  <a:lnTo>
                    <a:pt x="834" y="1216"/>
                  </a:lnTo>
                  <a:lnTo>
                    <a:pt x="862" y="1230"/>
                  </a:lnTo>
                  <a:lnTo>
                    <a:pt x="891" y="1243"/>
                  </a:lnTo>
                  <a:lnTo>
                    <a:pt x="920" y="1254"/>
                  </a:lnTo>
                  <a:lnTo>
                    <a:pt x="935" y="1259"/>
                  </a:lnTo>
                  <a:lnTo>
                    <a:pt x="950" y="1262"/>
                  </a:lnTo>
                  <a:lnTo>
                    <a:pt x="950" y="1262"/>
                  </a:lnTo>
                  <a:lnTo>
                    <a:pt x="977" y="1270"/>
                  </a:lnTo>
                  <a:lnTo>
                    <a:pt x="1002" y="1275"/>
                  </a:lnTo>
                  <a:lnTo>
                    <a:pt x="1028" y="1279"/>
                  </a:lnTo>
                  <a:lnTo>
                    <a:pt x="1054" y="1283"/>
                  </a:lnTo>
                  <a:lnTo>
                    <a:pt x="1079" y="1285"/>
                  </a:lnTo>
                  <a:lnTo>
                    <a:pt x="1106" y="1285"/>
                  </a:lnTo>
                  <a:lnTo>
                    <a:pt x="1132" y="1282"/>
                  </a:lnTo>
                  <a:lnTo>
                    <a:pt x="1158" y="1277"/>
                  </a:lnTo>
                  <a:lnTo>
                    <a:pt x="1158" y="1277"/>
                  </a:lnTo>
                  <a:lnTo>
                    <a:pt x="1138" y="1275"/>
                  </a:lnTo>
                  <a:lnTo>
                    <a:pt x="1120" y="1273"/>
                  </a:lnTo>
                  <a:lnTo>
                    <a:pt x="1084" y="1268"/>
                  </a:lnTo>
                  <a:lnTo>
                    <a:pt x="1084" y="1268"/>
                  </a:lnTo>
                  <a:lnTo>
                    <a:pt x="1048" y="1263"/>
                  </a:lnTo>
                  <a:lnTo>
                    <a:pt x="1012" y="1258"/>
                  </a:lnTo>
                  <a:lnTo>
                    <a:pt x="994" y="1255"/>
                  </a:lnTo>
                  <a:lnTo>
                    <a:pt x="975" y="1249"/>
                  </a:lnTo>
                  <a:lnTo>
                    <a:pt x="956" y="1244"/>
                  </a:lnTo>
                  <a:lnTo>
                    <a:pt x="937" y="1238"/>
                  </a:lnTo>
                  <a:lnTo>
                    <a:pt x="937" y="1238"/>
                  </a:lnTo>
                  <a:lnTo>
                    <a:pt x="913" y="1228"/>
                  </a:lnTo>
                  <a:lnTo>
                    <a:pt x="891" y="1216"/>
                  </a:lnTo>
                  <a:lnTo>
                    <a:pt x="845" y="1192"/>
                  </a:lnTo>
                  <a:lnTo>
                    <a:pt x="845" y="1192"/>
                  </a:lnTo>
                  <a:lnTo>
                    <a:pt x="813" y="1172"/>
                  </a:lnTo>
                  <a:lnTo>
                    <a:pt x="781" y="1152"/>
                  </a:lnTo>
                  <a:lnTo>
                    <a:pt x="750" y="1131"/>
                  </a:lnTo>
                  <a:lnTo>
                    <a:pt x="721" y="1107"/>
                  </a:lnTo>
                  <a:lnTo>
                    <a:pt x="692" y="1083"/>
                  </a:lnTo>
                  <a:lnTo>
                    <a:pt x="665" y="1059"/>
                  </a:lnTo>
                  <a:lnTo>
                    <a:pt x="638" y="1033"/>
                  </a:lnTo>
                  <a:lnTo>
                    <a:pt x="614" y="1006"/>
                  </a:lnTo>
                  <a:lnTo>
                    <a:pt x="614" y="1006"/>
                  </a:lnTo>
                  <a:lnTo>
                    <a:pt x="581" y="971"/>
                  </a:lnTo>
                  <a:lnTo>
                    <a:pt x="566" y="953"/>
                  </a:lnTo>
                  <a:lnTo>
                    <a:pt x="551" y="934"/>
                  </a:lnTo>
                  <a:lnTo>
                    <a:pt x="551" y="934"/>
                  </a:lnTo>
                  <a:lnTo>
                    <a:pt x="530" y="903"/>
                  </a:lnTo>
                  <a:lnTo>
                    <a:pt x="510" y="870"/>
                  </a:lnTo>
                  <a:lnTo>
                    <a:pt x="490" y="837"/>
                  </a:lnTo>
                  <a:lnTo>
                    <a:pt x="471" y="804"/>
                  </a:lnTo>
                  <a:lnTo>
                    <a:pt x="454" y="770"/>
                  </a:lnTo>
                  <a:lnTo>
                    <a:pt x="437" y="734"/>
                  </a:lnTo>
                  <a:lnTo>
                    <a:pt x="420" y="699"/>
                  </a:lnTo>
                  <a:lnTo>
                    <a:pt x="404" y="664"/>
                  </a:lnTo>
                  <a:lnTo>
                    <a:pt x="404" y="664"/>
                  </a:lnTo>
                  <a:lnTo>
                    <a:pt x="397" y="643"/>
                  </a:lnTo>
                  <a:lnTo>
                    <a:pt x="391" y="623"/>
                  </a:lnTo>
                  <a:lnTo>
                    <a:pt x="381" y="583"/>
                  </a:lnTo>
                  <a:lnTo>
                    <a:pt x="372" y="546"/>
                  </a:lnTo>
                  <a:lnTo>
                    <a:pt x="367" y="528"/>
                  </a:lnTo>
                  <a:lnTo>
                    <a:pt x="362" y="511"/>
                  </a:lnTo>
                  <a:lnTo>
                    <a:pt x="362" y="511"/>
                  </a:lnTo>
                  <a:lnTo>
                    <a:pt x="362" y="524"/>
                  </a:lnTo>
                  <a:lnTo>
                    <a:pt x="363" y="535"/>
                  </a:lnTo>
                  <a:lnTo>
                    <a:pt x="363" y="535"/>
                  </a:lnTo>
                  <a:close/>
                  <a:moveTo>
                    <a:pt x="34" y="589"/>
                  </a:moveTo>
                  <a:lnTo>
                    <a:pt x="34" y="589"/>
                  </a:lnTo>
                  <a:lnTo>
                    <a:pt x="36" y="589"/>
                  </a:lnTo>
                  <a:lnTo>
                    <a:pt x="38" y="588"/>
                  </a:lnTo>
                  <a:lnTo>
                    <a:pt x="39" y="583"/>
                  </a:lnTo>
                  <a:lnTo>
                    <a:pt x="39" y="579"/>
                  </a:lnTo>
                  <a:lnTo>
                    <a:pt x="38" y="577"/>
                  </a:lnTo>
                  <a:lnTo>
                    <a:pt x="38" y="577"/>
                  </a:lnTo>
                  <a:lnTo>
                    <a:pt x="35" y="582"/>
                  </a:lnTo>
                  <a:lnTo>
                    <a:pt x="34" y="589"/>
                  </a:lnTo>
                  <a:lnTo>
                    <a:pt x="34" y="589"/>
                  </a:lnTo>
                  <a:close/>
                  <a:moveTo>
                    <a:pt x="20" y="713"/>
                  </a:moveTo>
                  <a:lnTo>
                    <a:pt x="20" y="713"/>
                  </a:lnTo>
                  <a:lnTo>
                    <a:pt x="19" y="717"/>
                  </a:lnTo>
                  <a:lnTo>
                    <a:pt x="17" y="719"/>
                  </a:lnTo>
                  <a:lnTo>
                    <a:pt x="16" y="723"/>
                  </a:lnTo>
                  <a:lnTo>
                    <a:pt x="15" y="726"/>
                  </a:lnTo>
                  <a:lnTo>
                    <a:pt x="15" y="726"/>
                  </a:lnTo>
                  <a:lnTo>
                    <a:pt x="14" y="734"/>
                  </a:lnTo>
                  <a:lnTo>
                    <a:pt x="15" y="742"/>
                  </a:lnTo>
                  <a:lnTo>
                    <a:pt x="17" y="758"/>
                  </a:lnTo>
                  <a:lnTo>
                    <a:pt x="21" y="773"/>
                  </a:lnTo>
                  <a:lnTo>
                    <a:pt x="26" y="788"/>
                  </a:lnTo>
                  <a:lnTo>
                    <a:pt x="26" y="788"/>
                  </a:lnTo>
                  <a:lnTo>
                    <a:pt x="26" y="789"/>
                  </a:lnTo>
                  <a:lnTo>
                    <a:pt x="25" y="790"/>
                  </a:lnTo>
                  <a:lnTo>
                    <a:pt x="24" y="789"/>
                  </a:lnTo>
                  <a:lnTo>
                    <a:pt x="21" y="789"/>
                  </a:lnTo>
                  <a:lnTo>
                    <a:pt x="21" y="791"/>
                  </a:lnTo>
                  <a:lnTo>
                    <a:pt x="21" y="791"/>
                  </a:lnTo>
                  <a:lnTo>
                    <a:pt x="30" y="820"/>
                  </a:lnTo>
                  <a:lnTo>
                    <a:pt x="38" y="847"/>
                  </a:lnTo>
                  <a:lnTo>
                    <a:pt x="46" y="871"/>
                  </a:lnTo>
                  <a:lnTo>
                    <a:pt x="56" y="895"/>
                  </a:lnTo>
                  <a:lnTo>
                    <a:pt x="65" y="918"/>
                  </a:lnTo>
                  <a:lnTo>
                    <a:pt x="77" y="940"/>
                  </a:lnTo>
                  <a:lnTo>
                    <a:pt x="90" y="961"/>
                  </a:lnTo>
                  <a:lnTo>
                    <a:pt x="104" y="984"/>
                  </a:lnTo>
                  <a:lnTo>
                    <a:pt x="104" y="984"/>
                  </a:lnTo>
                  <a:lnTo>
                    <a:pt x="106" y="985"/>
                  </a:lnTo>
                  <a:lnTo>
                    <a:pt x="109" y="986"/>
                  </a:lnTo>
                  <a:lnTo>
                    <a:pt x="113" y="987"/>
                  </a:lnTo>
                  <a:lnTo>
                    <a:pt x="115" y="989"/>
                  </a:lnTo>
                  <a:lnTo>
                    <a:pt x="115" y="989"/>
                  </a:lnTo>
                  <a:lnTo>
                    <a:pt x="118" y="998"/>
                  </a:lnTo>
                  <a:lnTo>
                    <a:pt x="123" y="1006"/>
                  </a:lnTo>
                  <a:lnTo>
                    <a:pt x="129" y="1013"/>
                  </a:lnTo>
                  <a:lnTo>
                    <a:pt x="136" y="1019"/>
                  </a:lnTo>
                  <a:lnTo>
                    <a:pt x="136" y="1019"/>
                  </a:lnTo>
                  <a:lnTo>
                    <a:pt x="136" y="1024"/>
                  </a:lnTo>
                  <a:lnTo>
                    <a:pt x="135" y="1026"/>
                  </a:lnTo>
                  <a:lnTo>
                    <a:pt x="135" y="1028"/>
                  </a:lnTo>
                  <a:lnTo>
                    <a:pt x="136" y="1030"/>
                  </a:lnTo>
                  <a:lnTo>
                    <a:pt x="136" y="1030"/>
                  </a:lnTo>
                  <a:lnTo>
                    <a:pt x="153" y="1050"/>
                  </a:lnTo>
                  <a:lnTo>
                    <a:pt x="171" y="1070"/>
                  </a:lnTo>
                  <a:lnTo>
                    <a:pt x="191" y="1089"/>
                  </a:lnTo>
                  <a:lnTo>
                    <a:pt x="210" y="1106"/>
                  </a:lnTo>
                  <a:lnTo>
                    <a:pt x="210" y="1106"/>
                  </a:lnTo>
                  <a:lnTo>
                    <a:pt x="220" y="1118"/>
                  </a:lnTo>
                  <a:lnTo>
                    <a:pt x="229" y="1128"/>
                  </a:lnTo>
                  <a:lnTo>
                    <a:pt x="239" y="1138"/>
                  </a:lnTo>
                  <a:lnTo>
                    <a:pt x="250" y="1148"/>
                  </a:lnTo>
                  <a:lnTo>
                    <a:pt x="260" y="1157"/>
                  </a:lnTo>
                  <a:lnTo>
                    <a:pt x="272" y="1166"/>
                  </a:lnTo>
                  <a:lnTo>
                    <a:pt x="285" y="1173"/>
                  </a:lnTo>
                  <a:lnTo>
                    <a:pt x="298" y="1181"/>
                  </a:lnTo>
                  <a:lnTo>
                    <a:pt x="298" y="1181"/>
                  </a:lnTo>
                  <a:lnTo>
                    <a:pt x="300" y="1185"/>
                  </a:lnTo>
                  <a:lnTo>
                    <a:pt x="302" y="1189"/>
                  </a:lnTo>
                  <a:lnTo>
                    <a:pt x="310" y="1195"/>
                  </a:lnTo>
                  <a:lnTo>
                    <a:pt x="317" y="1200"/>
                  </a:lnTo>
                  <a:lnTo>
                    <a:pt x="326" y="1204"/>
                  </a:lnTo>
                  <a:lnTo>
                    <a:pt x="334" y="1209"/>
                  </a:lnTo>
                  <a:lnTo>
                    <a:pt x="342" y="1214"/>
                  </a:lnTo>
                  <a:lnTo>
                    <a:pt x="349" y="1219"/>
                  </a:lnTo>
                  <a:lnTo>
                    <a:pt x="352" y="1224"/>
                  </a:lnTo>
                  <a:lnTo>
                    <a:pt x="354" y="1227"/>
                  </a:lnTo>
                  <a:lnTo>
                    <a:pt x="354" y="1227"/>
                  </a:lnTo>
                  <a:lnTo>
                    <a:pt x="378" y="1240"/>
                  </a:lnTo>
                  <a:lnTo>
                    <a:pt x="401" y="1253"/>
                  </a:lnTo>
                  <a:lnTo>
                    <a:pt x="422" y="1267"/>
                  </a:lnTo>
                  <a:lnTo>
                    <a:pt x="445" y="1278"/>
                  </a:lnTo>
                  <a:lnTo>
                    <a:pt x="445" y="1278"/>
                  </a:lnTo>
                  <a:lnTo>
                    <a:pt x="497" y="1304"/>
                  </a:lnTo>
                  <a:lnTo>
                    <a:pt x="550" y="1329"/>
                  </a:lnTo>
                  <a:lnTo>
                    <a:pt x="550" y="1329"/>
                  </a:lnTo>
                  <a:lnTo>
                    <a:pt x="588" y="1345"/>
                  </a:lnTo>
                  <a:lnTo>
                    <a:pt x="607" y="1352"/>
                  </a:lnTo>
                  <a:lnTo>
                    <a:pt x="626" y="1359"/>
                  </a:lnTo>
                  <a:lnTo>
                    <a:pt x="626" y="1359"/>
                  </a:lnTo>
                  <a:lnTo>
                    <a:pt x="649" y="1365"/>
                  </a:lnTo>
                  <a:lnTo>
                    <a:pt x="671" y="1372"/>
                  </a:lnTo>
                  <a:lnTo>
                    <a:pt x="695" y="1376"/>
                  </a:lnTo>
                  <a:lnTo>
                    <a:pt x="717" y="1381"/>
                  </a:lnTo>
                  <a:lnTo>
                    <a:pt x="741" y="1384"/>
                  </a:lnTo>
                  <a:lnTo>
                    <a:pt x="765" y="1388"/>
                  </a:lnTo>
                  <a:lnTo>
                    <a:pt x="813" y="1393"/>
                  </a:lnTo>
                  <a:lnTo>
                    <a:pt x="860" y="1395"/>
                  </a:lnTo>
                  <a:lnTo>
                    <a:pt x="908" y="1395"/>
                  </a:lnTo>
                  <a:lnTo>
                    <a:pt x="955" y="1392"/>
                  </a:lnTo>
                  <a:lnTo>
                    <a:pt x="1001" y="1388"/>
                  </a:lnTo>
                  <a:lnTo>
                    <a:pt x="1001" y="1388"/>
                  </a:lnTo>
                  <a:lnTo>
                    <a:pt x="1029" y="1383"/>
                  </a:lnTo>
                  <a:lnTo>
                    <a:pt x="1056" y="1378"/>
                  </a:lnTo>
                  <a:lnTo>
                    <a:pt x="1083" y="1372"/>
                  </a:lnTo>
                  <a:lnTo>
                    <a:pt x="1108" y="1364"/>
                  </a:lnTo>
                  <a:lnTo>
                    <a:pt x="1134" y="1355"/>
                  </a:lnTo>
                  <a:lnTo>
                    <a:pt x="1159" y="1346"/>
                  </a:lnTo>
                  <a:lnTo>
                    <a:pt x="1183" y="1335"/>
                  </a:lnTo>
                  <a:lnTo>
                    <a:pt x="1206" y="1323"/>
                  </a:lnTo>
                  <a:lnTo>
                    <a:pt x="1206" y="1323"/>
                  </a:lnTo>
                  <a:lnTo>
                    <a:pt x="1209" y="1318"/>
                  </a:lnTo>
                  <a:lnTo>
                    <a:pt x="1211" y="1316"/>
                  </a:lnTo>
                  <a:lnTo>
                    <a:pt x="1213" y="1315"/>
                  </a:lnTo>
                  <a:lnTo>
                    <a:pt x="1213" y="1315"/>
                  </a:lnTo>
                  <a:lnTo>
                    <a:pt x="1216" y="1313"/>
                  </a:lnTo>
                  <a:lnTo>
                    <a:pt x="1222" y="1310"/>
                  </a:lnTo>
                  <a:lnTo>
                    <a:pt x="1226" y="1309"/>
                  </a:lnTo>
                  <a:lnTo>
                    <a:pt x="1230" y="1307"/>
                  </a:lnTo>
                  <a:lnTo>
                    <a:pt x="1230" y="1307"/>
                  </a:lnTo>
                  <a:lnTo>
                    <a:pt x="1236" y="1304"/>
                  </a:lnTo>
                  <a:lnTo>
                    <a:pt x="1240" y="1299"/>
                  </a:lnTo>
                  <a:lnTo>
                    <a:pt x="1251" y="1288"/>
                  </a:lnTo>
                  <a:lnTo>
                    <a:pt x="1254" y="1282"/>
                  </a:lnTo>
                  <a:lnTo>
                    <a:pt x="1257" y="1276"/>
                  </a:lnTo>
                  <a:lnTo>
                    <a:pt x="1259" y="1272"/>
                  </a:lnTo>
                  <a:lnTo>
                    <a:pt x="1259" y="1268"/>
                  </a:lnTo>
                  <a:lnTo>
                    <a:pt x="1259" y="1268"/>
                  </a:lnTo>
                  <a:lnTo>
                    <a:pt x="1254" y="1276"/>
                  </a:lnTo>
                  <a:lnTo>
                    <a:pt x="1247" y="1283"/>
                  </a:lnTo>
                  <a:lnTo>
                    <a:pt x="1241" y="1289"/>
                  </a:lnTo>
                  <a:lnTo>
                    <a:pt x="1232" y="1294"/>
                  </a:lnTo>
                  <a:lnTo>
                    <a:pt x="1217" y="1304"/>
                  </a:lnTo>
                  <a:lnTo>
                    <a:pt x="1209" y="1310"/>
                  </a:lnTo>
                  <a:lnTo>
                    <a:pt x="1202" y="1316"/>
                  </a:lnTo>
                  <a:lnTo>
                    <a:pt x="1202" y="1316"/>
                  </a:lnTo>
                  <a:lnTo>
                    <a:pt x="1196" y="1318"/>
                  </a:lnTo>
                  <a:lnTo>
                    <a:pt x="1190" y="1319"/>
                  </a:lnTo>
                  <a:lnTo>
                    <a:pt x="1180" y="1324"/>
                  </a:lnTo>
                  <a:lnTo>
                    <a:pt x="1170" y="1330"/>
                  </a:lnTo>
                  <a:lnTo>
                    <a:pt x="1162" y="1334"/>
                  </a:lnTo>
                  <a:lnTo>
                    <a:pt x="1162" y="1334"/>
                  </a:lnTo>
                  <a:lnTo>
                    <a:pt x="1136" y="1343"/>
                  </a:lnTo>
                  <a:lnTo>
                    <a:pt x="1116" y="1350"/>
                  </a:lnTo>
                  <a:lnTo>
                    <a:pt x="1116" y="1350"/>
                  </a:lnTo>
                  <a:lnTo>
                    <a:pt x="1096" y="1357"/>
                  </a:lnTo>
                  <a:lnTo>
                    <a:pt x="1077" y="1361"/>
                  </a:lnTo>
                  <a:lnTo>
                    <a:pt x="1058" y="1365"/>
                  </a:lnTo>
                  <a:lnTo>
                    <a:pt x="1039" y="1368"/>
                  </a:lnTo>
                  <a:lnTo>
                    <a:pt x="999" y="1375"/>
                  </a:lnTo>
                  <a:lnTo>
                    <a:pt x="958" y="1382"/>
                  </a:lnTo>
                  <a:lnTo>
                    <a:pt x="958" y="1382"/>
                  </a:lnTo>
                  <a:lnTo>
                    <a:pt x="948" y="1380"/>
                  </a:lnTo>
                  <a:lnTo>
                    <a:pt x="936" y="1380"/>
                  </a:lnTo>
                  <a:lnTo>
                    <a:pt x="923" y="1381"/>
                  </a:lnTo>
                  <a:lnTo>
                    <a:pt x="911" y="1383"/>
                  </a:lnTo>
                  <a:lnTo>
                    <a:pt x="911" y="1383"/>
                  </a:lnTo>
                  <a:lnTo>
                    <a:pt x="855" y="1381"/>
                  </a:lnTo>
                  <a:lnTo>
                    <a:pt x="798" y="1377"/>
                  </a:lnTo>
                  <a:lnTo>
                    <a:pt x="770" y="1374"/>
                  </a:lnTo>
                  <a:lnTo>
                    <a:pt x="742" y="1369"/>
                  </a:lnTo>
                  <a:lnTo>
                    <a:pt x="714" y="1364"/>
                  </a:lnTo>
                  <a:lnTo>
                    <a:pt x="686" y="1357"/>
                  </a:lnTo>
                  <a:lnTo>
                    <a:pt x="686" y="1357"/>
                  </a:lnTo>
                  <a:lnTo>
                    <a:pt x="660" y="1350"/>
                  </a:lnTo>
                  <a:lnTo>
                    <a:pt x="631" y="1342"/>
                  </a:lnTo>
                  <a:lnTo>
                    <a:pt x="600" y="1331"/>
                  </a:lnTo>
                  <a:lnTo>
                    <a:pt x="584" y="1323"/>
                  </a:lnTo>
                  <a:lnTo>
                    <a:pt x="568" y="1316"/>
                  </a:lnTo>
                  <a:lnTo>
                    <a:pt x="568" y="1316"/>
                  </a:lnTo>
                  <a:lnTo>
                    <a:pt x="564" y="1315"/>
                  </a:lnTo>
                  <a:lnTo>
                    <a:pt x="562" y="1316"/>
                  </a:lnTo>
                  <a:lnTo>
                    <a:pt x="559" y="1316"/>
                  </a:lnTo>
                  <a:lnTo>
                    <a:pt x="556" y="1316"/>
                  </a:lnTo>
                  <a:lnTo>
                    <a:pt x="556" y="1316"/>
                  </a:lnTo>
                  <a:lnTo>
                    <a:pt x="524" y="1299"/>
                  </a:lnTo>
                  <a:lnTo>
                    <a:pt x="494" y="1282"/>
                  </a:lnTo>
                  <a:lnTo>
                    <a:pt x="463" y="1263"/>
                  </a:lnTo>
                  <a:lnTo>
                    <a:pt x="431" y="1247"/>
                  </a:lnTo>
                  <a:lnTo>
                    <a:pt x="431" y="1247"/>
                  </a:lnTo>
                  <a:lnTo>
                    <a:pt x="408" y="1236"/>
                  </a:lnTo>
                  <a:lnTo>
                    <a:pt x="387" y="1223"/>
                  </a:lnTo>
                  <a:lnTo>
                    <a:pt x="365" y="1210"/>
                  </a:lnTo>
                  <a:lnTo>
                    <a:pt x="345" y="1197"/>
                  </a:lnTo>
                  <a:lnTo>
                    <a:pt x="326" y="1182"/>
                  </a:lnTo>
                  <a:lnTo>
                    <a:pt x="306" y="1168"/>
                  </a:lnTo>
                  <a:lnTo>
                    <a:pt x="288" y="1152"/>
                  </a:lnTo>
                  <a:lnTo>
                    <a:pt x="270" y="1137"/>
                  </a:lnTo>
                  <a:lnTo>
                    <a:pt x="236" y="1105"/>
                  </a:lnTo>
                  <a:lnTo>
                    <a:pt x="201" y="1071"/>
                  </a:lnTo>
                  <a:lnTo>
                    <a:pt x="136" y="1003"/>
                  </a:lnTo>
                  <a:lnTo>
                    <a:pt x="136" y="1003"/>
                  </a:lnTo>
                  <a:lnTo>
                    <a:pt x="103" y="954"/>
                  </a:lnTo>
                  <a:lnTo>
                    <a:pt x="72" y="904"/>
                  </a:lnTo>
                  <a:lnTo>
                    <a:pt x="72" y="904"/>
                  </a:lnTo>
                  <a:lnTo>
                    <a:pt x="70" y="895"/>
                  </a:lnTo>
                  <a:lnTo>
                    <a:pt x="66" y="886"/>
                  </a:lnTo>
                  <a:lnTo>
                    <a:pt x="62" y="879"/>
                  </a:lnTo>
                  <a:lnTo>
                    <a:pt x="58" y="871"/>
                  </a:lnTo>
                  <a:lnTo>
                    <a:pt x="58" y="871"/>
                  </a:lnTo>
                  <a:lnTo>
                    <a:pt x="57" y="868"/>
                  </a:lnTo>
                  <a:lnTo>
                    <a:pt x="57" y="866"/>
                  </a:lnTo>
                  <a:lnTo>
                    <a:pt x="57" y="864"/>
                  </a:lnTo>
                  <a:lnTo>
                    <a:pt x="58" y="860"/>
                  </a:lnTo>
                  <a:lnTo>
                    <a:pt x="58" y="860"/>
                  </a:lnTo>
                  <a:lnTo>
                    <a:pt x="51" y="846"/>
                  </a:lnTo>
                  <a:lnTo>
                    <a:pt x="46" y="832"/>
                  </a:lnTo>
                  <a:lnTo>
                    <a:pt x="42" y="819"/>
                  </a:lnTo>
                  <a:lnTo>
                    <a:pt x="38" y="805"/>
                  </a:lnTo>
                  <a:lnTo>
                    <a:pt x="34" y="791"/>
                  </a:lnTo>
                  <a:lnTo>
                    <a:pt x="32" y="777"/>
                  </a:lnTo>
                  <a:lnTo>
                    <a:pt x="28" y="749"/>
                  </a:lnTo>
                  <a:lnTo>
                    <a:pt x="27" y="719"/>
                  </a:lnTo>
                  <a:lnTo>
                    <a:pt x="27" y="689"/>
                  </a:lnTo>
                  <a:lnTo>
                    <a:pt x="28" y="658"/>
                  </a:lnTo>
                  <a:lnTo>
                    <a:pt x="29" y="626"/>
                  </a:lnTo>
                  <a:lnTo>
                    <a:pt x="29" y="626"/>
                  </a:lnTo>
                  <a:lnTo>
                    <a:pt x="25" y="637"/>
                  </a:lnTo>
                  <a:lnTo>
                    <a:pt x="23" y="648"/>
                  </a:lnTo>
                  <a:lnTo>
                    <a:pt x="21" y="658"/>
                  </a:lnTo>
                  <a:lnTo>
                    <a:pt x="21" y="670"/>
                  </a:lnTo>
                  <a:lnTo>
                    <a:pt x="21" y="693"/>
                  </a:lnTo>
                  <a:lnTo>
                    <a:pt x="21" y="703"/>
                  </a:lnTo>
                  <a:lnTo>
                    <a:pt x="20" y="713"/>
                  </a:lnTo>
                  <a:lnTo>
                    <a:pt x="20" y="7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10"/>
            <p:cNvSpPr>
              <a:spLocks noEditPoints="1"/>
            </p:cNvSpPr>
            <p:nvPr/>
          </p:nvSpPr>
          <p:spPr bwMode="auto">
            <a:xfrm>
              <a:off x="4678363" y="1257300"/>
              <a:ext cx="179388" cy="215900"/>
            </a:xfrm>
            <a:custGeom>
              <a:avLst/>
              <a:gdLst/>
              <a:ahLst/>
              <a:cxnLst>
                <a:cxn ang="0">
                  <a:pos x="139" y="6"/>
                </a:cxn>
                <a:cxn ang="0">
                  <a:pos x="198" y="37"/>
                </a:cxn>
                <a:cxn ang="0">
                  <a:pos x="247" y="79"/>
                </a:cxn>
                <a:cxn ang="0">
                  <a:pos x="286" y="132"/>
                </a:cxn>
                <a:cxn ang="0">
                  <a:pos x="315" y="191"/>
                </a:cxn>
                <a:cxn ang="0">
                  <a:pos x="337" y="256"/>
                </a:cxn>
                <a:cxn ang="0">
                  <a:pos x="339" y="299"/>
                </a:cxn>
                <a:cxn ang="0">
                  <a:pos x="335" y="337"/>
                </a:cxn>
                <a:cxn ang="0">
                  <a:pos x="324" y="363"/>
                </a:cxn>
                <a:cxn ang="0">
                  <a:pos x="308" y="383"/>
                </a:cxn>
                <a:cxn ang="0">
                  <a:pos x="292" y="394"/>
                </a:cxn>
                <a:cxn ang="0">
                  <a:pos x="264" y="407"/>
                </a:cxn>
                <a:cxn ang="0">
                  <a:pos x="242" y="408"/>
                </a:cxn>
                <a:cxn ang="0">
                  <a:pos x="209" y="403"/>
                </a:cxn>
                <a:cxn ang="0">
                  <a:pos x="176" y="391"/>
                </a:cxn>
                <a:cxn ang="0">
                  <a:pos x="135" y="364"/>
                </a:cxn>
                <a:cxn ang="0">
                  <a:pos x="79" y="307"/>
                </a:cxn>
                <a:cxn ang="0">
                  <a:pos x="36" y="238"/>
                </a:cxn>
                <a:cxn ang="0">
                  <a:pos x="9" y="163"/>
                </a:cxn>
                <a:cxn ang="0">
                  <a:pos x="2" y="118"/>
                </a:cxn>
                <a:cxn ang="0">
                  <a:pos x="2" y="82"/>
                </a:cxn>
                <a:cxn ang="0">
                  <a:pos x="6" y="64"/>
                </a:cxn>
                <a:cxn ang="0">
                  <a:pos x="28" y="26"/>
                </a:cxn>
                <a:cxn ang="0">
                  <a:pos x="36" y="17"/>
                </a:cxn>
                <a:cxn ang="0">
                  <a:pos x="63" y="7"/>
                </a:cxn>
                <a:cxn ang="0">
                  <a:pos x="116" y="0"/>
                </a:cxn>
                <a:cxn ang="0">
                  <a:pos x="120" y="21"/>
                </a:cxn>
                <a:cxn ang="0">
                  <a:pos x="82" y="22"/>
                </a:cxn>
                <a:cxn ang="0">
                  <a:pos x="57" y="31"/>
                </a:cxn>
                <a:cxn ang="0">
                  <a:pos x="43" y="48"/>
                </a:cxn>
                <a:cxn ang="0">
                  <a:pos x="32" y="87"/>
                </a:cxn>
                <a:cxn ang="0">
                  <a:pos x="29" y="128"/>
                </a:cxn>
                <a:cxn ang="0">
                  <a:pos x="34" y="171"/>
                </a:cxn>
                <a:cxn ang="0">
                  <a:pos x="46" y="210"/>
                </a:cxn>
                <a:cxn ang="0">
                  <a:pos x="63" y="240"/>
                </a:cxn>
                <a:cxn ang="0">
                  <a:pos x="70" y="260"/>
                </a:cxn>
                <a:cxn ang="0">
                  <a:pos x="92" y="294"/>
                </a:cxn>
                <a:cxn ang="0">
                  <a:pos x="118" y="325"/>
                </a:cxn>
                <a:cxn ang="0">
                  <a:pos x="146" y="356"/>
                </a:cxn>
                <a:cxn ang="0">
                  <a:pos x="163" y="367"/>
                </a:cxn>
                <a:cxn ang="0">
                  <a:pos x="207" y="388"/>
                </a:cxn>
                <a:cxn ang="0">
                  <a:pos x="234" y="393"/>
                </a:cxn>
                <a:cxn ang="0">
                  <a:pos x="271" y="386"/>
                </a:cxn>
                <a:cxn ang="0">
                  <a:pos x="300" y="369"/>
                </a:cxn>
                <a:cxn ang="0">
                  <a:pos x="311" y="354"/>
                </a:cxn>
                <a:cxn ang="0">
                  <a:pos x="320" y="326"/>
                </a:cxn>
                <a:cxn ang="0">
                  <a:pos x="321" y="293"/>
                </a:cxn>
                <a:cxn ang="0">
                  <a:pos x="307" y="208"/>
                </a:cxn>
                <a:cxn ang="0">
                  <a:pos x="286" y="161"/>
                </a:cxn>
                <a:cxn ang="0">
                  <a:pos x="265" y="128"/>
                </a:cxn>
                <a:cxn ang="0">
                  <a:pos x="255" y="112"/>
                </a:cxn>
                <a:cxn ang="0">
                  <a:pos x="226" y="79"/>
                </a:cxn>
                <a:cxn ang="0">
                  <a:pos x="179" y="40"/>
                </a:cxn>
                <a:cxn ang="0">
                  <a:pos x="151" y="26"/>
                </a:cxn>
                <a:cxn ang="0">
                  <a:pos x="120" y="21"/>
                </a:cxn>
              </a:cxnLst>
              <a:rect l="0" t="0" r="r" b="b"/>
              <a:pathLst>
                <a:path w="339" h="408">
                  <a:moveTo>
                    <a:pt x="116" y="0"/>
                  </a:moveTo>
                  <a:lnTo>
                    <a:pt x="116" y="0"/>
                  </a:lnTo>
                  <a:lnTo>
                    <a:pt x="139" y="6"/>
                  </a:lnTo>
                  <a:lnTo>
                    <a:pt x="160" y="15"/>
                  </a:lnTo>
                  <a:lnTo>
                    <a:pt x="180" y="26"/>
                  </a:lnTo>
                  <a:lnTo>
                    <a:pt x="198" y="37"/>
                  </a:lnTo>
                  <a:lnTo>
                    <a:pt x="216" y="50"/>
                  </a:lnTo>
                  <a:lnTo>
                    <a:pt x="232" y="64"/>
                  </a:lnTo>
                  <a:lnTo>
                    <a:pt x="247" y="79"/>
                  </a:lnTo>
                  <a:lnTo>
                    <a:pt x="261" y="95"/>
                  </a:lnTo>
                  <a:lnTo>
                    <a:pt x="274" y="113"/>
                  </a:lnTo>
                  <a:lnTo>
                    <a:pt x="286" y="132"/>
                  </a:lnTo>
                  <a:lnTo>
                    <a:pt x="296" y="151"/>
                  </a:lnTo>
                  <a:lnTo>
                    <a:pt x="306" y="170"/>
                  </a:lnTo>
                  <a:lnTo>
                    <a:pt x="315" y="191"/>
                  </a:lnTo>
                  <a:lnTo>
                    <a:pt x="323" y="212"/>
                  </a:lnTo>
                  <a:lnTo>
                    <a:pt x="331" y="233"/>
                  </a:lnTo>
                  <a:lnTo>
                    <a:pt x="337" y="256"/>
                  </a:lnTo>
                  <a:lnTo>
                    <a:pt x="337" y="256"/>
                  </a:lnTo>
                  <a:lnTo>
                    <a:pt x="339" y="277"/>
                  </a:lnTo>
                  <a:lnTo>
                    <a:pt x="339" y="299"/>
                  </a:lnTo>
                  <a:lnTo>
                    <a:pt x="338" y="319"/>
                  </a:lnTo>
                  <a:lnTo>
                    <a:pt x="337" y="329"/>
                  </a:lnTo>
                  <a:lnTo>
                    <a:pt x="335" y="337"/>
                  </a:lnTo>
                  <a:lnTo>
                    <a:pt x="332" y="347"/>
                  </a:lnTo>
                  <a:lnTo>
                    <a:pt x="328" y="354"/>
                  </a:lnTo>
                  <a:lnTo>
                    <a:pt x="324" y="363"/>
                  </a:lnTo>
                  <a:lnTo>
                    <a:pt x="320" y="370"/>
                  </a:lnTo>
                  <a:lnTo>
                    <a:pt x="313" y="377"/>
                  </a:lnTo>
                  <a:lnTo>
                    <a:pt x="308" y="383"/>
                  </a:lnTo>
                  <a:lnTo>
                    <a:pt x="301" y="390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79" y="401"/>
                  </a:lnTo>
                  <a:lnTo>
                    <a:pt x="273" y="405"/>
                  </a:lnTo>
                  <a:lnTo>
                    <a:pt x="264" y="407"/>
                  </a:lnTo>
                  <a:lnTo>
                    <a:pt x="264" y="407"/>
                  </a:lnTo>
                  <a:lnTo>
                    <a:pt x="252" y="408"/>
                  </a:lnTo>
                  <a:lnTo>
                    <a:pt x="242" y="408"/>
                  </a:lnTo>
                  <a:lnTo>
                    <a:pt x="231" y="407"/>
                  </a:lnTo>
                  <a:lnTo>
                    <a:pt x="219" y="406"/>
                  </a:lnTo>
                  <a:lnTo>
                    <a:pt x="209" y="403"/>
                  </a:lnTo>
                  <a:lnTo>
                    <a:pt x="198" y="399"/>
                  </a:lnTo>
                  <a:lnTo>
                    <a:pt x="187" y="395"/>
                  </a:lnTo>
                  <a:lnTo>
                    <a:pt x="176" y="391"/>
                  </a:lnTo>
                  <a:lnTo>
                    <a:pt x="166" y="384"/>
                  </a:lnTo>
                  <a:lnTo>
                    <a:pt x="155" y="378"/>
                  </a:lnTo>
                  <a:lnTo>
                    <a:pt x="135" y="364"/>
                  </a:lnTo>
                  <a:lnTo>
                    <a:pt x="115" y="347"/>
                  </a:lnTo>
                  <a:lnTo>
                    <a:pt x="97" y="328"/>
                  </a:lnTo>
                  <a:lnTo>
                    <a:pt x="79" y="307"/>
                  </a:lnTo>
                  <a:lnTo>
                    <a:pt x="64" y="286"/>
                  </a:lnTo>
                  <a:lnTo>
                    <a:pt x="49" y="262"/>
                  </a:lnTo>
                  <a:lnTo>
                    <a:pt x="36" y="238"/>
                  </a:lnTo>
                  <a:lnTo>
                    <a:pt x="25" y="213"/>
                  </a:lnTo>
                  <a:lnTo>
                    <a:pt x="16" y="188"/>
                  </a:lnTo>
                  <a:lnTo>
                    <a:pt x="9" y="163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2" y="118"/>
                  </a:lnTo>
                  <a:lnTo>
                    <a:pt x="0" y="100"/>
                  </a:lnTo>
                  <a:lnTo>
                    <a:pt x="1" y="91"/>
                  </a:lnTo>
                  <a:lnTo>
                    <a:pt x="2" y="82"/>
                  </a:lnTo>
                  <a:lnTo>
                    <a:pt x="3" y="7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12" y="51"/>
                  </a:lnTo>
                  <a:lnTo>
                    <a:pt x="19" y="37"/>
                  </a:lnTo>
                  <a:lnTo>
                    <a:pt x="28" y="26"/>
                  </a:lnTo>
                  <a:lnTo>
                    <a:pt x="32" y="21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44" y="13"/>
                  </a:lnTo>
                  <a:lnTo>
                    <a:pt x="53" y="10"/>
                  </a:lnTo>
                  <a:lnTo>
                    <a:pt x="63" y="7"/>
                  </a:lnTo>
                  <a:lnTo>
                    <a:pt x="74" y="5"/>
                  </a:lnTo>
                  <a:lnTo>
                    <a:pt x="96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120" y="21"/>
                  </a:moveTo>
                  <a:lnTo>
                    <a:pt x="120" y="21"/>
                  </a:lnTo>
                  <a:lnTo>
                    <a:pt x="100" y="21"/>
                  </a:lnTo>
                  <a:lnTo>
                    <a:pt x="91" y="21"/>
                  </a:lnTo>
                  <a:lnTo>
                    <a:pt x="82" y="22"/>
                  </a:lnTo>
                  <a:lnTo>
                    <a:pt x="73" y="23"/>
                  </a:lnTo>
                  <a:lnTo>
                    <a:pt x="64" y="27"/>
                  </a:lnTo>
                  <a:lnTo>
                    <a:pt x="57" y="31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43" y="48"/>
                  </a:lnTo>
                  <a:lnTo>
                    <a:pt x="38" y="60"/>
                  </a:lnTo>
                  <a:lnTo>
                    <a:pt x="34" y="73"/>
                  </a:lnTo>
                  <a:lnTo>
                    <a:pt x="32" y="87"/>
                  </a:lnTo>
                  <a:lnTo>
                    <a:pt x="30" y="101"/>
                  </a:lnTo>
                  <a:lnTo>
                    <a:pt x="29" y="114"/>
                  </a:lnTo>
                  <a:lnTo>
                    <a:pt x="29" y="128"/>
                  </a:lnTo>
                  <a:lnTo>
                    <a:pt x="30" y="143"/>
                  </a:lnTo>
                  <a:lnTo>
                    <a:pt x="32" y="157"/>
                  </a:lnTo>
                  <a:lnTo>
                    <a:pt x="34" y="171"/>
                  </a:lnTo>
                  <a:lnTo>
                    <a:pt x="37" y="185"/>
                  </a:lnTo>
                  <a:lnTo>
                    <a:pt x="42" y="198"/>
                  </a:lnTo>
                  <a:lnTo>
                    <a:pt x="46" y="210"/>
                  </a:lnTo>
                  <a:lnTo>
                    <a:pt x="51" y="220"/>
                  </a:lnTo>
                  <a:lnTo>
                    <a:pt x="57" y="23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6" y="250"/>
                  </a:lnTo>
                  <a:lnTo>
                    <a:pt x="70" y="260"/>
                  </a:lnTo>
                  <a:lnTo>
                    <a:pt x="75" y="269"/>
                  </a:lnTo>
                  <a:lnTo>
                    <a:pt x="80" y="277"/>
                  </a:lnTo>
                  <a:lnTo>
                    <a:pt x="92" y="294"/>
                  </a:lnTo>
                  <a:lnTo>
                    <a:pt x="106" y="310"/>
                  </a:lnTo>
                  <a:lnTo>
                    <a:pt x="106" y="310"/>
                  </a:lnTo>
                  <a:lnTo>
                    <a:pt x="118" y="325"/>
                  </a:lnTo>
                  <a:lnTo>
                    <a:pt x="128" y="339"/>
                  </a:lnTo>
                  <a:lnTo>
                    <a:pt x="140" y="351"/>
                  </a:lnTo>
                  <a:lnTo>
                    <a:pt x="146" y="356"/>
                  </a:lnTo>
                  <a:lnTo>
                    <a:pt x="152" y="361"/>
                  </a:lnTo>
                  <a:lnTo>
                    <a:pt x="152" y="361"/>
                  </a:lnTo>
                  <a:lnTo>
                    <a:pt x="163" y="367"/>
                  </a:lnTo>
                  <a:lnTo>
                    <a:pt x="176" y="375"/>
                  </a:lnTo>
                  <a:lnTo>
                    <a:pt x="192" y="381"/>
                  </a:lnTo>
                  <a:lnTo>
                    <a:pt x="207" y="388"/>
                  </a:lnTo>
                  <a:lnTo>
                    <a:pt x="207" y="388"/>
                  </a:lnTo>
                  <a:lnTo>
                    <a:pt x="220" y="391"/>
                  </a:lnTo>
                  <a:lnTo>
                    <a:pt x="234" y="393"/>
                  </a:lnTo>
                  <a:lnTo>
                    <a:pt x="247" y="392"/>
                  </a:lnTo>
                  <a:lnTo>
                    <a:pt x="259" y="390"/>
                  </a:lnTo>
                  <a:lnTo>
                    <a:pt x="271" y="386"/>
                  </a:lnTo>
                  <a:lnTo>
                    <a:pt x="281" y="382"/>
                  </a:lnTo>
                  <a:lnTo>
                    <a:pt x="291" y="376"/>
                  </a:lnTo>
                  <a:lnTo>
                    <a:pt x="300" y="369"/>
                  </a:lnTo>
                  <a:lnTo>
                    <a:pt x="300" y="369"/>
                  </a:lnTo>
                  <a:lnTo>
                    <a:pt x="306" y="363"/>
                  </a:lnTo>
                  <a:lnTo>
                    <a:pt x="311" y="354"/>
                  </a:lnTo>
                  <a:lnTo>
                    <a:pt x="316" y="346"/>
                  </a:lnTo>
                  <a:lnTo>
                    <a:pt x="319" y="336"/>
                  </a:lnTo>
                  <a:lnTo>
                    <a:pt x="320" y="326"/>
                  </a:lnTo>
                  <a:lnTo>
                    <a:pt x="321" y="316"/>
                  </a:lnTo>
                  <a:lnTo>
                    <a:pt x="322" y="305"/>
                  </a:lnTo>
                  <a:lnTo>
                    <a:pt x="321" y="293"/>
                  </a:lnTo>
                  <a:lnTo>
                    <a:pt x="319" y="271"/>
                  </a:lnTo>
                  <a:lnTo>
                    <a:pt x="315" y="248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296" y="184"/>
                  </a:lnTo>
                  <a:lnTo>
                    <a:pt x="286" y="161"/>
                  </a:lnTo>
                  <a:lnTo>
                    <a:pt x="279" y="150"/>
                  </a:lnTo>
                  <a:lnTo>
                    <a:pt x="273" y="139"/>
                  </a:lnTo>
                  <a:lnTo>
                    <a:pt x="265" y="128"/>
                  </a:lnTo>
                  <a:lnTo>
                    <a:pt x="257" y="119"/>
                  </a:lnTo>
                  <a:lnTo>
                    <a:pt x="257" y="119"/>
                  </a:lnTo>
                  <a:lnTo>
                    <a:pt x="255" y="112"/>
                  </a:lnTo>
                  <a:lnTo>
                    <a:pt x="254" y="106"/>
                  </a:lnTo>
                  <a:lnTo>
                    <a:pt x="254" y="106"/>
                  </a:lnTo>
                  <a:lnTo>
                    <a:pt x="226" y="79"/>
                  </a:lnTo>
                  <a:lnTo>
                    <a:pt x="211" y="65"/>
                  </a:lnTo>
                  <a:lnTo>
                    <a:pt x="196" y="51"/>
                  </a:lnTo>
                  <a:lnTo>
                    <a:pt x="179" y="40"/>
                  </a:lnTo>
                  <a:lnTo>
                    <a:pt x="169" y="34"/>
                  </a:lnTo>
                  <a:lnTo>
                    <a:pt x="160" y="30"/>
                  </a:lnTo>
                  <a:lnTo>
                    <a:pt x="151" y="26"/>
                  </a:lnTo>
                  <a:lnTo>
                    <a:pt x="141" y="23"/>
                  </a:lnTo>
                  <a:lnTo>
                    <a:pt x="130" y="21"/>
                  </a:lnTo>
                  <a:lnTo>
                    <a:pt x="120" y="21"/>
                  </a:lnTo>
                  <a:lnTo>
                    <a:pt x="12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Freeform 123"/>
          <p:cNvSpPr>
            <a:spLocks noEditPoints="1"/>
          </p:cNvSpPr>
          <p:nvPr/>
        </p:nvSpPr>
        <p:spPr bwMode="auto">
          <a:xfrm>
            <a:off x="9288916" y="5611449"/>
            <a:ext cx="1439333" cy="1007533"/>
          </a:xfrm>
          <a:custGeom>
            <a:avLst/>
            <a:gdLst/>
            <a:ahLst/>
            <a:cxnLst>
              <a:cxn ang="0">
                <a:pos x="1179" y="92"/>
              </a:cxn>
              <a:cxn ang="0">
                <a:pos x="1259" y="275"/>
              </a:cxn>
              <a:cxn ang="0">
                <a:pos x="1607" y="202"/>
              </a:cxn>
              <a:cxn ang="0">
                <a:pos x="1753" y="130"/>
              </a:cxn>
              <a:cxn ang="0">
                <a:pos x="1857" y="304"/>
              </a:cxn>
              <a:cxn ang="0">
                <a:pos x="2021" y="567"/>
              </a:cxn>
              <a:cxn ang="0">
                <a:pos x="1753" y="1262"/>
              </a:cxn>
              <a:cxn ang="0">
                <a:pos x="877" y="1371"/>
              </a:cxn>
              <a:cxn ang="0">
                <a:pos x="11" y="1411"/>
              </a:cxn>
              <a:cxn ang="0">
                <a:pos x="24" y="1101"/>
              </a:cxn>
              <a:cxn ang="0">
                <a:pos x="182" y="802"/>
              </a:cxn>
              <a:cxn ang="0">
                <a:pos x="595" y="409"/>
              </a:cxn>
              <a:cxn ang="0">
                <a:pos x="1073" y="700"/>
              </a:cxn>
              <a:cxn ang="0">
                <a:pos x="1155" y="187"/>
              </a:cxn>
              <a:cxn ang="0">
                <a:pos x="896" y="703"/>
              </a:cxn>
              <a:cxn ang="0">
                <a:pos x="1038" y="796"/>
              </a:cxn>
              <a:cxn ang="0">
                <a:pos x="1167" y="547"/>
              </a:cxn>
              <a:cxn ang="0">
                <a:pos x="1033" y="1090"/>
              </a:cxn>
              <a:cxn ang="0">
                <a:pos x="1684" y="283"/>
              </a:cxn>
              <a:cxn ang="0">
                <a:pos x="1558" y="660"/>
              </a:cxn>
              <a:cxn ang="0">
                <a:pos x="940" y="1250"/>
              </a:cxn>
              <a:cxn ang="0">
                <a:pos x="961" y="1290"/>
              </a:cxn>
              <a:cxn ang="0">
                <a:pos x="1656" y="456"/>
              </a:cxn>
              <a:cxn ang="0">
                <a:pos x="1781" y="577"/>
              </a:cxn>
              <a:cxn ang="0">
                <a:pos x="1813" y="253"/>
              </a:cxn>
              <a:cxn ang="0">
                <a:pos x="1756" y="300"/>
              </a:cxn>
              <a:cxn ang="0">
                <a:pos x="1631" y="706"/>
              </a:cxn>
              <a:cxn ang="0">
                <a:pos x="1722" y="409"/>
              </a:cxn>
              <a:cxn ang="0">
                <a:pos x="1697" y="707"/>
              </a:cxn>
              <a:cxn ang="0">
                <a:pos x="1737" y="743"/>
              </a:cxn>
              <a:cxn ang="0">
                <a:pos x="1221" y="1099"/>
              </a:cxn>
              <a:cxn ang="0">
                <a:pos x="1797" y="683"/>
              </a:cxn>
              <a:cxn ang="0">
                <a:pos x="1788" y="561"/>
              </a:cxn>
              <a:cxn ang="0">
                <a:pos x="342" y="594"/>
              </a:cxn>
              <a:cxn ang="0">
                <a:pos x="403" y="1094"/>
              </a:cxn>
              <a:cxn ang="0">
                <a:pos x="899" y="803"/>
              </a:cxn>
              <a:cxn ang="0">
                <a:pos x="1881" y="451"/>
              </a:cxn>
              <a:cxn ang="0">
                <a:pos x="1776" y="1127"/>
              </a:cxn>
              <a:cxn ang="0">
                <a:pos x="1227" y="1221"/>
              </a:cxn>
              <a:cxn ang="0">
                <a:pos x="1396" y="1251"/>
              </a:cxn>
              <a:cxn ang="0">
                <a:pos x="1799" y="1250"/>
              </a:cxn>
              <a:cxn ang="0">
                <a:pos x="2009" y="560"/>
              </a:cxn>
              <a:cxn ang="0">
                <a:pos x="1736" y="999"/>
              </a:cxn>
              <a:cxn ang="0">
                <a:pos x="991" y="1301"/>
              </a:cxn>
              <a:cxn ang="0">
                <a:pos x="1858" y="766"/>
              </a:cxn>
              <a:cxn ang="0">
                <a:pos x="1458" y="864"/>
              </a:cxn>
              <a:cxn ang="0">
                <a:pos x="1300" y="1031"/>
              </a:cxn>
              <a:cxn ang="0">
                <a:pos x="1489" y="913"/>
              </a:cxn>
              <a:cxn ang="0">
                <a:pos x="1464" y="896"/>
              </a:cxn>
              <a:cxn ang="0">
                <a:pos x="107" y="1088"/>
              </a:cxn>
              <a:cxn ang="0">
                <a:pos x="156" y="1111"/>
              </a:cxn>
              <a:cxn ang="0">
                <a:pos x="710" y="1240"/>
              </a:cxn>
              <a:cxn ang="0">
                <a:pos x="91" y="1159"/>
              </a:cxn>
              <a:cxn ang="0">
                <a:pos x="430" y="1205"/>
              </a:cxn>
              <a:cxn ang="0">
                <a:pos x="399" y="1216"/>
              </a:cxn>
              <a:cxn ang="0">
                <a:pos x="116" y="1207"/>
              </a:cxn>
              <a:cxn ang="0">
                <a:pos x="641" y="1373"/>
              </a:cxn>
              <a:cxn ang="0">
                <a:pos x="368" y="1369"/>
              </a:cxn>
              <a:cxn ang="0">
                <a:pos x="88" y="1337"/>
              </a:cxn>
              <a:cxn ang="0">
                <a:pos x="120" y="1331"/>
              </a:cxn>
              <a:cxn ang="0">
                <a:pos x="686" y="1288"/>
              </a:cxn>
              <a:cxn ang="0">
                <a:pos x="877" y="1358"/>
              </a:cxn>
            </a:cxnLst>
            <a:rect l="0" t="0" r="r" b="b"/>
            <a:pathLst>
              <a:path w="2040" h="1427">
                <a:moveTo>
                  <a:pt x="1079" y="278"/>
                </a:moveTo>
                <a:lnTo>
                  <a:pt x="1079" y="278"/>
                </a:lnTo>
                <a:lnTo>
                  <a:pt x="1079" y="276"/>
                </a:lnTo>
                <a:lnTo>
                  <a:pt x="1077" y="275"/>
                </a:lnTo>
                <a:lnTo>
                  <a:pt x="1077" y="275"/>
                </a:lnTo>
                <a:lnTo>
                  <a:pt x="1077" y="278"/>
                </a:lnTo>
                <a:lnTo>
                  <a:pt x="1076" y="278"/>
                </a:lnTo>
                <a:lnTo>
                  <a:pt x="1076" y="275"/>
                </a:lnTo>
                <a:lnTo>
                  <a:pt x="1076" y="274"/>
                </a:lnTo>
                <a:lnTo>
                  <a:pt x="1077" y="273"/>
                </a:lnTo>
                <a:lnTo>
                  <a:pt x="1077" y="273"/>
                </a:lnTo>
                <a:lnTo>
                  <a:pt x="1078" y="271"/>
                </a:lnTo>
                <a:lnTo>
                  <a:pt x="1080" y="271"/>
                </a:lnTo>
                <a:lnTo>
                  <a:pt x="1081" y="271"/>
                </a:lnTo>
                <a:lnTo>
                  <a:pt x="1082" y="271"/>
                </a:lnTo>
                <a:lnTo>
                  <a:pt x="1082" y="270"/>
                </a:lnTo>
                <a:lnTo>
                  <a:pt x="1082" y="270"/>
                </a:lnTo>
                <a:lnTo>
                  <a:pt x="1081" y="269"/>
                </a:lnTo>
                <a:lnTo>
                  <a:pt x="1081" y="267"/>
                </a:lnTo>
                <a:lnTo>
                  <a:pt x="1084" y="263"/>
                </a:lnTo>
                <a:lnTo>
                  <a:pt x="1088" y="261"/>
                </a:lnTo>
                <a:lnTo>
                  <a:pt x="1091" y="259"/>
                </a:lnTo>
                <a:lnTo>
                  <a:pt x="1091" y="259"/>
                </a:lnTo>
                <a:lnTo>
                  <a:pt x="1093" y="253"/>
                </a:lnTo>
                <a:lnTo>
                  <a:pt x="1096" y="245"/>
                </a:lnTo>
                <a:lnTo>
                  <a:pt x="1105" y="231"/>
                </a:lnTo>
                <a:lnTo>
                  <a:pt x="1115" y="218"/>
                </a:lnTo>
                <a:lnTo>
                  <a:pt x="1125" y="206"/>
                </a:lnTo>
                <a:lnTo>
                  <a:pt x="1125" y="206"/>
                </a:lnTo>
                <a:lnTo>
                  <a:pt x="1127" y="198"/>
                </a:lnTo>
                <a:lnTo>
                  <a:pt x="1130" y="191"/>
                </a:lnTo>
                <a:lnTo>
                  <a:pt x="1133" y="183"/>
                </a:lnTo>
                <a:lnTo>
                  <a:pt x="1137" y="176"/>
                </a:lnTo>
                <a:lnTo>
                  <a:pt x="1147" y="162"/>
                </a:lnTo>
                <a:lnTo>
                  <a:pt x="1156" y="147"/>
                </a:lnTo>
                <a:lnTo>
                  <a:pt x="1166" y="133"/>
                </a:lnTo>
                <a:lnTo>
                  <a:pt x="1170" y="125"/>
                </a:lnTo>
                <a:lnTo>
                  <a:pt x="1173" y="117"/>
                </a:lnTo>
                <a:lnTo>
                  <a:pt x="1177" y="109"/>
                </a:lnTo>
                <a:lnTo>
                  <a:pt x="1178" y="101"/>
                </a:lnTo>
                <a:lnTo>
                  <a:pt x="1179" y="92"/>
                </a:lnTo>
                <a:lnTo>
                  <a:pt x="1179" y="84"/>
                </a:lnTo>
                <a:lnTo>
                  <a:pt x="1179" y="84"/>
                </a:lnTo>
                <a:lnTo>
                  <a:pt x="1181" y="82"/>
                </a:lnTo>
                <a:lnTo>
                  <a:pt x="1184" y="81"/>
                </a:lnTo>
                <a:lnTo>
                  <a:pt x="1186" y="78"/>
                </a:lnTo>
                <a:lnTo>
                  <a:pt x="1188" y="75"/>
                </a:lnTo>
                <a:lnTo>
                  <a:pt x="1190" y="71"/>
                </a:lnTo>
                <a:lnTo>
                  <a:pt x="1190" y="67"/>
                </a:lnTo>
                <a:lnTo>
                  <a:pt x="1190" y="63"/>
                </a:lnTo>
                <a:lnTo>
                  <a:pt x="1187" y="60"/>
                </a:lnTo>
                <a:lnTo>
                  <a:pt x="1187" y="60"/>
                </a:lnTo>
                <a:lnTo>
                  <a:pt x="1191" y="58"/>
                </a:lnTo>
                <a:lnTo>
                  <a:pt x="1193" y="56"/>
                </a:lnTo>
                <a:lnTo>
                  <a:pt x="1196" y="48"/>
                </a:lnTo>
                <a:lnTo>
                  <a:pt x="1199" y="39"/>
                </a:lnTo>
                <a:lnTo>
                  <a:pt x="1201" y="29"/>
                </a:lnTo>
                <a:lnTo>
                  <a:pt x="1203" y="19"/>
                </a:lnTo>
                <a:lnTo>
                  <a:pt x="1207" y="11"/>
                </a:lnTo>
                <a:lnTo>
                  <a:pt x="1210" y="3"/>
                </a:lnTo>
                <a:lnTo>
                  <a:pt x="1212" y="1"/>
                </a:lnTo>
                <a:lnTo>
                  <a:pt x="1214" y="0"/>
                </a:lnTo>
                <a:lnTo>
                  <a:pt x="1214" y="0"/>
                </a:lnTo>
                <a:lnTo>
                  <a:pt x="1221" y="5"/>
                </a:lnTo>
                <a:lnTo>
                  <a:pt x="1225" y="13"/>
                </a:lnTo>
                <a:lnTo>
                  <a:pt x="1228" y="21"/>
                </a:lnTo>
                <a:lnTo>
                  <a:pt x="1231" y="30"/>
                </a:lnTo>
                <a:lnTo>
                  <a:pt x="1235" y="50"/>
                </a:lnTo>
                <a:lnTo>
                  <a:pt x="1238" y="70"/>
                </a:lnTo>
                <a:lnTo>
                  <a:pt x="1238" y="70"/>
                </a:lnTo>
                <a:lnTo>
                  <a:pt x="1240" y="80"/>
                </a:lnTo>
                <a:lnTo>
                  <a:pt x="1244" y="91"/>
                </a:lnTo>
                <a:lnTo>
                  <a:pt x="1247" y="102"/>
                </a:lnTo>
                <a:lnTo>
                  <a:pt x="1250" y="111"/>
                </a:lnTo>
                <a:lnTo>
                  <a:pt x="1250" y="111"/>
                </a:lnTo>
                <a:lnTo>
                  <a:pt x="1252" y="128"/>
                </a:lnTo>
                <a:lnTo>
                  <a:pt x="1253" y="147"/>
                </a:lnTo>
                <a:lnTo>
                  <a:pt x="1254" y="186"/>
                </a:lnTo>
                <a:lnTo>
                  <a:pt x="1254" y="186"/>
                </a:lnTo>
                <a:lnTo>
                  <a:pt x="1255" y="236"/>
                </a:lnTo>
                <a:lnTo>
                  <a:pt x="1256" y="257"/>
                </a:lnTo>
                <a:lnTo>
                  <a:pt x="1259" y="275"/>
                </a:lnTo>
                <a:lnTo>
                  <a:pt x="1259" y="275"/>
                </a:lnTo>
                <a:lnTo>
                  <a:pt x="1252" y="320"/>
                </a:lnTo>
                <a:lnTo>
                  <a:pt x="1244" y="365"/>
                </a:lnTo>
                <a:lnTo>
                  <a:pt x="1233" y="408"/>
                </a:lnTo>
                <a:lnTo>
                  <a:pt x="1228" y="429"/>
                </a:lnTo>
                <a:lnTo>
                  <a:pt x="1222" y="450"/>
                </a:lnTo>
                <a:lnTo>
                  <a:pt x="1222" y="450"/>
                </a:lnTo>
                <a:lnTo>
                  <a:pt x="1250" y="424"/>
                </a:lnTo>
                <a:lnTo>
                  <a:pt x="1278" y="398"/>
                </a:lnTo>
                <a:lnTo>
                  <a:pt x="1308" y="373"/>
                </a:lnTo>
                <a:lnTo>
                  <a:pt x="1338" y="348"/>
                </a:lnTo>
                <a:lnTo>
                  <a:pt x="1338" y="348"/>
                </a:lnTo>
                <a:lnTo>
                  <a:pt x="1356" y="334"/>
                </a:lnTo>
                <a:lnTo>
                  <a:pt x="1364" y="327"/>
                </a:lnTo>
                <a:lnTo>
                  <a:pt x="1373" y="320"/>
                </a:lnTo>
                <a:lnTo>
                  <a:pt x="1373" y="320"/>
                </a:lnTo>
                <a:lnTo>
                  <a:pt x="1382" y="314"/>
                </a:lnTo>
                <a:lnTo>
                  <a:pt x="1393" y="309"/>
                </a:lnTo>
                <a:lnTo>
                  <a:pt x="1397" y="306"/>
                </a:lnTo>
                <a:lnTo>
                  <a:pt x="1403" y="304"/>
                </a:lnTo>
                <a:lnTo>
                  <a:pt x="1407" y="300"/>
                </a:lnTo>
                <a:lnTo>
                  <a:pt x="1410" y="294"/>
                </a:lnTo>
                <a:lnTo>
                  <a:pt x="1410" y="294"/>
                </a:lnTo>
                <a:lnTo>
                  <a:pt x="1411" y="296"/>
                </a:lnTo>
                <a:lnTo>
                  <a:pt x="1413" y="297"/>
                </a:lnTo>
                <a:lnTo>
                  <a:pt x="1415" y="296"/>
                </a:lnTo>
                <a:lnTo>
                  <a:pt x="1417" y="294"/>
                </a:lnTo>
                <a:lnTo>
                  <a:pt x="1417" y="294"/>
                </a:lnTo>
                <a:lnTo>
                  <a:pt x="1428" y="287"/>
                </a:lnTo>
                <a:lnTo>
                  <a:pt x="1439" y="281"/>
                </a:lnTo>
                <a:lnTo>
                  <a:pt x="1462" y="269"/>
                </a:lnTo>
                <a:lnTo>
                  <a:pt x="1484" y="258"/>
                </a:lnTo>
                <a:lnTo>
                  <a:pt x="1495" y="251"/>
                </a:lnTo>
                <a:lnTo>
                  <a:pt x="1505" y="243"/>
                </a:lnTo>
                <a:lnTo>
                  <a:pt x="1505" y="243"/>
                </a:lnTo>
                <a:lnTo>
                  <a:pt x="1519" y="239"/>
                </a:lnTo>
                <a:lnTo>
                  <a:pt x="1532" y="233"/>
                </a:lnTo>
                <a:lnTo>
                  <a:pt x="1557" y="223"/>
                </a:lnTo>
                <a:lnTo>
                  <a:pt x="1581" y="212"/>
                </a:lnTo>
                <a:lnTo>
                  <a:pt x="1593" y="207"/>
                </a:lnTo>
                <a:lnTo>
                  <a:pt x="1607" y="202"/>
                </a:lnTo>
                <a:lnTo>
                  <a:pt x="1607" y="202"/>
                </a:lnTo>
                <a:lnTo>
                  <a:pt x="1610" y="199"/>
                </a:lnTo>
                <a:lnTo>
                  <a:pt x="1615" y="196"/>
                </a:lnTo>
                <a:lnTo>
                  <a:pt x="1623" y="190"/>
                </a:lnTo>
                <a:lnTo>
                  <a:pt x="1623" y="190"/>
                </a:lnTo>
                <a:lnTo>
                  <a:pt x="1626" y="186"/>
                </a:lnTo>
                <a:lnTo>
                  <a:pt x="1630" y="182"/>
                </a:lnTo>
                <a:lnTo>
                  <a:pt x="1633" y="178"/>
                </a:lnTo>
                <a:lnTo>
                  <a:pt x="1636" y="173"/>
                </a:lnTo>
                <a:lnTo>
                  <a:pt x="1636" y="173"/>
                </a:lnTo>
                <a:lnTo>
                  <a:pt x="1639" y="171"/>
                </a:lnTo>
                <a:lnTo>
                  <a:pt x="1644" y="170"/>
                </a:lnTo>
                <a:lnTo>
                  <a:pt x="1647" y="169"/>
                </a:lnTo>
                <a:lnTo>
                  <a:pt x="1650" y="167"/>
                </a:lnTo>
                <a:lnTo>
                  <a:pt x="1650" y="167"/>
                </a:lnTo>
                <a:lnTo>
                  <a:pt x="1656" y="161"/>
                </a:lnTo>
                <a:lnTo>
                  <a:pt x="1662" y="154"/>
                </a:lnTo>
                <a:lnTo>
                  <a:pt x="1666" y="146"/>
                </a:lnTo>
                <a:lnTo>
                  <a:pt x="1670" y="137"/>
                </a:lnTo>
                <a:lnTo>
                  <a:pt x="1680" y="120"/>
                </a:lnTo>
                <a:lnTo>
                  <a:pt x="1688" y="103"/>
                </a:lnTo>
                <a:lnTo>
                  <a:pt x="1688" y="103"/>
                </a:lnTo>
                <a:lnTo>
                  <a:pt x="1688" y="96"/>
                </a:lnTo>
                <a:lnTo>
                  <a:pt x="1687" y="91"/>
                </a:lnTo>
                <a:lnTo>
                  <a:pt x="1687" y="86"/>
                </a:lnTo>
                <a:lnTo>
                  <a:pt x="1688" y="84"/>
                </a:lnTo>
                <a:lnTo>
                  <a:pt x="1691" y="81"/>
                </a:lnTo>
                <a:lnTo>
                  <a:pt x="1691" y="81"/>
                </a:lnTo>
                <a:lnTo>
                  <a:pt x="1696" y="82"/>
                </a:lnTo>
                <a:lnTo>
                  <a:pt x="1698" y="82"/>
                </a:lnTo>
                <a:lnTo>
                  <a:pt x="1701" y="81"/>
                </a:lnTo>
                <a:lnTo>
                  <a:pt x="1701" y="81"/>
                </a:lnTo>
                <a:lnTo>
                  <a:pt x="1705" y="97"/>
                </a:lnTo>
                <a:lnTo>
                  <a:pt x="1710" y="112"/>
                </a:lnTo>
                <a:lnTo>
                  <a:pt x="1714" y="127"/>
                </a:lnTo>
                <a:lnTo>
                  <a:pt x="1715" y="135"/>
                </a:lnTo>
                <a:lnTo>
                  <a:pt x="1715" y="142"/>
                </a:lnTo>
                <a:lnTo>
                  <a:pt x="1715" y="142"/>
                </a:lnTo>
                <a:lnTo>
                  <a:pt x="1730" y="138"/>
                </a:lnTo>
                <a:lnTo>
                  <a:pt x="1742" y="134"/>
                </a:lnTo>
                <a:lnTo>
                  <a:pt x="1753" y="130"/>
                </a:lnTo>
                <a:lnTo>
                  <a:pt x="1766" y="126"/>
                </a:lnTo>
                <a:lnTo>
                  <a:pt x="1766" y="126"/>
                </a:lnTo>
                <a:lnTo>
                  <a:pt x="1781" y="147"/>
                </a:lnTo>
                <a:lnTo>
                  <a:pt x="1787" y="157"/>
                </a:lnTo>
                <a:lnTo>
                  <a:pt x="1793" y="169"/>
                </a:lnTo>
                <a:lnTo>
                  <a:pt x="1793" y="169"/>
                </a:lnTo>
                <a:lnTo>
                  <a:pt x="1797" y="168"/>
                </a:lnTo>
                <a:lnTo>
                  <a:pt x="1800" y="167"/>
                </a:lnTo>
                <a:lnTo>
                  <a:pt x="1804" y="164"/>
                </a:lnTo>
                <a:lnTo>
                  <a:pt x="1809" y="161"/>
                </a:lnTo>
                <a:lnTo>
                  <a:pt x="1812" y="161"/>
                </a:lnTo>
                <a:lnTo>
                  <a:pt x="1814" y="162"/>
                </a:lnTo>
                <a:lnTo>
                  <a:pt x="1814" y="162"/>
                </a:lnTo>
                <a:lnTo>
                  <a:pt x="1816" y="163"/>
                </a:lnTo>
                <a:lnTo>
                  <a:pt x="1818" y="164"/>
                </a:lnTo>
                <a:lnTo>
                  <a:pt x="1820" y="167"/>
                </a:lnTo>
                <a:lnTo>
                  <a:pt x="1822" y="172"/>
                </a:lnTo>
                <a:lnTo>
                  <a:pt x="1823" y="179"/>
                </a:lnTo>
                <a:lnTo>
                  <a:pt x="1823" y="184"/>
                </a:lnTo>
                <a:lnTo>
                  <a:pt x="1824" y="190"/>
                </a:lnTo>
                <a:lnTo>
                  <a:pt x="1828" y="195"/>
                </a:lnTo>
                <a:lnTo>
                  <a:pt x="1829" y="196"/>
                </a:lnTo>
                <a:lnTo>
                  <a:pt x="1831" y="197"/>
                </a:lnTo>
                <a:lnTo>
                  <a:pt x="1831" y="197"/>
                </a:lnTo>
                <a:lnTo>
                  <a:pt x="1839" y="194"/>
                </a:lnTo>
                <a:lnTo>
                  <a:pt x="1847" y="191"/>
                </a:lnTo>
                <a:lnTo>
                  <a:pt x="1856" y="190"/>
                </a:lnTo>
                <a:lnTo>
                  <a:pt x="1860" y="191"/>
                </a:lnTo>
                <a:lnTo>
                  <a:pt x="1863" y="192"/>
                </a:lnTo>
                <a:lnTo>
                  <a:pt x="1863" y="192"/>
                </a:lnTo>
                <a:lnTo>
                  <a:pt x="1866" y="198"/>
                </a:lnTo>
                <a:lnTo>
                  <a:pt x="1867" y="206"/>
                </a:lnTo>
                <a:lnTo>
                  <a:pt x="1869" y="212"/>
                </a:lnTo>
                <a:lnTo>
                  <a:pt x="1869" y="219"/>
                </a:lnTo>
                <a:lnTo>
                  <a:pt x="1869" y="233"/>
                </a:lnTo>
                <a:lnTo>
                  <a:pt x="1867" y="248"/>
                </a:lnTo>
                <a:lnTo>
                  <a:pt x="1864" y="263"/>
                </a:lnTo>
                <a:lnTo>
                  <a:pt x="1861" y="278"/>
                </a:lnTo>
                <a:lnTo>
                  <a:pt x="1852" y="305"/>
                </a:lnTo>
                <a:lnTo>
                  <a:pt x="1852" y="305"/>
                </a:lnTo>
                <a:lnTo>
                  <a:pt x="1857" y="304"/>
                </a:lnTo>
                <a:lnTo>
                  <a:pt x="1862" y="304"/>
                </a:lnTo>
                <a:lnTo>
                  <a:pt x="1873" y="303"/>
                </a:lnTo>
                <a:lnTo>
                  <a:pt x="1884" y="303"/>
                </a:lnTo>
                <a:lnTo>
                  <a:pt x="1895" y="302"/>
                </a:lnTo>
                <a:lnTo>
                  <a:pt x="1895" y="302"/>
                </a:lnTo>
                <a:lnTo>
                  <a:pt x="1902" y="299"/>
                </a:lnTo>
                <a:lnTo>
                  <a:pt x="1908" y="296"/>
                </a:lnTo>
                <a:lnTo>
                  <a:pt x="1914" y="292"/>
                </a:lnTo>
                <a:lnTo>
                  <a:pt x="1917" y="292"/>
                </a:lnTo>
                <a:lnTo>
                  <a:pt x="1920" y="293"/>
                </a:lnTo>
                <a:lnTo>
                  <a:pt x="1920" y="293"/>
                </a:lnTo>
                <a:lnTo>
                  <a:pt x="1922" y="297"/>
                </a:lnTo>
                <a:lnTo>
                  <a:pt x="1922" y="301"/>
                </a:lnTo>
                <a:lnTo>
                  <a:pt x="1922" y="305"/>
                </a:lnTo>
                <a:lnTo>
                  <a:pt x="1921" y="309"/>
                </a:lnTo>
                <a:lnTo>
                  <a:pt x="1914" y="327"/>
                </a:lnTo>
                <a:lnTo>
                  <a:pt x="1914" y="327"/>
                </a:lnTo>
                <a:lnTo>
                  <a:pt x="1908" y="349"/>
                </a:lnTo>
                <a:lnTo>
                  <a:pt x="1902" y="372"/>
                </a:lnTo>
                <a:lnTo>
                  <a:pt x="1890" y="415"/>
                </a:lnTo>
                <a:lnTo>
                  <a:pt x="1890" y="415"/>
                </a:lnTo>
                <a:lnTo>
                  <a:pt x="1923" y="415"/>
                </a:lnTo>
                <a:lnTo>
                  <a:pt x="1954" y="413"/>
                </a:lnTo>
                <a:lnTo>
                  <a:pt x="2016" y="407"/>
                </a:lnTo>
                <a:lnTo>
                  <a:pt x="2016" y="407"/>
                </a:lnTo>
                <a:lnTo>
                  <a:pt x="2023" y="415"/>
                </a:lnTo>
                <a:lnTo>
                  <a:pt x="2029" y="423"/>
                </a:lnTo>
                <a:lnTo>
                  <a:pt x="2033" y="430"/>
                </a:lnTo>
                <a:lnTo>
                  <a:pt x="2036" y="438"/>
                </a:lnTo>
                <a:lnTo>
                  <a:pt x="2039" y="446"/>
                </a:lnTo>
                <a:lnTo>
                  <a:pt x="2040" y="456"/>
                </a:lnTo>
                <a:lnTo>
                  <a:pt x="2039" y="467"/>
                </a:lnTo>
                <a:lnTo>
                  <a:pt x="2038" y="480"/>
                </a:lnTo>
                <a:lnTo>
                  <a:pt x="2038" y="480"/>
                </a:lnTo>
                <a:lnTo>
                  <a:pt x="2034" y="494"/>
                </a:lnTo>
                <a:lnTo>
                  <a:pt x="2030" y="510"/>
                </a:lnTo>
                <a:lnTo>
                  <a:pt x="2027" y="526"/>
                </a:lnTo>
                <a:lnTo>
                  <a:pt x="2024" y="542"/>
                </a:lnTo>
                <a:lnTo>
                  <a:pt x="2024" y="542"/>
                </a:lnTo>
                <a:lnTo>
                  <a:pt x="2021" y="555"/>
                </a:lnTo>
                <a:lnTo>
                  <a:pt x="2021" y="567"/>
                </a:lnTo>
                <a:lnTo>
                  <a:pt x="2020" y="580"/>
                </a:lnTo>
                <a:lnTo>
                  <a:pt x="2019" y="593"/>
                </a:lnTo>
                <a:lnTo>
                  <a:pt x="2019" y="593"/>
                </a:lnTo>
                <a:lnTo>
                  <a:pt x="2017" y="603"/>
                </a:lnTo>
                <a:lnTo>
                  <a:pt x="2014" y="612"/>
                </a:lnTo>
                <a:lnTo>
                  <a:pt x="2011" y="622"/>
                </a:lnTo>
                <a:lnTo>
                  <a:pt x="2009" y="631"/>
                </a:lnTo>
                <a:lnTo>
                  <a:pt x="2009" y="631"/>
                </a:lnTo>
                <a:lnTo>
                  <a:pt x="2005" y="647"/>
                </a:lnTo>
                <a:lnTo>
                  <a:pt x="2002" y="661"/>
                </a:lnTo>
                <a:lnTo>
                  <a:pt x="1993" y="693"/>
                </a:lnTo>
                <a:lnTo>
                  <a:pt x="1993" y="693"/>
                </a:lnTo>
                <a:lnTo>
                  <a:pt x="1974" y="768"/>
                </a:lnTo>
                <a:lnTo>
                  <a:pt x="1956" y="844"/>
                </a:lnTo>
                <a:lnTo>
                  <a:pt x="1937" y="919"/>
                </a:lnTo>
                <a:lnTo>
                  <a:pt x="1919" y="991"/>
                </a:lnTo>
                <a:lnTo>
                  <a:pt x="1919" y="991"/>
                </a:lnTo>
                <a:lnTo>
                  <a:pt x="1911" y="1014"/>
                </a:lnTo>
                <a:lnTo>
                  <a:pt x="1905" y="1036"/>
                </a:lnTo>
                <a:lnTo>
                  <a:pt x="1898" y="1058"/>
                </a:lnTo>
                <a:lnTo>
                  <a:pt x="1895" y="1069"/>
                </a:lnTo>
                <a:lnTo>
                  <a:pt x="1893" y="1079"/>
                </a:lnTo>
                <a:lnTo>
                  <a:pt x="1893" y="1079"/>
                </a:lnTo>
                <a:lnTo>
                  <a:pt x="1886" y="1126"/>
                </a:lnTo>
                <a:lnTo>
                  <a:pt x="1881" y="1149"/>
                </a:lnTo>
                <a:lnTo>
                  <a:pt x="1877" y="1170"/>
                </a:lnTo>
                <a:lnTo>
                  <a:pt x="1872" y="1192"/>
                </a:lnTo>
                <a:lnTo>
                  <a:pt x="1865" y="1212"/>
                </a:lnTo>
                <a:lnTo>
                  <a:pt x="1859" y="1232"/>
                </a:lnTo>
                <a:lnTo>
                  <a:pt x="1850" y="1252"/>
                </a:lnTo>
                <a:lnTo>
                  <a:pt x="1850" y="1252"/>
                </a:lnTo>
                <a:lnTo>
                  <a:pt x="1846" y="1254"/>
                </a:lnTo>
                <a:lnTo>
                  <a:pt x="1841" y="1257"/>
                </a:lnTo>
                <a:lnTo>
                  <a:pt x="1834" y="1259"/>
                </a:lnTo>
                <a:lnTo>
                  <a:pt x="1830" y="1262"/>
                </a:lnTo>
                <a:lnTo>
                  <a:pt x="1830" y="1262"/>
                </a:lnTo>
                <a:lnTo>
                  <a:pt x="1812" y="1265"/>
                </a:lnTo>
                <a:lnTo>
                  <a:pt x="1792" y="1265"/>
                </a:lnTo>
                <a:lnTo>
                  <a:pt x="1773" y="1263"/>
                </a:lnTo>
                <a:lnTo>
                  <a:pt x="1753" y="1262"/>
                </a:lnTo>
                <a:lnTo>
                  <a:pt x="1753" y="1262"/>
                </a:lnTo>
                <a:lnTo>
                  <a:pt x="1733" y="1261"/>
                </a:lnTo>
                <a:lnTo>
                  <a:pt x="1715" y="1262"/>
                </a:lnTo>
                <a:lnTo>
                  <a:pt x="1697" y="1265"/>
                </a:lnTo>
                <a:lnTo>
                  <a:pt x="1679" y="1268"/>
                </a:lnTo>
                <a:lnTo>
                  <a:pt x="1642" y="1274"/>
                </a:lnTo>
                <a:lnTo>
                  <a:pt x="1624" y="1276"/>
                </a:lnTo>
                <a:lnTo>
                  <a:pt x="1607" y="1278"/>
                </a:lnTo>
                <a:lnTo>
                  <a:pt x="1607" y="1278"/>
                </a:lnTo>
                <a:lnTo>
                  <a:pt x="1593" y="1277"/>
                </a:lnTo>
                <a:lnTo>
                  <a:pt x="1579" y="1277"/>
                </a:lnTo>
                <a:lnTo>
                  <a:pt x="1573" y="1277"/>
                </a:lnTo>
                <a:lnTo>
                  <a:pt x="1568" y="1280"/>
                </a:lnTo>
                <a:lnTo>
                  <a:pt x="1561" y="1282"/>
                </a:lnTo>
                <a:lnTo>
                  <a:pt x="1556" y="1285"/>
                </a:lnTo>
                <a:lnTo>
                  <a:pt x="1556" y="1285"/>
                </a:lnTo>
                <a:lnTo>
                  <a:pt x="1428" y="1293"/>
                </a:lnTo>
                <a:lnTo>
                  <a:pt x="1294" y="1301"/>
                </a:lnTo>
                <a:lnTo>
                  <a:pt x="1294" y="1301"/>
                </a:lnTo>
                <a:lnTo>
                  <a:pt x="1224" y="1306"/>
                </a:lnTo>
                <a:lnTo>
                  <a:pt x="1188" y="1311"/>
                </a:lnTo>
                <a:lnTo>
                  <a:pt x="1153" y="1315"/>
                </a:lnTo>
                <a:lnTo>
                  <a:pt x="1118" y="1320"/>
                </a:lnTo>
                <a:lnTo>
                  <a:pt x="1084" y="1328"/>
                </a:lnTo>
                <a:lnTo>
                  <a:pt x="1050" y="1335"/>
                </a:lnTo>
                <a:lnTo>
                  <a:pt x="1018" y="1344"/>
                </a:lnTo>
                <a:lnTo>
                  <a:pt x="1018" y="1344"/>
                </a:lnTo>
                <a:lnTo>
                  <a:pt x="1012" y="1347"/>
                </a:lnTo>
                <a:lnTo>
                  <a:pt x="1012" y="1347"/>
                </a:lnTo>
                <a:lnTo>
                  <a:pt x="999" y="1354"/>
                </a:lnTo>
                <a:lnTo>
                  <a:pt x="987" y="1362"/>
                </a:lnTo>
                <a:lnTo>
                  <a:pt x="975" y="1369"/>
                </a:lnTo>
                <a:lnTo>
                  <a:pt x="969" y="1373"/>
                </a:lnTo>
                <a:lnTo>
                  <a:pt x="961" y="1374"/>
                </a:lnTo>
                <a:lnTo>
                  <a:pt x="961" y="1374"/>
                </a:lnTo>
                <a:lnTo>
                  <a:pt x="947" y="1376"/>
                </a:lnTo>
                <a:lnTo>
                  <a:pt x="929" y="1377"/>
                </a:lnTo>
                <a:lnTo>
                  <a:pt x="912" y="1377"/>
                </a:lnTo>
                <a:lnTo>
                  <a:pt x="896" y="1376"/>
                </a:lnTo>
                <a:lnTo>
                  <a:pt x="896" y="1376"/>
                </a:lnTo>
                <a:lnTo>
                  <a:pt x="887" y="1374"/>
                </a:lnTo>
                <a:lnTo>
                  <a:pt x="877" y="1371"/>
                </a:lnTo>
                <a:lnTo>
                  <a:pt x="867" y="1367"/>
                </a:lnTo>
                <a:lnTo>
                  <a:pt x="861" y="1367"/>
                </a:lnTo>
                <a:lnTo>
                  <a:pt x="861" y="1367"/>
                </a:lnTo>
                <a:lnTo>
                  <a:pt x="839" y="1368"/>
                </a:lnTo>
                <a:lnTo>
                  <a:pt x="817" y="1369"/>
                </a:lnTo>
                <a:lnTo>
                  <a:pt x="772" y="1371"/>
                </a:lnTo>
                <a:lnTo>
                  <a:pt x="772" y="1371"/>
                </a:lnTo>
                <a:lnTo>
                  <a:pt x="741" y="1372"/>
                </a:lnTo>
                <a:lnTo>
                  <a:pt x="712" y="1375"/>
                </a:lnTo>
                <a:lnTo>
                  <a:pt x="649" y="1384"/>
                </a:lnTo>
                <a:lnTo>
                  <a:pt x="649" y="1384"/>
                </a:lnTo>
                <a:lnTo>
                  <a:pt x="614" y="1389"/>
                </a:lnTo>
                <a:lnTo>
                  <a:pt x="578" y="1392"/>
                </a:lnTo>
                <a:lnTo>
                  <a:pt x="542" y="1394"/>
                </a:lnTo>
                <a:lnTo>
                  <a:pt x="506" y="1397"/>
                </a:lnTo>
                <a:lnTo>
                  <a:pt x="506" y="1397"/>
                </a:lnTo>
                <a:lnTo>
                  <a:pt x="448" y="1404"/>
                </a:lnTo>
                <a:lnTo>
                  <a:pt x="388" y="1410"/>
                </a:lnTo>
                <a:lnTo>
                  <a:pt x="328" y="1415"/>
                </a:lnTo>
                <a:lnTo>
                  <a:pt x="298" y="1418"/>
                </a:lnTo>
                <a:lnTo>
                  <a:pt x="267" y="1419"/>
                </a:lnTo>
                <a:lnTo>
                  <a:pt x="267" y="1419"/>
                </a:lnTo>
                <a:lnTo>
                  <a:pt x="252" y="1418"/>
                </a:lnTo>
                <a:lnTo>
                  <a:pt x="244" y="1417"/>
                </a:lnTo>
                <a:lnTo>
                  <a:pt x="237" y="1417"/>
                </a:lnTo>
                <a:lnTo>
                  <a:pt x="237" y="1417"/>
                </a:lnTo>
                <a:lnTo>
                  <a:pt x="216" y="1419"/>
                </a:lnTo>
                <a:lnTo>
                  <a:pt x="196" y="1422"/>
                </a:lnTo>
                <a:lnTo>
                  <a:pt x="177" y="1425"/>
                </a:lnTo>
                <a:lnTo>
                  <a:pt x="156" y="1427"/>
                </a:lnTo>
                <a:lnTo>
                  <a:pt x="156" y="1427"/>
                </a:lnTo>
                <a:lnTo>
                  <a:pt x="134" y="1427"/>
                </a:lnTo>
                <a:lnTo>
                  <a:pt x="110" y="1425"/>
                </a:lnTo>
                <a:lnTo>
                  <a:pt x="87" y="1423"/>
                </a:lnTo>
                <a:lnTo>
                  <a:pt x="64" y="1422"/>
                </a:lnTo>
                <a:lnTo>
                  <a:pt x="64" y="1422"/>
                </a:lnTo>
                <a:lnTo>
                  <a:pt x="50" y="1421"/>
                </a:lnTo>
                <a:lnTo>
                  <a:pt x="36" y="1419"/>
                </a:lnTo>
                <a:lnTo>
                  <a:pt x="24" y="1415"/>
                </a:lnTo>
                <a:lnTo>
                  <a:pt x="11" y="1411"/>
                </a:lnTo>
                <a:lnTo>
                  <a:pt x="11" y="1411"/>
                </a:lnTo>
                <a:lnTo>
                  <a:pt x="9" y="1404"/>
                </a:lnTo>
                <a:lnTo>
                  <a:pt x="6" y="1394"/>
                </a:lnTo>
                <a:lnTo>
                  <a:pt x="4" y="1386"/>
                </a:lnTo>
                <a:lnTo>
                  <a:pt x="2" y="1382"/>
                </a:lnTo>
                <a:lnTo>
                  <a:pt x="0" y="1379"/>
                </a:lnTo>
                <a:lnTo>
                  <a:pt x="0" y="1379"/>
                </a:lnTo>
                <a:lnTo>
                  <a:pt x="21" y="1335"/>
                </a:lnTo>
                <a:lnTo>
                  <a:pt x="43" y="1291"/>
                </a:lnTo>
                <a:lnTo>
                  <a:pt x="66" y="1250"/>
                </a:lnTo>
                <a:lnTo>
                  <a:pt x="89" y="1210"/>
                </a:lnTo>
                <a:lnTo>
                  <a:pt x="89" y="1210"/>
                </a:lnTo>
                <a:lnTo>
                  <a:pt x="71" y="1211"/>
                </a:lnTo>
                <a:lnTo>
                  <a:pt x="52" y="1213"/>
                </a:lnTo>
                <a:lnTo>
                  <a:pt x="35" y="1215"/>
                </a:lnTo>
                <a:lnTo>
                  <a:pt x="18" y="1215"/>
                </a:lnTo>
                <a:lnTo>
                  <a:pt x="18" y="1215"/>
                </a:lnTo>
                <a:lnTo>
                  <a:pt x="16" y="1208"/>
                </a:lnTo>
                <a:lnTo>
                  <a:pt x="17" y="1199"/>
                </a:lnTo>
                <a:lnTo>
                  <a:pt x="19" y="1192"/>
                </a:lnTo>
                <a:lnTo>
                  <a:pt x="22" y="1183"/>
                </a:lnTo>
                <a:lnTo>
                  <a:pt x="30" y="1168"/>
                </a:lnTo>
                <a:lnTo>
                  <a:pt x="37" y="1153"/>
                </a:lnTo>
                <a:lnTo>
                  <a:pt x="37" y="1153"/>
                </a:lnTo>
                <a:lnTo>
                  <a:pt x="32" y="1151"/>
                </a:lnTo>
                <a:lnTo>
                  <a:pt x="27" y="1150"/>
                </a:lnTo>
                <a:lnTo>
                  <a:pt x="21" y="1151"/>
                </a:lnTo>
                <a:lnTo>
                  <a:pt x="16" y="1151"/>
                </a:lnTo>
                <a:lnTo>
                  <a:pt x="12" y="1152"/>
                </a:lnTo>
                <a:lnTo>
                  <a:pt x="7" y="1152"/>
                </a:lnTo>
                <a:lnTo>
                  <a:pt x="4" y="1151"/>
                </a:lnTo>
                <a:lnTo>
                  <a:pt x="0" y="1148"/>
                </a:lnTo>
                <a:lnTo>
                  <a:pt x="0" y="1148"/>
                </a:lnTo>
                <a:lnTo>
                  <a:pt x="0" y="1140"/>
                </a:lnTo>
                <a:lnTo>
                  <a:pt x="2" y="1134"/>
                </a:lnTo>
                <a:lnTo>
                  <a:pt x="5" y="1129"/>
                </a:lnTo>
                <a:lnTo>
                  <a:pt x="10" y="1123"/>
                </a:lnTo>
                <a:lnTo>
                  <a:pt x="19" y="1112"/>
                </a:lnTo>
                <a:lnTo>
                  <a:pt x="24" y="1107"/>
                </a:lnTo>
                <a:lnTo>
                  <a:pt x="27" y="1101"/>
                </a:lnTo>
                <a:lnTo>
                  <a:pt x="27" y="1101"/>
                </a:lnTo>
                <a:lnTo>
                  <a:pt x="24" y="1101"/>
                </a:lnTo>
                <a:lnTo>
                  <a:pt x="19" y="1101"/>
                </a:lnTo>
                <a:lnTo>
                  <a:pt x="14" y="1099"/>
                </a:lnTo>
                <a:lnTo>
                  <a:pt x="12" y="1097"/>
                </a:lnTo>
                <a:lnTo>
                  <a:pt x="11" y="1095"/>
                </a:lnTo>
                <a:lnTo>
                  <a:pt x="11" y="1095"/>
                </a:lnTo>
                <a:lnTo>
                  <a:pt x="14" y="1086"/>
                </a:lnTo>
                <a:lnTo>
                  <a:pt x="17" y="1078"/>
                </a:lnTo>
                <a:lnTo>
                  <a:pt x="27" y="1064"/>
                </a:lnTo>
                <a:lnTo>
                  <a:pt x="36" y="1051"/>
                </a:lnTo>
                <a:lnTo>
                  <a:pt x="41" y="1044"/>
                </a:lnTo>
                <a:lnTo>
                  <a:pt x="45" y="1036"/>
                </a:lnTo>
                <a:lnTo>
                  <a:pt x="45" y="1036"/>
                </a:lnTo>
                <a:lnTo>
                  <a:pt x="36" y="1036"/>
                </a:lnTo>
                <a:lnTo>
                  <a:pt x="29" y="1036"/>
                </a:lnTo>
                <a:lnTo>
                  <a:pt x="25" y="1035"/>
                </a:lnTo>
                <a:lnTo>
                  <a:pt x="21" y="1034"/>
                </a:lnTo>
                <a:lnTo>
                  <a:pt x="18" y="1031"/>
                </a:lnTo>
                <a:lnTo>
                  <a:pt x="16" y="1027"/>
                </a:lnTo>
                <a:lnTo>
                  <a:pt x="16" y="1027"/>
                </a:lnTo>
                <a:lnTo>
                  <a:pt x="19" y="1020"/>
                </a:lnTo>
                <a:lnTo>
                  <a:pt x="22" y="1014"/>
                </a:lnTo>
                <a:lnTo>
                  <a:pt x="33" y="1004"/>
                </a:lnTo>
                <a:lnTo>
                  <a:pt x="37" y="999"/>
                </a:lnTo>
                <a:lnTo>
                  <a:pt x="42" y="994"/>
                </a:lnTo>
                <a:lnTo>
                  <a:pt x="46" y="987"/>
                </a:lnTo>
                <a:lnTo>
                  <a:pt x="48" y="980"/>
                </a:lnTo>
                <a:lnTo>
                  <a:pt x="48" y="980"/>
                </a:lnTo>
                <a:lnTo>
                  <a:pt x="51" y="980"/>
                </a:lnTo>
                <a:lnTo>
                  <a:pt x="54" y="979"/>
                </a:lnTo>
                <a:lnTo>
                  <a:pt x="55" y="976"/>
                </a:lnTo>
                <a:lnTo>
                  <a:pt x="57" y="975"/>
                </a:lnTo>
                <a:lnTo>
                  <a:pt x="57" y="975"/>
                </a:lnTo>
                <a:lnTo>
                  <a:pt x="72" y="953"/>
                </a:lnTo>
                <a:lnTo>
                  <a:pt x="87" y="932"/>
                </a:lnTo>
                <a:lnTo>
                  <a:pt x="119" y="891"/>
                </a:lnTo>
                <a:lnTo>
                  <a:pt x="135" y="869"/>
                </a:lnTo>
                <a:lnTo>
                  <a:pt x="151" y="849"/>
                </a:lnTo>
                <a:lnTo>
                  <a:pt x="166" y="827"/>
                </a:lnTo>
                <a:lnTo>
                  <a:pt x="180" y="803"/>
                </a:lnTo>
                <a:lnTo>
                  <a:pt x="180" y="803"/>
                </a:lnTo>
                <a:lnTo>
                  <a:pt x="182" y="802"/>
                </a:lnTo>
                <a:lnTo>
                  <a:pt x="184" y="800"/>
                </a:lnTo>
                <a:lnTo>
                  <a:pt x="186" y="799"/>
                </a:lnTo>
                <a:lnTo>
                  <a:pt x="191" y="798"/>
                </a:lnTo>
                <a:lnTo>
                  <a:pt x="191" y="798"/>
                </a:lnTo>
                <a:lnTo>
                  <a:pt x="210" y="766"/>
                </a:lnTo>
                <a:lnTo>
                  <a:pt x="215" y="757"/>
                </a:lnTo>
                <a:lnTo>
                  <a:pt x="221" y="751"/>
                </a:lnTo>
                <a:lnTo>
                  <a:pt x="227" y="743"/>
                </a:lnTo>
                <a:lnTo>
                  <a:pt x="234" y="738"/>
                </a:lnTo>
                <a:lnTo>
                  <a:pt x="234" y="738"/>
                </a:lnTo>
                <a:lnTo>
                  <a:pt x="252" y="708"/>
                </a:lnTo>
                <a:lnTo>
                  <a:pt x="269" y="681"/>
                </a:lnTo>
                <a:lnTo>
                  <a:pt x="304" y="630"/>
                </a:lnTo>
                <a:lnTo>
                  <a:pt x="321" y="603"/>
                </a:lnTo>
                <a:lnTo>
                  <a:pt x="337" y="576"/>
                </a:lnTo>
                <a:lnTo>
                  <a:pt x="353" y="546"/>
                </a:lnTo>
                <a:lnTo>
                  <a:pt x="368" y="514"/>
                </a:lnTo>
                <a:lnTo>
                  <a:pt x="368" y="514"/>
                </a:lnTo>
                <a:lnTo>
                  <a:pt x="372" y="512"/>
                </a:lnTo>
                <a:lnTo>
                  <a:pt x="374" y="511"/>
                </a:lnTo>
                <a:lnTo>
                  <a:pt x="380" y="512"/>
                </a:lnTo>
                <a:lnTo>
                  <a:pt x="380" y="512"/>
                </a:lnTo>
                <a:lnTo>
                  <a:pt x="398" y="484"/>
                </a:lnTo>
                <a:lnTo>
                  <a:pt x="417" y="456"/>
                </a:lnTo>
                <a:lnTo>
                  <a:pt x="436" y="429"/>
                </a:lnTo>
                <a:lnTo>
                  <a:pt x="453" y="402"/>
                </a:lnTo>
                <a:lnTo>
                  <a:pt x="453" y="402"/>
                </a:lnTo>
                <a:lnTo>
                  <a:pt x="456" y="402"/>
                </a:lnTo>
                <a:lnTo>
                  <a:pt x="458" y="403"/>
                </a:lnTo>
                <a:lnTo>
                  <a:pt x="460" y="406"/>
                </a:lnTo>
                <a:lnTo>
                  <a:pt x="464" y="409"/>
                </a:lnTo>
                <a:lnTo>
                  <a:pt x="465" y="410"/>
                </a:lnTo>
                <a:lnTo>
                  <a:pt x="468" y="410"/>
                </a:lnTo>
                <a:lnTo>
                  <a:pt x="468" y="410"/>
                </a:lnTo>
                <a:lnTo>
                  <a:pt x="482" y="408"/>
                </a:lnTo>
                <a:lnTo>
                  <a:pt x="497" y="406"/>
                </a:lnTo>
                <a:lnTo>
                  <a:pt x="513" y="405"/>
                </a:lnTo>
                <a:lnTo>
                  <a:pt x="529" y="405"/>
                </a:lnTo>
                <a:lnTo>
                  <a:pt x="562" y="406"/>
                </a:lnTo>
                <a:lnTo>
                  <a:pt x="595" y="409"/>
                </a:lnTo>
                <a:lnTo>
                  <a:pt x="595" y="409"/>
                </a:lnTo>
                <a:lnTo>
                  <a:pt x="647" y="412"/>
                </a:lnTo>
                <a:lnTo>
                  <a:pt x="698" y="413"/>
                </a:lnTo>
                <a:lnTo>
                  <a:pt x="748" y="415"/>
                </a:lnTo>
                <a:lnTo>
                  <a:pt x="797" y="420"/>
                </a:lnTo>
                <a:lnTo>
                  <a:pt x="797" y="420"/>
                </a:lnTo>
                <a:lnTo>
                  <a:pt x="815" y="424"/>
                </a:lnTo>
                <a:lnTo>
                  <a:pt x="834" y="428"/>
                </a:lnTo>
                <a:lnTo>
                  <a:pt x="878" y="436"/>
                </a:lnTo>
                <a:lnTo>
                  <a:pt x="902" y="440"/>
                </a:lnTo>
                <a:lnTo>
                  <a:pt x="924" y="444"/>
                </a:lnTo>
                <a:lnTo>
                  <a:pt x="948" y="450"/>
                </a:lnTo>
                <a:lnTo>
                  <a:pt x="969" y="456"/>
                </a:lnTo>
                <a:lnTo>
                  <a:pt x="969" y="456"/>
                </a:lnTo>
                <a:lnTo>
                  <a:pt x="985" y="429"/>
                </a:lnTo>
                <a:lnTo>
                  <a:pt x="993" y="414"/>
                </a:lnTo>
                <a:lnTo>
                  <a:pt x="999" y="399"/>
                </a:lnTo>
                <a:lnTo>
                  <a:pt x="999" y="399"/>
                </a:lnTo>
                <a:lnTo>
                  <a:pt x="1002" y="399"/>
                </a:lnTo>
                <a:lnTo>
                  <a:pt x="1004" y="399"/>
                </a:lnTo>
                <a:lnTo>
                  <a:pt x="1005" y="399"/>
                </a:lnTo>
                <a:lnTo>
                  <a:pt x="1008" y="398"/>
                </a:lnTo>
                <a:lnTo>
                  <a:pt x="1008" y="398"/>
                </a:lnTo>
                <a:lnTo>
                  <a:pt x="1026" y="368"/>
                </a:lnTo>
                <a:lnTo>
                  <a:pt x="1043" y="338"/>
                </a:lnTo>
                <a:lnTo>
                  <a:pt x="1061" y="308"/>
                </a:lnTo>
                <a:lnTo>
                  <a:pt x="1079" y="278"/>
                </a:lnTo>
                <a:lnTo>
                  <a:pt x="1079" y="278"/>
                </a:lnTo>
                <a:close/>
                <a:moveTo>
                  <a:pt x="1042" y="789"/>
                </a:moveTo>
                <a:lnTo>
                  <a:pt x="1042" y="789"/>
                </a:lnTo>
                <a:lnTo>
                  <a:pt x="1046" y="778"/>
                </a:lnTo>
                <a:lnTo>
                  <a:pt x="1049" y="769"/>
                </a:lnTo>
                <a:lnTo>
                  <a:pt x="1056" y="748"/>
                </a:lnTo>
                <a:lnTo>
                  <a:pt x="1056" y="748"/>
                </a:lnTo>
                <a:lnTo>
                  <a:pt x="1063" y="726"/>
                </a:lnTo>
                <a:lnTo>
                  <a:pt x="1066" y="714"/>
                </a:lnTo>
                <a:lnTo>
                  <a:pt x="1067" y="710"/>
                </a:lnTo>
                <a:lnTo>
                  <a:pt x="1066" y="709"/>
                </a:lnTo>
                <a:lnTo>
                  <a:pt x="1066" y="709"/>
                </a:lnTo>
                <a:lnTo>
                  <a:pt x="1069" y="708"/>
                </a:lnTo>
                <a:lnTo>
                  <a:pt x="1070" y="706"/>
                </a:lnTo>
                <a:lnTo>
                  <a:pt x="1073" y="700"/>
                </a:lnTo>
                <a:lnTo>
                  <a:pt x="1075" y="692"/>
                </a:lnTo>
                <a:lnTo>
                  <a:pt x="1076" y="684"/>
                </a:lnTo>
                <a:lnTo>
                  <a:pt x="1076" y="684"/>
                </a:lnTo>
                <a:lnTo>
                  <a:pt x="1114" y="609"/>
                </a:lnTo>
                <a:lnTo>
                  <a:pt x="1152" y="535"/>
                </a:lnTo>
                <a:lnTo>
                  <a:pt x="1152" y="535"/>
                </a:lnTo>
                <a:lnTo>
                  <a:pt x="1156" y="533"/>
                </a:lnTo>
                <a:lnTo>
                  <a:pt x="1160" y="532"/>
                </a:lnTo>
                <a:lnTo>
                  <a:pt x="1163" y="531"/>
                </a:lnTo>
                <a:lnTo>
                  <a:pt x="1166" y="528"/>
                </a:lnTo>
                <a:lnTo>
                  <a:pt x="1166" y="528"/>
                </a:lnTo>
                <a:lnTo>
                  <a:pt x="1176" y="511"/>
                </a:lnTo>
                <a:lnTo>
                  <a:pt x="1185" y="495"/>
                </a:lnTo>
                <a:lnTo>
                  <a:pt x="1207" y="464"/>
                </a:lnTo>
                <a:lnTo>
                  <a:pt x="1207" y="464"/>
                </a:lnTo>
                <a:lnTo>
                  <a:pt x="1220" y="412"/>
                </a:lnTo>
                <a:lnTo>
                  <a:pt x="1229" y="359"/>
                </a:lnTo>
                <a:lnTo>
                  <a:pt x="1233" y="332"/>
                </a:lnTo>
                <a:lnTo>
                  <a:pt x="1238" y="304"/>
                </a:lnTo>
                <a:lnTo>
                  <a:pt x="1240" y="277"/>
                </a:lnTo>
                <a:lnTo>
                  <a:pt x="1242" y="249"/>
                </a:lnTo>
                <a:lnTo>
                  <a:pt x="1243" y="223"/>
                </a:lnTo>
                <a:lnTo>
                  <a:pt x="1243" y="195"/>
                </a:lnTo>
                <a:lnTo>
                  <a:pt x="1241" y="168"/>
                </a:lnTo>
                <a:lnTo>
                  <a:pt x="1239" y="142"/>
                </a:lnTo>
                <a:lnTo>
                  <a:pt x="1236" y="116"/>
                </a:lnTo>
                <a:lnTo>
                  <a:pt x="1230" y="90"/>
                </a:lnTo>
                <a:lnTo>
                  <a:pt x="1224" y="65"/>
                </a:lnTo>
                <a:lnTo>
                  <a:pt x="1216" y="41"/>
                </a:lnTo>
                <a:lnTo>
                  <a:pt x="1216" y="41"/>
                </a:lnTo>
                <a:lnTo>
                  <a:pt x="1210" y="54"/>
                </a:lnTo>
                <a:lnTo>
                  <a:pt x="1205" y="66"/>
                </a:lnTo>
                <a:lnTo>
                  <a:pt x="1196" y="92"/>
                </a:lnTo>
                <a:lnTo>
                  <a:pt x="1188" y="119"/>
                </a:lnTo>
                <a:lnTo>
                  <a:pt x="1181" y="143"/>
                </a:lnTo>
                <a:lnTo>
                  <a:pt x="1181" y="143"/>
                </a:lnTo>
                <a:lnTo>
                  <a:pt x="1176" y="154"/>
                </a:lnTo>
                <a:lnTo>
                  <a:pt x="1169" y="164"/>
                </a:lnTo>
                <a:lnTo>
                  <a:pt x="1157" y="183"/>
                </a:lnTo>
                <a:lnTo>
                  <a:pt x="1157" y="183"/>
                </a:lnTo>
                <a:lnTo>
                  <a:pt x="1155" y="187"/>
                </a:lnTo>
                <a:lnTo>
                  <a:pt x="1154" y="192"/>
                </a:lnTo>
                <a:lnTo>
                  <a:pt x="1153" y="196"/>
                </a:lnTo>
                <a:lnTo>
                  <a:pt x="1152" y="199"/>
                </a:lnTo>
                <a:lnTo>
                  <a:pt x="1152" y="199"/>
                </a:lnTo>
                <a:lnTo>
                  <a:pt x="1147" y="206"/>
                </a:lnTo>
                <a:lnTo>
                  <a:pt x="1141" y="212"/>
                </a:lnTo>
                <a:lnTo>
                  <a:pt x="1136" y="217"/>
                </a:lnTo>
                <a:lnTo>
                  <a:pt x="1131" y="224"/>
                </a:lnTo>
                <a:lnTo>
                  <a:pt x="1131" y="224"/>
                </a:lnTo>
                <a:lnTo>
                  <a:pt x="1101" y="270"/>
                </a:lnTo>
                <a:lnTo>
                  <a:pt x="1101" y="270"/>
                </a:lnTo>
                <a:lnTo>
                  <a:pt x="1091" y="285"/>
                </a:lnTo>
                <a:lnTo>
                  <a:pt x="1082" y="301"/>
                </a:lnTo>
                <a:lnTo>
                  <a:pt x="1074" y="316"/>
                </a:lnTo>
                <a:lnTo>
                  <a:pt x="1066" y="332"/>
                </a:lnTo>
                <a:lnTo>
                  <a:pt x="1066" y="332"/>
                </a:lnTo>
                <a:lnTo>
                  <a:pt x="1053" y="349"/>
                </a:lnTo>
                <a:lnTo>
                  <a:pt x="1041" y="366"/>
                </a:lnTo>
                <a:lnTo>
                  <a:pt x="1029" y="384"/>
                </a:lnTo>
                <a:lnTo>
                  <a:pt x="1017" y="404"/>
                </a:lnTo>
                <a:lnTo>
                  <a:pt x="996" y="442"/>
                </a:lnTo>
                <a:lnTo>
                  <a:pt x="984" y="461"/>
                </a:lnTo>
                <a:lnTo>
                  <a:pt x="972" y="480"/>
                </a:lnTo>
                <a:lnTo>
                  <a:pt x="972" y="480"/>
                </a:lnTo>
                <a:lnTo>
                  <a:pt x="973" y="482"/>
                </a:lnTo>
                <a:lnTo>
                  <a:pt x="973" y="484"/>
                </a:lnTo>
                <a:lnTo>
                  <a:pt x="972" y="487"/>
                </a:lnTo>
                <a:lnTo>
                  <a:pt x="971" y="490"/>
                </a:lnTo>
                <a:lnTo>
                  <a:pt x="970" y="493"/>
                </a:lnTo>
                <a:lnTo>
                  <a:pt x="971" y="496"/>
                </a:lnTo>
                <a:lnTo>
                  <a:pt x="971" y="496"/>
                </a:lnTo>
                <a:lnTo>
                  <a:pt x="947" y="533"/>
                </a:lnTo>
                <a:lnTo>
                  <a:pt x="922" y="572"/>
                </a:lnTo>
                <a:lnTo>
                  <a:pt x="910" y="591"/>
                </a:lnTo>
                <a:lnTo>
                  <a:pt x="899" y="610"/>
                </a:lnTo>
                <a:lnTo>
                  <a:pt x="889" y="631"/>
                </a:lnTo>
                <a:lnTo>
                  <a:pt x="880" y="650"/>
                </a:lnTo>
                <a:lnTo>
                  <a:pt x="880" y="650"/>
                </a:lnTo>
                <a:lnTo>
                  <a:pt x="884" y="669"/>
                </a:lnTo>
                <a:lnTo>
                  <a:pt x="890" y="686"/>
                </a:lnTo>
                <a:lnTo>
                  <a:pt x="896" y="703"/>
                </a:lnTo>
                <a:lnTo>
                  <a:pt x="902" y="720"/>
                </a:lnTo>
                <a:lnTo>
                  <a:pt x="902" y="720"/>
                </a:lnTo>
                <a:lnTo>
                  <a:pt x="909" y="752"/>
                </a:lnTo>
                <a:lnTo>
                  <a:pt x="913" y="783"/>
                </a:lnTo>
                <a:lnTo>
                  <a:pt x="917" y="814"/>
                </a:lnTo>
                <a:lnTo>
                  <a:pt x="919" y="845"/>
                </a:lnTo>
                <a:lnTo>
                  <a:pt x="919" y="877"/>
                </a:lnTo>
                <a:lnTo>
                  <a:pt x="918" y="908"/>
                </a:lnTo>
                <a:lnTo>
                  <a:pt x="914" y="971"/>
                </a:lnTo>
                <a:lnTo>
                  <a:pt x="910" y="1036"/>
                </a:lnTo>
                <a:lnTo>
                  <a:pt x="908" y="1069"/>
                </a:lnTo>
                <a:lnTo>
                  <a:pt x="907" y="1103"/>
                </a:lnTo>
                <a:lnTo>
                  <a:pt x="907" y="1136"/>
                </a:lnTo>
                <a:lnTo>
                  <a:pt x="908" y="1171"/>
                </a:lnTo>
                <a:lnTo>
                  <a:pt x="910" y="1207"/>
                </a:lnTo>
                <a:lnTo>
                  <a:pt x="913" y="1242"/>
                </a:lnTo>
                <a:lnTo>
                  <a:pt x="913" y="1242"/>
                </a:lnTo>
                <a:lnTo>
                  <a:pt x="936" y="1140"/>
                </a:lnTo>
                <a:lnTo>
                  <a:pt x="947" y="1091"/>
                </a:lnTo>
                <a:lnTo>
                  <a:pt x="958" y="1043"/>
                </a:lnTo>
                <a:lnTo>
                  <a:pt x="971" y="996"/>
                </a:lnTo>
                <a:lnTo>
                  <a:pt x="985" y="950"/>
                </a:lnTo>
                <a:lnTo>
                  <a:pt x="999" y="903"/>
                </a:lnTo>
                <a:lnTo>
                  <a:pt x="1015" y="857"/>
                </a:lnTo>
                <a:lnTo>
                  <a:pt x="1015" y="857"/>
                </a:lnTo>
                <a:lnTo>
                  <a:pt x="1017" y="854"/>
                </a:lnTo>
                <a:lnTo>
                  <a:pt x="1016" y="852"/>
                </a:lnTo>
                <a:lnTo>
                  <a:pt x="1014" y="850"/>
                </a:lnTo>
                <a:lnTo>
                  <a:pt x="1014" y="849"/>
                </a:lnTo>
                <a:lnTo>
                  <a:pt x="1013" y="848"/>
                </a:lnTo>
                <a:lnTo>
                  <a:pt x="1013" y="848"/>
                </a:lnTo>
                <a:lnTo>
                  <a:pt x="1018" y="849"/>
                </a:lnTo>
                <a:lnTo>
                  <a:pt x="1020" y="848"/>
                </a:lnTo>
                <a:lnTo>
                  <a:pt x="1020" y="844"/>
                </a:lnTo>
                <a:lnTo>
                  <a:pt x="1020" y="844"/>
                </a:lnTo>
                <a:lnTo>
                  <a:pt x="1030" y="821"/>
                </a:lnTo>
                <a:lnTo>
                  <a:pt x="1034" y="809"/>
                </a:lnTo>
                <a:lnTo>
                  <a:pt x="1039" y="798"/>
                </a:lnTo>
                <a:lnTo>
                  <a:pt x="1039" y="798"/>
                </a:lnTo>
                <a:lnTo>
                  <a:pt x="1038" y="797"/>
                </a:lnTo>
                <a:lnTo>
                  <a:pt x="1038" y="796"/>
                </a:lnTo>
                <a:lnTo>
                  <a:pt x="1036" y="798"/>
                </a:lnTo>
                <a:lnTo>
                  <a:pt x="1035" y="800"/>
                </a:lnTo>
                <a:lnTo>
                  <a:pt x="1035" y="800"/>
                </a:lnTo>
                <a:lnTo>
                  <a:pt x="1034" y="798"/>
                </a:lnTo>
                <a:lnTo>
                  <a:pt x="1034" y="798"/>
                </a:lnTo>
                <a:lnTo>
                  <a:pt x="1034" y="796"/>
                </a:lnTo>
                <a:lnTo>
                  <a:pt x="1035" y="794"/>
                </a:lnTo>
                <a:lnTo>
                  <a:pt x="1039" y="793"/>
                </a:lnTo>
                <a:lnTo>
                  <a:pt x="1042" y="792"/>
                </a:lnTo>
                <a:lnTo>
                  <a:pt x="1042" y="791"/>
                </a:lnTo>
                <a:lnTo>
                  <a:pt x="1042" y="789"/>
                </a:lnTo>
                <a:lnTo>
                  <a:pt x="1042" y="789"/>
                </a:lnTo>
                <a:close/>
                <a:moveTo>
                  <a:pt x="1666" y="178"/>
                </a:moveTo>
                <a:lnTo>
                  <a:pt x="1666" y="178"/>
                </a:lnTo>
                <a:lnTo>
                  <a:pt x="1650" y="190"/>
                </a:lnTo>
                <a:lnTo>
                  <a:pt x="1634" y="201"/>
                </a:lnTo>
                <a:lnTo>
                  <a:pt x="1617" y="212"/>
                </a:lnTo>
                <a:lnTo>
                  <a:pt x="1599" y="222"/>
                </a:lnTo>
                <a:lnTo>
                  <a:pt x="1599" y="222"/>
                </a:lnTo>
                <a:lnTo>
                  <a:pt x="1572" y="231"/>
                </a:lnTo>
                <a:lnTo>
                  <a:pt x="1545" y="242"/>
                </a:lnTo>
                <a:lnTo>
                  <a:pt x="1520" y="254"/>
                </a:lnTo>
                <a:lnTo>
                  <a:pt x="1496" y="264"/>
                </a:lnTo>
                <a:lnTo>
                  <a:pt x="1471" y="277"/>
                </a:lnTo>
                <a:lnTo>
                  <a:pt x="1449" y="290"/>
                </a:lnTo>
                <a:lnTo>
                  <a:pt x="1426" y="303"/>
                </a:lnTo>
                <a:lnTo>
                  <a:pt x="1405" y="316"/>
                </a:lnTo>
                <a:lnTo>
                  <a:pt x="1405" y="316"/>
                </a:lnTo>
                <a:lnTo>
                  <a:pt x="1374" y="337"/>
                </a:lnTo>
                <a:lnTo>
                  <a:pt x="1344" y="360"/>
                </a:lnTo>
                <a:lnTo>
                  <a:pt x="1287" y="407"/>
                </a:lnTo>
                <a:lnTo>
                  <a:pt x="1287" y="407"/>
                </a:lnTo>
                <a:lnTo>
                  <a:pt x="1259" y="431"/>
                </a:lnTo>
                <a:lnTo>
                  <a:pt x="1245" y="443"/>
                </a:lnTo>
                <a:lnTo>
                  <a:pt x="1232" y="457"/>
                </a:lnTo>
                <a:lnTo>
                  <a:pt x="1221" y="470"/>
                </a:lnTo>
                <a:lnTo>
                  <a:pt x="1209" y="485"/>
                </a:lnTo>
                <a:lnTo>
                  <a:pt x="1198" y="500"/>
                </a:lnTo>
                <a:lnTo>
                  <a:pt x="1187" y="515"/>
                </a:lnTo>
                <a:lnTo>
                  <a:pt x="1187" y="515"/>
                </a:lnTo>
                <a:lnTo>
                  <a:pt x="1167" y="547"/>
                </a:lnTo>
                <a:lnTo>
                  <a:pt x="1147" y="577"/>
                </a:lnTo>
                <a:lnTo>
                  <a:pt x="1147" y="577"/>
                </a:lnTo>
                <a:lnTo>
                  <a:pt x="1139" y="589"/>
                </a:lnTo>
                <a:lnTo>
                  <a:pt x="1133" y="602"/>
                </a:lnTo>
                <a:lnTo>
                  <a:pt x="1120" y="629"/>
                </a:lnTo>
                <a:lnTo>
                  <a:pt x="1099" y="681"/>
                </a:lnTo>
                <a:lnTo>
                  <a:pt x="1099" y="681"/>
                </a:lnTo>
                <a:lnTo>
                  <a:pt x="1087" y="710"/>
                </a:lnTo>
                <a:lnTo>
                  <a:pt x="1075" y="740"/>
                </a:lnTo>
                <a:lnTo>
                  <a:pt x="1055" y="799"/>
                </a:lnTo>
                <a:lnTo>
                  <a:pt x="1033" y="858"/>
                </a:lnTo>
                <a:lnTo>
                  <a:pt x="1012" y="918"/>
                </a:lnTo>
                <a:lnTo>
                  <a:pt x="1012" y="918"/>
                </a:lnTo>
                <a:lnTo>
                  <a:pt x="999" y="952"/>
                </a:lnTo>
                <a:lnTo>
                  <a:pt x="988" y="986"/>
                </a:lnTo>
                <a:lnTo>
                  <a:pt x="978" y="1021"/>
                </a:lnTo>
                <a:lnTo>
                  <a:pt x="968" y="1058"/>
                </a:lnTo>
                <a:lnTo>
                  <a:pt x="950" y="1130"/>
                </a:lnTo>
                <a:lnTo>
                  <a:pt x="932" y="1203"/>
                </a:lnTo>
                <a:lnTo>
                  <a:pt x="932" y="1203"/>
                </a:lnTo>
                <a:lnTo>
                  <a:pt x="933" y="1209"/>
                </a:lnTo>
                <a:lnTo>
                  <a:pt x="933" y="1215"/>
                </a:lnTo>
                <a:lnTo>
                  <a:pt x="930" y="1227"/>
                </a:lnTo>
                <a:lnTo>
                  <a:pt x="929" y="1233"/>
                </a:lnTo>
                <a:lnTo>
                  <a:pt x="928" y="1239"/>
                </a:lnTo>
                <a:lnTo>
                  <a:pt x="928" y="1244"/>
                </a:lnTo>
                <a:lnTo>
                  <a:pt x="929" y="1250"/>
                </a:lnTo>
                <a:lnTo>
                  <a:pt x="929" y="1250"/>
                </a:lnTo>
                <a:lnTo>
                  <a:pt x="935" y="1236"/>
                </a:lnTo>
                <a:lnTo>
                  <a:pt x="939" y="1222"/>
                </a:lnTo>
                <a:lnTo>
                  <a:pt x="942" y="1215"/>
                </a:lnTo>
                <a:lnTo>
                  <a:pt x="947" y="1210"/>
                </a:lnTo>
                <a:lnTo>
                  <a:pt x="951" y="1206"/>
                </a:lnTo>
                <a:lnTo>
                  <a:pt x="956" y="1201"/>
                </a:lnTo>
                <a:lnTo>
                  <a:pt x="956" y="1201"/>
                </a:lnTo>
                <a:lnTo>
                  <a:pt x="974" y="1172"/>
                </a:lnTo>
                <a:lnTo>
                  <a:pt x="993" y="1142"/>
                </a:lnTo>
                <a:lnTo>
                  <a:pt x="1013" y="1115"/>
                </a:lnTo>
                <a:lnTo>
                  <a:pt x="1023" y="1102"/>
                </a:lnTo>
                <a:lnTo>
                  <a:pt x="1033" y="1090"/>
                </a:lnTo>
                <a:lnTo>
                  <a:pt x="1033" y="1090"/>
                </a:lnTo>
                <a:lnTo>
                  <a:pt x="1045" y="1077"/>
                </a:lnTo>
                <a:lnTo>
                  <a:pt x="1057" y="1065"/>
                </a:lnTo>
                <a:lnTo>
                  <a:pt x="1071" y="1053"/>
                </a:lnTo>
                <a:lnTo>
                  <a:pt x="1082" y="1040"/>
                </a:lnTo>
                <a:lnTo>
                  <a:pt x="1082" y="1040"/>
                </a:lnTo>
                <a:lnTo>
                  <a:pt x="1105" y="1013"/>
                </a:lnTo>
                <a:lnTo>
                  <a:pt x="1117" y="1000"/>
                </a:lnTo>
                <a:lnTo>
                  <a:pt x="1129" y="988"/>
                </a:lnTo>
                <a:lnTo>
                  <a:pt x="1129" y="988"/>
                </a:lnTo>
                <a:lnTo>
                  <a:pt x="1168" y="956"/>
                </a:lnTo>
                <a:lnTo>
                  <a:pt x="1210" y="924"/>
                </a:lnTo>
                <a:lnTo>
                  <a:pt x="1230" y="909"/>
                </a:lnTo>
                <a:lnTo>
                  <a:pt x="1253" y="895"/>
                </a:lnTo>
                <a:lnTo>
                  <a:pt x="1275" y="881"/>
                </a:lnTo>
                <a:lnTo>
                  <a:pt x="1298" y="868"/>
                </a:lnTo>
                <a:lnTo>
                  <a:pt x="1321" y="857"/>
                </a:lnTo>
                <a:lnTo>
                  <a:pt x="1347" y="846"/>
                </a:lnTo>
                <a:lnTo>
                  <a:pt x="1372" y="837"/>
                </a:lnTo>
                <a:lnTo>
                  <a:pt x="1398" y="829"/>
                </a:lnTo>
                <a:lnTo>
                  <a:pt x="1426" y="822"/>
                </a:lnTo>
                <a:lnTo>
                  <a:pt x="1454" y="818"/>
                </a:lnTo>
                <a:lnTo>
                  <a:pt x="1484" y="815"/>
                </a:lnTo>
                <a:lnTo>
                  <a:pt x="1515" y="814"/>
                </a:lnTo>
                <a:lnTo>
                  <a:pt x="1515" y="814"/>
                </a:lnTo>
                <a:lnTo>
                  <a:pt x="1518" y="783"/>
                </a:lnTo>
                <a:lnTo>
                  <a:pt x="1524" y="753"/>
                </a:lnTo>
                <a:lnTo>
                  <a:pt x="1529" y="723"/>
                </a:lnTo>
                <a:lnTo>
                  <a:pt x="1535" y="693"/>
                </a:lnTo>
                <a:lnTo>
                  <a:pt x="1542" y="664"/>
                </a:lnTo>
                <a:lnTo>
                  <a:pt x="1550" y="634"/>
                </a:lnTo>
                <a:lnTo>
                  <a:pt x="1568" y="572"/>
                </a:lnTo>
                <a:lnTo>
                  <a:pt x="1568" y="572"/>
                </a:lnTo>
                <a:lnTo>
                  <a:pt x="1579" y="536"/>
                </a:lnTo>
                <a:lnTo>
                  <a:pt x="1592" y="501"/>
                </a:lnTo>
                <a:lnTo>
                  <a:pt x="1618" y="431"/>
                </a:lnTo>
                <a:lnTo>
                  <a:pt x="1618" y="431"/>
                </a:lnTo>
                <a:lnTo>
                  <a:pt x="1625" y="413"/>
                </a:lnTo>
                <a:lnTo>
                  <a:pt x="1633" y="394"/>
                </a:lnTo>
                <a:lnTo>
                  <a:pt x="1650" y="358"/>
                </a:lnTo>
                <a:lnTo>
                  <a:pt x="1668" y="320"/>
                </a:lnTo>
                <a:lnTo>
                  <a:pt x="1684" y="283"/>
                </a:lnTo>
                <a:lnTo>
                  <a:pt x="1691" y="263"/>
                </a:lnTo>
                <a:lnTo>
                  <a:pt x="1697" y="244"/>
                </a:lnTo>
                <a:lnTo>
                  <a:pt x="1701" y="225"/>
                </a:lnTo>
                <a:lnTo>
                  <a:pt x="1705" y="206"/>
                </a:lnTo>
                <a:lnTo>
                  <a:pt x="1707" y="186"/>
                </a:lnTo>
                <a:lnTo>
                  <a:pt x="1707" y="166"/>
                </a:lnTo>
                <a:lnTo>
                  <a:pt x="1705" y="147"/>
                </a:lnTo>
                <a:lnTo>
                  <a:pt x="1699" y="126"/>
                </a:lnTo>
                <a:lnTo>
                  <a:pt x="1699" y="126"/>
                </a:lnTo>
                <a:lnTo>
                  <a:pt x="1699" y="124"/>
                </a:lnTo>
                <a:lnTo>
                  <a:pt x="1698" y="124"/>
                </a:lnTo>
                <a:lnTo>
                  <a:pt x="1698" y="124"/>
                </a:lnTo>
                <a:lnTo>
                  <a:pt x="1695" y="132"/>
                </a:lnTo>
                <a:lnTo>
                  <a:pt x="1691" y="139"/>
                </a:lnTo>
                <a:lnTo>
                  <a:pt x="1682" y="151"/>
                </a:lnTo>
                <a:lnTo>
                  <a:pt x="1674" y="164"/>
                </a:lnTo>
                <a:lnTo>
                  <a:pt x="1669" y="170"/>
                </a:lnTo>
                <a:lnTo>
                  <a:pt x="1666" y="178"/>
                </a:lnTo>
                <a:lnTo>
                  <a:pt x="1666" y="178"/>
                </a:lnTo>
                <a:close/>
                <a:moveTo>
                  <a:pt x="1717" y="151"/>
                </a:moveTo>
                <a:lnTo>
                  <a:pt x="1717" y="151"/>
                </a:lnTo>
                <a:lnTo>
                  <a:pt x="1720" y="170"/>
                </a:lnTo>
                <a:lnTo>
                  <a:pt x="1720" y="188"/>
                </a:lnTo>
                <a:lnTo>
                  <a:pt x="1718" y="206"/>
                </a:lnTo>
                <a:lnTo>
                  <a:pt x="1716" y="223"/>
                </a:lnTo>
                <a:lnTo>
                  <a:pt x="1713" y="240"/>
                </a:lnTo>
                <a:lnTo>
                  <a:pt x="1709" y="256"/>
                </a:lnTo>
                <a:lnTo>
                  <a:pt x="1703" y="272"/>
                </a:lnTo>
                <a:lnTo>
                  <a:pt x="1698" y="287"/>
                </a:lnTo>
                <a:lnTo>
                  <a:pt x="1685" y="318"/>
                </a:lnTo>
                <a:lnTo>
                  <a:pt x="1670" y="347"/>
                </a:lnTo>
                <a:lnTo>
                  <a:pt x="1655" y="377"/>
                </a:lnTo>
                <a:lnTo>
                  <a:pt x="1641" y="407"/>
                </a:lnTo>
                <a:lnTo>
                  <a:pt x="1641" y="407"/>
                </a:lnTo>
                <a:lnTo>
                  <a:pt x="1632" y="430"/>
                </a:lnTo>
                <a:lnTo>
                  <a:pt x="1623" y="454"/>
                </a:lnTo>
                <a:lnTo>
                  <a:pt x="1607" y="503"/>
                </a:lnTo>
                <a:lnTo>
                  <a:pt x="1607" y="503"/>
                </a:lnTo>
                <a:lnTo>
                  <a:pt x="1581" y="580"/>
                </a:lnTo>
                <a:lnTo>
                  <a:pt x="1570" y="620"/>
                </a:lnTo>
                <a:lnTo>
                  <a:pt x="1558" y="660"/>
                </a:lnTo>
                <a:lnTo>
                  <a:pt x="1547" y="700"/>
                </a:lnTo>
                <a:lnTo>
                  <a:pt x="1539" y="742"/>
                </a:lnTo>
                <a:lnTo>
                  <a:pt x="1531" y="785"/>
                </a:lnTo>
                <a:lnTo>
                  <a:pt x="1526" y="829"/>
                </a:lnTo>
                <a:lnTo>
                  <a:pt x="1526" y="829"/>
                </a:lnTo>
                <a:lnTo>
                  <a:pt x="1498" y="830"/>
                </a:lnTo>
                <a:lnTo>
                  <a:pt x="1470" y="831"/>
                </a:lnTo>
                <a:lnTo>
                  <a:pt x="1417" y="833"/>
                </a:lnTo>
                <a:lnTo>
                  <a:pt x="1417" y="833"/>
                </a:lnTo>
                <a:lnTo>
                  <a:pt x="1391" y="842"/>
                </a:lnTo>
                <a:lnTo>
                  <a:pt x="1365" y="851"/>
                </a:lnTo>
                <a:lnTo>
                  <a:pt x="1339" y="862"/>
                </a:lnTo>
                <a:lnTo>
                  <a:pt x="1315" y="874"/>
                </a:lnTo>
                <a:lnTo>
                  <a:pt x="1291" y="887"/>
                </a:lnTo>
                <a:lnTo>
                  <a:pt x="1268" y="899"/>
                </a:lnTo>
                <a:lnTo>
                  <a:pt x="1245" y="913"/>
                </a:lnTo>
                <a:lnTo>
                  <a:pt x="1223" y="927"/>
                </a:lnTo>
                <a:lnTo>
                  <a:pt x="1223" y="927"/>
                </a:lnTo>
                <a:lnTo>
                  <a:pt x="1207" y="940"/>
                </a:lnTo>
                <a:lnTo>
                  <a:pt x="1192" y="954"/>
                </a:lnTo>
                <a:lnTo>
                  <a:pt x="1165" y="980"/>
                </a:lnTo>
                <a:lnTo>
                  <a:pt x="1165" y="980"/>
                </a:lnTo>
                <a:lnTo>
                  <a:pt x="1154" y="987"/>
                </a:lnTo>
                <a:lnTo>
                  <a:pt x="1145" y="995"/>
                </a:lnTo>
                <a:lnTo>
                  <a:pt x="1135" y="1001"/>
                </a:lnTo>
                <a:lnTo>
                  <a:pt x="1125" y="1010"/>
                </a:lnTo>
                <a:lnTo>
                  <a:pt x="1125" y="1010"/>
                </a:lnTo>
                <a:lnTo>
                  <a:pt x="1117" y="1018"/>
                </a:lnTo>
                <a:lnTo>
                  <a:pt x="1108" y="1028"/>
                </a:lnTo>
                <a:lnTo>
                  <a:pt x="1091" y="1047"/>
                </a:lnTo>
                <a:lnTo>
                  <a:pt x="1091" y="1047"/>
                </a:lnTo>
                <a:lnTo>
                  <a:pt x="1056" y="1082"/>
                </a:lnTo>
                <a:lnTo>
                  <a:pt x="1039" y="1101"/>
                </a:lnTo>
                <a:lnTo>
                  <a:pt x="1023" y="1120"/>
                </a:lnTo>
                <a:lnTo>
                  <a:pt x="1023" y="1120"/>
                </a:lnTo>
                <a:lnTo>
                  <a:pt x="1008" y="1140"/>
                </a:lnTo>
                <a:lnTo>
                  <a:pt x="993" y="1161"/>
                </a:lnTo>
                <a:lnTo>
                  <a:pt x="979" y="1182"/>
                </a:lnTo>
                <a:lnTo>
                  <a:pt x="965" y="1205"/>
                </a:lnTo>
                <a:lnTo>
                  <a:pt x="952" y="1226"/>
                </a:lnTo>
                <a:lnTo>
                  <a:pt x="940" y="1250"/>
                </a:lnTo>
                <a:lnTo>
                  <a:pt x="928" y="1272"/>
                </a:lnTo>
                <a:lnTo>
                  <a:pt x="918" y="1296"/>
                </a:lnTo>
                <a:lnTo>
                  <a:pt x="918" y="1296"/>
                </a:lnTo>
                <a:lnTo>
                  <a:pt x="923" y="1290"/>
                </a:lnTo>
                <a:lnTo>
                  <a:pt x="928" y="1284"/>
                </a:lnTo>
                <a:lnTo>
                  <a:pt x="933" y="1275"/>
                </a:lnTo>
                <a:lnTo>
                  <a:pt x="937" y="1268"/>
                </a:lnTo>
                <a:lnTo>
                  <a:pt x="944" y="1251"/>
                </a:lnTo>
                <a:lnTo>
                  <a:pt x="953" y="1233"/>
                </a:lnTo>
                <a:lnTo>
                  <a:pt x="953" y="1233"/>
                </a:lnTo>
                <a:lnTo>
                  <a:pt x="959" y="1225"/>
                </a:lnTo>
                <a:lnTo>
                  <a:pt x="967" y="1216"/>
                </a:lnTo>
                <a:lnTo>
                  <a:pt x="975" y="1208"/>
                </a:lnTo>
                <a:lnTo>
                  <a:pt x="983" y="1200"/>
                </a:lnTo>
                <a:lnTo>
                  <a:pt x="983" y="1200"/>
                </a:lnTo>
                <a:lnTo>
                  <a:pt x="998" y="1179"/>
                </a:lnTo>
                <a:lnTo>
                  <a:pt x="1013" y="1157"/>
                </a:lnTo>
                <a:lnTo>
                  <a:pt x="1013" y="1157"/>
                </a:lnTo>
                <a:lnTo>
                  <a:pt x="1020" y="1147"/>
                </a:lnTo>
                <a:lnTo>
                  <a:pt x="1028" y="1136"/>
                </a:lnTo>
                <a:lnTo>
                  <a:pt x="1032" y="1131"/>
                </a:lnTo>
                <a:lnTo>
                  <a:pt x="1036" y="1126"/>
                </a:lnTo>
                <a:lnTo>
                  <a:pt x="1042" y="1123"/>
                </a:lnTo>
                <a:lnTo>
                  <a:pt x="1047" y="1121"/>
                </a:lnTo>
                <a:lnTo>
                  <a:pt x="1047" y="1121"/>
                </a:lnTo>
                <a:lnTo>
                  <a:pt x="1038" y="1138"/>
                </a:lnTo>
                <a:lnTo>
                  <a:pt x="1027" y="1153"/>
                </a:lnTo>
                <a:lnTo>
                  <a:pt x="1003" y="1184"/>
                </a:lnTo>
                <a:lnTo>
                  <a:pt x="980" y="1214"/>
                </a:lnTo>
                <a:lnTo>
                  <a:pt x="969" y="1230"/>
                </a:lnTo>
                <a:lnTo>
                  <a:pt x="960" y="1246"/>
                </a:lnTo>
                <a:lnTo>
                  <a:pt x="960" y="1246"/>
                </a:lnTo>
                <a:lnTo>
                  <a:pt x="954" y="1257"/>
                </a:lnTo>
                <a:lnTo>
                  <a:pt x="949" y="1270"/>
                </a:lnTo>
                <a:lnTo>
                  <a:pt x="943" y="1282"/>
                </a:lnTo>
                <a:lnTo>
                  <a:pt x="940" y="1294"/>
                </a:lnTo>
                <a:lnTo>
                  <a:pt x="940" y="1294"/>
                </a:lnTo>
                <a:lnTo>
                  <a:pt x="945" y="1293"/>
                </a:lnTo>
                <a:lnTo>
                  <a:pt x="951" y="1292"/>
                </a:lnTo>
                <a:lnTo>
                  <a:pt x="956" y="1291"/>
                </a:lnTo>
                <a:lnTo>
                  <a:pt x="961" y="1290"/>
                </a:lnTo>
                <a:lnTo>
                  <a:pt x="961" y="1290"/>
                </a:lnTo>
                <a:lnTo>
                  <a:pt x="1012" y="1221"/>
                </a:lnTo>
                <a:lnTo>
                  <a:pt x="1038" y="1186"/>
                </a:lnTo>
                <a:lnTo>
                  <a:pt x="1064" y="1152"/>
                </a:lnTo>
                <a:lnTo>
                  <a:pt x="1091" y="1118"/>
                </a:lnTo>
                <a:lnTo>
                  <a:pt x="1119" y="1086"/>
                </a:lnTo>
                <a:lnTo>
                  <a:pt x="1147" y="1055"/>
                </a:lnTo>
                <a:lnTo>
                  <a:pt x="1177" y="1024"/>
                </a:lnTo>
                <a:lnTo>
                  <a:pt x="1177" y="1024"/>
                </a:lnTo>
                <a:lnTo>
                  <a:pt x="1181" y="1024"/>
                </a:lnTo>
                <a:lnTo>
                  <a:pt x="1184" y="1023"/>
                </a:lnTo>
                <a:lnTo>
                  <a:pt x="1190" y="1020"/>
                </a:lnTo>
                <a:lnTo>
                  <a:pt x="1190" y="1020"/>
                </a:lnTo>
                <a:lnTo>
                  <a:pt x="1220" y="995"/>
                </a:lnTo>
                <a:lnTo>
                  <a:pt x="1251" y="969"/>
                </a:lnTo>
                <a:lnTo>
                  <a:pt x="1284" y="943"/>
                </a:lnTo>
                <a:lnTo>
                  <a:pt x="1317" y="919"/>
                </a:lnTo>
                <a:lnTo>
                  <a:pt x="1317" y="919"/>
                </a:lnTo>
                <a:lnTo>
                  <a:pt x="1338" y="905"/>
                </a:lnTo>
                <a:lnTo>
                  <a:pt x="1360" y="892"/>
                </a:lnTo>
                <a:lnTo>
                  <a:pt x="1381" y="880"/>
                </a:lnTo>
                <a:lnTo>
                  <a:pt x="1404" y="869"/>
                </a:lnTo>
                <a:lnTo>
                  <a:pt x="1428" y="861"/>
                </a:lnTo>
                <a:lnTo>
                  <a:pt x="1441" y="858"/>
                </a:lnTo>
                <a:lnTo>
                  <a:pt x="1454" y="854"/>
                </a:lnTo>
                <a:lnTo>
                  <a:pt x="1468" y="851"/>
                </a:lnTo>
                <a:lnTo>
                  <a:pt x="1482" y="850"/>
                </a:lnTo>
                <a:lnTo>
                  <a:pt x="1496" y="848"/>
                </a:lnTo>
                <a:lnTo>
                  <a:pt x="1511" y="848"/>
                </a:lnTo>
                <a:lnTo>
                  <a:pt x="1511" y="848"/>
                </a:lnTo>
                <a:lnTo>
                  <a:pt x="1524" y="848"/>
                </a:lnTo>
                <a:lnTo>
                  <a:pt x="1532" y="849"/>
                </a:lnTo>
                <a:lnTo>
                  <a:pt x="1541" y="849"/>
                </a:lnTo>
                <a:lnTo>
                  <a:pt x="1553" y="848"/>
                </a:lnTo>
                <a:lnTo>
                  <a:pt x="1553" y="848"/>
                </a:lnTo>
                <a:lnTo>
                  <a:pt x="1580" y="752"/>
                </a:lnTo>
                <a:lnTo>
                  <a:pt x="1609" y="656"/>
                </a:lnTo>
                <a:lnTo>
                  <a:pt x="1622" y="607"/>
                </a:lnTo>
                <a:lnTo>
                  <a:pt x="1635" y="559"/>
                </a:lnTo>
                <a:lnTo>
                  <a:pt x="1647" y="509"/>
                </a:lnTo>
                <a:lnTo>
                  <a:pt x="1656" y="456"/>
                </a:lnTo>
                <a:lnTo>
                  <a:pt x="1656" y="456"/>
                </a:lnTo>
                <a:lnTo>
                  <a:pt x="1659" y="453"/>
                </a:lnTo>
                <a:lnTo>
                  <a:pt x="1662" y="450"/>
                </a:lnTo>
                <a:lnTo>
                  <a:pt x="1664" y="446"/>
                </a:lnTo>
                <a:lnTo>
                  <a:pt x="1666" y="442"/>
                </a:lnTo>
                <a:lnTo>
                  <a:pt x="1666" y="442"/>
                </a:lnTo>
                <a:lnTo>
                  <a:pt x="1672" y="424"/>
                </a:lnTo>
                <a:lnTo>
                  <a:pt x="1678" y="406"/>
                </a:lnTo>
                <a:lnTo>
                  <a:pt x="1682" y="387"/>
                </a:lnTo>
                <a:lnTo>
                  <a:pt x="1685" y="368"/>
                </a:lnTo>
                <a:lnTo>
                  <a:pt x="1694" y="330"/>
                </a:lnTo>
                <a:lnTo>
                  <a:pt x="1699" y="313"/>
                </a:lnTo>
                <a:lnTo>
                  <a:pt x="1705" y="294"/>
                </a:lnTo>
                <a:lnTo>
                  <a:pt x="1705" y="294"/>
                </a:lnTo>
                <a:lnTo>
                  <a:pt x="1707" y="291"/>
                </a:lnTo>
                <a:lnTo>
                  <a:pt x="1710" y="289"/>
                </a:lnTo>
                <a:lnTo>
                  <a:pt x="1712" y="286"/>
                </a:lnTo>
                <a:lnTo>
                  <a:pt x="1714" y="283"/>
                </a:lnTo>
                <a:lnTo>
                  <a:pt x="1714" y="283"/>
                </a:lnTo>
                <a:lnTo>
                  <a:pt x="1723" y="256"/>
                </a:lnTo>
                <a:lnTo>
                  <a:pt x="1730" y="229"/>
                </a:lnTo>
                <a:lnTo>
                  <a:pt x="1737" y="202"/>
                </a:lnTo>
                <a:lnTo>
                  <a:pt x="1744" y="178"/>
                </a:lnTo>
                <a:lnTo>
                  <a:pt x="1744" y="178"/>
                </a:lnTo>
                <a:lnTo>
                  <a:pt x="1751" y="162"/>
                </a:lnTo>
                <a:lnTo>
                  <a:pt x="1753" y="154"/>
                </a:lnTo>
                <a:lnTo>
                  <a:pt x="1753" y="150"/>
                </a:lnTo>
                <a:lnTo>
                  <a:pt x="1751" y="146"/>
                </a:lnTo>
                <a:lnTo>
                  <a:pt x="1751" y="146"/>
                </a:lnTo>
                <a:lnTo>
                  <a:pt x="1742" y="148"/>
                </a:lnTo>
                <a:lnTo>
                  <a:pt x="1735" y="150"/>
                </a:lnTo>
                <a:lnTo>
                  <a:pt x="1727" y="152"/>
                </a:lnTo>
                <a:lnTo>
                  <a:pt x="1723" y="152"/>
                </a:lnTo>
                <a:lnTo>
                  <a:pt x="1717" y="151"/>
                </a:lnTo>
                <a:lnTo>
                  <a:pt x="1717" y="151"/>
                </a:lnTo>
                <a:close/>
                <a:moveTo>
                  <a:pt x="1785" y="576"/>
                </a:moveTo>
                <a:lnTo>
                  <a:pt x="1785" y="576"/>
                </a:lnTo>
                <a:lnTo>
                  <a:pt x="1783" y="575"/>
                </a:lnTo>
                <a:lnTo>
                  <a:pt x="1782" y="575"/>
                </a:lnTo>
                <a:lnTo>
                  <a:pt x="1781" y="576"/>
                </a:lnTo>
                <a:lnTo>
                  <a:pt x="1781" y="577"/>
                </a:lnTo>
                <a:lnTo>
                  <a:pt x="1778" y="581"/>
                </a:lnTo>
                <a:lnTo>
                  <a:pt x="1776" y="587"/>
                </a:lnTo>
                <a:lnTo>
                  <a:pt x="1776" y="587"/>
                </a:lnTo>
                <a:lnTo>
                  <a:pt x="1781" y="556"/>
                </a:lnTo>
                <a:lnTo>
                  <a:pt x="1785" y="526"/>
                </a:lnTo>
                <a:lnTo>
                  <a:pt x="1798" y="464"/>
                </a:lnTo>
                <a:lnTo>
                  <a:pt x="1811" y="399"/>
                </a:lnTo>
                <a:lnTo>
                  <a:pt x="1822" y="334"/>
                </a:lnTo>
                <a:lnTo>
                  <a:pt x="1822" y="334"/>
                </a:lnTo>
                <a:lnTo>
                  <a:pt x="1827" y="327"/>
                </a:lnTo>
                <a:lnTo>
                  <a:pt x="1831" y="320"/>
                </a:lnTo>
                <a:lnTo>
                  <a:pt x="1831" y="320"/>
                </a:lnTo>
                <a:lnTo>
                  <a:pt x="1831" y="312"/>
                </a:lnTo>
                <a:lnTo>
                  <a:pt x="1833" y="303"/>
                </a:lnTo>
                <a:lnTo>
                  <a:pt x="1838" y="282"/>
                </a:lnTo>
                <a:lnTo>
                  <a:pt x="1844" y="260"/>
                </a:lnTo>
                <a:lnTo>
                  <a:pt x="1849" y="240"/>
                </a:lnTo>
                <a:lnTo>
                  <a:pt x="1849" y="240"/>
                </a:lnTo>
                <a:lnTo>
                  <a:pt x="1852" y="237"/>
                </a:lnTo>
                <a:lnTo>
                  <a:pt x="1854" y="232"/>
                </a:lnTo>
                <a:lnTo>
                  <a:pt x="1857" y="227"/>
                </a:lnTo>
                <a:lnTo>
                  <a:pt x="1858" y="222"/>
                </a:lnTo>
                <a:lnTo>
                  <a:pt x="1858" y="222"/>
                </a:lnTo>
                <a:lnTo>
                  <a:pt x="1853" y="217"/>
                </a:lnTo>
                <a:lnTo>
                  <a:pt x="1849" y="213"/>
                </a:lnTo>
                <a:lnTo>
                  <a:pt x="1844" y="211"/>
                </a:lnTo>
                <a:lnTo>
                  <a:pt x="1838" y="210"/>
                </a:lnTo>
                <a:lnTo>
                  <a:pt x="1838" y="210"/>
                </a:lnTo>
                <a:lnTo>
                  <a:pt x="1835" y="213"/>
                </a:lnTo>
                <a:lnTo>
                  <a:pt x="1832" y="216"/>
                </a:lnTo>
                <a:lnTo>
                  <a:pt x="1828" y="225"/>
                </a:lnTo>
                <a:lnTo>
                  <a:pt x="1824" y="236"/>
                </a:lnTo>
                <a:lnTo>
                  <a:pt x="1822" y="246"/>
                </a:lnTo>
                <a:lnTo>
                  <a:pt x="1820" y="257"/>
                </a:lnTo>
                <a:lnTo>
                  <a:pt x="1818" y="268"/>
                </a:lnTo>
                <a:lnTo>
                  <a:pt x="1815" y="277"/>
                </a:lnTo>
                <a:lnTo>
                  <a:pt x="1809" y="286"/>
                </a:lnTo>
                <a:lnTo>
                  <a:pt x="1809" y="286"/>
                </a:lnTo>
                <a:lnTo>
                  <a:pt x="1809" y="278"/>
                </a:lnTo>
                <a:lnTo>
                  <a:pt x="1809" y="271"/>
                </a:lnTo>
                <a:lnTo>
                  <a:pt x="1813" y="253"/>
                </a:lnTo>
                <a:lnTo>
                  <a:pt x="1817" y="233"/>
                </a:lnTo>
                <a:lnTo>
                  <a:pt x="1820" y="215"/>
                </a:lnTo>
                <a:lnTo>
                  <a:pt x="1820" y="215"/>
                </a:lnTo>
                <a:lnTo>
                  <a:pt x="1818" y="212"/>
                </a:lnTo>
                <a:lnTo>
                  <a:pt x="1816" y="209"/>
                </a:lnTo>
                <a:lnTo>
                  <a:pt x="1814" y="201"/>
                </a:lnTo>
                <a:lnTo>
                  <a:pt x="1813" y="194"/>
                </a:lnTo>
                <a:lnTo>
                  <a:pt x="1809" y="186"/>
                </a:lnTo>
                <a:lnTo>
                  <a:pt x="1809" y="186"/>
                </a:lnTo>
                <a:lnTo>
                  <a:pt x="1804" y="204"/>
                </a:lnTo>
                <a:lnTo>
                  <a:pt x="1800" y="223"/>
                </a:lnTo>
                <a:lnTo>
                  <a:pt x="1794" y="241"/>
                </a:lnTo>
                <a:lnTo>
                  <a:pt x="1791" y="248"/>
                </a:lnTo>
                <a:lnTo>
                  <a:pt x="1787" y="256"/>
                </a:lnTo>
                <a:lnTo>
                  <a:pt x="1787" y="256"/>
                </a:lnTo>
                <a:lnTo>
                  <a:pt x="1787" y="246"/>
                </a:lnTo>
                <a:lnTo>
                  <a:pt x="1788" y="237"/>
                </a:lnTo>
                <a:lnTo>
                  <a:pt x="1792" y="219"/>
                </a:lnTo>
                <a:lnTo>
                  <a:pt x="1796" y="202"/>
                </a:lnTo>
                <a:lnTo>
                  <a:pt x="1797" y="194"/>
                </a:lnTo>
                <a:lnTo>
                  <a:pt x="1798" y="186"/>
                </a:lnTo>
                <a:lnTo>
                  <a:pt x="1798" y="186"/>
                </a:lnTo>
                <a:lnTo>
                  <a:pt x="1794" y="191"/>
                </a:lnTo>
                <a:lnTo>
                  <a:pt x="1791" y="196"/>
                </a:lnTo>
                <a:lnTo>
                  <a:pt x="1789" y="207"/>
                </a:lnTo>
                <a:lnTo>
                  <a:pt x="1787" y="217"/>
                </a:lnTo>
                <a:lnTo>
                  <a:pt x="1785" y="229"/>
                </a:lnTo>
                <a:lnTo>
                  <a:pt x="1785" y="229"/>
                </a:lnTo>
                <a:lnTo>
                  <a:pt x="1771" y="272"/>
                </a:lnTo>
                <a:lnTo>
                  <a:pt x="1765" y="293"/>
                </a:lnTo>
                <a:lnTo>
                  <a:pt x="1760" y="315"/>
                </a:lnTo>
                <a:lnTo>
                  <a:pt x="1760" y="315"/>
                </a:lnTo>
                <a:lnTo>
                  <a:pt x="1758" y="324"/>
                </a:lnTo>
                <a:lnTo>
                  <a:pt x="1757" y="333"/>
                </a:lnTo>
                <a:lnTo>
                  <a:pt x="1756" y="336"/>
                </a:lnTo>
                <a:lnTo>
                  <a:pt x="1754" y="339"/>
                </a:lnTo>
                <a:lnTo>
                  <a:pt x="1752" y="342"/>
                </a:lnTo>
                <a:lnTo>
                  <a:pt x="1750" y="343"/>
                </a:lnTo>
                <a:lnTo>
                  <a:pt x="1750" y="343"/>
                </a:lnTo>
                <a:lnTo>
                  <a:pt x="1752" y="321"/>
                </a:lnTo>
                <a:lnTo>
                  <a:pt x="1756" y="300"/>
                </a:lnTo>
                <a:lnTo>
                  <a:pt x="1765" y="259"/>
                </a:lnTo>
                <a:lnTo>
                  <a:pt x="1775" y="217"/>
                </a:lnTo>
                <a:lnTo>
                  <a:pt x="1780" y="196"/>
                </a:lnTo>
                <a:lnTo>
                  <a:pt x="1783" y="173"/>
                </a:lnTo>
                <a:lnTo>
                  <a:pt x="1783" y="173"/>
                </a:lnTo>
                <a:lnTo>
                  <a:pt x="1776" y="164"/>
                </a:lnTo>
                <a:lnTo>
                  <a:pt x="1772" y="160"/>
                </a:lnTo>
                <a:lnTo>
                  <a:pt x="1767" y="156"/>
                </a:lnTo>
                <a:lnTo>
                  <a:pt x="1767" y="156"/>
                </a:lnTo>
                <a:lnTo>
                  <a:pt x="1753" y="197"/>
                </a:lnTo>
                <a:lnTo>
                  <a:pt x="1740" y="239"/>
                </a:lnTo>
                <a:lnTo>
                  <a:pt x="1714" y="323"/>
                </a:lnTo>
                <a:lnTo>
                  <a:pt x="1690" y="410"/>
                </a:lnTo>
                <a:lnTo>
                  <a:pt x="1666" y="497"/>
                </a:lnTo>
                <a:lnTo>
                  <a:pt x="1641" y="584"/>
                </a:lnTo>
                <a:lnTo>
                  <a:pt x="1617" y="670"/>
                </a:lnTo>
                <a:lnTo>
                  <a:pt x="1592" y="756"/>
                </a:lnTo>
                <a:lnTo>
                  <a:pt x="1578" y="799"/>
                </a:lnTo>
                <a:lnTo>
                  <a:pt x="1564" y="841"/>
                </a:lnTo>
                <a:lnTo>
                  <a:pt x="1564" y="841"/>
                </a:lnTo>
                <a:lnTo>
                  <a:pt x="1569" y="847"/>
                </a:lnTo>
                <a:lnTo>
                  <a:pt x="1574" y="851"/>
                </a:lnTo>
                <a:lnTo>
                  <a:pt x="1577" y="853"/>
                </a:lnTo>
                <a:lnTo>
                  <a:pt x="1581" y="854"/>
                </a:lnTo>
                <a:lnTo>
                  <a:pt x="1586" y="855"/>
                </a:lnTo>
                <a:lnTo>
                  <a:pt x="1591" y="854"/>
                </a:lnTo>
                <a:lnTo>
                  <a:pt x="1591" y="854"/>
                </a:lnTo>
                <a:lnTo>
                  <a:pt x="1592" y="842"/>
                </a:lnTo>
                <a:lnTo>
                  <a:pt x="1595" y="830"/>
                </a:lnTo>
                <a:lnTo>
                  <a:pt x="1599" y="817"/>
                </a:lnTo>
                <a:lnTo>
                  <a:pt x="1602" y="805"/>
                </a:lnTo>
                <a:lnTo>
                  <a:pt x="1610" y="782"/>
                </a:lnTo>
                <a:lnTo>
                  <a:pt x="1615" y="769"/>
                </a:lnTo>
                <a:lnTo>
                  <a:pt x="1618" y="757"/>
                </a:lnTo>
                <a:lnTo>
                  <a:pt x="1618" y="757"/>
                </a:lnTo>
                <a:lnTo>
                  <a:pt x="1620" y="744"/>
                </a:lnTo>
                <a:lnTo>
                  <a:pt x="1621" y="730"/>
                </a:lnTo>
                <a:lnTo>
                  <a:pt x="1622" y="724"/>
                </a:lnTo>
                <a:lnTo>
                  <a:pt x="1624" y="717"/>
                </a:lnTo>
                <a:lnTo>
                  <a:pt x="1626" y="711"/>
                </a:lnTo>
                <a:lnTo>
                  <a:pt x="1631" y="706"/>
                </a:lnTo>
                <a:lnTo>
                  <a:pt x="1631" y="706"/>
                </a:lnTo>
                <a:lnTo>
                  <a:pt x="1629" y="725"/>
                </a:lnTo>
                <a:lnTo>
                  <a:pt x="1625" y="743"/>
                </a:lnTo>
                <a:lnTo>
                  <a:pt x="1618" y="779"/>
                </a:lnTo>
                <a:lnTo>
                  <a:pt x="1609" y="816"/>
                </a:lnTo>
                <a:lnTo>
                  <a:pt x="1605" y="834"/>
                </a:lnTo>
                <a:lnTo>
                  <a:pt x="1602" y="853"/>
                </a:lnTo>
                <a:lnTo>
                  <a:pt x="1602" y="853"/>
                </a:lnTo>
                <a:lnTo>
                  <a:pt x="1605" y="852"/>
                </a:lnTo>
                <a:lnTo>
                  <a:pt x="1607" y="852"/>
                </a:lnTo>
                <a:lnTo>
                  <a:pt x="1611" y="852"/>
                </a:lnTo>
                <a:lnTo>
                  <a:pt x="1616" y="853"/>
                </a:lnTo>
                <a:lnTo>
                  <a:pt x="1618" y="853"/>
                </a:lnTo>
                <a:lnTo>
                  <a:pt x="1620" y="853"/>
                </a:lnTo>
                <a:lnTo>
                  <a:pt x="1620" y="853"/>
                </a:lnTo>
                <a:lnTo>
                  <a:pt x="1626" y="823"/>
                </a:lnTo>
                <a:lnTo>
                  <a:pt x="1634" y="792"/>
                </a:lnTo>
                <a:lnTo>
                  <a:pt x="1650" y="731"/>
                </a:lnTo>
                <a:lnTo>
                  <a:pt x="1665" y="669"/>
                </a:lnTo>
                <a:lnTo>
                  <a:pt x="1672" y="637"/>
                </a:lnTo>
                <a:lnTo>
                  <a:pt x="1678" y="604"/>
                </a:lnTo>
                <a:lnTo>
                  <a:pt x="1678" y="604"/>
                </a:lnTo>
                <a:lnTo>
                  <a:pt x="1681" y="600"/>
                </a:lnTo>
                <a:lnTo>
                  <a:pt x="1684" y="595"/>
                </a:lnTo>
                <a:lnTo>
                  <a:pt x="1685" y="590"/>
                </a:lnTo>
                <a:lnTo>
                  <a:pt x="1686" y="584"/>
                </a:lnTo>
                <a:lnTo>
                  <a:pt x="1687" y="571"/>
                </a:lnTo>
                <a:lnTo>
                  <a:pt x="1688" y="558"/>
                </a:lnTo>
                <a:lnTo>
                  <a:pt x="1688" y="558"/>
                </a:lnTo>
                <a:lnTo>
                  <a:pt x="1693" y="537"/>
                </a:lnTo>
                <a:lnTo>
                  <a:pt x="1698" y="517"/>
                </a:lnTo>
                <a:lnTo>
                  <a:pt x="1702" y="497"/>
                </a:lnTo>
                <a:lnTo>
                  <a:pt x="1707" y="476"/>
                </a:lnTo>
                <a:lnTo>
                  <a:pt x="1707" y="476"/>
                </a:lnTo>
                <a:lnTo>
                  <a:pt x="1709" y="466"/>
                </a:lnTo>
                <a:lnTo>
                  <a:pt x="1712" y="456"/>
                </a:lnTo>
                <a:lnTo>
                  <a:pt x="1717" y="436"/>
                </a:lnTo>
                <a:lnTo>
                  <a:pt x="1717" y="436"/>
                </a:lnTo>
                <a:lnTo>
                  <a:pt x="1720" y="425"/>
                </a:lnTo>
                <a:lnTo>
                  <a:pt x="1721" y="414"/>
                </a:lnTo>
                <a:lnTo>
                  <a:pt x="1722" y="409"/>
                </a:lnTo>
                <a:lnTo>
                  <a:pt x="1724" y="405"/>
                </a:lnTo>
                <a:lnTo>
                  <a:pt x="1727" y="402"/>
                </a:lnTo>
                <a:lnTo>
                  <a:pt x="1731" y="398"/>
                </a:lnTo>
                <a:lnTo>
                  <a:pt x="1731" y="398"/>
                </a:lnTo>
                <a:lnTo>
                  <a:pt x="1726" y="434"/>
                </a:lnTo>
                <a:lnTo>
                  <a:pt x="1720" y="471"/>
                </a:lnTo>
                <a:lnTo>
                  <a:pt x="1712" y="509"/>
                </a:lnTo>
                <a:lnTo>
                  <a:pt x="1705" y="547"/>
                </a:lnTo>
                <a:lnTo>
                  <a:pt x="1686" y="624"/>
                </a:lnTo>
                <a:lnTo>
                  <a:pt x="1667" y="700"/>
                </a:lnTo>
                <a:lnTo>
                  <a:pt x="1667" y="700"/>
                </a:lnTo>
                <a:lnTo>
                  <a:pt x="1664" y="716"/>
                </a:lnTo>
                <a:lnTo>
                  <a:pt x="1662" y="733"/>
                </a:lnTo>
                <a:lnTo>
                  <a:pt x="1659" y="749"/>
                </a:lnTo>
                <a:lnTo>
                  <a:pt x="1655" y="766"/>
                </a:lnTo>
                <a:lnTo>
                  <a:pt x="1655" y="766"/>
                </a:lnTo>
                <a:lnTo>
                  <a:pt x="1651" y="779"/>
                </a:lnTo>
                <a:lnTo>
                  <a:pt x="1646" y="794"/>
                </a:lnTo>
                <a:lnTo>
                  <a:pt x="1635" y="824"/>
                </a:lnTo>
                <a:lnTo>
                  <a:pt x="1630" y="841"/>
                </a:lnTo>
                <a:lnTo>
                  <a:pt x="1626" y="855"/>
                </a:lnTo>
                <a:lnTo>
                  <a:pt x="1623" y="869"/>
                </a:lnTo>
                <a:lnTo>
                  <a:pt x="1623" y="883"/>
                </a:lnTo>
                <a:lnTo>
                  <a:pt x="1623" y="883"/>
                </a:lnTo>
                <a:lnTo>
                  <a:pt x="1630" y="888"/>
                </a:lnTo>
                <a:lnTo>
                  <a:pt x="1635" y="891"/>
                </a:lnTo>
                <a:lnTo>
                  <a:pt x="1650" y="894"/>
                </a:lnTo>
                <a:lnTo>
                  <a:pt x="1650" y="894"/>
                </a:lnTo>
                <a:lnTo>
                  <a:pt x="1651" y="879"/>
                </a:lnTo>
                <a:lnTo>
                  <a:pt x="1654" y="865"/>
                </a:lnTo>
                <a:lnTo>
                  <a:pt x="1657" y="852"/>
                </a:lnTo>
                <a:lnTo>
                  <a:pt x="1662" y="838"/>
                </a:lnTo>
                <a:lnTo>
                  <a:pt x="1671" y="813"/>
                </a:lnTo>
                <a:lnTo>
                  <a:pt x="1680" y="787"/>
                </a:lnTo>
                <a:lnTo>
                  <a:pt x="1680" y="787"/>
                </a:lnTo>
                <a:lnTo>
                  <a:pt x="1683" y="775"/>
                </a:lnTo>
                <a:lnTo>
                  <a:pt x="1685" y="763"/>
                </a:lnTo>
                <a:lnTo>
                  <a:pt x="1688" y="741"/>
                </a:lnTo>
                <a:lnTo>
                  <a:pt x="1691" y="729"/>
                </a:lnTo>
                <a:lnTo>
                  <a:pt x="1693" y="717"/>
                </a:lnTo>
                <a:lnTo>
                  <a:pt x="1697" y="707"/>
                </a:lnTo>
                <a:lnTo>
                  <a:pt x="1703" y="697"/>
                </a:lnTo>
                <a:lnTo>
                  <a:pt x="1703" y="697"/>
                </a:lnTo>
                <a:lnTo>
                  <a:pt x="1699" y="727"/>
                </a:lnTo>
                <a:lnTo>
                  <a:pt x="1694" y="761"/>
                </a:lnTo>
                <a:lnTo>
                  <a:pt x="1691" y="778"/>
                </a:lnTo>
                <a:lnTo>
                  <a:pt x="1686" y="794"/>
                </a:lnTo>
                <a:lnTo>
                  <a:pt x="1680" y="808"/>
                </a:lnTo>
                <a:lnTo>
                  <a:pt x="1677" y="815"/>
                </a:lnTo>
                <a:lnTo>
                  <a:pt x="1672" y="821"/>
                </a:lnTo>
                <a:lnTo>
                  <a:pt x="1672" y="821"/>
                </a:lnTo>
                <a:lnTo>
                  <a:pt x="1665" y="857"/>
                </a:lnTo>
                <a:lnTo>
                  <a:pt x="1656" y="894"/>
                </a:lnTo>
                <a:lnTo>
                  <a:pt x="1656" y="894"/>
                </a:lnTo>
                <a:lnTo>
                  <a:pt x="1660" y="893"/>
                </a:lnTo>
                <a:lnTo>
                  <a:pt x="1663" y="894"/>
                </a:lnTo>
                <a:lnTo>
                  <a:pt x="1665" y="897"/>
                </a:lnTo>
                <a:lnTo>
                  <a:pt x="1666" y="902"/>
                </a:lnTo>
                <a:lnTo>
                  <a:pt x="1670" y="911"/>
                </a:lnTo>
                <a:lnTo>
                  <a:pt x="1672" y="915"/>
                </a:lnTo>
                <a:lnTo>
                  <a:pt x="1675" y="919"/>
                </a:lnTo>
                <a:lnTo>
                  <a:pt x="1675" y="919"/>
                </a:lnTo>
                <a:lnTo>
                  <a:pt x="1681" y="888"/>
                </a:lnTo>
                <a:lnTo>
                  <a:pt x="1688" y="857"/>
                </a:lnTo>
                <a:lnTo>
                  <a:pt x="1697" y="827"/>
                </a:lnTo>
                <a:lnTo>
                  <a:pt x="1707" y="796"/>
                </a:lnTo>
                <a:lnTo>
                  <a:pt x="1726" y="735"/>
                </a:lnTo>
                <a:lnTo>
                  <a:pt x="1736" y="703"/>
                </a:lnTo>
                <a:lnTo>
                  <a:pt x="1742" y="671"/>
                </a:lnTo>
                <a:lnTo>
                  <a:pt x="1742" y="671"/>
                </a:lnTo>
                <a:lnTo>
                  <a:pt x="1742" y="665"/>
                </a:lnTo>
                <a:lnTo>
                  <a:pt x="1742" y="658"/>
                </a:lnTo>
                <a:lnTo>
                  <a:pt x="1743" y="655"/>
                </a:lnTo>
                <a:lnTo>
                  <a:pt x="1744" y="652"/>
                </a:lnTo>
                <a:lnTo>
                  <a:pt x="1746" y="650"/>
                </a:lnTo>
                <a:lnTo>
                  <a:pt x="1750" y="649"/>
                </a:lnTo>
                <a:lnTo>
                  <a:pt x="1750" y="649"/>
                </a:lnTo>
                <a:lnTo>
                  <a:pt x="1750" y="660"/>
                </a:lnTo>
                <a:lnTo>
                  <a:pt x="1750" y="671"/>
                </a:lnTo>
                <a:lnTo>
                  <a:pt x="1747" y="695"/>
                </a:lnTo>
                <a:lnTo>
                  <a:pt x="1743" y="718"/>
                </a:lnTo>
                <a:lnTo>
                  <a:pt x="1737" y="743"/>
                </a:lnTo>
                <a:lnTo>
                  <a:pt x="1737" y="743"/>
                </a:lnTo>
                <a:lnTo>
                  <a:pt x="1730" y="766"/>
                </a:lnTo>
                <a:lnTo>
                  <a:pt x="1724" y="789"/>
                </a:lnTo>
                <a:lnTo>
                  <a:pt x="1708" y="837"/>
                </a:lnTo>
                <a:lnTo>
                  <a:pt x="1693" y="887"/>
                </a:lnTo>
                <a:lnTo>
                  <a:pt x="1686" y="911"/>
                </a:lnTo>
                <a:lnTo>
                  <a:pt x="1682" y="935"/>
                </a:lnTo>
                <a:lnTo>
                  <a:pt x="1682" y="935"/>
                </a:lnTo>
                <a:lnTo>
                  <a:pt x="1678" y="937"/>
                </a:lnTo>
                <a:lnTo>
                  <a:pt x="1675" y="940"/>
                </a:lnTo>
                <a:lnTo>
                  <a:pt x="1667" y="945"/>
                </a:lnTo>
                <a:lnTo>
                  <a:pt x="1667" y="945"/>
                </a:lnTo>
                <a:lnTo>
                  <a:pt x="1660" y="945"/>
                </a:lnTo>
                <a:lnTo>
                  <a:pt x="1651" y="945"/>
                </a:lnTo>
                <a:lnTo>
                  <a:pt x="1634" y="944"/>
                </a:lnTo>
                <a:lnTo>
                  <a:pt x="1616" y="943"/>
                </a:lnTo>
                <a:lnTo>
                  <a:pt x="1606" y="944"/>
                </a:lnTo>
                <a:lnTo>
                  <a:pt x="1596" y="945"/>
                </a:lnTo>
                <a:lnTo>
                  <a:pt x="1596" y="945"/>
                </a:lnTo>
                <a:lnTo>
                  <a:pt x="1562" y="954"/>
                </a:lnTo>
                <a:lnTo>
                  <a:pt x="1527" y="963"/>
                </a:lnTo>
                <a:lnTo>
                  <a:pt x="1490" y="972"/>
                </a:lnTo>
                <a:lnTo>
                  <a:pt x="1456" y="981"/>
                </a:lnTo>
                <a:lnTo>
                  <a:pt x="1456" y="981"/>
                </a:lnTo>
                <a:lnTo>
                  <a:pt x="1438" y="986"/>
                </a:lnTo>
                <a:lnTo>
                  <a:pt x="1420" y="993"/>
                </a:lnTo>
                <a:lnTo>
                  <a:pt x="1403" y="1000"/>
                </a:lnTo>
                <a:lnTo>
                  <a:pt x="1387" y="1008"/>
                </a:lnTo>
                <a:lnTo>
                  <a:pt x="1354" y="1025"/>
                </a:lnTo>
                <a:lnTo>
                  <a:pt x="1322" y="1040"/>
                </a:lnTo>
                <a:lnTo>
                  <a:pt x="1322" y="1040"/>
                </a:lnTo>
                <a:lnTo>
                  <a:pt x="1308" y="1047"/>
                </a:lnTo>
                <a:lnTo>
                  <a:pt x="1296" y="1055"/>
                </a:lnTo>
                <a:lnTo>
                  <a:pt x="1273" y="1069"/>
                </a:lnTo>
                <a:lnTo>
                  <a:pt x="1273" y="1069"/>
                </a:lnTo>
                <a:lnTo>
                  <a:pt x="1267" y="1072"/>
                </a:lnTo>
                <a:lnTo>
                  <a:pt x="1259" y="1074"/>
                </a:lnTo>
                <a:lnTo>
                  <a:pt x="1253" y="1077"/>
                </a:lnTo>
                <a:lnTo>
                  <a:pt x="1246" y="1080"/>
                </a:lnTo>
                <a:lnTo>
                  <a:pt x="1246" y="1080"/>
                </a:lnTo>
                <a:lnTo>
                  <a:pt x="1221" y="1099"/>
                </a:lnTo>
                <a:lnTo>
                  <a:pt x="1195" y="1117"/>
                </a:lnTo>
                <a:lnTo>
                  <a:pt x="1144" y="1154"/>
                </a:lnTo>
                <a:lnTo>
                  <a:pt x="1118" y="1174"/>
                </a:lnTo>
                <a:lnTo>
                  <a:pt x="1093" y="1194"/>
                </a:lnTo>
                <a:lnTo>
                  <a:pt x="1071" y="1215"/>
                </a:lnTo>
                <a:lnTo>
                  <a:pt x="1060" y="1227"/>
                </a:lnTo>
                <a:lnTo>
                  <a:pt x="1049" y="1239"/>
                </a:lnTo>
                <a:lnTo>
                  <a:pt x="1049" y="1239"/>
                </a:lnTo>
                <a:lnTo>
                  <a:pt x="1099" y="1210"/>
                </a:lnTo>
                <a:lnTo>
                  <a:pt x="1149" y="1182"/>
                </a:lnTo>
                <a:lnTo>
                  <a:pt x="1201" y="1155"/>
                </a:lnTo>
                <a:lnTo>
                  <a:pt x="1254" y="1129"/>
                </a:lnTo>
                <a:lnTo>
                  <a:pt x="1254" y="1129"/>
                </a:lnTo>
                <a:lnTo>
                  <a:pt x="1258" y="1125"/>
                </a:lnTo>
                <a:lnTo>
                  <a:pt x="1262" y="1122"/>
                </a:lnTo>
                <a:lnTo>
                  <a:pt x="1267" y="1119"/>
                </a:lnTo>
                <a:lnTo>
                  <a:pt x="1271" y="1116"/>
                </a:lnTo>
                <a:lnTo>
                  <a:pt x="1271" y="1116"/>
                </a:lnTo>
                <a:lnTo>
                  <a:pt x="1304" y="1102"/>
                </a:lnTo>
                <a:lnTo>
                  <a:pt x="1339" y="1090"/>
                </a:lnTo>
                <a:lnTo>
                  <a:pt x="1375" y="1079"/>
                </a:lnTo>
                <a:lnTo>
                  <a:pt x="1411" y="1070"/>
                </a:lnTo>
                <a:lnTo>
                  <a:pt x="1449" y="1061"/>
                </a:lnTo>
                <a:lnTo>
                  <a:pt x="1486" y="1054"/>
                </a:lnTo>
                <a:lnTo>
                  <a:pt x="1562" y="1040"/>
                </a:lnTo>
                <a:lnTo>
                  <a:pt x="1562" y="1040"/>
                </a:lnTo>
                <a:lnTo>
                  <a:pt x="1581" y="1035"/>
                </a:lnTo>
                <a:lnTo>
                  <a:pt x="1599" y="1031"/>
                </a:lnTo>
                <a:lnTo>
                  <a:pt x="1617" y="1029"/>
                </a:lnTo>
                <a:lnTo>
                  <a:pt x="1635" y="1027"/>
                </a:lnTo>
                <a:lnTo>
                  <a:pt x="1671" y="1024"/>
                </a:lnTo>
                <a:lnTo>
                  <a:pt x="1710" y="1020"/>
                </a:lnTo>
                <a:lnTo>
                  <a:pt x="1710" y="1020"/>
                </a:lnTo>
                <a:lnTo>
                  <a:pt x="1722" y="982"/>
                </a:lnTo>
                <a:lnTo>
                  <a:pt x="1733" y="945"/>
                </a:lnTo>
                <a:lnTo>
                  <a:pt x="1743" y="908"/>
                </a:lnTo>
                <a:lnTo>
                  <a:pt x="1752" y="872"/>
                </a:lnTo>
                <a:lnTo>
                  <a:pt x="1769" y="797"/>
                </a:lnTo>
                <a:lnTo>
                  <a:pt x="1787" y="720"/>
                </a:lnTo>
                <a:lnTo>
                  <a:pt x="1787" y="720"/>
                </a:lnTo>
                <a:lnTo>
                  <a:pt x="1797" y="683"/>
                </a:lnTo>
                <a:lnTo>
                  <a:pt x="1808" y="645"/>
                </a:lnTo>
                <a:lnTo>
                  <a:pt x="1819" y="607"/>
                </a:lnTo>
                <a:lnTo>
                  <a:pt x="1830" y="571"/>
                </a:lnTo>
                <a:lnTo>
                  <a:pt x="1830" y="571"/>
                </a:lnTo>
                <a:lnTo>
                  <a:pt x="1838" y="530"/>
                </a:lnTo>
                <a:lnTo>
                  <a:pt x="1847" y="488"/>
                </a:lnTo>
                <a:lnTo>
                  <a:pt x="1847" y="488"/>
                </a:lnTo>
                <a:lnTo>
                  <a:pt x="1850" y="479"/>
                </a:lnTo>
                <a:lnTo>
                  <a:pt x="1853" y="469"/>
                </a:lnTo>
                <a:lnTo>
                  <a:pt x="1860" y="451"/>
                </a:lnTo>
                <a:lnTo>
                  <a:pt x="1866" y="431"/>
                </a:lnTo>
                <a:lnTo>
                  <a:pt x="1868" y="422"/>
                </a:lnTo>
                <a:lnTo>
                  <a:pt x="1871" y="412"/>
                </a:lnTo>
                <a:lnTo>
                  <a:pt x="1871" y="412"/>
                </a:lnTo>
                <a:lnTo>
                  <a:pt x="1876" y="403"/>
                </a:lnTo>
                <a:lnTo>
                  <a:pt x="1880" y="391"/>
                </a:lnTo>
                <a:lnTo>
                  <a:pt x="1883" y="378"/>
                </a:lnTo>
                <a:lnTo>
                  <a:pt x="1887" y="364"/>
                </a:lnTo>
                <a:lnTo>
                  <a:pt x="1893" y="337"/>
                </a:lnTo>
                <a:lnTo>
                  <a:pt x="1898" y="313"/>
                </a:lnTo>
                <a:lnTo>
                  <a:pt x="1898" y="313"/>
                </a:lnTo>
                <a:lnTo>
                  <a:pt x="1886" y="315"/>
                </a:lnTo>
                <a:lnTo>
                  <a:pt x="1873" y="317"/>
                </a:lnTo>
                <a:lnTo>
                  <a:pt x="1850" y="321"/>
                </a:lnTo>
                <a:lnTo>
                  <a:pt x="1850" y="321"/>
                </a:lnTo>
                <a:lnTo>
                  <a:pt x="1845" y="338"/>
                </a:lnTo>
                <a:lnTo>
                  <a:pt x="1839" y="357"/>
                </a:lnTo>
                <a:lnTo>
                  <a:pt x="1831" y="394"/>
                </a:lnTo>
                <a:lnTo>
                  <a:pt x="1822" y="431"/>
                </a:lnTo>
                <a:lnTo>
                  <a:pt x="1817" y="450"/>
                </a:lnTo>
                <a:lnTo>
                  <a:pt x="1812" y="467"/>
                </a:lnTo>
                <a:lnTo>
                  <a:pt x="1812" y="467"/>
                </a:lnTo>
                <a:lnTo>
                  <a:pt x="1811" y="465"/>
                </a:lnTo>
                <a:lnTo>
                  <a:pt x="1811" y="465"/>
                </a:lnTo>
                <a:lnTo>
                  <a:pt x="1809" y="466"/>
                </a:lnTo>
                <a:lnTo>
                  <a:pt x="1809" y="466"/>
                </a:lnTo>
                <a:lnTo>
                  <a:pt x="1808" y="480"/>
                </a:lnTo>
                <a:lnTo>
                  <a:pt x="1806" y="494"/>
                </a:lnTo>
                <a:lnTo>
                  <a:pt x="1799" y="520"/>
                </a:lnTo>
                <a:lnTo>
                  <a:pt x="1791" y="547"/>
                </a:lnTo>
                <a:lnTo>
                  <a:pt x="1788" y="561"/>
                </a:lnTo>
                <a:lnTo>
                  <a:pt x="1785" y="576"/>
                </a:lnTo>
                <a:lnTo>
                  <a:pt x="1785" y="576"/>
                </a:lnTo>
                <a:close/>
                <a:moveTo>
                  <a:pt x="794" y="441"/>
                </a:moveTo>
                <a:lnTo>
                  <a:pt x="794" y="441"/>
                </a:lnTo>
                <a:lnTo>
                  <a:pt x="787" y="437"/>
                </a:lnTo>
                <a:lnTo>
                  <a:pt x="779" y="435"/>
                </a:lnTo>
                <a:lnTo>
                  <a:pt x="771" y="434"/>
                </a:lnTo>
                <a:lnTo>
                  <a:pt x="763" y="434"/>
                </a:lnTo>
                <a:lnTo>
                  <a:pt x="746" y="434"/>
                </a:lnTo>
                <a:lnTo>
                  <a:pt x="729" y="434"/>
                </a:lnTo>
                <a:lnTo>
                  <a:pt x="729" y="434"/>
                </a:lnTo>
                <a:lnTo>
                  <a:pt x="717" y="433"/>
                </a:lnTo>
                <a:lnTo>
                  <a:pt x="706" y="430"/>
                </a:lnTo>
                <a:lnTo>
                  <a:pt x="683" y="426"/>
                </a:lnTo>
                <a:lnTo>
                  <a:pt x="673" y="424"/>
                </a:lnTo>
                <a:lnTo>
                  <a:pt x="664" y="423"/>
                </a:lnTo>
                <a:lnTo>
                  <a:pt x="654" y="423"/>
                </a:lnTo>
                <a:lnTo>
                  <a:pt x="646" y="425"/>
                </a:lnTo>
                <a:lnTo>
                  <a:pt x="646" y="425"/>
                </a:lnTo>
                <a:lnTo>
                  <a:pt x="647" y="425"/>
                </a:lnTo>
                <a:lnTo>
                  <a:pt x="647" y="426"/>
                </a:lnTo>
                <a:lnTo>
                  <a:pt x="646" y="426"/>
                </a:lnTo>
                <a:lnTo>
                  <a:pt x="646" y="426"/>
                </a:lnTo>
                <a:lnTo>
                  <a:pt x="624" y="424"/>
                </a:lnTo>
                <a:lnTo>
                  <a:pt x="603" y="422"/>
                </a:lnTo>
                <a:lnTo>
                  <a:pt x="581" y="419"/>
                </a:lnTo>
                <a:lnTo>
                  <a:pt x="560" y="418"/>
                </a:lnTo>
                <a:lnTo>
                  <a:pt x="560" y="418"/>
                </a:lnTo>
                <a:lnTo>
                  <a:pt x="471" y="418"/>
                </a:lnTo>
                <a:lnTo>
                  <a:pt x="471" y="418"/>
                </a:lnTo>
                <a:lnTo>
                  <a:pt x="464" y="423"/>
                </a:lnTo>
                <a:lnTo>
                  <a:pt x="457" y="429"/>
                </a:lnTo>
                <a:lnTo>
                  <a:pt x="445" y="444"/>
                </a:lnTo>
                <a:lnTo>
                  <a:pt x="435" y="459"/>
                </a:lnTo>
                <a:lnTo>
                  <a:pt x="425" y="476"/>
                </a:lnTo>
                <a:lnTo>
                  <a:pt x="425" y="476"/>
                </a:lnTo>
                <a:lnTo>
                  <a:pt x="411" y="497"/>
                </a:lnTo>
                <a:lnTo>
                  <a:pt x="398" y="516"/>
                </a:lnTo>
                <a:lnTo>
                  <a:pt x="369" y="556"/>
                </a:lnTo>
                <a:lnTo>
                  <a:pt x="355" y="575"/>
                </a:lnTo>
                <a:lnTo>
                  <a:pt x="342" y="594"/>
                </a:lnTo>
                <a:lnTo>
                  <a:pt x="330" y="615"/>
                </a:lnTo>
                <a:lnTo>
                  <a:pt x="318" y="635"/>
                </a:lnTo>
                <a:lnTo>
                  <a:pt x="318" y="635"/>
                </a:lnTo>
                <a:lnTo>
                  <a:pt x="317" y="636"/>
                </a:lnTo>
                <a:lnTo>
                  <a:pt x="316" y="636"/>
                </a:lnTo>
                <a:lnTo>
                  <a:pt x="315" y="635"/>
                </a:lnTo>
                <a:lnTo>
                  <a:pt x="314" y="633"/>
                </a:lnTo>
                <a:lnTo>
                  <a:pt x="313" y="633"/>
                </a:lnTo>
                <a:lnTo>
                  <a:pt x="312" y="635"/>
                </a:lnTo>
                <a:lnTo>
                  <a:pt x="312" y="635"/>
                </a:lnTo>
                <a:lnTo>
                  <a:pt x="306" y="647"/>
                </a:lnTo>
                <a:lnTo>
                  <a:pt x="301" y="657"/>
                </a:lnTo>
                <a:lnTo>
                  <a:pt x="288" y="680"/>
                </a:lnTo>
                <a:lnTo>
                  <a:pt x="273" y="701"/>
                </a:lnTo>
                <a:lnTo>
                  <a:pt x="258" y="723"/>
                </a:lnTo>
                <a:lnTo>
                  <a:pt x="242" y="744"/>
                </a:lnTo>
                <a:lnTo>
                  <a:pt x="227" y="766"/>
                </a:lnTo>
                <a:lnTo>
                  <a:pt x="213" y="788"/>
                </a:lnTo>
                <a:lnTo>
                  <a:pt x="207" y="800"/>
                </a:lnTo>
                <a:lnTo>
                  <a:pt x="201" y="813"/>
                </a:lnTo>
                <a:lnTo>
                  <a:pt x="201" y="813"/>
                </a:lnTo>
                <a:lnTo>
                  <a:pt x="163" y="861"/>
                </a:lnTo>
                <a:lnTo>
                  <a:pt x="124" y="911"/>
                </a:lnTo>
                <a:lnTo>
                  <a:pt x="87" y="961"/>
                </a:lnTo>
                <a:lnTo>
                  <a:pt x="70" y="987"/>
                </a:lnTo>
                <a:lnTo>
                  <a:pt x="51" y="1013"/>
                </a:lnTo>
                <a:lnTo>
                  <a:pt x="51" y="1013"/>
                </a:lnTo>
                <a:lnTo>
                  <a:pt x="78" y="1015"/>
                </a:lnTo>
                <a:lnTo>
                  <a:pt x="105" y="1018"/>
                </a:lnTo>
                <a:lnTo>
                  <a:pt x="132" y="1024"/>
                </a:lnTo>
                <a:lnTo>
                  <a:pt x="157" y="1028"/>
                </a:lnTo>
                <a:lnTo>
                  <a:pt x="210" y="1041"/>
                </a:lnTo>
                <a:lnTo>
                  <a:pt x="263" y="1054"/>
                </a:lnTo>
                <a:lnTo>
                  <a:pt x="263" y="1054"/>
                </a:lnTo>
                <a:lnTo>
                  <a:pt x="285" y="1060"/>
                </a:lnTo>
                <a:lnTo>
                  <a:pt x="306" y="1067"/>
                </a:lnTo>
                <a:lnTo>
                  <a:pt x="328" y="1074"/>
                </a:lnTo>
                <a:lnTo>
                  <a:pt x="348" y="1080"/>
                </a:lnTo>
                <a:lnTo>
                  <a:pt x="348" y="1080"/>
                </a:lnTo>
                <a:lnTo>
                  <a:pt x="376" y="1088"/>
                </a:lnTo>
                <a:lnTo>
                  <a:pt x="403" y="1094"/>
                </a:lnTo>
                <a:lnTo>
                  <a:pt x="427" y="1100"/>
                </a:lnTo>
                <a:lnTo>
                  <a:pt x="450" y="1102"/>
                </a:lnTo>
                <a:lnTo>
                  <a:pt x="450" y="1102"/>
                </a:lnTo>
                <a:lnTo>
                  <a:pt x="501" y="1118"/>
                </a:lnTo>
                <a:lnTo>
                  <a:pt x="557" y="1135"/>
                </a:lnTo>
                <a:lnTo>
                  <a:pt x="615" y="1155"/>
                </a:lnTo>
                <a:lnTo>
                  <a:pt x="670" y="1175"/>
                </a:lnTo>
                <a:lnTo>
                  <a:pt x="670" y="1175"/>
                </a:lnTo>
                <a:lnTo>
                  <a:pt x="678" y="1179"/>
                </a:lnTo>
                <a:lnTo>
                  <a:pt x="684" y="1183"/>
                </a:lnTo>
                <a:lnTo>
                  <a:pt x="692" y="1187"/>
                </a:lnTo>
                <a:lnTo>
                  <a:pt x="699" y="1191"/>
                </a:lnTo>
                <a:lnTo>
                  <a:pt x="699" y="1191"/>
                </a:lnTo>
                <a:lnTo>
                  <a:pt x="713" y="1196"/>
                </a:lnTo>
                <a:lnTo>
                  <a:pt x="727" y="1200"/>
                </a:lnTo>
                <a:lnTo>
                  <a:pt x="755" y="1208"/>
                </a:lnTo>
                <a:lnTo>
                  <a:pt x="769" y="1211"/>
                </a:lnTo>
                <a:lnTo>
                  <a:pt x="782" y="1216"/>
                </a:lnTo>
                <a:lnTo>
                  <a:pt x="793" y="1223"/>
                </a:lnTo>
                <a:lnTo>
                  <a:pt x="799" y="1227"/>
                </a:lnTo>
                <a:lnTo>
                  <a:pt x="804" y="1231"/>
                </a:lnTo>
                <a:lnTo>
                  <a:pt x="804" y="1231"/>
                </a:lnTo>
                <a:lnTo>
                  <a:pt x="819" y="1236"/>
                </a:lnTo>
                <a:lnTo>
                  <a:pt x="833" y="1241"/>
                </a:lnTo>
                <a:lnTo>
                  <a:pt x="846" y="1247"/>
                </a:lnTo>
                <a:lnTo>
                  <a:pt x="858" y="1254"/>
                </a:lnTo>
                <a:lnTo>
                  <a:pt x="881" y="1269"/>
                </a:lnTo>
                <a:lnTo>
                  <a:pt x="893" y="1276"/>
                </a:lnTo>
                <a:lnTo>
                  <a:pt x="905" y="1284"/>
                </a:lnTo>
                <a:lnTo>
                  <a:pt x="905" y="1284"/>
                </a:lnTo>
                <a:lnTo>
                  <a:pt x="900" y="1261"/>
                </a:lnTo>
                <a:lnTo>
                  <a:pt x="897" y="1239"/>
                </a:lnTo>
                <a:lnTo>
                  <a:pt x="895" y="1217"/>
                </a:lnTo>
                <a:lnTo>
                  <a:pt x="893" y="1196"/>
                </a:lnTo>
                <a:lnTo>
                  <a:pt x="889" y="1115"/>
                </a:lnTo>
                <a:lnTo>
                  <a:pt x="889" y="1115"/>
                </a:lnTo>
                <a:lnTo>
                  <a:pt x="895" y="1033"/>
                </a:lnTo>
                <a:lnTo>
                  <a:pt x="899" y="955"/>
                </a:lnTo>
                <a:lnTo>
                  <a:pt x="900" y="879"/>
                </a:lnTo>
                <a:lnTo>
                  <a:pt x="899" y="803"/>
                </a:lnTo>
                <a:lnTo>
                  <a:pt x="899" y="803"/>
                </a:lnTo>
                <a:lnTo>
                  <a:pt x="898" y="785"/>
                </a:lnTo>
                <a:lnTo>
                  <a:pt x="895" y="768"/>
                </a:lnTo>
                <a:lnTo>
                  <a:pt x="891" y="751"/>
                </a:lnTo>
                <a:lnTo>
                  <a:pt x="885" y="735"/>
                </a:lnTo>
                <a:lnTo>
                  <a:pt x="880" y="717"/>
                </a:lnTo>
                <a:lnTo>
                  <a:pt x="876" y="701"/>
                </a:lnTo>
                <a:lnTo>
                  <a:pt x="873" y="684"/>
                </a:lnTo>
                <a:lnTo>
                  <a:pt x="872" y="666"/>
                </a:lnTo>
                <a:lnTo>
                  <a:pt x="872" y="666"/>
                </a:lnTo>
                <a:lnTo>
                  <a:pt x="867" y="660"/>
                </a:lnTo>
                <a:lnTo>
                  <a:pt x="864" y="653"/>
                </a:lnTo>
                <a:lnTo>
                  <a:pt x="862" y="647"/>
                </a:lnTo>
                <a:lnTo>
                  <a:pt x="861" y="640"/>
                </a:lnTo>
                <a:lnTo>
                  <a:pt x="861" y="640"/>
                </a:lnTo>
                <a:lnTo>
                  <a:pt x="875" y="622"/>
                </a:lnTo>
                <a:lnTo>
                  <a:pt x="889" y="602"/>
                </a:lnTo>
                <a:lnTo>
                  <a:pt x="902" y="580"/>
                </a:lnTo>
                <a:lnTo>
                  <a:pt x="914" y="559"/>
                </a:lnTo>
                <a:lnTo>
                  <a:pt x="939" y="514"/>
                </a:lnTo>
                <a:lnTo>
                  <a:pt x="964" y="469"/>
                </a:lnTo>
                <a:lnTo>
                  <a:pt x="964" y="469"/>
                </a:lnTo>
                <a:lnTo>
                  <a:pt x="920" y="459"/>
                </a:lnTo>
                <a:lnTo>
                  <a:pt x="876" y="449"/>
                </a:lnTo>
                <a:lnTo>
                  <a:pt x="854" y="444"/>
                </a:lnTo>
                <a:lnTo>
                  <a:pt x="833" y="441"/>
                </a:lnTo>
                <a:lnTo>
                  <a:pt x="814" y="440"/>
                </a:lnTo>
                <a:lnTo>
                  <a:pt x="794" y="441"/>
                </a:lnTo>
                <a:lnTo>
                  <a:pt x="794" y="441"/>
                </a:lnTo>
                <a:close/>
                <a:moveTo>
                  <a:pt x="1957" y="430"/>
                </a:moveTo>
                <a:lnTo>
                  <a:pt x="1957" y="430"/>
                </a:lnTo>
                <a:lnTo>
                  <a:pt x="1927" y="430"/>
                </a:lnTo>
                <a:lnTo>
                  <a:pt x="1913" y="433"/>
                </a:lnTo>
                <a:lnTo>
                  <a:pt x="1898" y="436"/>
                </a:lnTo>
                <a:lnTo>
                  <a:pt x="1898" y="436"/>
                </a:lnTo>
                <a:lnTo>
                  <a:pt x="1892" y="437"/>
                </a:lnTo>
                <a:lnTo>
                  <a:pt x="1886" y="439"/>
                </a:lnTo>
                <a:lnTo>
                  <a:pt x="1882" y="441"/>
                </a:lnTo>
                <a:lnTo>
                  <a:pt x="1881" y="443"/>
                </a:lnTo>
                <a:lnTo>
                  <a:pt x="1880" y="446"/>
                </a:lnTo>
                <a:lnTo>
                  <a:pt x="1881" y="451"/>
                </a:lnTo>
                <a:lnTo>
                  <a:pt x="1881" y="451"/>
                </a:lnTo>
                <a:lnTo>
                  <a:pt x="1895" y="454"/>
                </a:lnTo>
                <a:lnTo>
                  <a:pt x="1911" y="455"/>
                </a:lnTo>
                <a:lnTo>
                  <a:pt x="1928" y="455"/>
                </a:lnTo>
                <a:lnTo>
                  <a:pt x="1938" y="453"/>
                </a:lnTo>
                <a:lnTo>
                  <a:pt x="1947" y="451"/>
                </a:lnTo>
                <a:lnTo>
                  <a:pt x="1947" y="451"/>
                </a:lnTo>
                <a:lnTo>
                  <a:pt x="1947" y="454"/>
                </a:lnTo>
                <a:lnTo>
                  <a:pt x="1948" y="455"/>
                </a:lnTo>
                <a:lnTo>
                  <a:pt x="1950" y="456"/>
                </a:lnTo>
                <a:lnTo>
                  <a:pt x="1952" y="456"/>
                </a:lnTo>
                <a:lnTo>
                  <a:pt x="1952" y="456"/>
                </a:lnTo>
                <a:lnTo>
                  <a:pt x="1952" y="472"/>
                </a:lnTo>
                <a:lnTo>
                  <a:pt x="1950" y="487"/>
                </a:lnTo>
                <a:lnTo>
                  <a:pt x="1948" y="502"/>
                </a:lnTo>
                <a:lnTo>
                  <a:pt x="1944" y="516"/>
                </a:lnTo>
                <a:lnTo>
                  <a:pt x="1937" y="545"/>
                </a:lnTo>
                <a:lnTo>
                  <a:pt x="1928" y="574"/>
                </a:lnTo>
                <a:lnTo>
                  <a:pt x="1908" y="629"/>
                </a:lnTo>
                <a:lnTo>
                  <a:pt x="1899" y="655"/>
                </a:lnTo>
                <a:lnTo>
                  <a:pt x="1892" y="682"/>
                </a:lnTo>
                <a:lnTo>
                  <a:pt x="1892" y="682"/>
                </a:lnTo>
                <a:lnTo>
                  <a:pt x="1879" y="736"/>
                </a:lnTo>
                <a:lnTo>
                  <a:pt x="1874" y="762"/>
                </a:lnTo>
                <a:lnTo>
                  <a:pt x="1866" y="789"/>
                </a:lnTo>
                <a:lnTo>
                  <a:pt x="1866" y="789"/>
                </a:lnTo>
                <a:lnTo>
                  <a:pt x="1859" y="818"/>
                </a:lnTo>
                <a:lnTo>
                  <a:pt x="1850" y="847"/>
                </a:lnTo>
                <a:lnTo>
                  <a:pt x="1842" y="876"/>
                </a:lnTo>
                <a:lnTo>
                  <a:pt x="1833" y="905"/>
                </a:lnTo>
                <a:lnTo>
                  <a:pt x="1833" y="905"/>
                </a:lnTo>
                <a:lnTo>
                  <a:pt x="1824" y="933"/>
                </a:lnTo>
                <a:lnTo>
                  <a:pt x="1815" y="960"/>
                </a:lnTo>
                <a:lnTo>
                  <a:pt x="1806" y="987"/>
                </a:lnTo>
                <a:lnTo>
                  <a:pt x="1802" y="1001"/>
                </a:lnTo>
                <a:lnTo>
                  <a:pt x="1799" y="1015"/>
                </a:lnTo>
                <a:lnTo>
                  <a:pt x="1799" y="1015"/>
                </a:lnTo>
                <a:lnTo>
                  <a:pt x="1790" y="1061"/>
                </a:lnTo>
                <a:lnTo>
                  <a:pt x="1786" y="1085"/>
                </a:lnTo>
                <a:lnTo>
                  <a:pt x="1782" y="1107"/>
                </a:lnTo>
                <a:lnTo>
                  <a:pt x="1782" y="1107"/>
                </a:lnTo>
                <a:lnTo>
                  <a:pt x="1776" y="1127"/>
                </a:lnTo>
                <a:lnTo>
                  <a:pt x="1770" y="1149"/>
                </a:lnTo>
                <a:lnTo>
                  <a:pt x="1767" y="1159"/>
                </a:lnTo>
                <a:lnTo>
                  <a:pt x="1761" y="1168"/>
                </a:lnTo>
                <a:lnTo>
                  <a:pt x="1756" y="1177"/>
                </a:lnTo>
                <a:lnTo>
                  <a:pt x="1750" y="1185"/>
                </a:lnTo>
                <a:lnTo>
                  <a:pt x="1750" y="1185"/>
                </a:lnTo>
                <a:lnTo>
                  <a:pt x="1739" y="1181"/>
                </a:lnTo>
                <a:lnTo>
                  <a:pt x="1735" y="1179"/>
                </a:lnTo>
                <a:lnTo>
                  <a:pt x="1730" y="1177"/>
                </a:lnTo>
                <a:lnTo>
                  <a:pt x="1730" y="1177"/>
                </a:lnTo>
                <a:lnTo>
                  <a:pt x="1710" y="1177"/>
                </a:lnTo>
                <a:lnTo>
                  <a:pt x="1690" y="1177"/>
                </a:lnTo>
                <a:lnTo>
                  <a:pt x="1647" y="1175"/>
                </a:lnTo>
                <a:lnTo>
                  <a:pt x="1626" y="1174"/>
                </a:lnTo>
                <a:lnTo>
                  <a:pt x="1606" y="1175"/>
                </a:lnTo>
                <a:lnTo>
                  <a:pt x="1586" y="1176"/>
                </a:lnTo>
                <a:lnTo>
                  <a:pt x="1568" y="1179"/>
                </a:lnTo>
                <a:lnTo>
                  <a:pt x="1568" y="1179"/>
                </a:lnTo>
                <a:lnTo>
                  <a:pt x="1562" y="1175"/>
                </a:lnTo>
                <a:lnTo>
                  <a:pt x="1558" y="1174"/>
                </a:lnTo>
                <a:lnTo>
                  <a:pt x="1553" y="1174"/>
                </a:lnTo>
                <a:lnTo>
                  <a:pt x="1549" y="1175"/>
                </a:lnTo>
                <a:lnTo>
                  <a:pt x="1541" y="1179"/>
                </a:lnTo>
                <a:lnTo>
                  <a:pt x="1536" y="1181"/>
                </a:lnTo>
                <a:lnTo>
                  <a:pt x="1532" y="1182"/>
                </a:lnTo>
                <a:lnTo>
                  <a:pt x="1532" y="1182"/>
                </a:lnTo>
                <a:lnTo>
                  <a:pt x="1515" y="1184"/>
                </a:lnTo>
                <a:lnTo>
                  <a:pt x="1497" y="1185"/>
                </a:lnTo>
                <a:lnTo>
                  <a:pt x="1478" y="1186"/>
                </a:lnTo>
                <a:lnTo>
                  <a:pt x="1459" y="1187"/>
                </a:lnTo>
                <a:lnTo>
                  <a:pt x="1459" y="1187"/>
                </a:lnTo>
                <a:lnTo>
                  <a:pt x="1399" y="1195"/>
                </a:lnTo>
                <a:lnTo>
                  <a:pt x="1399" y="1195"/>
                </a:lnTo>
                <a:lnTo>
                  <a:pt x="1326" y="1202"/>
                </a:lnTo>
                <a:lnTo>
                  <a:pt x="1288" y="1207"/>
                </a:lnTo>
                <a:lnTo>
                  <a:pt x="1252" y="1212"/>
                </a:lnTo>
                <a:lnTo>
                  <a:pt x="1252" y="1212"/>
                </a:lnTo>
                <a:lnTo>
                  <a:pt x="1245" y="1214"/>
                </a:lnTo>
                <a:lnTo>
                  <a:pt x="1239" y="1216"/>
                </a:lnTo>
                <a:lnTo>
                  <a:pt x="1233" y="1220"/>
                </a:lnTo>
                <a:lnTo>
                  <a:pt x="1227" y="1221"/>
                </a:lnTo>
                <a:lnTo>
                  <a:pt x="1227" y="1221"/>
                </a:lnTo>
                <a:lnTo>
                  <a:pt x="1184" y="1231"/>
                </a:lnTo>
                <a:lnTo>
                  <a:pt x="1164" y="1237"/>
                </a:lnTo>
                <a:lnTo>
                  <a:pt x="1144" y="1243"/>
                </a:lnTo>
                <a:lnTo>
                  <a:pt x="1123" y="1250"/>
                </a:lnTo>
                <a:lnTo>
                  <a:pt x="1105" y="1258"/>
                </a:lnTo>
                <a:lnTo>
                  <a:pt x="1086" y="1267"/>
                </a:lnTo>
                <a:lnTo>
                  <a:pt x="1069" y="1278"/>
                </a:lnTo>
                <a:lnTo>
                  <a:pt x="1069" y="1278"/>
                </a:lnTo>
                <a:lnTo>
                  <a:pt x="1141" y="1268"/>
                </a:lnTo>
                <a:lnTo>
                  <a:pt x="1214" y="1259"/>
                </a:lnTo>
                <a:lnTo>
                  <a:pt x="1362" y="1241"/>
                </a:lnTo>
                <a:lnTo>
                  <a:pt x="1362" y="1241"/>
                </a:lnTo>
                <a:lnTo>
                  <a:pt x="1394" y="1236"/>
                </a:lnTo>
                <a:lnTo>
                  <a:pt x="1426" y="1230"/>
                </a:lnTo>
                <a:lnTo>
                  <a:pt x="1458" y="1226"/>
                </a:lnTo>
                <a:lnTo>
                  <a:pt x="1475" y="1225"/>
                </a:lnTo>
                <a:lnTo>
                  <a:pt x="1491" y="1225"/>
                </a:lnTo>
                <a:lnTo>
                  <a:pt x="1491" y="1225"/>
                </a:lnTo>
                <a:lnTo>
                  <a:pt x="1531" y="1226"/>
                </a:lnTo>
                <a:lnTo>
                  <a:pt x="1550" y="1226"/>
                </a:lnTo>
                <a:lnTo>
                  <a:pt x="1568" y="1226"/>
                </a:lnTo>
                <a:lnTo>
                  <a:pt x="1568" y="1226"/>
                </a:lnTo>
                <a:lnTo>
                  <a:pt x="1578" y="1225"/>
                </a:lnTo>
                <a:lnTo>
                  <a:pt x="1589" y="1224"/>
                </a:lnTo>
                <a:lnTo>
                  <a:pt x="1593" y="1224"/>
                </a:lnTo>
                <a:lnTo>
                  <a:pt x="1597" y="1226"/>
                </a:lnTo>
                <a:lnTo>
                  <a:pt x="1601" y="1229"/>
                </a:lnTo>
                <a:lnTo>
                  <a:pt x="1602" y="1236"/>
                </a:lnTo>
                <a:lnTo>
                  <a:pt x="1602" y="1236"/>
                </a:lnTo>
                <a:lnTo>
                  <a:pt x="1594" y="1239"/>
                </a:lnTo>
                <a:lnTo>
                  <a:pt x="1586" y="1241"/>
                </a:lnTo>
                <a:lnTo>
                  <a:pt x="1577" y="1241"/>
                </a:lnTo>
                <a:lnTo>
                  <a:pt x="1569" y="1241"/>
                </a:lnTo>
                <a:lnTo>
                  <a:pt x="1551" y="1239"/>
                </a:lnTo>
                <a:lnTo>
                  <a:pt x="1534" y="1237"/>
                </a:lnTo>
                <a:lnTo>
                  <a:pt x="1534" y="1237"/>
                </a:lnTo>
                <a:lnTo>
                  <a:pt x="1511" y="1238"/>
                </a:lnTo>
                <a:lnTo>
                  <a:pt x="1487" y="1239"/>
                </a:lnTo>
                <a:lnTo>
                  <a:pt x="1440" y="1244"/>
                </a:lnTo>
                <a:lnTo>
                  <a:pt x="1396" y="1251"/>
                </a:lnTo>
                <a:lnTo>
                  <a:pt x="1357" y="1255"/>
                </a:lnTo>
                <a:lnTo>
                  <a:pt x="1357" y="1255"/>
                </a:lnTo>
                <a:lnTo>
                  <a:pt x="1290" y="1261"/>
                </a:lnTo>
                <a:lnTo>
                  <a:pt x="1232" y="1268"/>
                </a:lnTo>
                <a:lnTo>
                  <a:pt x="1232" y="1268"/>
                </a:lnTo>
                <a:lnTo>
                  <a:pt x="1211" y="1271"/>
                </a:lnTo>
                <a:lnTo>
                  <a:pt x="1190" y="1275"/>
                </a:lnTo>
                <a:lnTo>
                  <a:pt x="1169" y="1281"/>
                </a:lnTo>
                <a:lnTo>
                  <a:pt x="1149" y="1284"/>
                </a:lnTo>
                <a:lnTo>
                  <a:pt x="1149" y="1284"/>
                </a:lnTo>
                <a:lnTo>
                  <a:pt x="1106" y="1288"/>
                </a:lnTo>
                <a:lnTo>
                  <a:pt x="1087" y="1290"/>
                </a:lnTo>
                <a:lnTo>
                  <a:pt x="1067" y="1293"/>
                </a:lnTo>
                <a:lnTo>
                  <a:pt x="1049" y="1298"/>
                </a:lnTo>
                <a:lnTo>
                  <a:pt x="1032" y="1303"/>
                </a:lnTo>
                <a:lnTo>
                  <a:pt x="1015" y="1311"/>
                </a:lnTo>
                <a:lnTo>
                  <a:pt x="999" y="1320"/>
                </a:lnTo>
                <a:lnTo>
                  <a:pt x="999" y="1320"/>
                </a:lnTo>
                <a:lnTo>
                  <a:pt x="1002" y="1322"/>
                </a:lnTo>
                <a:lnTo>
                  <a:pt x="1003" y="1326"/>
                </a:lnTo>
                <a:lnTo>
                  <a:pt x="1004" y="1330"/>
                </a:lnTo>
                <a:lnTo>
                  <a:pt x="1004" y="1335"/>
                </a:lnTo>
                <a:lnTo>
                  <a:pt x="1004" y="1335"/>
                </a:lnTo>
                <a:lnTo>
                  <a:pt x="1026" y="1326"/>
                </a:lnTo>
                <a:lnTo>
                  <a:pt x="1047" y="1317"/>
                </a:lnTo>
                <a:lnTo>
                  <a:pt x="1071" y="1311"/>
                </a:lnTo>
                <a:lnTo>
                  <a:pt x="1095" y="1306"/>
                </a:lnTo>
                <a:lnTo>
                  <a:pt x="1095" y="1306"/>
                </a:lnTo>
                <a:lnTo>
                  <a:pt x="1167" y="1298"/>
                </a:lnTo>
                <a:lnTo>
                  <a:pt x="1242" y="1290"/>
                </a:lnTo>
                <a:lnTo>
                  <a:pt x="1318" y="1285"/>
                </a:lnTo>
                <a:lnTo>
                  <a:pt x="1396" y="1278"/>
                </a:lnTo>
                <a:lnTo>
                  <a:pt x="1474" y="1272"/>
                </a:lnTo>
                <a:lnTo>
                  <a:pt x="1554" y="1266"/>
                </a:lnTo>
                <a:lnTo>
                  <a:pt x="1631" y="1258"/>
                </a:lnTo>
                <a:lnTo>
                  <a:pt x="1707" y="1250"/>
                </a:lnTo>
                <a:lnTo>
                  <a:pt x="1707" y="1250"/>
                </a:lnTo>
                <a:lnTo>
                  <a:pt x="1725" y="1248"/>
                </a:lnTo>
                <a:lnTo>
                  <a:pt x="1744" y="1248"/>
                </a:lnTo>
                <a:lnTo>
                  <a:pt x="1782" y="1251"/>
                </a:lnTo>
                <a:lnTo>
                  <a:pt x="1799" y="1250"/>
                </a:lnTo>
                <a:lnTo>
                  <a:pt x="1807" y="1248"/>
                </a:lnTo>
                <a:lnTo>
                  <a:pt x="1816" y="1247"/>
                </a:lnTo>
                <a:lnTo>
                  <a:pt x="1823" y="1245"/>
                </a:lnTo>
                <a:lnTo>
                  <a:pt x="1831" y="1241"/>
                </a:lnTo>
                <a:lnTo>
                  <a:pt x="1837" y="1237"/>
                </a:lnTo>
                <a:lnTo>
                  <a:pt x="1844" y="1231"/>
                </a:lnTo>
                <a:lnTo>
                  <a:pt x="1844" y="1231"/>
                </a:lnTo>
                <a:lnTo>
                  <a:pt x="1853" y="1203"/>
                </a:lnTo>
                <a:lnTo>
                  <a:pt x="1861" y="1176"/>
                </a:lnTo>
                <a:lnTo>
                  <a:pt x="1867" y="1147"/>
                </a:lnTo>
                <a:lnTo>
                  <a:pt x="1873" y="1118"/>
                </a:lnTo>
                <a:lnTo>
                  <a:pt x="1884" y="1059"/>
                </a:lnTo>
                <a:lnTo>
                  <a:pt x="1890" y="1030"/>
                </a:lnTo>
                <a:lnTo>
                  <a:pt x="1897" y="1001"/>
                </a:lnTo>
                <a:lnTo>
                  <a:pt x="1897" y="1001"/>
                </a:lnTo>
                <a:lnTo>
                  <a:pt x="1903" y="982"/>
                </a:lnTo>
                <a:lnTo>
                  <a:pt x="1909" y="964"/>
                </a:lnTo>
                <a:lnTo>
                  <a:pt x="1915" y="944"/>
                </a:lnTo>
                <a:lnTo>
                  <a:pt x="1922" y="926"/>
                </a:lnTo>
                <a:lnTo>
                  <a:pt x="1922" y="926"/>
                </a:lnTo>
                <a:lnTo>
                  <a:pt x="1933" y="884"/>
                </a:lnTo>
                <a:lnTo>
                  <a:pt x="1938" y="863"/>
                </a:lnTo>
                <a:lnTo>
                  <a:pt x="1943" y="843"/>
                </a:lnTo>
                <a:lnTo>
                  <a:pt x="1943" y="843"/>
                </a:lnTo>
                <a:lnTo>
                  <a:pt x="1948" y="822"/>
                </a:lnTo>
                <a:lnTo>
                  <a:pt x="1953" y="802"/>
                </a:lnTo>
                <a:lnTo>
                  <a:pt x="1958" y="782"/>
                </a:lnTo>
                <a:lnTo>
                  <a:pt x="1963" y="760"/>
                </a:lnTo>
                <a:lnTo>
                  <a:pt x="1963" y="760"/>
                </a:lnTo>
                <a:lnTo>
                  <a:pt x="1972" y="717"/>
                </a:lnTo>
                <a:lnTo>
                  <a:pt x="1977" y="696"/>
                </a:lnTo>
                <a:lnTo>
                  <a:pt x="1982" y="676"/>
                </a:lnTo>
                <a:lnTo>
                  <a:pt x="1982" y="676"/>
                </a:lnTo>
                <a:lnTo>
                  <a:pt x="1985" y="667"/>
                </a:lnTo>
                <a:lnTo>
                  <a:pt x="1988" y="661"/>
                </a:lnTo>
                <a:lnTo>
                  <a:pt x="1993" y="653"/>
                </a:lnTo>
                <a:lnTo>
                  <a:pt x="1995" y="645"/>
                </a:lnTo>
                <a:lnTo>
                  <a:pt x="1995" y="645"/>
                </a:lnTo>
                <a:lnTo>
                  <a:pt x="2000" y="617"/>
                </a:lnTo>
                <a:lnTo>
                  <a:pt x="2004" y="588"/>
                </a:lnTo>
                <a:lnTo>
                  <a:pt x="2009" y="560"/>
                </a:lnTo>
                <a:lnTo>
                  <a:pt x="2011" y="546"/>
                </a:lnTo>
                <a:lnTo>
                  <a:pt x="2014" y="533"/>
                </a:lnTo>
                <a:lnTo>
                  <a:pt x="2014" y="533"/>
                </a:lnTo>
                <a:lnTo>
                  <a:pt x="2014" y="521"/>
                </a:lnTo>
                <a:lnTo>
                  <a:pt x="2016" y="510"/>
                </a:lnTo>
                <a:lnTo>
                  <a:pt x="2021" y="482"/>
                </a:lnTo>
                <a:lnTo>
                  <a:pt x="2024" y="468"/>
                </a:lnTo>
                <a:lnTo>
                  <a:pt x="2025" y="454"/>
                </a:lnTo>
                <a:lnTo>
                  <a:pt x="2024" y="449"/>
                </a:lnTo>
                <a:lnTo>
                  <a:pt x="2021" y="442"/>
                </a:lnTo>
                <a:lnTo>
                  <a:pt x="2019" y="437"/>
                </a:lnTo>
                <a:lnTo>
                  <a:pt x="2016" y="431"/>
                </a:lnTo>
                <a:lnTo>
                  <a:pt x="2016" y="431"/>
                </a:lnTo>
                <a:lnTo>
                  <a:pt x="2010" y="429"/>
                </a:lnTo>
                <a:lnTo>
                  <a:pt x="2002" y="428"/>
                </a:lnTo>
                <a:lnTo>
                  <a:pt x="1995" y="427"/>
                </a:lnTo>
                <a:lnTo>
                  <a:pt x="1987" y="427"/>
                </a:lnTo>
                <a:lnTo>
                  <a:pt x="1972" y="429"/>
                </a:lnTo>
                <a:lnTo>
                  <a:pt x="1957" y="430"/>
                </a:lnTo>
                <a:lnTo>
                  <a:pt x="1957" y="430"/>
                </a:lnTo>
                <a:close/>
                <a:moveTo>
                  <a:pt x="1876" y="466"/>
                </a:moveTo>
                <a:lnTo>
                  <a:pt x="1876" y="466"/>
                </a:lnTo>
                <a:lnTo>
                  <a:pt x="1867" y="496"/>
                </a:lnTo>
                <a:lnTo>
                  <a:pt x="1859" y="525"/>
                </a:lnTo>
                <a:lnTo>
                  <a:pt x="1845" y="585"/>
                </a:lnTo>
                <a:lnTo>
                  <a:pt x="1831" y="645"/>
                </a:lnTo>
                <a:lnTo>
                  <a:pt x="1823" y="673"/>
                </a:lnTo>
                <a:lnTo>
                  <a:pt x="1815" y="703"/>
                </a:lnTo>
                <a:lnTo>
                  <a:pt x="1815" y="703"/>
                </a:lnTo>
                <a:lnTo>
                  <a:pt x="1796" y="771"/>
                </a:lnTo>
                <a:lnTo>
                  <a:pt x="1796" y="771"/>
                </a:lnTo>
                <a:lnTo>
                  <a:pt x="1791" y="789"/>
                </a:lnTo>
                <a:lnTo>
                  <a:pt x="1787" y="807"/>
                </a:lnTo>
                <a:lnTo>
                  <a:pt x="1780" y="844"/>
                </a:lnTo>
                <a:lnTo>
                  <a:pt x="1780" y="844"/>
                </a:lnTo>
                <a:lnTo>
                  <a:pt x="1770" y="881"/>
                </a:lnTo>
                <a:lnTo>
                  <a:pt x="1759" y="919"/>
                </a:lnTo>
                <a:lnTo>
                  <a:pt x="1747" y="955"/>
                </a:lnTo>
                <a:lnTo>
                  <a:pt x="1737" y="991"/>
                </a:lnTo>
                <a:lnTo>
                  <a:pt x="1737" y="991"/>
                </a:lnTo>
                <a:lnTo>
                  <a:pt x="1736" y="999"/>
                </a:lnTo>
                <a:lnTo>
                  <a:pt x="1736" y="1008"/>
                </a:lnTo>
                <a:lnTo>
                  <a:pt x="1735" y="1011"/>
                </a:lnTo>
                <a:lnTo>
                  <a:pt x="1733" y="1015"/>
                </a:lnTo>
                <a:lnTo>
                  <a:pt x="1730" y="1017"/>
                </a:lnTo>
                <a:lnTo>
                  <a:pt x="1726" y="1020"/>
                </a:lnTo>
                <a:lnTo>
                  <a:pt x="1726" y="1020"/>
                </a:lnTo>
                <a:lnTo>
                  <a:pt x="1728" y="1025"/>
                </a:lnTo>
                <a:lnTo>
                  <a:pt x="1729" y="1029"/>
                </a:lnTo>
                <a:lnTo>
                  <a:pt x="1729" y="1032"/>
                </a:lnTo>
                <a:lnTo>
                  <a:pt x="1726" y="1036"/>
                </a:lnTo>
                <a:lnTo>
                  <a:pt x="1726" y="1036"/>
                </a:lnTo>
                <a:lnTo>
                  <a:pt x="1683" y="1038"/>
                </a:lnTo>
                <a:lnTo>
                  <a:pt x="1639" y="1042"/>
                </a:lnTo>
                <a:lnTo>
                  <a:pt x="1593" y="1046"/>
                </a:lnTo>
                <a:lnTo>
                  <a:pt x="1547" y="1054"/>
                </a:lnTo>
                <a:lnTo>
                  <a:pt x="1547" y="1054"/>
                </a:lnTo>
                <a:lnTo>
                  <a:pt x="1512" y="1061"/>
                </a:lnTo>
                <a:lnTo>
                  <a:pt x="1478" y="1069"/>
                </a:lnTo>
                <a:lnTo>
                  <a:pt x="1442" y="1076"/>
                </a:lnTo>
                <a:lnTo>
                  <a:pt x="1409" y="1085"/>
                </a:lnTo>
                <a:lnTo>
                  <a:pt x="1376" y="1095"/>
                </a:lnTo>
                <a:lnTo>
                  <a:pt x="1343" y="1106"/>
                </a:lnTo>
                <a:lnTo>
                  <a:pt x="1311" y="1118"/>
                </a:lnTo>
                <a:lnTo>
                  <a:pt x="1279" y="1131"/>
                </a:lnTo>
                <a:lnTo>
                  <a:pt x="1279" y="1131"/>
                </a:lnTo>
                <a:lnTo>
                  <a:pt x="1260" y="1139"/>
                </a:lnTo>
                <a:lnTo>
                  <a:pt x="1241" y="1149"/>
                </a:lnTo>
                <a:lnTo>
                  <a:pt x="1203" y="1170"/>
                </a:lnTo>
                <a:lnTo>
                  <a:pt x="1129" y="1212"/>
                </a:lnTo>
                <a:lnTo>
                  <a:pt x="1129" y="1212"/>
                </a:lnTo>
                <a:lnTo>
                  <a:pt x="1091" y="1233"/>
                </a:lnTo>
                <a:lnTo>
                  <a:pt x="1073" y="1244"/>
                </a:lnTo>
                <a:lnTo>
                  <a:pt x="1055" y="1255"/>
                </a:lnTo>
                <a:lnTo>
                  <a:pt x="1055" y="1255"/>
                </a:lnTo>
                <a:lnTo>
                  <a:pt x="1027" y="1271"/>
                </a:lnTo>
                <a:lnTo>
                  <a:pt x="1013" y="1280"/>
                </a:lnTo>
                <a:lnTo>
                  <a:pt x="1001" y="1289"/>
                </a:lnTo>
                <a:lnTo>
                  <a:pt x="1001" y="1289"/>
                </a:lnTo>
                <a:lnTo>
                  <a:pt x="995" y="1294"/>
                </a:lnTo>
                <a:lnTo>
                  <a:pt x="993" y="1299"/>
                </a:lnTo>
                <a:lnTo>
                  <a:pt x="991" y="1301"/>
                </a:lnTo>
                <a:lnTo>
                  <a:pt x="993" y="1303"/>
                </a:lnTo>
                <a:lnTo>
                  <a:pt x="993" y="1303"/>
                </a:lnTo>
                <a:lnTo>
                  <a:pt x="995" y="1303"/>
                </a:lnTo>
                <a:lnTo>
                  <a:pt x="998" y="1302"/>
                </a:lnTo>
                <a:lnTo>
                  <a:pt x="1003" y="1299"/>
                </a:lnTo>
                <a:lnTo>
                  <a:pt x="1009" y="1293"/>
                </a:lnTo>
                <a:lnTo>
                  <a:pt x="1013" y="1289"/>
                </a:lnTo>
                <a:lnTo>
                  <a:pt x="1013" y="1289"/>
                </a:lnTo>
                <a:lnTo>
                  <a:pt x="1025" y="1283"/>
                </a:lnTo>
                <a:lnTo>
                  <a:pt x="1036" y="1276"/>
                </a:lnTo>
                <a:lnTo>
                  <a:pt x="1061" y="1263"/>
                </a:lnTo>
                <a:lnTo>
                  <a:pt x="1061" y="1263"/>
                </a:lnTo>
                <a:lnTo>
                  <a:pt x="1087" y="1252"/>
                </a:lnTo>
                <a:lnTo>
                  <a:pt x="1111" y="1241"/>
                </a:lnTo>
                <a:lnTo>
                  <a:pt x="1111" y="1241"/>
                </a:lnTo>
                <a:lnTo>
                  <a:pt x="1131" y="1232"/>
                </a:lnTo>
                <a:lnTo>
                  <a:pt x="1150" y="1225"/>
                </a:lnTo>
                <a:lnTo>
                  <a:pt x="1170" y="1218"/>
                </a:lnTo>
                <a:lnTo>
                  <a:pt x="1191" y="1212"/>
                </a:lnTo>
                <a:lnTo>
                  <a:pt x="1211" y="1207"/>
                </a:lnTo>
                <a:lnTo>
                  <a:pt x="1232" y="1202"/>
                </a:lnTo>
                <a:lnTo>
                  <a:pt x="1275" y="1194"/>
                </a:lnTo>
                <a:lnTo>
                  <a:pt x="1320" y="1187"/>
                </a:lnTo>
                <a:lnTo>
                  <a:pt x="1365" y="1182"/>
                </a:lnTo>
                <a:lnTo>
                  <a:pt x="1456" y="1174"/>
                </a:lnTo>
                <a:lnTo>
                  <a:pt x="1456" y="1174"/>
                </a:lnTo>
                <a:lnTo>
                  <a:pt x="1529" y="1166"/>
                </a:lnTo>
                <a:lnTo>
                  <a:pt x="1565" y="1162"/>
                </a:lnTo>
                <a:lnTo>
                  <a:pt x="1603" y="1160"/>
                </a:lnTo>
                <a:lnTo>
                  <a:pt x="1639" y="1157"/>
                </a:lnTo>
                <a:lnTo>
                  <a:pt x="1677" y="1159"/>
                </a:lnTo>
                <a:lnTo>
                  <a:pt x="1714" y="1161"/>
                </a:lnTo>
                <a:lnTo>
                  <a:pt x="1732" y="1163"/>
                </a:lnTo>
                <a:lnTo>
                  <a:pt x="1751" y="1166"/>
                </a:lnTo>
                <a:lnTo>
                  <a:pt x="1751" y="1166"/>
                </a:lnTo>
                <a:lnTo>
                  <a:pt x="1775" y="1067"/>
                </a:lnTo>
                <a:lnTo>
                  <a:pt x="1801" y="967"/>
                </a:lnTo>
                <a:lnTo>
                  <a:pt x="1829" y="867"/>
                </a:lnTo>
                <a:lnTo>
                  <a:pt x="1856" y="773"/>
                </a:lnTo>
                <a:lnTo>
                  <a:pt x="1856" y="773"/>
                </a:lnTo>
                <a:lnTo>
                  <a:pt x="1858" y="766"/>
                </a:lnTo>
                <a:lnTo>
                  <a:pt x="1859" y="758"/>
                </a:lnTo>
                <a:lnTo>
                  <a:pt x="1861" y="743"/>
                </a:lnTo>
                <a:lnTo>
                  <a:pt x="1861" y="743"/>
                </a:lnTo>
                <a:lnTo>
                  <a:pt x="1865" y="733"/>
                </a:lnTo>
                <a:lnTo>
                  <a:pt x="1869" y="723"/>
                </a:lnTo>
                <a:lnTo>
                  <a:pt x="1874" y="713"/>
                </a:lnTo>
                <a:lnTo>
                  <a:pt x="1877" y="703"/>
                </a:lnTo>
                <a:lnTo>
                  <a:pt x="1877" y="703"/>
                </a:lnTo>
                <a:lnTo>
                  <a:pt x="1880" y="692"/>
                </a:lnTo>
                <a:lnTo>
                  <a:pt x="1882" y="680"/>
                </a:lnTo>
                <a:lnTo>
                  <a:pt x="1884" y="668"/>
                </a:lnTo>
                <a:lnTo>
                  <a:pt x="1888" y="655"/>
                </a:lnTo>
                <a:lnTo>
                  <a:pt x="1888" y="655"/>
                </a:lnTo>
                <a:lnTo>
                  <a:pt x="1903" y="609"/>
                </a:lnTo>
                <a:lnTo>
                  <a:pt x="1917" y="563"/>
                </a:lnTo>
                <a:lnTo>
                  <a:pt x="1923" y="541"/>
                </a:lnTo>
                <a:lnTo>
                  <a:pt x="1928" y="518"/>
                </a:lnTo>
                <a:lnTo>
                  <a:pt x="1933" y="497"/>
                </a:lnTo>
                <a:lnTo>
                  <a:pt x="1936" y="476"/>
                </a:lnTo>
                <a:lnTo>
                  <a:pt x="1936" y="476"/>
                </a:lnTo>
                <a:lnTo>
                  <a:pt x="1922" y="473"/>
                </a:lnTo>
                <a:lnTo>
                  <a:pt x="1906" y="470"/>
                </a:lnTo>
                <a:lnTo>
                  <a:pt x="1891" y="468"/>
                </a:lnTo>
                <a:lnTo>
                  <a:pt x="1876" y="466"/>
                </a:lnTo>
                <a:lnTo>
                  <a:pt x="1876" y="466"/>
                </a:lnTo>
                <a:close/>
                <a:moveTo>
                  <a:pt x="1783" y="572"/>
                </a:moveTo>
                <a:lnTo>
                  <a:pt x="1783" y="572"/>
                </a:lnTo>
                <a:lnTo>
                  <a:pt x="1785" y="566"/>
                </a:lnTo>
                <a:lnTo>
                  <a:pt x="1786" y="560"/>
                </a:lnTo>
                <a:lnTo>
                  <a:pt x="1788" y="554"/>
                </a:lnTo>
                <a:lnTo>
                  <a:pt x="1788" y="551"/>
                </a:lnTo>
                <a:lnTo>
                  <a:pt x="1787" y="549"/>
                </a:lnTo>
                <a:lnTo>
                  <a:pt x="1787" y="549"/>
                </a:lnTo>
                <a:lnTo>
                  <a:pt x="1783" y="561"/>
                </a:lnTo>
                <a:lnTo>
                  <a:pt x="1782" y="567"/>
                </a:lnTo>
                <a:lnTo>
                  <a:pt x="1782" y="570"/>
                </a:lnTo>
                <a:lnTo>
                  <a:pt x="1783" y="572"/>
                </a:lnTo>
                <a:lnTo>
                  <a:pt x="1783" y="572"/>
                </a:lnTo>
                <a:close/>
                <a:moveTo>
                  <a:pt x="1470" y="862"/>
                </a:moveTo>
                <a:lnTo>
                  <a:pt x="1470" y="862"/>
                </a:lnTo>
                <a:lnTo>
                  <a:pt x="1458" y="864"/>
                </a:lnTo>
                <a:lnTo>
                  <a:pt x="1448" y="866"/>
                </a:lnTo>
                <a:lnTo>
                  <a:pt x="1425" y="873"/>
                </a:lnTo>
                <a:lnTo>
                  <a:pt x="1405" y="881"/>
                </a:lnTo>
                <a:lnTo>
                  <a:pt x="1385" y="892"/>
                </a:lnTo>
                <a:lnTo>
                  <a:pt x="1366" y="903"/>
                </a:lnTo>
                <a:lnTo>
                  <a:pt x="1348" y="913"/>
                </a:lnTo>
                <a:lnTo>
                  <a:pt x="1311" y="937"/>
                </a:lnTo>
                <a:lnTo>
                  <a:pt x="1311" y="937"/>
                </a:lnTo>
                <a:lnTo>
                  <a:pt x="1282" y="960"/>
                </a:lnTo>
                <a:lnTo>
                  <a:pt x="1252" y="983"/>
                </a:lnTo>
                <a:lnTo>
                  <a:pt x="1222" y="1005"/>
                </a:lnTo>
                <a:lnTo>
                  <a:pt x="1193" y="1029"/>
                </a:lnTo>
                <a:lnTo>
                  <a:pt x="1193" y="1029"/>
                </a:lnTo>
                <a:lnTo>
                  <a:pt x="1164" y="1059"/>
                </a:lnTo>
                <a:lnTo>
                  <a:pt x="1136" y="1089"/>
                </a:lnTo>
                <a:lnTo>
                  <a:pt x="1108" y="1121"/>
                </a:lnTo>
                <a:lnTo>
                  <a:pt x="1080" y="1152"/>
                </a:lnTo>
                <a:lnTo>
                  <a:pt x="1054" y="1185"/>
                </a:lnTo>
                <a:lnTo>
                  <a:pt x="1028" y="1218"/>
                </a:lnTo>
                <a:lnTo>
                  <a:pt x="1004" y="1252"/>
                </a:lnTo>
                <a:lnTo>
                  <a:pt x="982" y="1285"/>
                </a:lnTo>
                <a:lnTo>
                  <a:pt x="982" y="1285"/>
                </a:lnTo>
                <a:lnTo>
                  <a:pt x="1017" y="1246"/>
                </a:lnTo>
                <a:lnTo>
                  <a:pt x="1055" y="1209"/>
                </a:lnTo>
                <a:lnTo>
                  <a:pt x="1075" y="1191"/>
                </a:lnTo>
                <a:lnTo>
                  <a:pt x="1094" y="1174"/>
                </a:lnTo>
                <a:lnTo>
                  <a:pt x="1115" y="1156"/>
                </a:lnTo>
                <a:lnTo>
                  <a:pt x="1136" y="1139"/>
                </a:lnTo>
                <a:lnTo>
                  <a:pt x="1136" y="1139"/>
                </a:lnTo>
                <a:lnTo>
                  <a:pt x="1142" y="1137"/>
                </a:lnTo>
                <a:lnTo>
                  <a:pt x="1149" y="1134"/>
                </a:lnTo>
                <a:lnTo>
                  <a:pt x="1162" y="1124"/>
                </a:lnTo>
                <a:lnTo>
                  <a:pt x="1185" y="1104"/>
                </a:lnTo>
                <a:lnTo>
                  <a:pt x="1185" y="1104"/>
                </a:lnTo>
                <a:lnTo>
                  <a:pt x="1200" y="1096"/>
                </a:lnTo>
                <a:lnTo>
                  <a:pt x="1215" y="1087"/>
                </a:lnTo>
                <a:lnTo>
                  <a:pt x="1243" y="1069"/>
                </a:lnTo>
                <a:lnTo>
                  <a:pt x="1271" y="1048"/>
                </a:lnTo>
                <a:lnTo>
                  <a:pt x="1285" y="1040"/>
                </a:lnTo>
                <a:lnTo>
                  <a:pt x="1300" y="1031"/>
                </a:lnTo>
                <a:lnTo>
                  <a:pt x="1300" y="1031"/>
                </a:lnTo>
                <a:lnTo>
                  <a:pt x="1329" y="1015"/>
                </a:lnTo>
                <a:lnTo>
                  <a:pt x="1359" y="999"/>
                </a:lnTo>
                <a:lnTo>
                  <a:pt x="1375" y="991"/>
                </a:lnTo>
                <a:lnTo>
                  <a:pt x="1391" y="984"/>
                </a:lnTo>
                <a:lnTo>
                  <a:pt x="1407" y="978"/>
                </a:lnTo>
                <a:lnTo>
                  <a:pt x="1424" y="972"/>
                </a:lnTo>
                <a:lnTo>
                  <a:pt x="1424" y="972"/>
                </a:lnTo>
                <a:lnTo>
                  <a:pt x="1426" y="969"/>
                </a:lnTo>
                <a:lnTo>
                  <a:pt x="1429" y="968"/>
                </a:lnTo>
                <a:lnTo>
                  <a:pt x="1433" y="966"/>
                </a:lnTo>
                <a:lnTo>
                  <a:pt x="1435" y="964"/>
                </a:lnTo>
                <a:lnTo>
                  <a:pt x="1435" y="964"/>
                </a:lnTo>
                <a:lnTo>
                  <a:pt x="1485" y="948"/>
                </a:lnTo>
                <a:lnTo>
                  <a:pt x="1513" y="939"/>
                </a:lnTo>
                <a:lnTo>
                  <a:pt x="1542" y="933"/>
                </a:lnTo>
                <a:lnTo>
                  <a:pt x="1572" y="927"/>
                </a:lnTo>
                <a:lnTo>
                  <a:pt x="1587" y="925"/>
                </a:lnTo>
                <a:lnTo>
                  <a:pt x="1602" y="924"/>
                </a:lnTo>
                <a:lnTo>
                  <a:pt x="1617" y="924"/>
                </a:lnTo>
                <a:lnTo>
                  <a:pt x="1632" y="925"/>
                </a:lnTo>
                <a:lnTo>
                  <a:pt x="1647" y="927"/>
                </a:lnTo>
                <a:lnTo>
                  <a:pt x="1661" y="929"/>
                </a:lnTo>
                <a:lnTo>
                  <a:pt x="1661" y="929"/>
                </a:lnTo>
                <a:lnTo>
                  <a:pt x="1661" y="926"/>
                </a:lnTo>
                <a:lnTo>
                  <a:pt x="1661" y="923"/>
                </a:lnTo>
                <a:lnTo>
                  <a:pt x="1659" y="919"/>
                </a:lnTo>
                <a:lnTo>
                  <a:pt x="1656" y="914"/>
                </a:lnTo>
                <a:lnTo>
                  <a:pt x="1655" y="910"/>
                </a:lnTo>
                <a:lnTo>
                  <a:pt x="1655" y="910"/>
                </a:lnTo>
                <a:lnTo>
                  <a:pt x="1626" y="908"/>
                </a:lnTo>
                <a:lnTo>
                  <a:pt x="1626" y="908"/>
                </a:lnTo>
                <a:lnTo>
                  <a:pt x="1617" y="904"/>
                </a:lnTo>
                <a:lnTo>
                  <a:pt x="1607" y="900"/>
                </a:lnTo>
                <a:lnTo>
                  <a:pt x="1596" y="899"/>
                </a:lnTo>
                <a:lnTo>
                  <a:pt x="1585" y="898"/>
                </a:lnTo>
                <a:lnTo>
                  <a:pt x="1573" y="899"/>
                </a:lnTo>
                <a:lnTo>
                  <a:pt x="1561" y="899"/>
                </a:lnTo>
                <a:lnTo>
                  <a:pt x="1538" y="903"/>
                </a:lnTo>
                <a:lnTo>
                  <a:pt x="1538" y="903"/>
                </a:lnTo>
                <a:lnTo>
                  <a:pt x="1505" y="909"/>
                </a:lnTo>
                <a:lnTo>
                  <a:pt x="1489" y="913"/>
                </a:lnTo>
                <a:lnTo>
                  <a:pt x="1473" y="918"/>
                </a:lnTo>
                <a:lnTo>
                  <a:pt x="1458" y="923"/>
                </a:lnTo>
                <a:lnTo>
                  <a:pt x="1443" y="928"/>
                </a:lnTo>
                <a:lnTo>
                  <a:pt x="1429" y="935"/>
                </a:lnTo>
                <a:lnTo>
                  <a:pt x="1417" y="942"/>
                </a:lnTo>
                <a:lnTo>
                  <a:pt x="1417" y="942"/>
                </a:lnTo>
                <a:lnTo>
                  <a:pt x="1407" y="950"/>
                </a:lnTo>
                <a:lnTo>
                  <a:pt x="1397" y="957"/>
                </a:lnTo>
                <a:lnTo>
                  <a:pt x="1392" y="960"/>
                </a:lnTo>
                <a:lnTo>
                  <a:pt x="1388" y="963"/>
                </a:lnTo>
                <a:lnTo>
                  <a:pt x="1382" y="965"/>
                </a:lnTo>
                <a:lnTo>
                  <a:pt x="1376" y="965"/>
                </a:lnTo>
                <a:lnTo>
                  <a:pt x="1376" y="965"/>
                </a:lnTo>
                <a:lnTo>
                  <a:pt x="1380" y="960"/>
                </a:lnTo>
                <a:lnTo>
                  <a:pt x="1387" y="957"/>
                </a:lnTo>
                <a:lnTo>
                  <a:pt x="1399" y="951"/>
                </a:lnTo>
                <a:lnTo>
                  <a:pt x="1399" y="951"/>
                </a:lnTo>
                <a:lnTo>
                  <a:pt x="1408" y="942"/>
                </a:lnTo>
                <a:lnTo>
                  <a:pt x="1418" y="934"/>
                </a:lnTo>
                <a:lnTo>
                  <a:pt x="1428" y="927"/>
                </a:lnTo>
                <a:lnTo>
                  <a:pt x="1439" y="921"/>
                </a:lnTo>
                <a:lnTo>
                  <a:pt x="1452" y="915"/>
                </a:lnTo>
                <a:lnTo>
                  <a:pt x="1465" y="910"/>
                </a:lnTo>
                <a:lnTo>
                  <a:pt x="1478" y="906"/>
                </a:lnTo>
                <a:lnTo>
                  <a:pt x="1491" y="902"/>
                </a:lnTo>
                <a:lnTo>
                  <a:pt x="1520" y="895"/>
                </a:lnTo>
                <a:lnTo>
                  <a:pt x="1551" y="891"/>
                </a:lnTo>
                <a:lnTo>
                  <a:pt x="1582" y="888"/>
                </a:lnTo>
                <a:lnTo>
                  <a:pt x="1612" y="885"/>
                </a:lnTo>
                <a:lnTo>
                  <a:pt x="1612" y="885"/>
                </a:lnTo>
                <a:lnTo>
                  <a:pt x="1612" y="880"/>
                </a:lnTo>
                <a:lnTo>
                  <a:pt x="1612" y="876"/>
                </a:lnTo>
                <a:lnTo>
                  <a:pt x="1611" y="872"/>
                </a:lnTo>
                <a:lnTo>
                  <a:pt x="1609" y="869"/>
                </a:lnTo>
                <a:lnTo>
                  <a:pt x="1609" y="869"/>
                </a:lnTo>
                <a:lnTo>
                  <a:pt x="1585" y="869"/>
                </a:lnTo>
                <a:lnTo>
                  <a:pt x="1560" y="873"/>
                </a:lnTo>
                <a:lnTo>
                  <a:pt x="1535" y="877"/>
                </a:lnTo>
                <a:lnTo>
                  <a:pt x="1511" y="882"/>
                </a:lnTo>
                <a:lnTo>
                  <a:pt x="1486" y="889"/>
                </a:lnTo>
                <a:lnTo>
                  <a:pt x="1464" y="896"/>
                </a:lnTo>
                <a:lnTo>
                  <a:pt x="1422" y="910"/>
                </a:lnTo>
                <a:lnTo>
                  <a:pt x="1422" y="910"/>
                </a:lnTo>
                <a:lnTo>
                  <a:pt x="1436" y="900"/>
                </a:lnTo>
                <a:lnTo>
                  <a:pt x="1451" y="892"/>
                </a:lnTo>
                <a:lnTo>
                  <a:pt x="1467" y="885"/>
                </a:lnTo>
                <a:lnTo>
                  <a:pt x="1484" y="879"/>
                </a:lnTo>
                <a:lnTo>
                  <a:pt x="1502" y="874"/>
                </a:lnTo>
                <a:lnTo>
                  <a:pt x="1519" y="868"/>
                </a:lnTo>
                <a:lnTo>
                  <a:pt x="1554" y="860"/>
                </a:lnTo>
                <a:lnTo>
                  <a:pt x="1554" y="860"/>
                </a:lnTo>
                <a:lnTo>
                  <a:pt x="1511" y="860"/>
                </a:lnTo>
                <a:lnTo>
                  <a:pt x="1490" y="860"/>
                </a:lnTo>
                <a:lnTo>
                  <a:pt x="1470" y="862"/>
                </a:lnTo>
                <a:lnTo>
                  <a:pt x="1470" y="862"/>
                </a:lnTo>
                <a:close/>
                <a:moveTo>
                  <a:pt x="437" y="1121"/>
                </a:moveTo>
                <a:lnTo>
                  <a:pt x="437" y="1121"/>
                </a:lnTo>
                <a:lnTo>
                  <a:pt x="430" y="1120"/>
                </a:lnTo>
                <a:lnTo>
                  <a:pt x="423" y="1118"/>
                </a:lnTo>
                <a:lnTo>
                  <a:pt x="423" y="1118"/>
                </a:lnTo>
                <a:lnTo>
                  <a:pt x="336" y="1093"/>
                </a:lnTo>
                <a:lnTo>
                  <a:pt x="294" y="1081"/>
                </a:lnTo>
                <a:lnTo>
                  <a:pt x="254" y="1072"/>
                </a:lnTo>
                <a:lnTo>
                  <a:pt x="254" y="1072"/>
                </a:lnTo>
                <a:lnTo>
                  <a:pt x="209" y="1062"/>
                </a:lnTo>
                <a:lnTo>
                  <a:pt x="163" y="1054"/>
                </a:lnTo>
                <a:lnTo>
                  <a:pt x="76" y="1038"/>
                </a:lnTo>
                <a:lnTo>
                  <a:pt x="76" y="1038"/>
                </a:lnTo>
                <a:lnTo>
                  <a:pt x="71" y="1041"/>
                </a:lnTo>
                <a:lnTo>
                  <a:pt x="65" y="1041"/>
                </a:lnTo>
                <a:lnTo>
                  <a:pt x="61" y="1041"/>
                </a:lnTo>
                <a:lnTo>
                  <a:pt x="55" y="1042"/>
                </a:lnTo>
                <a:lnTo>
                  <a:pt x="55" y="1042"/>
                </a:lnTo>
                <a:lnTo>
                  <a:pt x="49" y="1051"/>
                </a:lnTo>
                <a:lnTo>
                  <a:pt x="42" y="1061"/>
                </a:lnTo>
                <a:lnTo>
                  <a:pt x="35" y="1070"/>
                </a:lnTo>
                <a:lnTo>
                  <a:pt x="30" y="1080"/>
                </a:lnTo>
                <a:lnTo>
                  <a:pt x="30" y="1080"/>
                </a:lnTo>
                <a:lnTo>
                  <a:pt x="51" y="1081"/>
                </a:lnTo>
                <a:lnTo>
                  <a:pt x="70" y="1084"/>
                </a:lnTo>
                <a:lnTo>
                  <a:pt x="107" y="1088"/>
                </a:lnTo>
                <a:lnTo>
                  <a:pt x="107" y="1088"/>
                </a:lnTo>
                <a:lnTo>
                  <a:pt x="179" y="1099"/>
                </a:lnTo>
                <a:lnTo>
                  <a:pt x="251" y="1110"/>
                </a:lnTo>
                <a:lnTo>
                  <a:pt x="321" y="1122"/>
                </a:lnTo>
                <a:lnTo>
                  <a:pt x="391" y="1132"/>
                </a:lnTo>
                <a:lnTo>
                  <a:pt x="391" y="1132"/>
                </a:lnTo>
                <a:lnTo>
                  <a:pt x="454" y="1139"/>
                </a:lnTo>
                <a:lnTo>
                  <a:pt x="487" y="1144"/>
                </a:lnTo>
                <a:lnTo>
                  <a:pt x="523" y="1148"/>
                </a:lnTo>
                <a:lnTo>
                  <a:pt x="523" y="1148"/>
                </a:lnTo>
                <a:lnTo>
                  <a:pt x="530" y="1151"/>
                </a:lnTo>
                <a:lnTo>
                  <a:pt x="534" y="1151"/>
                </a:lnTo>
                <a:lnTo>
                  <a:pt x="535" y="1150"/>
                </a:lnTo>
                <a:lnTo>
                  <a:pt x="536" y="1148"/>
                </a:lnTo>
                <a:lnTo>
                  <a:pt x="536" y="1148"/>
                </a:lnTo>
                <a:lnTo>
                  <a:pt x="487" y="1136"/>
                </a:lnTo>
                <a:lnTo>
                  <a:pt x="461" y="1130"/>
                </a:lnTo>
                <a:lnTo>
                  <a:pt x="437" y="1121"/>
                </a:lnTo>
                <a:lnTo>
                  <a:pt x="437" y="1121"/>
                </a:lnTo>
                <a:close/>
                <a:moveTo>
                  <a:pt x="657" y="1209"/>
                </a:moveTo>
                <a:lnTo>
                  <a:pt x="657" y="1209"/>
                </a:lnTo>
                <a:lnTo>
                  <a:pt x="624" y="1195"/>
                </a:lnTo>
                <a:lnTo>
                  <a:pt x="607" y="1188"/>
                </a:lnTo>
                <a:lnTo>
                  <a:pt x="589" y="1182"/>
                </a:lnTo>
                <a:lnTo>
                  <a:pt x="589" y="1182"/>
                </a:lnTo>
                <a:lnTo>
                  <a:pt x="572" y="1176"/>
                </a:lnTo>
                <a:lnTo>
                  <a:pt x="555" y="1169"/>
                </a:lnTo>
                <a:lnTo>
                  <a:pt x="555" y="1169"/>
                </a:lnTo>
                <a:lnTo>
                  <a:pt x="546" y="1167"/>
                </a:lnTo>
                <a:lnTo>
                  <a:pt x="536" y="1166"/>
                </a:lnTo>
                <a:lnTo>
                  <a:pt x="515" y="1164"/>
                </a:lnTo>
                <a:lnTo>
                  <a:pt x="494" y="1162"/>
                </a:lnTo>
                <a:lnTo>
                  <a:pt x="473" y="1159"/>
                </a:lnTo>
                <a:lnTo>
                  <a:pt x="473" y="1159"/>
                </a:lnTo>
                <a:lnTo>
                  <a:pt x="442" y="1154"/>
                </a:lnTo>
                <a:lnTo>
                  <a:pt x="411" y="1150"/>
                </a:lnTo>
                <a:lnTo>
                  <a:pt x="347" y="1142"/>
                </a:lnTo>
                <a:lnTo>
                  <a:pt x="347" y="1142"/>
                </a:lnTo>
                <a:lnTo>
                  <a:pt x="307" y="1138"/>
                </a:lnTo>
                <a:lnTo>
                  <a:pt x="269" y="1132"/>
                </a:lnTo>
                <a:lnTo>
                  <a:pt x="194" y="1118"/>
                </a:lnTo>
                <a:lnTo>
                  <a:pt x="156" y="1111"/>
                </a:lnTo>
                <a:lnTo>
                  <a:pt x="119" y="1105"/>
                </a:lnTo>
                <a:lnTo>
                  <a:pt x="82" y="1100"/>
                </a:lnTo>
                <a:lnTo>
                  <a:pt x="46" y="1096"/>
                </a:lnTo>
                <a:lnTo>
                  <a:pt x="46" y="1096"/>
                </a:lnTo>
                <a:lnTo>
                  <a:pt x="42" y="1101"/>
                </a:lnTo>
                <a:lnTo>
                  <a:pt x="37" y="1105"/>
                </a:lnTo>
                <a:lnTo>
                  <a:pt x="30" y="1115"/>
                </a:lnTo>
                <a:lnTo>
                  <a:pt x="25" y="1126"/>
                </a:lnTo>
                <a:lnTo>
                  <a:pt x="21" y="1136"/>
                </a:lnTo>
                <a:lnTo>
                  <a:pt x="21" y="1136"/>
                </a:lnTo>
                <a:lnTo>
                  <a:pt x="57" y="1138"/>
                </a:lnTo>
                <a:lnTo>
                  <a:pt x="93" y="1142"/>
                </a:lnTo>
                <a:lnTo>
                  <a:pt x="131" y="1147"/>
                </a:lnTo>
                <a:lnTo>
                  <a:pt x="169" y="1152"/>
                </a:lnTo>
                <a:lnTo>
                  <a:pt x="169" y="1152"/>
                </a:lnTo>
                <a:lnTo>
                  <a:pt x="215" y="1155"/>
                </a:lnTo>
                <a:lnTo>
                  <a:pt x="264" y="1157"/>
                </a:lnTo>
                <a:lnTo>
                  <a:pt x="313" y="1160"/>
                </a:lnTo>
                <a:lnTo>
                  <a:pt x="335" y="1162"/>
                </a:lnTo>
                <a:lnTo>
                  <a:pt x="355" y="1164"/>
                </a:lnTo>
                <a:lnTo>
                  <a:pt x="355" y="1164"/>
                </a:lnTo>
                <a:lnTo>
                  <a:pt x="393" y="1168"/>
                </a:lnTo>
                <a:lnTo>
                  <a:pt x="410" y="1170"/>
                </a:lnTo>
                <a:lnTo>
                  <a:pt x="427" y="1174"/>
                </a:lnTo>
                <a:lnTo>
                  <a:pt x="427" y="1174"/>
                </a:lnTo>
                <a:lnTo>
                  <a:pt x="430" y="1175"/>
                </a:lnTo>
                <a:lnTo>
                  <a:pt x="435" y="1177"/>
                </a:lnTo>
                <a:lnTo>
                  <a:pt x="439" y="1179"/>
                </a:lnTo>
                <a:lnTo>
                  <a:pt x="442" y="1180"/>
                </a:lnTo>
                <a:lnTo>
                  <a:pt x="442" y="1180"/>
                </a:lnTo>
                <a:lnTo>
                  <a:pt x="455" y="1183"/>
                </a:lnTo>
                <a:lnTo>
                  <a:pt x="467" y="1184"/>
                </a:lnTo>
                <a:lnTo>
                  <a:pt x="491" y="1186"/>
                </a:lnTo>
                <a:lnTo>
                  <a:pt x="516" y="1188"/>
                </a:lnTo>
                <a:lnTo>
                  <a:pt x="529" y="1191"/>
                </a:lnTo>
                <a:lnTo>
                  <a:pt x="541" y="1193"/>
                </a:lnTo>
                <a:lnTo>
                  <a:pt x="541" y="1193"/>
                </a:lnTo>
                <a:lnTo>
                  <a:pt x="616" y="1212"/>
                </a:lnTo>
                <a:lnTo>
                  <a:pt x="684" y="1231"/>
                </a:lnTo>
                <a:lnTo>
                  <a:pt x="684" y="1231"/>
                </a:lnTo>
                <a:lnTo>
                  <a:pt x="710" y="1240"/>
                </a:lnTo>
                <a:lnTo>
                  <a:pt x="723" y="1243"/>
                </a:lnTo>
                <a:lnTo>
                  <a:pt x="729" y="1243"/>
                </a:lnTo>
                <a:lnTo>
                  <a:pt x="736" y="1242"/>
                </a:lnTo>
                <a:lnTo>
                  <a:pt x="736" y="1242"/>
                </a:lnTo>
                <a:lnTo>
                  <a:pt x="725" y="1240"/>
                </a:lnTo>
                <a:lnTo>
                  <a:pt x="714" y="1236"/>
                </a:lnTo>
                <a:lnTo>
                  <a:pt x="695" y="1226"/>
                </a:lnTo>
                <a:lnTo>
                  <a:pt x="676" y="1216"/>
                </a:lnTo>
                <a:lnTo>
                  <a:pt x="667" y="1212"/>
                </a:lnTo>
                <a:lnTo>
                  <a:pt x="657" y="1209"/>
                </a:lnTo>
                <a:lnTo>
                  <a:pt x="657" y="1209"/>
                </a:lnTo>
                <a:close/>
                <a:moveTo>
                  <a:pt x="587" y="1164"/>
                </a:moveTo>
                <a:lnTo>
                  <a:pt x="587" y="1164"/>
                </a:lnTo>
                <a:lnTo>
                  <a:pt x="564" y="1155"/>
                </a:lnTo>
                <a:lnTo>
                  <a:pt x="541" y="1148"/>
                </a:lnTo>
                <a:lnTo>
                  <a:pt x="541" y="1148"/>
                </a:lnTo>
                <a:lnTo>
                  <a:pt x="545" y="1151"/>
                </a:lnTo>
                <a:lnTo>
                  <a:pt x="550" y="1154"/>
                </a:lnTo>
                <a:lnTo>
                  <a:pt x="563" y="1159"/>
                </a:lnTo>
                <a:lnTo>
                  <a:pt x="576" y="1162"/>
                </a:lnTo>
                <a:lnTo>
                  <a:pt x="587" y="1164"/>
                </a:lnTo>
                <a:lnTo>
                  <a:pt x="587" y="1164"/>
                </a:lnTo>
                <a:close/>
                <a:moveTo>
                  <a:pt x="474" y="1198"/>
                </a:moveTo>
                <a:lnTo>
                  <a:pt x="474" y="1198"/>
                </a:lnTo>
                <a:lnTo>
                  <a:pt x="439" y="1193"/>
                </a:lnTo>
                <a:lnTo>
                  <a:pt x="421" y="1190"/>
                </a:lnTo>
                <a:lnTo>
                  <a:pt x="402" y="1187"/>
                </a:lnTo>
                <a:lnTo>
                  <a:pt x="402" y="1187"/>
                </a:lnTo>
                <a:lnTo>
                  <a:pt x="370" y="1183"/>
                </a:lnTo>
                <a:lnTo>
                  <a:pt x="340" y="1178"/>
                </a:lnTo>
                <a:lnTo>
                  <a:pt x="309" y="1172"/>
                </a:lnTo>
                <a:lnTo>
                  <a:pt x="296" y="1170"/>
                </a:lnTo>
                <a:lnTo>
                  <a:pt x="281" y="1169"/>
                </a:lnTo>
                <a:lnTo>
                  <a:pt x="281" y="1169"/>
                </a:lnTo>
                <a:lnTo>
                  <a:pt x="199" y="1167"/>
                </a:lnTo>
                <a:lnTo>
                  <a:pt x="161" y="1166"/>
                </a:lnTo>
                <a:lnTo>
                  <a:pt x="142" y="1165"/>
                </a:lnTo>
                <a:lnTo>
                  <a:pt x="124" y="1163"/>
                </a:lnTo>
                <a:lnTo>
                  <a:pt x="124" y="1163"/>
                </a:lnTo>
                <a:lnTo>
                  <a:pt x="91" y="1159"/>
                </a:lnTo>
                <a:lnTo>
                  <a:pt x="91" y="1159"/>
                </a:lnTo>
                <a:lnTo>
                  <a:pt x="81" y="1157"/>
                </a:lnTo>
                <a:lnTo>
                  <a:pt x="71" y="1155"/>
                </a:lnTo>
                <a:lnTo>
                  <a:pt x="61" y="1153"/>
                </a:lnTo>
                <a:lnTo>
                  <a:pt x="57" y="1153"/>
                </a:lnTo>
                <a:lnTo>
                  <a:pt x="54" y="1153"/>
                </a:lnTo>
                <a:lnTo>
                  <a:pt x="54" y="1153"/>
                </a:lnTo>
                <a:lnTo>
                  <a:pt x="48" y="1156"/>
                </a:lnTo>
                <a:lnTo>
                  <a:pt x="43" y="1161"/>
                </a:lnTo>
                <a:lnTo>
                  <a:pt x="40" y="1167"/>
                </a:lnTo>
                <a:lnTo>
                  <a:pt x="36" y="1174"/>
                </a:lnTo>
                <a:lnTo>
                  <a:pt x="31" y="1188"/>
                </a:lnTo>
                <a:lnTo>
                  <a:pt x="29" y="1201"/>
                </a:lnTo>
                <a:lnTo>
                  <a:pt x="29" y="1201"/>
                </a:lnTo>
                <a:lnTo>
                  <a:pt x="39" y="1199"/>
                </a:lnTo>
                <a:lnTo>
                  <a:pt x="50" y="1198"/>
                </a:lnTo>
                <a:lnTo>
                  <a:pt x="73" y="1197"/>
                </a:lnTo>
                <a:lnTo>
                  <a:pt x="82" y="1196"/>
                </a:lnTo>
                <a:lnTo>
                  <a:pt x="92" y="1195"/>
                </a:lnTo>
                <a:lnTo>
                  <a:pt x="100" y="1192"/>
                </a:lnTo>
                <a:lnTo>
                  <a:pt x="103" y="1190"/>
                </a:lnTo>
                <a:lnTo>
                  <a:pt x="105" y="1187"/>
                </a:lnTo>
                <a:lnTo>
                  <a:pt x="105" y="1187"/>
                </a:lnTo>
                <a:lnTo>
                  <a:pt x="110" y="1192"/>
                </a:lnTo>
                <a:lnTo>
                  <a:pt x="118" y="1194"/>
                </a:lnTo>
                <a:lnTo>
                  <a:pt x="126" y="1195"/>
                </a:lnTo>
                <a:lnTo>
                  <a:pt x="135" y="1194"/>
                </a:lnTo>
                <a:lnTo>
                  <a:pt x="153" y="1192"/>
                </a:lnTo>
                <a:lnTo>
                  <a:pt x="162" y="1192"/>
                </a:lnTo>
                <a:lnTo>
                  <a:pt x="170" y="1191"/>
                </a:lnTo>
                <a:lnTo>
                  <a:pt x="170" y="1191"/>
                </a:lnTo>
                <a:lnTo>
                  <a:pt x="178" y="1192"/>
                </a:lnTo>
                <a:lnTo>
                  <a:pt x="185" y="1194"/>
                </a:lnTo>
                <a:lnTo>
                  <a:pt x="193" y="1195"/>
                </a:lnTo>
                <a:lnTo>
                  <a:pt x="201" y="1196"/>
                </a:lnTo>
                <a:lnTo>
                  <a:pt x="201" y="1196"/>
                </a:lnTo>
                <a:lnTo>
                  <a:pt x="275" y="1199"/>
                </a:lnTo>
                <a:lnTo>
                  <a:pt x="352" y="1200"/>
                </a:lnTo>
                <a:lnTo>
                  <a:pt x="352" y="1200"/>
                </a:lnTo>
                <a:lnTo>
                  <a:pt x="372" y="1200"/>
                </a:lnTo>
                <a:lnTo>
                  <a:pt x="392" y="1201"/>
                </a:lnTo>
                <a:lnTo>
                  <a:pt x="430" y="1205"/>
                </a:lnTo>
                <a:lnTo>
                  <a:pt x="469" y="1211"/>
                </a:lnTo>
                <a:lnTo>
                  <a:pt x="506" y="1217"/>
                </a:lnTo>
                <a:lnTo>
                  <a:pt x="580" y="1230"/>
                </a:lnTo>
                <a:lnTo>
                  <a:pt x="616" y="1236"/>
                </a:lnTo>
                <a:lnTo>
                  <a:pt x="651" y="1239"/>
                </a:lnTo>
                <a:lnTo>
                  <a:pt x="651" y="1239"/>
                </a:lnTo>
                <a:lnTo>
                  <a:pt x="610" y="1226"/>
                </a:lnTo>
                <a:lnTo>
                  <a:pt x="567" y="1214"/>
                </a:lnTo>
                <a:lnTo>
                  <a:pt x="521" y="1205"/>
                </a:lnTo>
                <a:lnTo>
                  <a:pt x="498" y="1201"/>
                </a:lnTo>
                <a:lnTo>
                  <a:pt x="474" y="1198"/>
                </a:lnTo>
                <a:lnTo>
                  <a:pt x="474" y="1198"/>
                </a:lnTo>
                <a:close/>
                <a:moveTo>
                  <a:pt x="770" y="1237"/>
                </a:moveTo>
                <a:lnTo>
                  <a:pt x="770" y="1237"/>
                </a:lnTo>
                <a:lnTo>
                  <a:pt x="798" y="1250"/>
                </a:lnTo>
                <a:lnTo>
                  <a:pt x="827" y="1262"/>
                </a:lnTo>
                <a:lnTo>
                  <a:pt x="854" y="1275"/>
                </a:lnTo>
                <a:lnTo>
                  <a:pt x="882" y="1285"/>
                </a:lnTo>
                <a:lnTo>
                  <a:pt x="882" y="1285"/>
                </a:lnTo>
                <a:lnTo>
                  <a:pt x="853" y="1269"/>
                </a:lnTo>
                <a:lnTo>
                  <a:pt x="824" y="1255"/>
                </a:lnTo>
                <a:lnTo>
                  <a:pt x="794" y="1241"/>
                </a:lnTo>
                <a:lnTo>
                  <a:pt x="764" y="1228"/>
                </a:lnTo>
                <a:lnTo>
                  <a:pt x="733" y="1216"/>
                </a:lnTo>
                <a:lnTo>
                  <a:pt x="702" y="1205"/>
                </a:lnTo>
                <a:lnTo>
                  <a:pt x="636" y="1182"/>
                </a:lnTo>
                <a:lnTo>
                  <a:pt x="636" y="1182"/>
                </a:lnTo>
                <a:lnTo>
                  <a:pt x="669" y="1197"/>
                </a:lnTo>
                <a:lnTo>
                  <a:pt x="702" y="1212"/>
                </a:lnTo>
                <a:lnTo>
                  <a:pt x="720" y="1220"/>
                </a:lnTo>
                <a:lnTo>
                  <a:pt x="736" y="1227"/>
                </a:lnTo>
                <a:lnTo>
                  <a:pt x="753" y="1232"/>
                </a:lnTo>
                <a:lnTo>
                  <a:pt x="770" y="1237"/>
                </a:lnTo>
                <a:lnTo>
                  <a:pt x="770" y="1237"/>
                </a:lnTo>
                <a:close/>
                <a:moveTo>
                  <a:pt x="552" y="1239"/>
                </a:moveTo>
                <a:lnTo>
                  <a:pt x="552" y="1239"/>
                </a:lnTo>
                <a:lnTo>
                  <a:pt x="516" y="1233"/>
                </a:lnTo>
                <a:lnTo>
                  <a:pt x="480" y="1226"/>
                </a:lnTo>
                <a:lnTo>
                  <a:pt x="480" y="1226"/>
                </a:lnTo>
                <a:lnTo>
                  <a:pt x="441" y="1221"/>
                </a:lnTo>
                <a:lnTo>
                  <a:pt x="399" y="1216"/>
                </a:lnTo>
                <a:lnTo>
                  <a:pt x="358" y="1213"/>
                </a:lnTo>
                <a:lnTo>
                  <a:pt x="314" y="1211"/>
                </a:lnTo>
                <a:lnTo>
                  <a:pt x="230" y="1209"/>
                </a:lnTo>
                <a:lnTo>
                  <a:pt x="156" y="1207"/>
                </a:lnTo>
                <a:lnTo>
                  <a:pt x="156" y="1207"/>
                </a:lnTo>
                <a:lnTo>
                  <a:pt x="151" y="1211"/>
                </a:lnTo>
                <a:lnTo>
                  <a:pt x="146" y="1216"/>
                </a:lnTo>
                <a:lnTo>
                  <a:pt x="142" y="1222"/>
                </a:lnTo>
                <a:lnTo>
                  <a:pt x="138" y="1228"/>
                </a:lnTo>
                <a:lnTo>
                  <a:pt x="132" y="1241"/>
                </a:lnTo>
                <a:lnTo>
                  <a:pt x="127" y="1256"/>
                </a:lnTo>
                <a:lnTo>
                  <a:pt x="118" y="1286"/>
                </a:lnTo>
                <a:lnTo>
                  <a:pt x="112" y="1300"/>
                </a:lnTo>
                <a:lnTo>
                  <a:pt x="109" y="1307"/>
                </a:lnTo>
                <a:lnTo>
                  <a:pt x="105" y="1314"/>
                </a:lnTo>
                <a:lnTo>
                  <a:pt x="105" y="1314"/>
                </a:lnTo>
                <a:lnTo>
                  <a:pt x="132" y="1305"/>
                </a:lnTo>
                <a:lnTo>
                  <a:pt x="160" y="1296"/>
                </a:lnTo>
                <a:lnTo>
                  <a:pt x="190" y="1288"/>
                </a:lnTo>
                <a:lnTo>
                  <a:pt x="219" y="1281"/>
                </a:lnTo>
                <a:lnTo>
                  <a:pt x="252" y="1274"/>
                </a:lnTo>
                <a:lnTo>
                  <a:pt x="284" y="1268"/>
                </a:lnTo>
                <a:lnTo>
                  <a:pt x="317" y="1263"/>
                </a:lnTo>
                <a:lnTo>
                  <a:pt x="350" y="1260"/>
                </a:lnTo>
                <a:lnTo>
                  <a:pt x="350" y="1260"/>
                </a:lnTo>
                <a:lnTo>
                  <a:pt x="379" y="1258"/>
                </a:lnTo>
                <a:lnTo>
                  <a:pt x="407" y="1257"/>
                </a:lnTo>
                <a:lnTo>
                  <a:pt x="464" y="1257"/>
                </a:lnTo>
                <a:lnTo>
                  <a:pt x="520" y="1258"/>
                </a:lnTo>
                <a:lnTo>
                  <a:pt x="575" y="1261"/>
                </a:lnTo>
                <a:lnTo>
                  <a:pt x="630" y="1267"/>
                </a:lnTo>
                <a:lnTo>
                  <a:pt x="682" y="1272"/>
                </a:lnTo>
                <a:lnTo>
                  <a:pt x="781" y="1284"/>
                </a:lnTo>
                <a:lnTo>
                  <a:pt x="781" y="1284"/>
                </a:lnTo>
                <a:lnTo>
                  <a:pt x="752" y="1275"/>
                </a:lnTo>
                <a:lnTo>
                  <a:pt x="723" y="1269"/>
                </a:lnTo>
                <a:lnTo>
                  <a:pt x="666" y="1257"/>
                </a:lnTo>
                <a:lnTo>
                  <a:pt x="609" y="1247"/>
                </a:lnTo>
                <a:lnTo>
                  <a:pt x="552" y="1239"/>
                </a:lnTo>
                <a:lnTo>
                  <a:pt x="552" y="1239"/>
                </a:lnTo>
                <a:close/>
                <a:moveTo>
                  <a:pt x="116" y="1207"/>
                </a:moveTo>
                <a:lnTo>
                  <a:pt x="116" y="1207"/>
                </a:lnTo>
                <a:lnTo>
                  <a:pt x="110" y="1211"/>
                </a:lnTo>
                <a:lnTo>
                  <a:pt x="105" y="1216"/>
                </a:lnTo>
                <a:lnTo>
                  <a:pt x="96" y="1227"/>
                </a:lnTo>
                <a:lnTo>
                  <a:pt x="89" y="1239"/>
                </a:lnTo>
                <a:lnTo>
                  <a:pt x="80" y="1253"/>
                </a:lnTo>
                <a:lnTo>
                  <a:pt x="80" y="1253"/>
                </a:lnTo>
                <a:lnTo>
                  <a:pt x="70" y="1271"/>
                </a:lnTo>
                <a:lnTo>
                  <a:pt x="59" y="1289"/>
                </a:lnTo>
                <a:lnTo>
                  <a:pt x="59" y="1289"/>
                </a:lnTo>
                <a:lnTo>
                  <a:pt x="44" y="1316"/>
                </a:lnTo>
                <a:lnTo>
                  <a:pt x="37" y="1329"/>
                </a:lnTo>
                <a:lnTo>
                  <a:pt x="32" y="1342"/>
                </a:lnTo>
                <a:lnTo>
                  <a:pt x="27" y="1354"/>
                </a:lnTo>
                <a:lnTo>
                  <a:pt x="24" y="1368"/>
                </a:lnTo>
                <a:lnTo>
                  <a:pt x="21" y="1382"/>
                </a:lnTo>
                <a:lnTo>
                  <a:pt x="21" y="1397"/>
                </a:lnTo>
                <a:lnTo>
                  <a:pt x="21" y="1397"/>
                </a:lnTo>
                <a:lnTo>
                  <a:pt x="35" y="1403"/>
                </a:lnTo>
                <a:lnTo>
                  <a:pt x="49" y="1406"/>
                </a:lnTo>
                <a:lnTo>
                  <a:pt x="64" y="1409"/>
                </a:lnTo>
                <a:lnTo>
                  <a:pt x="79" y="1411"/>
                </a:lnTo>
                <a:lnTo>
                  <a:pt x="94" y="1412"/>
                </a:lnTo>
                <a:lnTo>
                  <a:pt x="109" y="1412"/>
                </a:lnTo>
                <a:lnTo>
                  <a:pt x="140" y="1412"/>
                </a:lnTo>
                <a:lnTo>
                  <a:pt x="171" y="1410"/>
                </a:lnTo>
                <a:lnTo>
                  <a:pt x="201" y="1407"/>
                </a:lnTo>
                <a:lnTo>
                  <a:pt x="230" y="1405"/>
                </a:lnTo>
                <a:lnTo>
                  <a:pt x="258" y="1404"/>
                </a:lnTo>
                <a:lnTo>
                  <a:pt x="258" y="1404"/>
                </a:lnTo>
                <a:lnTo>
                  <a:pt x="289" y="1404"/>
                </a:lnTo>
                <a:lnTo>
                  <a:pt x="321" y="1402"/>
                </a:lnTo>
                <a:lnTo>
                  <a:pt x="352" y="1399"/>
                </a:lnTo>
                <a:lnTo>
                  <a:pt x="384" y="1396"/>
                </a:lnTo>
                <a:lnTo>
                  <a:pt x="448" y="1389"/>
                </a:lnTo>
                <a:lnTo>
                  <a:pt x="511" y="1383"/>
                </a:lnTo>
                <a:lnTo>
                  <a:pt x="511" y="1383"/>
                </a:lnTo>
                <a:lnTo>
                  <a:pt x="577" y="1377"/>
                </a:lnTo>
                <a:lnTo>
                  <a:pt x="610" y="1374"/>
                </a:lnTo>
                <a:lnTo>
                  <a:pt x="641" y="1373"/>
                </a:lnTo>
                <a:lnTo>
                  <a:pt x="641" y="1373"/>
                </a:lnTo>
                <a:lnTo>
                  <a:pt x="667" y="1366"/>
                </a:lnTo>
                <a:lnTo>
                  <a:pt x="693" y="1362"/>
                </a:lnTo>
                <a:lnTo>
                  <a:pt x="720" y="1359"/>
                </a:lnTo>
                <a:lnTo>
                  <a:pt x="746" y="1357"/>
                </a:lnTo>
                <a:lnTo>
                  <a:pt x="801" y="1354"/>
                </a:lnTo>
                <a:lnTo>
                  <a:pt x="853" y="1352"/>
                </a:lnTo>
                <a:lnTo>
                  <a:pt x="853" y="1352"/>
                </a:lnTo>
                <a:lnTo>
                  <a:pt x="850" y="1341"/>
                </a:lnTo>
                <a:lnTo>
                  <a:pt x="846" y="1330"/>
                </a:lnTo>
                <a:lnTo>
                  <a:pt x="846" y="1330"/>
                </a:lnTo>
                <a:lnTo>
                  <a:pt x="773" y="1334"/>
                </a:lnTo>
                <a:lnTo>
                  <a:pt x="701" y="1338"/>
                </a:lnTo>
                <a:lnTo>
                  <a:pt x="666" y="1341"/>
                </a:lnTo>
                <a:lnTo>
                  <a:pt x="632" y="1344"/>
                </a:lnTo>
                <a:lnTo>
                  <a:pt x="597" y="1348"/>
                </a:lnTo>
                <a:lnTo>
                  <a:pt x="563" y="1352"/>
                </a:lnTo>
                <a:lnTo>
                  <a:pt x="563" y="1352"/>
                </a:lnTo>
                <a:lnTo>
                  <a:pt x="551" y="1356"/>
                </a:lnTo>
                <a:lnTo>
                  <a:pt x="541" y="1358"/>
                </a:lnTo>
                <a:lnTo>
                  <a:pt x="529" y="1360"/>
                </a:lnTo>
                <a:lnTo>
                  <a:pt x="517" y="1362"/>
                </a:lnTo>
                <a:lnTo>
                  <a:pt x="517" y="1362"/>
                </a:lnTo>
                <a:lnTo>
                  <a:pt x="513" y="1361"/>
                </a:lnTo>
                <a:lnTo>
                  <a:pt x="508" y="1361"/>
                </a:lnTo>
                <a:lnTo>
                  <a:pt x="502" y="1360"/>
                </a:lnTo>
                <a:lnTo>
                  <a:pt x="498" y="1360"/>
                </a:lnTo>
                <a:lnTo>
                  <a:pt x="498" y="1360"/>
                </a:lnTo>
                <a:lnTo>
                  <a:pt x="469" y="1363"/>
                </a:lnTo>
                <a:lnTo>
                  <a:pt x="439" y="1368"/>
                </a:lnTo>
                <a:lnTo>
                  <a:pt x="379" y="1378"/>
                </a:lnTo>
                <a:lnTo>
                  <a:pt x="348" y="1382"/>
                </a:lnTo>
                <a:lnTo>
                  <a:pt x="317" y="1386"/>
                </a:lnTo>
                <a:lnTo>
                  <a:pt x="287" y="1388"/>
                </a:lnTo>
                <a:lnTo>
                  <a:pt x="256" y="1389"/>
                </a:lnTo>
                <a:lnTo>
                  <a:pt x="256" y="1389"/>
                </a:lnTo>
                <a:lnTo>
                  <a:pt x="272" y="1383"/>
                </a:lnTo>
                <a:lnTo>
                  <a:pt x="287" y="1379"/>
                </a:lnTo>
                <a:lnTo>
                  <a:pt x="303" y="1377"/>
                </a:lnTo>
                <a:lnTo>
                  <a:pt x="319" y="1375"/>
                </a:lnTo>
                <a:lnTo>
                  <a:pt x="352" y="1372"/>
                </a:lnTo>
                <a:lnTo>
                  <a:pt x="368" y="1369"/>
                </a:lnTo>
                <a:lnTo>
                  <a:pt x="384" y="1367"/>
                </a:lnTo>
                <a:lnTo>
                  <a:pt x="384" y="1367"/>
                </a:lnTo>
                <a:lnTo>
                  <a:pt x="422" y="1359"/>
                </a:lnTo>
                <a:lnTo>
                  <a:pt x="459" y="1351"/>
                </a:lnTo>
                <a:lnTo>
                  <a:pt x="498" y="1345"/>
                </a:lnTo>
                <a:lnTo>
                  <a:pt x="516" y="1343"/>
                </a:lnTo>
                <a:lnTo>
                  <a:pt x="535" y="1342"/>
                </a:lnTo>
                <a:lnTo>
                  <a:pt x="535" y="1342"/>
                </a:lnTo>
                <a:lnTo>
                  <a:pt x="489" y="1342"/>
                </a:lnTo>
                <a:lnTo>
                  <a:pt x="440" y="1342"/>
                </a:lnTo>
                <a:lnTo>
                  <a:pt x="389" y="1344"/>
                </a:lnTo>
                <a:lnTo>
                  <a:pt x="362" y="1346"/>
                </a:lnTo>
                <a:lnTo>
                  <a:pt x="334" y="1349"/>
                </a:lnTo>
                <a:lnTo>
                  <a:pt x="334" y="1349"/>
                </a:lnTo>
                <a:lnTo>
                  <a:pt x="309" y="1351"/>
                </a:lnTo>
                <a:lnTo>
                  <a:pt x="285" y="1352"/>
                </a:lnTo>
                <a:lnTo>
                  <a:pt x="285" y="1352"/>
                </a:lnTo>
                <a:lnTo>
                  <a:pt x="258" y="1357"/>
                </a:lnTo>
                <a:lnTo>
                  <a:pt x="232" y="1361"/>
                </a:lnTo>
                <a:lnTo>
                  <a:pt x="208" y="1364"/>
                </a:lnTo>
                <a:lnTo>
                  <a:pt x="195" y="1365"/>
                </a:lnTo>
                <a:lnTo>
                  <a:pt x="183" y="1365"/>
                </a:lnTo>
                <a:lnTo>
                  <a:pt x="183" y="1365"/>
                </a:lnTo>
                <a:lnTo>
                  <a:pt x="165" y="1364"/>
                </a:lnTo>
                <a:lnTo>
                  <a:pt x="147" y="1363"/>
                </a:lnTo>
                <a:lnTo>
                  <a:pt x="130" y="1362"/>
                </a:lnTo>
                <a:lnTo>
                  <a:pt x="112" y="1363"/>
                </a:lnTo>
                <a:lnTo>
                  <a:pt x="112" y="1363"/>
                </a:lnTo>
                <a:lnTo>
                  <a:pt x="105" y="1365"/>
                </a:lnTo>
                <a:lnTo>
                  <a:pt x="97" y="1367"/>
                </a:lnTo>
                <a:lnTo>
                  <a:pt x="91" y="1369"/>
                </a:lnTo>
                <a:lnTo>
                  <a:pt x="87" y="1369"/>
                </a:lnTo>
                <a:lnTo>
                  <a:pt x="84" y="1368"/>
                </a:lnTo>
                <a:lnTo>
                  <a:pt x="84" y="1368"/>
                </a:lnTo>
                <a:lnTo>
                  <a:pt x="82" y="1365"/>
                </a:lnTo>
                <a:lnTo>
                  <a:pt x="82" y="1362"/>
                </a:lnTo>
                <a:lnTo>
                  <a:pt x="82" y="1356"/>
                </a:lnTo>
                <a:lnTo>
                  <a:pt x="86" y="1350"/>
                </a:lnTo>
                <a:lnTo>
                  <a:pt x="89" y="1346"/>
                </a:lnTo>
                <a:lnTo>
                  <a:pt x="89" y="1346"/>
                </a:lnTo>
                <a:lnTo>
                  <a:pt x="88" y="1337"/>
                </a:lnTo>
                <a:lnTo>
                  <a:pt x="87" y="1328"/>
                </a:lnTo>
                <a:lnTo>
                  <a:pt x="88" y="1320"/>
                </a:lnTo>
                <a:lnTo>
                  <a:pt x="89" y="1315"/>
                </a:lnTo>
                <a:lnTo>
                  <a:pt x="89" y="1315"/>
                </a:lnTo>
                <a:lnTo>
                  <a:pt x="99" y="1293"/>
                </a:lnTo>
                <a:lnTo>
                  <a:pt x="110" y="1269"/>
                </a:lnTo>
                <a:lnTo>
                  <a:pt x="121" y="1243"/>
                </a:lnTo>
                <a:lnTo>
                  <a:pt x="125" y="1230"/>
                </a:lnTo>
                <a:lnTo>
                  <a:pt x="128" y="1217"/>
                </a:lnTo>
                <a:lnTo>
                  <a:pt x="128" y="1217"/>
                </a:lnTo>
                <a:lnTo>
                  <a:pt x="132" y="1215"/>
                </a:lnTo>
                <a:lnTo>
                  <a:pt x="137" y="1212"/>
                </a:lnTo>
                <a:lnTo>
                  <a:pt x="138" y="1210"/>
                </a:lnTo>
                <a:lnTo>
                  <a:pt x="139" y="1209"/>
                </a:lnTo>
                <a:lnTo>
                  <a:pt x="139" y="1208"/>
                </a:lnTo>
                <a:lnTo>
                  <a:pt x="137" y="1207"/>
                </a:lnTo>
                <a:lnTo>
                  <a:pt x="137" y="1207"/>
                </a:lnTo>
                <a:lnTo>
                  <a:pt x="126" y="1208"/>
                </a:lnTo>
                <a:lnTo>
                  <a:pt x="116" y="1207"/>
                </a:lnTo>
                <a:lnTo>
                  <a:pt x="116" y="1207"/>
                </a:lnTo>
                <a:close/>
                <a:moveTo>
                  <a:pt x="380" y="1271"/>
                </a:moveTo>
                <a:lnTo>
                  <a:pt x="380" y="1271"/>
                </a:lnTo>
                <a:lnTo>
                  <a:pt x="379" y="1271"/>
                </a:lnTo>
                <a:lnTo>
                  <a:pt x="379" y="1273"/>
                </a:lnTo>
                <a:lnTo>
                  <a:pt x="378" y="1274"/>
                </a:lnTo>
                <a:lnTo>
                  <a:pt x="377" y="1274"/>
                </a:lnTo>
                <a:lnTo>
                  <a:pt x="377" y="1274"/>
                </a:lnTo>
                <a:lnTo>
                  <a:pt x="361" y="1275"/>
                </a:lnTo>
                <a:lnTo>
                  <a:pt x="345" y="1276"/>
                </a:lnTo>
                <a:lnTo>
                  <a:pt x="311" y="1280"/>
                </a:lnTo>
                <a:lnTo>
                  <a:pt x="275" y="1285"/>
                </a:lnTo>
                <a:lnTo>
                  <a:pt x="240" y="1290"/>
                </a:lnTo>
                <a:lnTo>
                  <a:pt x="240" y="1290"/>
                </a:lnTo>
                <a:lnTo>
                  <a:pt x="206" y="1297"/>
                </a:lnTo>
                <a:lnTo>
                  <a:pt x="171" y="1306"/>
                </a:lnTo>
                <a:lnTo>
                  <a:pt x="155" y="1312"/>
                </a:lnTo>
                <a:lnTo>
                  <a:pt x="139" y="1317"/>
                </a:lnTo>
                <a:lnTo>
                  <a:pt x="123" y="1324"/>
                </a:lnTo>
                <a:lnTo>
                  <a:pt x="108" y="1331"/>
                </a:lnTo>
                <a:lnTo>
                  <a:pt x="108" y="1331"/>
                </a:lnTo>
                <a:lnTo>
                  <a:pt x="120" y="1331"/>
                </a:lnTo>
                <a:lnTo>
                  <a:pt x="132" y="1330"/>
                </a:lnTo>
                <a:lnTo>
                  <a:pt x="142" y="1329"/>
                </a:lnTo>
                <a:lnTo>
                  <a:pt x="148" y="1330"/>
                </a:lnTo>
                <a:lnTo>
                  <a:pt x="153" y="1331"/>
                </a:lnTo>
                <a:lnTo>
                  <a:pt x="153" y="1331"/>
                </a:lnTo>
                <a:lnTo>
                  <a:pt x="146" y="1334"/>
                </a:lnTo>
                <a:lnTo>
                  <a:pt x="138" y="1336"/>
                </a:lnTo>
                <a:lnTo>
                  <a:pt x="122" y="1337"/>
                </a:lnTo>
                <a:lnTo>
                  <a:pt x="115" y="1338"/>
                </a:lnTo>
                <a:lnTo>
                  <a:pt x="109" y="1342"/>
                </a:lnTo>
                <a:lnTo>
                  <a:pt x="106" y="1343"/>
                </a:lnTo>
                <a:lnTo>
                  <a:pt x="104" y="1345"/>
                </a:lnTo>
                <a:lnTo>
                  <a:pt x="103" y="1348"/>
                </a:lnTo>
                <a:lnTo>
                  <a:pt x="102" y="1351"/>
                </a:lnTo>
                <a:lnTo>
                  <a:pt x="102" y="1351"/>
                </a:lnTo>
                <a:lnTo>
                  <a:pt x="155" y="1349"/>
                </a:lnTo>
                <a:lnTo>
                  <a:pt x="211" y="1346"/>
                </a:lnTo>
                <a:lnTo>
                  <a:pt x="322" y="1336"/>
                </a:lnTo>
                <a:lnTo>
                  <a:pt x="377" y="1332"/>
                </a:lnTo>
                <a:lnTo>
                  <a:pt x="431" y="1329"/>
                </a:lnTo>
                <a:lnTo>
                  <a:pt x="485" y="1327"/>
                </a:lnTo>
                <a:lnTo>
                  <a:pt x="536" y="1326"/>
                </a:lnTo>
                <a:lnTo>
                  <a:pt x="536" y="1326"/>
                </a:lnTo>
                <a:lnTo>
                  <a:pt x="616" y="1327"/>
                </a:lnTo>
                <a:lnTo>
                  <a:pt x="685" y="1324"/>
                </a:lnTo>
                <a:lnTo>
                  <a:pt x="754" y="1320"/>
                </a:lnTo>
                <a:lnTo>
                  <a:pt x="827" y="1314"/>
                </a:lnTo>
                <a:lnTo>
                  <a:pt x="827" y="1314"/>
                </a:lnTo>
                <a:lnTo>
                  <a:pt x="791" y="1311"/>
                </a:lnTo>
                <a:lnTo>
                  <a:pt x="754" y="1307"/>
                </a:lnTo>
                <a:lnTo>
                  <a:pt x="713" y="1303"/>
                </a:lnTo>
                <a:lnTo>
                  <a:pt x="692" y="1302"/>
                </a:lnTo>
                <a:lnTo>
                  <a:pt x="668" y="1301"/>
                </a:lnTo>
                <a:lnTo>
                  <a:pt x="668" y="1301"/>
                </a:lnTo>
                <a:lnTo>
                  <a:pt x="677" y="1298"/>
                </a:lnTo>
                <a:lnTo>
                  <a:pt x="687" y="1294"/>
                </a:lnTo>
                <a:lnTo>
                  <a:pt x="698" y="1293"/>
                </a:lnTo>
                <a:lnTo>
                  <a:pt x="702" y="1293"/>
                </a:lnTo>
                <a:lnTo>
                  <a:pt x="708" y="1294"/>
                </a:lnTo>
                <a:lnTo>
                  <a:pt x="708" y="1294"/>
                </a:lnTo>
                <a:lnTo>
                  <a:pt x="686" y="1288"/>
                </a:lnTo>
                <a:lnTo>
                  <a:pt x="665" y="1284"/>
                </a:lnTo>
                <a:lnTo>
                  <a:pt x="642" y="1281"/>
                </a:lnTo>
                <a:lnTo>
                  <a:pt x="621" y="1277"/>
                </a:lnTo>
                <a:lnTo>
                  <a:pt x="600" y="1275"/>
                </a:lnTo>
                <a:lnTo>
                  <a:pt x="578" y="1274"/>
                </a:lnTo>
                <a:lnTo>
                  <a:pt x="536" y="1273"/>
                </a:lnTo>
                <a:lnTo>
                  <a:pt x="455" y="1273"/>
                </a:lnTo>
                <a:lnTo>
                  <a:pt x="417" y="1273"/>
                </a:lnTo>
                <a:lnTo>
                  <a:pt x="380" y="1271"/>
                </a:lnTo>
                <a:lnTo>
                  <a:pt x="380" y="1271"/>
                </a:lnTo>
                <a:close/>
                <a:moveTo>
                  <a:pt x="789" y="1299"/>
                </a:moveTo>
                <a:lnTo>
                  <a:pt x="789" y="1299"/>
                </a:lnTo>
                <a:lnTo>
                  <a:pt x="766" y="1296"/>
                </a:lnTo>
                <a:lnTo>
                  <a:pt x="754" y="1294"/>
                </a:lnTo>
                <a:lnTo>
                  <a:pt x="748" y="1294"/>
                </a:lnTo>
                <a:lnTo>
                  <a:pt x="743" y="1296"/>
                </a:lnTo>
                <a:lnTo>
                  <a:pt x="743" y="1296"/>
                </a:lnTo>
                <a:lnTo>
                  <a:pt x="769" y="1299"/>
                </a:lnTo>
                <a:lnTo>
                  <a:pt x="781" y="1300"/>
                </a:lnTo>
                <a:lnTo>
                  <a:pt x="786" y="1300"/>
                </a:lnTo>
                <a:lnTo>
                  <a:pt x="789" y="1299"/>
                </a:lnTo>
                <a:lnTo>
                  <a:pt x="789" y="1299"/>
                </a:lnTo>
                <a:close/>
                <a:moveTo>
                  <a:pt x="926" y="1341"/>
                </a:moveTo>
                <a:lnTo>
                  <a:pt x="926" y="1341"/>
                </a:lnTo>
                <a:lnTo>
                  <a:pt x="922" y="1341"/>
                </a:lnTo>
                <a:lnTo>
                  <a:pt x="917" y="1341"/>
                </a:lnTo>
                <a:lnTo>
                  <a:pt x="914" y="1341"/>
                </a:lnTo>
                <a:lnTo>
                  <a:pt x="914" y="1342"/>
                </a:lnTo>
                <a:lnTo>
                  <a:pt x="915" y="1344"/>
                </a:lnTo>
                <a:lnTo>
                  <a:pt x="915" y="1344"/>
                </a:lnTo>
                <a:lnTo>
                  <a:pt x="890" y="1337"/>
                </a:lnTo>
                <a:lnTo>
                  <a:pt x="862" y="1330"/>
                </a:lnTo>
                <a:lnTo>
                  <a:pt x="862" y="1330"/>
                </a:lnTo>
                <a:lnTo>
                  <a:pt x="862" y="1335"/>
                </a:lnTo>
                <a:lnTo>
                  <a:pt x="863" y="1339"/>
                </a:lnTo>
                <a:lnTo>
                  <a:pt x="864" y="1343"/>
                </a:lnTo>
                <a:lnTo>
                  <a:pt x="867" y="1346"/>
                </a:lnTo>
                <a:lnTo>
                  <a:pt x="873" y="1351"/>
                </a:lnTo>
                <a:lnTo>
                  <a:pt x="875" y="1354"/>
                </a:lnTo>
                <a:lnTo>
                  <a:pt x="877" y="1358"/>
                </a:lnTo>
                <a:lnTo>
                  <a:pt x="877" y="1358"/>
                </a:lnTo>
                <a:lnTo>
                  <a:pt x="909" y="1362"/>
                </a:lnTo>
                <a:lnTo>
                  <a:pt x="925" y="1363"/>
                </a:lnTo>
                <a:lnTo>
                  <a:pt x="941" y="1362"/>
                </a:lnTo>
                <a:lnTo>
                  <a:pt x="955" y="1360"/>
                </a:lnTo>
                <a:lnTo>
                  <a:pt x="963" y="1358"/>
                </a:lnTo>
                <a:lnTo>
                  <a:pt x="969" y="1356"/>
                </a:lnTo>
                <a:lnTo>
                  <a:pt x="974" y="1352"/>
                </a:lnTo>
                <a:lnTo>
                  <a:pt x="981" y="1348"/>
                </a:lnTo>
                <a:lnTo>
                  <a:pt x="986" y="1344"/>
                </a:lnTo>
                <a:lnTo>
                  <a:pt x="990" y="1338"/>
                </a:lnTo>
                <a:lnTo>
                  <a:pt x="990" y="1338"/>
                </a:lnTo>
                <a:lnTo>
                  <a:pt x="989" y="1333"/>
                </a:lnTo>
                <a:lnTo>
                  <a:pt x="986" y="1329"/>
                </a:lnTo>
                <a:lnTo>
                  <a:pt x="978" y="1317"/>
                </a:lnTo>
                <a:lnTo>
                  <a:pt x="978" y="1317"/>
                </a:lnTo>
                <a:lnTo>
                  <a:pt x="971" y="1319"/>
                </a:lnTo>
                <a:lnTo>
                  <a:pt x="966" y="1322"/>
                </a:lnTo>
                <a:lnTo>
                  <a:pt x="960" y="1326"/>
                </a:lnTo>
                <a:lnTo>
                  <a:pt x="956" y="1330"/>
                </a:lnTo>
                <a:lnTo>
                  <a:pt x="956" y="1330"/>
                </a:lnTo>
                <a:lnTo>
                  <a:pt x="954" y="1328"/>
                </a:lnTo>
                <a:lnTo>
                  <a:pt x="952" y="1328"/>
                </a:lnTo>
                <a:lnTo>
                  <a:pt x="948" y="1329"/>
                </a:lnTo>
                <a:lnTo>
                  <a:pt x="944" y="1331"/>
                </a:lnTo>
                <a:lnTo>
                  <a:pt x="936" y="1336"/>
                </a:lnTo>
                <a:lnTo>
                  <a:pt x="930" y="1338"/>
                </a:lnTo>
                <a:lnTo>
                  <a:pt x="926" y="1341"/>
                </a:lnTo>
                <a:lnTo>
                  <a:pt x="926" y="13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32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71399" y="3586705"/>
            <a:ext cx="1047757" cy="1284816"/>
            <a:chOff x="2105026" y="2144713"/>
            <a:chExt cx="941388" cy="1106488"/>
          </a:xfrm>
        </p:grpSpPr>
        <p:sp>
          <p:nvSpPr>
            <p:cNvPr id="46" name="Freeform 167"/>
            <p:cNvSpPr>
              <a:spLocks noEditPoints="1"/>
            </p:cNvSpPr>
            <p:nvPr/>
          </p:nvSpPr>
          <p:spPr bwMode="auto">
            <a:xfrm>
              <a:off x="2139951" y="2506663"/>
              <a:ext cx="65088" cy="57150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6" y="14"/>
                </a:cxn>
                <a:cxn ang="0">
                  <a:pos x="20" y="12"/>
                </a:cxn>
                <a:cxn ang="0">
                  <a:pos x="28" y="3"/>
                </a:cxn>
                <a:cxn ang="0">
                  <a:pos x="36" y="1"/>
                </a:cxn>
                <a:cxn ang="0">
                  <a:pos x="54" y="1"/>
                </a:cxn>
                <a:cxn ang="0">
                  <a:pos x="70" y="3"/>
                </a:cxn>
                <a:cxn ang="0">
                  <a:pos x="86" y="10"/>
                </a:cxn>
                <a:cxn ang="0">
                  <a:pos x="101" y="18"/>
                </a:cxn>
                <a:cxn ang="0">
                  <a:pos x="112" y="28"/>
                </a:cxn>
                <a:cxn ang="0">
                  <a:pos x="121" y="41"/>
                </a:cxn>
                <a:cxn ang="0">
                  <a:pos x="124" y="55"/>
                </a:cxn>
                <a:cxn ang="0">
                  <a:pos x="124" y="62"/>
                </a:cxn>
                <a:cxn ang="0">
                  <a:pos x="120" y="75"/>
                </a:cxn>
                <a:cxn ang="0">
                  <a:pos x="110" y="86"/>
                </a:cxn>
                <a:cxn ang="0">
                  <a:pos x="97" y="96"/>
                </a:cxn>
                <a:cxn ang="0">
                  <a:pos x="81" y="103"/>
                </a:cxn>
                <a:cxn ang="0">
                  <a:pos x="64" y="107"/>
                </a:cxn>
                <a:cxn ang="0">
                  <a:pos x="47" y="107"/>
                </a:cxn>
                <a:cxn ang="0">
                  <a:pos x="32" y="103"/>
                </a:cxn>
                <a:cxn ang="0">
                  <a:pos x="18" y="94"/>
                </a:cxn>
                <a:cxn ang="0">
                  <a:pos x="11" y="83"/>
                </a:cxn>
                <a:cxn ang="0">
                  <a:pos x="2" y="64"/>
                </a:cxn>
                <a:cxn ang="0">
                  <a:pos x="1" y="45"/>
                </a:cxn>
                <a:cxn ang="0">
                  <a:pos x="6" y="23"/>
                </a:cxn>
                <a:cxn ang="0">
                  <a:pos x="11" y="13"/>
                </a:cxn>
                <a:cxn ang="0">
                  <a:pos x="58" y="87"/>
                </a:cxn>
                <a:cxn ang="0">
                  <a:pos x="74" y="83"/>
                </a:cxn>
                <a:cxn ang="0">
                  <a:pos x="85" y="75"/>
                </a:cxn>
                <a:cxn ang="0">
                  <a:pos x="91" y="64"/>
                </a:cxn>
                <a:cxn ang="0">
                  <a:pos x="92" y="52"/>
                </a:cxn>
                <a:cxn ang="0">
                  <a:pos x="88" y="42"/>
                </a:cxn>
                <a:cxn ang="0">
                  <a:pos x="79" y="32"/>
                </a:cxn>
                <a:cxn ang="0">
                  <a:pos x="66" y="27"/>
                </a:cxn>
                <a:cxn ang="0">
                  <a:pos x="50" y="27"/>
                </a:cxn>
                <a:cxn ang="0">
                  <a:pos x="43" y="30"/>
                </a:cxn>
                <a:cxn ang="0">
                  <a:pos x="33" y="37"/>
                </a:cxn>
                <a:cxn ang="0">
                  <a:pos x="28" y="46"/>
                </a:cxn>
                <a:cxn ang="0">
                  <a:pos x="27" y="57"/>
                </a:cxn>
                <a:cxn ang="0">
                  <a:pos x="30" y="66"/>
                </a:cxn>
                <a:cxn ang="0">
                  <a:pos x="35" y="75"/>
                </a:cxn>
                <a:cxn ang="0">
                  <a:pos x="43" y="82"/>
                </a:cxn>
                <a:cxn ang="0">
                  <a:pos x="52" y="86"/>
                </a:cxn>
                <a:cxn ang="0">
                  <a:pos x="58" y="87"/>
                </a:cxn>
              </a:cxnLst>
              <a:rect l="0" t="0" r="r" b="b"/>
              <a:pathLst>
                <a:path w="124" h="108">
                  <a:moveTo>
                    <a:pt x="11" y="13"/>
                  </a:moveTo>
                  <a:lnTo>
                    <a:pt x="11" y="13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5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1" y="2"/>
                  </a:lnTo>
                  <a:lnTo>
                    <a:pt x="70" y="3"/>
                  </a:lnTo>
                  <a:lnTo>
                    <a:pt x="78" y="6"/>
                  </a:lnTo>
                  <a:lnTo>
                    <a:pt x="86" y="10"/>
                  </a:lnTo>
                  <a:lnTo>
                    <a:pt x="93" y="13"/>
                  </a:lnTo>
                  <a:lnTo>
                    <a:pt x="101" y="18"/>
                  </a:lnTo>
                  <a:lnTo>
                    <a:pt x="107" y="22"/>
                  </a:lnTo>
                  <a:lnTo>
                    <a:pt x="112" y="28"/>
                  </a:lnTo>
                  <a:lnTo>
                    <a:pt x="117" y="34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4" y="55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2" y="68"/>
                  </a:lnTo>
                  <a:lnTo>
                    <a:pt x="120" y="75"/>
                  </a:lnTo>
                  <a:lnTo>
                    <a:pt x="116" y="80"/>
                  </a:lnTo>
                  <a:lnTo>
                    <a:pt x="110" y="86"/>
                  </a:lnTo>
                  <a:lnTo>
                    <a:pt x="104" y="91"/>
                  </a:lnTo>
                  <a:lnTo>
                    <a:pt x="97" y="96"/>
                  </a:lnTo>
                  <a:lnTo>
                    <a:pt x="90" y="100"/>
                  </a:lnTo>
                  <a:lnTo>
                    <a:pt x="81" y="103"/>
                  </a:lnTo>
                  <a:lnTo>
                    <a:pt x="73" y="106"/>
                  </a:lnTo>
                  <a:lnTo>
                    <a:pt x="64" y="107"/>
                  </a:lnTo>
                  <a:lnTo>
                    <a:pt x="56" y="108"/>
                  </a:lnTo>
                  <a:lnTo>
                    <a:pt x="47" y="107"/>
                  </a:lnTo>
                  <a:lnTo>
                    <a:pt x="40" y="106"/>
                  </a:lnTo>
                  <a:lnTo>
                    <a:pt x="32" y="103"/>
                  </a:lnTo>
                  <a:lnTo>
                    <a:pt x="25" y="100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1" y="83"/>
                  </a:lnTo>
                  <a:lnTo>
                    <a:pt x="5" y="74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3" y="34"/>
                  </a:lnTo>
                  <a:lnTo>
                    <a:pt x="6" y="23"/>
                  </a:lnTo>
                  <a:lnTo>
                    <a:pt x="11" y="13"/>
                  </a:lnTo>
                  <a:lnTo>
                    <a:pt x="11" y="13"/>
                  </a:lnTo>
                  <a:close/>
                  <a:moveTo>
                    <a:pt x="58" y="87"/>
                  </a:moveTo>
                  <a:lnTo>
                    <a:pt x="58" y="87"/>
                  </a:lnTo>
                  <a:lnTo>
                    <a:pt x="66" y="86"/>
                  </a:lnTo>
                  <a:lnTo>
                    <a:pt x="74" y="83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1" y="64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2"/>
                  </a:lnTo>
                  <a:lnTo>
                    <a:pt x="84" y="36"/>
                  </a:lnTo>
                  <a:lnTo>
                    <a:pt x="79" y="32"/>
                  </a:lnTo>
                  <a:lnTo>
                    <a:pt x="74" y="29"/>
                  </a:lnTo>
                  <a:lnTo>
                    <a:pt x="66" y="27"/>
                  </a:lnTo>
                  <a:lnTo>
                    <a:pt x="5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3" y="30"/>
                  </a:lnTo>
                  <a:lnTo>
                    <a:pt x="37" y="33"/>
                  </a:lnTo>
                  <a:lnTo>
                    <a:pt x="33" y="37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7" y="51"/>
                  </a:lnTo>
                  <a:lnTo>
                    <a:pt x="27" y="57"/>
                  </a:lnTo>
                  <a:lnTo>
                    <a:pt x="28" y="62"/>
                  </a:lnTo>
                  <a:lnTo>
                    <a:pt x="30" y="66"/>
                  </a:lnTo>
                  <a:lnTo>
                    <a:pt x="32" y="71"/>
                  </a:lnTo>
                  <a:lnTo>
                    <a:pt x="35" y="75"/>
                  </a:lnTo>
                  <a:lnTo>
                    <a:pt x="39" y="79"/>
                  </a:lnTo>
                  <a:lnTo>
                    <a:pt x="43" y="82"/>
                  </a:lnTo>
                  <a:lnTo>
                    <a:pt x="48" y="85"/>
                  </a:lnTo>
                  <a:lnTo>
                    <a:pt x="52" y="86"/>
                  </a:lnTo>
                  <a:lnTo>
                    <a:pt x="58" y="87"/>
                  </a:lnTo>
                  <a:lnTo>
                    <a:pt x="58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168"/>
            <p:cNvSpPr>
              <a:spLocks noEditPoints="1"/>
            </p:cNvSpPr>
            <p:nvPr/>
          </p:nvSpPr>
          <p:spPr bwMode="auto">
            <a:xfrm>
              <a:off x="2105026" y="2144713"/>
              <a:ext cx="941388" cy="1106488"/>
            </a:xfrm>
            <a:custGeom>
              <a:avLst/>
              <a:gdLst/>
              <a:ahLst/>
              <a:cxnLst>
                <a:cxn ang="0">
                  <a:pos x="67" y="2002"/>
                </a:cxn>
                <a:cxn ang="0">
                  <a:pos x="421" y="1636"/>
                </a:cxn>
                <a:cxn ang="0">
                  <a:pos x="63" y="638"/>
                </a:cxn>
                <a:cxn ang="0">
                  <a:pos x="1053" y="22"/>
                </a:cxn>
                <a:cxn ang="0">
                  <a:pos x="1776" y="538"/>
                </a:cxn>
                <a:cxn ang="0">
                  <a:pos x="1375" y="898"/>
                </a:cxn>
                <a:cxn ang="0">
                  <a:pos x="826" y="761"/>
                </a:cxn>
                <a:cxn ang="0">
                  <a:pos x="290" y="959"/>
                </a:cxn>
                <a:cxn ang="0">
                  <a:pos x="765" y="1727"/>
                </a:cxn>
                <a:cxn ang="0">
                  <a:pos x="638" y="986"/>
                </a:cxn>
                <a:cxn ang="0">
                  <a:pos x="960" y="1183"/>
                </a:cxn>
                <a:cxn ang="0">
                  <a:pos x="1204" y="1031"/>
                </a:cxn>
                <a:cxn ang="0">
                  <a:pos x="1232" y="1305"/>
                </a:cxn>
                <a:cxn ang="0">
                  <a:pos x="26" y="764"/>
                </a:cxn>
                <a:cxn ang="0">
                  <a:pos x="109" y="651"/>
                </a:cxn>
                <a:cxn ang="0">
                  <a:pos x="996" y="67"/>
                </a:cxn>
                <a:cxn ang="0">
                  <a:pos x="1412" y="259"/>
                </a:cxn>
                <a:cxn ang="0">
                  <a:pos x="866" y="650"/>
                </a:cxn>
                <a:cxn ang="0">
                  <a:pos x="1693" y="433"/>
                </a:cxn>
                <a:cxn ang="0">
                  <a:pos x="919" y="332"/>
                </a:cxn>
                <a:cxn ang="0">
                  <a:pos x="204" y="642"/>
                </a:cxn>
                <a:cxn ang="0">
                  <a:pos x="942" y="387"/>
                </a:cxn>
                <a:cxn ang="0">
                  <a:pos x="419" y="563"/>
                </a:cxn>
                <a:cxn ang="0">
                  <a:pos x="1737" y="562"/>
                </a:cxn>
                <a:cxn ang="0">
                  <a:pos x="881" y="477"/>
                </a:cxn>
                <a:cxn ang="0">
                  <a:pos x="342" y="732"/>
                </a:cxn>
                <a:cxn ang="0">
                  <a:pos x="1381" y="500"/>
                </a:cxn>
                <a:cxn ang="0">
                  <a:pos x="1324" y="691"/>
                </a:cxn>
                <a:cxn ang="0">
                  <a:pos x="1201" y="668"/>
                </a:cxn>
                <a:cxn ang="0">
                  <a:pos x="1480" y="799"/>
                </a:cxn>
                <a:cxn ang="0">
                  <a:pos x="1387" y="676"/>
                </a:cxn>
                <a:cxn ang="0">
                  <a:pos x="856" y="893"/>
                </a:cxn>
                <a:cxn ang="0">
                  <a:pos x="600" y="1612"/>
                </a:cxn>
                <a:cxn ang="0">
                  <a:pos x="192" y="860"/>
                </a:cxn>
                <a:cxn ang="0">
                  <a:pos x="107" y="930"/>
                </a:cxn>
                <a:cxn ang="0">
                  <a:pos x="419" y="1514"/>
                </a:cxn>
                <a:cxn ang="0">
                  <a:pos x="155" y="872"/>
                </a:cxn>
                <a:cxn ang="0">
                  <a:pos x="714" y="917"/>
                </a:cxn>
                <a:cxn ang="0">
                  <a:pos x="954" y="1417"/>
                </a:cxn>
                <a:cxn ang="0">
                  <a:pos x="920" y="1339"/>
                </a:cxn>
                <a:cxn ang="0">
                  <a:pos x="889" y="1232"/>
                </a:cxn>
                <a:cxn ang="0">
                  <a:pos x="824" y="1188"/>
                </a:cxn>
                <a:cxn ang="0">
                  <a:pos x="813" y="1092"/>
                </a:cxn>
                <a:cxn ang="0">
                  <a:pos x="744" y="1053"/>
                </a:cxn>
                <a:cxn ang="0">
                  <a:pos x="1226" y="1052"/>
                </a:cxn>
                <a:cxn ang="0">
                  <a:pos x="1064" y="1140"/>
                </a:cxn>
                <a:cxn ang="0">
                  <a:pos x="1236" y="1093"/>
                </a:cxn>
                <a:cxn ang="0">
                  <a:pos x="1053" y="1427"/>
                </a:cxn>
                <a:cxn ang="0">
                  <a:pos x="1059" y="1288"/>
                </a:cxn>
                <a:cxn ang="0">
                  <a:pos x="1146" y="1237"/>
                </a:cxn>
                <a:cxn ang="0">
                  <a:pos x="1176" y="1487"/>
                </a:cxn>
                <a:cxn ang="0">
                  <a:pos x="1169" y="1592"/>
                </a:cxn>
                <a:cxn ang="0">
                  <a:pos x="875" y="1631"/>
                </a:cxn>
                <a:cxn ang="0">
                  <a:pos x="976" y="1609"/>
                </a:cxn>
                <a:cxn ang="0">
                  <a:pos x="1080" y="1660"/>
                </a:cxn>
                <a:cxn ang="0">
                  <a:pos x="1154" y="1732"/>
                </a:cxn>
                <a:cxn ang="0">
                  <a:pos x="389" y="1680"/>
                </a:cxn>
                <a:cxn ang="0">
                  <a:pos x="610" y="1703"/>
                </a:cxn>
                <a:cxn ang="0">
                  <a:pos x="363" y="1738"/>
                </a:cxn>
                <a:cxn ang="0">
                  <a:pos x="228" y="1794"/>
                </a:cxn>
                <a:cxn ang="0">
                  <a:pos x="690" y="2061"/>
                </a:cxn>
                <a:cxn ang="0">
                  <a:pos x="639" y="1847"/>
                </a:cxn>
              </a:cxnLst>
              <a:rect l="0" t="0" r="r" b="b"/>
              <a:pathLst>
                <a:path w="1779" h="2091">
                  <a:moveTo>
                    <a:pt x="968" y="1829"/>
                  </a:moveTo>
                  <a:lnTo>
                    <a:pt x="968" y="1829"/>
                  </a:lnTo>
                  <a:lnTo>
                    <a:pt x="974" y="1838"/>
                  </a:lnTo>
                  <a:lnTo>
                    <a:pt x="981" y="1844"/>
                  </a:lnTo>
                  <a:lnTo>
                    <a:pt x="998" y="1859"/>
                  </a:lnTo>
                  <a:lnTo>
                    <a:pt x="1015" y="1873"/>
                  </a:lnTo>
                  <a:lnTo>
                    <a:pt x="1031" y="1888"/>
                  </a:lnTo>
                  <a:lnTo>
                    <a:pt x="1038" y="1897"/>
                  </a:lnTo>
                  <a:lnTo>
                    <a:pt x="1045" y="1904"/>
                  </a:lnTo>
                  <a:lnTo>
                    <a:pt x="1051" y="1914"/>
                  </a:lnTo>
                  <a:lnTo>
                    <a:pt x="1056" y="1923"/>
                  </a:lnTo>
                  <a:lnTo>
                    <a:pt x="1060" y="1933"/>
                  </a:lnTo>
                  <a:lnTo>
                    <a:pt x="1063" y="1944"/>
                  </a:lnTo>
                  <a:lnTo>
                    <a:pt x="1064" y="1955"/>
                  </a:lnTo>
                  <a:lnTo>
                    <a:pt x="1063" y="1968"/>
                  </a:lnTo>
                  <a:lnTo>
                    <a:pt x="1063" y="1968"/>
                  </a:lnTo>
                  <a:lnTo>
                    <a:pt x="1031" y="1986"/>
                  </a:lnTo>
                  <a:lnTo>
                    <a:pt x="996" y="2002"/>
                  </a:lnTo>
                  <a:lnTo>
                    <a:pt x="962" y="2018"/>
                  </a:lnTo>
                  <a:lnTo>
                    <a:pt x="927" y="2033"/>
                  </a:lnTo>
                  <a:lnTo>
                    <a:pt x="889" y="2046"/>
                  </a:lnTo>
                  <a:lnTo>
                    <a:pt x="851" y="2058"/>
                  </a:lnTo>
                  <a:lnTo>
                    <a:pt x="810" y="2067"/>
                  </a:lnTo>
                  <a:lnTo>
                    <a:pt x="768" y="2076"/>
                  </a:lnTo>
                  <a:lnTo>
                    <a:pt x="768" y="2076"/>
                  </a:lnTo>
                  <a:lnTo>
                    <a:pt x="684" y="2083"/>
                  </a:lnTo>
                  <a:lnTo>
                    <a:pt x="642" y="2086"/>
                  </a:lnTo>
                  <a:lnTo>
                    <a:pt x="599" y="2089"/>
                  </a:lnTo>
                  <a:lnTo>
                    <a:pt x="557" y="2091"/>
                  </a:lnTo>
                  <a:lnTo>
                    <a:pt x="515" y="2091"/>
                  </a:lnTo>
                  <a:lnTo>
                    <a:pt x="473" y="2091"/>
                  </a:lnTo>
                  <a:lnTo>
                    <a:pt x="431" y="2090"/>
                  </a:lnTo>
                  <a:lnTo>
                    <a:pt x="390" y="2086"/>
                  </a:lnTo>
                  <a:lnTo>
                    <a:pt x="349" y="2083"/>
                  </a:lnTo>
                  <a:lnTo>
                    <a:pt x="309" y="2078"/>
                  </a:lnTo>
                  <a:lnTo>
                    <a:pt x="268" y="2070"/>
                  </a:lnTo>
                  <a:lnTo>
                    <a:pt x="230" y="2062"/>
                  </a:lnTo>
                  <a:lnTo>
                    <a:pt x="191" y="2051"/>
                  </a:lnTo>
                  <a:lnTo>
                    <a:pt x="153" y="2038"/>
                  </a:lnTo>
                  <a:lnTo>
                    <a:pt x="116" y="2024"/>
                  </a:lnTo>
                  <a:lnTo>
                    <a:pt x="116" y="2024"/>
                  </a:lnTo>
                  <a:lnTo>
                    <a:pt x="109" y="2023"/>
                  </a:lnTo>
                  <a:lnTo>
                    <a:pt x="101" y="2021"/>
                  </a:lnTo>
                  <a:lnTo>
                    <a:pt x="95" y="2019"/>
                  </a:lnTo>
                  <a:lnTo>
                    <a:pt x="88" y="2016"/>
                  </a:lnTo>
                  <a:lnTo>
                    <a:pt x="78" y="2009"/>
                  </a:lnTo>
                  <a:lnTo>
                    <a:pt x="67" y="2002"/>
                  </a:lnTo>
                  <a:lnTo>
                    <a:pt x="48" y="1986"/>
                  </a:lnTo>
                  <a:lnTo>
                    <a:pt x="37" y="1978"/>
                  </a:lnTo>
                  <a:lnTo>
                    <a:pt x="25" y="1973"/>
                  </a:lnTo>
                  <a:lnTo>
                    <a:pt x="25" y="1973"/>
                  </a:lnTo>
                  <a:lnTo>
                    <a:pt x="22" y="1965"/>
                  </a:lnTo>
                  <a:lnTo>
                    <a:pt x="21" y="1958"/>
                  </a:lnTo>
                  <a:lnTo>
                    <a:pt x="21" y="1952"/>
                  </a:lnTo>
                  <a:lnTo>
                    <a:pt x="22" y="1945"/>
                  </a:lnTo>
                  <a:lnTo>
                    <a:pt x="24" y="1938"/>
                  </a:lnTo>
                  <a:lnTo>
                    <a:pt x="27" y="1931"/>
                  </a:lnTo>
                  <a:lnTo>
                    <a:pt x="32" y="1926"/>
                  </a:lnTo>
                  <a:lnTo>
                    <a:pt x="37" y="1919"/>
                  </a:lnTo>
                  <a:lnTo>
                    <a:pt x="48" y="1907"/>
                  </a:lnTo>
                  <a:lnTo>
                    <a:pt x="61" y="1895"/>
                  </a:lnTo>
                  <a:lnTo>
                    <a:pt x="72" y="1883"/>
                  </a:lnTo>
                  <a:lnTo>
                    <a:pt x="84" y="1871"/>
                  </a:lnTo>
                  <a:lnTo>
                    <a:pt x="84" y="1871"/>
                  </a:lnTo>
                  <a:lnTo>
                    <a:pt x="96" y="1858"/>
                  </a:lnTo>
                  <a:lnTo>
                    <a:pt x="108" y="1846"/>
                  </a:lnTo>
                  <a:lnTo>
                    <a:pt x="122" y="1833"/>
                  </a:lnTo>
                  <a:lnTo>
                    <a:pt x="139" y="1820"/>
                  </a:lnTo>
                  <a:lnTo>
                    <a:pt x="139" y="1820"/>
                  </a:lnTo>
                  <a:lnTo>
                    <a:pt x="170" y="1799"/>
                  </a:lnTo>
                  <a:lnTo>
                    <a:pt x="205" y="1780"/>
                  </a:lnTo>
                  <a:lnTo>
                    <a:pt x="241" y="1762"/>
                  </a:lnTo>
                  <a:lnTo>
                    <a:pt x="276" y="1746"/>
                  </a:lnTo>
                  <a:lnTo>
                    <a:pt x="276" y="1746"/>
                  </a:lnTo>
                  <a:lnTo>
                    <a:pt x="284" y="1744"/>
                  </a:lnTo>
                  <a:lnTo>
                    <a:pt x="294" y="1742"/>
                  </a:lnTo>
                  <a:lnTo>
                    <a:pt x="303" y="1740"/>
                  </a:lnTo>
                  <a:lnTo>
                    <a:pt x="310" y="1736"/>
                  </a:lnTo>
                  <a:lnTo>
                    <a:pt x="310" y="1736"/>
                  </a:lnTo>
                  <a:lnTo>
                    <a:pt x="319" y="1731"/>
                  </a:lnTo>
                  <a:lnTo>
                    <a:pt x="326" y="1726"/>
                  </a:lnTo>
                  <a:lnTo>
                    <a:pt x="334" y="1721"/>
                  </a:lnTo>
                  <a:lnTo>
                    <a:pt x="338" y="1720"/>
                  </a:lnTo>
                  <a:lnTo>
                    <a:pt x="342" y="1719"/>
                  </a:lnTo>
                  <a:lnTo>
                    <a:pt x="342" y="1719"/>
                  </a:lnTo>
                  <a:lnTo>
                    <a:pt x="343" y="1711"/>
                  </a:lnTo>
                  <a:lnTo>
                    <a:pt x="345" y="1703"/>
                  </a:lnTo>
                  <a:lnTo>
                    <a:pt x="351" y="1689"/>
                  </a:lnTo>
                  <a:lnTo>
                    <a:pt x="358" y="1676"/>
                  </a:lnTo>
                  <a:lnTo>
                    <a:pt x="368" y="1666"/>
                  </a:lnTo>
                  <a:lnTo>
                    <a:pt x="379" y="1656"/>
                  </a:lnTo>
                  <a:lnTo>
                    <a:pt x="392" y="1649"/>
                  </a:lnTo>
                  <a:lnTo>
                    <a:pt x="405" y="1641"/>
                  </a:lnTo>
                  <a:lnTo>
                    <a:pt x="421" y="1636"/>
                  </a:lnTo>
                  <a:lnTo>
                    <a:pt x="421" y="1636"/>
                  </a:lnTo>
                  <a:lnTo>
                    <a:pt x="397" y="1578"/>
                  </a:lnTo>
                  <a:lnTo>
                    <a:pt x="371" y="1521"/>
                  </a:lnTo>
                  <a:lnTo>
                    <a:pt x="319" y="1407"/>
                  </a:lnTo>
                  <a:lnTo>
                    <a:pt x="263" y="1291"/>
                  </a:lnTo>
                  <a:lnTo>
                    <a:pt x="236" y="1232"/>
                  </a:lnTo>
                  <a:lnTo>
                    <a:pt x="209" y="1173"/>
                  </a:lnTo>
                  <a:lnTo>
                    <a:pt x="209" y="1173"/>
                  </a:lnTo>
                  <a:lnTo>
                    <a:pt x="197" y="1144"/>
                  </a:lnTo>
                  <a:lnTo>
                    <a:pt x="183" y="1115"/>
                  </a:lnTo>
                  <a:lnTo>
                    <a:pt x="153" y="1059"/>
                  </a:lnTo>
                  <a:lnTo>
                    <a:pt x="123" y="1002"/>
                  </a:lnTo>
                  <a:lnTo>
                    <a:pt x="94" y="944"/>
                  </a:lnTo>
                  <a:lnTo>
                    <a:pt x="94" y="944"/>
                  </a:lnTo>
                  <a:lnTo>
                    <a:pt x="83" y="920"/>
                  </a:lnTo>
                  <a:lnTo>
                    <a:pt x="72" y="897"/>
                  </a:lnTo>
                  <a:lnTo>
                    <a:pt x="61" y="873"/>
                  </a:lnTo>
                  <a:lnTo>
                    <a:pt x="54" y="863"/>
                  </a:lnTo>
                  <a:lnTo>
                    <a:pt x="48" y="853"/>
                  </a:lnTo>
                  <a:lnTo>
                    <a:pt x="48" y="853"/>
                  </a:lnTo>
                  <a:lnTo>
                    <a:pt x="44" y="848"/>
                  </a:lnTo>
                  <a:lnTo>
                    <a:pt x="40" y="841"/>
                  </a:lnTo>
                  <a:lnTo>
                    <a:pt x="40" y="841"/>
                  </a:lnTo>
                  <a:lnTo>
                    <a:pt x="35" y="835"/>
                  </a:lnTo>
                  <a:lnTo>
                    <a:pt x="29" y="828"/>
                  </a:lnTo>
                  <a:lnTo>
                    <a:pt x="22" y="822"/>
                  </a:lnTo>
                  <a:lnTo>
                    <a:pt x="18" y="817"/>
                  </a:lnTo>
                  <a:lnTo>
                    <a:pt x="18" y="817"/>
                  </a:lnTo>
                  <a:lnTo>
                    <a:pt x="16" y="810"/>
                  </a:lnTo>
                  <a:lnTo>
                    <a:pt x="14" y="802"/>
                  </a:lnTo>
                  <a:lnTo>
                    <a:pt x="8" y="780"/>
                  </a:lnTo>
                  <a:lnTo>
                    <a:pt x="8" y="780"/>
                  </a:lnTo>
                  <a:lnTo>
                    <a:pt x="5" y="766"/>
                  </a:lnTo>
                  <a:lnTo>
                    <a:pt x="2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1" y="717"/>
                  </a:lnTo>
                  <a:lnTo>
                    <a:pt x="3" y="705"/>
                  </a:lnTo>
                  <a:lnTo>
                    <a:pt x="7" y="692"/>
                  </a:lnTo>
                  <a:lnTo>
                    <a:pt x="12" y="678"/>
                  </a:lnTo>
                  <a:lnTo>
                    <a:pt x="12" y="678"/>
                  </a:lnTo>
                  <a:lnTo>
                    <a:pt x="20" y="671"/>
                  </a:lnTo>
                  <a:lnTo>
                    <a:pt x="27" y="665"/>
                  </a:lnTo>
                  <a:lnTo>
                    <a:pt x="34" y="657"/>
                  </a:lnTo>
                  <a:lnTo>
                    <a:pt x="40" y="650"/>
                  </a:lnTo>
                  <a:lnTo>
                    <a:pt x="40" y="650"/>
                  </a:lnTo>
                  <a:lnTo>
                    <a:pt x="63" y="638"/>
                  </a:lnTo>
                  <a:lnTo>
                    <a:pt x="87" y="629"/>
                  </a:lnTo>
                  <a:lnTo>
                    <a:pt x="111" y="622"/>
                  </a:lnTo>
                  <a:lnTo>
                    <a:pt x="136" y="615"/>
                  </a:lnTo>
                  <a:lnTo>
                    <a:pt x="136" y="615"/>
                  </a:lnTo>
                  <a:lnTo>
                    <a:pt x="144" y="617"/>
                  </a:lnTo>
                  <a:lnTo>
                    <a:pt x="153" y="618"/>
                  </a:lnTo>
                  <a:lnTo>
                    <a:pt x="160" y="620"/>
                  </a:lnTo>
                  <a:lnTo>
                    <a:pt x="168" y="623"/>
                  </a:lnTo>
                  <a:lnTo>
                    <a:pt x="168" y="623"/>
                  </a:lnTo>
                  <a:lnTo>
                    <a:pt x="192" y="607"/>
                  </a:lnTo>
                  <a:lnTo>
                    <a:pt x="217" y="592"/>
                  </a:lnTo>
                  <a:lnTo>
                    <a:pt x="242" y="579"/>
                  </a:lnTo>
                  <a:lnTo>
                    <a:pt x="265" y="566"/>
                  </a:lnTo>
                  <a:lnTo>
                    <a:pt x="291" y="554"/>
                  </a:lnTo>
                  <a:lnTo>
                    <a:pt x="317" y="542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406" y="502"/>
                  </a:lnTo>
                  <a:lnTo>
                    <a:pt x="441" y="485"/>
                  </a:lnTo>
                  <a:lnTo>
                    <a:pt x="511" y="453"/>
                  </a:lnTo>
                  <a:lnTo>
                    <a:pt x="583" y="420"/>
                  </a:lnTo>
                  <a:lnTo>
                    <a:pt x="655" y="389"/>
                  </a:lnTo>
                  <a:lnTo>
                    <a:pt x="726" y="358"/>
                  </a:lnTo>
                  <a:lnTo>
                    <a:pt x="761" y="341"/>
                  </a:lnTo>
                  <a:lnTo>
                    <a:pt x="796" y="325"/>
                  </a:lnTo>
                  <a:lnTo>
                    <a:pt x="829" y="308"/>
                  </a:lnTo>
                  <a:lnTo>
                    <a:pt x="864" y="290"/>
                  </a:lnTo>
                  <a:lnTo>
                    <a:pt x="896" y="270"/>
                  </a:lnTo>
                  <a:lnTo>
                    <a:pt x="928" y="251"/>
                  </a:lnTo>
                  <a:lnTo>
                    <a:pt x="928" y="251"/>
                  </a:lnTo>
                  <a:lnTo>
                    <a:pt x="928" y="230"/>
                  </a:lnTo>
                  <a:lnTo>
                    <a:pt x="926" y="207"/>
                  </a:lnTo>
                  <a:lnTo>
                    <a:pt x="924" y="161"/>
                  </a:lnTo>
                  <a:lnTo>
                    <a:pt x="923" y="139"/>
                  </a:lnTo>
                  <a:lnTo>
                    <a:pt x="924" y="117"/>
                  </a:lnTo>
                  <a:lnTo>
                    <a:pt x="926" y="97"/>
                  </a:lnTo>
                  <a:lnTo>
                    <a:pt x="928" y="87"/>
                  </a:lnTo>
                  <a:lnTo>
                    <a:pt x="930" y="79"/>
                  </a:lnTo>
                  <a:lnTo>
                    <a:pt x="930" y="79"/>
                  </a:lnTo>
                  <a:lnTo>
                    <a:pt x="938" y="72"/>
                  </a:lnTo>
                  <a:lnTo>
                    <a:pt x="946" y="66"/>
                  </a:lnTo>
                  <a:lnTo>
                    <a:pt x="955" y="60"/>
                  </a:lnTo>
                  <a:lnTo>
                    <a:pt x="964" y="54"/>
                  </a:lnTo>
                  <a:lnTo>
                    <a:pt x="985" y="45"/>
                  </a:lnTo>
                  <a:lnTo>
                    <a:pt x="1007" y="36"/>
                  </a:lnTo>
                  <a:lnTo>
                    <a:pt x="1031" y="29"/>
                  </a:lnTo>
                  <a:lnTo>
                    <a:pt x="1053" y="22"/>
                  </a:lnTo>
                  <a:lnTo>
                    <a:pt x="1095" y="10"/>
                  </a:lnTo>
                  <a:lnTo>
                    <a:pt x="1095" y="10"/>
                  </a:lnTo>
                  <a:lnTo>
                    <a:pt x="1111" y="6"/>
                  </a:lnTo>
                  <a:lnTo>
                    <a:pt x="1126" y="3"/>
                  </a:lnTo>
                  <a:lnTo>
                    <a:pt x="1141" y="1"/>
                  </a:lnTo>
                  <a:lnTo>
                    <a:pt x="1155" y="0"/>
                  </a:lnTo>
                  <a:lnTo>
                    <a:pt x="1170" y="2"/>
                  </a:lnTo>
                  <a:lnTo>
                    <a:pt x="1184" y="4"/>
                  </a:lnTo>
                  <a:lnTo>
                    <a:pt x="1199" y="9"/>
                  </a:lnTo>
                  <a:lnTo>
                    <a:pt x="1213" y="17"/>
                  </a:lnTo>
                  <a:lnTo>
                    <a:pt x="1213" y="17"/>
                  </a:lnTo>
                  <a:lnTo>
                    <a:pt x="1233" y="40"/>
                  </a:lnTo>
                  <a:lnTo>
                    <a:pt x="1252" y="65"/>
                  </a:lnTo>
                  <a:lnTo>
                    <a:pt x="1290" y="114"/>
                  </a:lnTo>
                  <a:lnTo>
                    <a:pt x="1325" y="166"/>
                  </a:lnTo>
                  <a:lnTo>
                    <a:pt x="1360" y="217"/>
                  </a:lnTo>
                  <a:lnTo>
                    <a:pt x="1360" y="217"/>
                  </a:lnTo>
                  <a:lnTo>
                    <a:pt x="1383" y="224"/>
                  </a:lnTo>
                  <a:lnTo>
                    <a:pt x="1405" y="232"/>
                  </a:lnTo>
                  <a:lnTo>
                    <a:pt x="1451" y="244"/>
                  </a:lnTo>
                  <a:lnTo>
                    <a:pt x="1474" y="249"/>
                  </a:lnTo>
                  <a:lnTo>
                    <a:pt x="1496" y="256"/>
                  </a:lnTo>
                  <a:lnTo>
                    <a:pt x="1519" y="262"/>
                  </a:lnTo>
                  <a:lnTo>
                    <a:pt x="1540" y="270"/>
                  </a:lnTo>
                  <a:lnTo>
                    <a:pt x="1540" y="270"/>
                  </a:lnTo>
                  <a:lnTo>
                    <a:pt x="1545" y="273"/>
                  </a:lnTo>
                  <a:lnTo>
                    <a:pt x="1549" y="276"/>
                  </a:lnTo>
                  <a:lnTo>
                    <a:pt x="1557" y="282"/>
                  </a:lnTo>
                  <a:lnTo>
                    <a:pt x="1566" y="290"/>
                  </a:lnTo>
                  <a:lnTo>
                    <a:pt x="1575" y="295"/>
                  </a:lnTo>
                  <a:lnTo>
                    <a:pt x="1575" y="295"/>
                  </a:lnTo>
                  <a:lnTo>
                    <a:pt x="1590" y="303"/>
                  </a:lnTo>
                  <a:lnTo>
                    <a:pt x="1604" y="310"/>
                  </a:lnTo>
                  <a:lnTo>
                    <a:pt x="1631" y="327"/>
                  </a:lnTo>
                  <a:lnTo>
                    <a:pt x="1658" y="347"/>
                  </a:lnTo>
                  <a:lnTo>
                    <a:pt x="1684" y="367"/>
                  </a:lnTo>
                  <a:lnTo>
                    <a:pt x="1710" y="388"/>
                  </a:lnTo>
                  <a:lnTo>
                    <a:pt x="1733" y="411"/>
                  </a:lnTo>
                  <a:lnTo>
                    <a:pt x="1779" y="455"/>
                  </a:lnTo>
                  <a:lnTo>
                    <a:pt x="1779" y="455"/>
                  </a:lnTo>
                  <a:lnTo>
                    <a:pt x="1777" y="463"/>
                  </a:lnTo>
                  <a:lnTo>
                    <a:pt x="1776" y="473"/>
                  </a:lnTo>
                  <a:lnTo>
                    <a:pt x="1778" y="494"/>
                  </a:lnTo>
                  <a:lnTo>
                    <a:pt x="1778" y="505"/>
                  </a:lnTo>
                  <a:lnTo>
                    <a:pt x="1779" y="517"/>
                  </a:lnTo>
                  <a:lnTo>
                    <a:pt x="1778" y="527"/>
                  </a:lnTo>
                  <a:lnTo>
                    <a:pt x="1776" y="538"/>
                  </a:lnTo>
                  <a:lnTo>
                    <a:pt x="1776" y="538"/>
                  </a:lnTo>
                  <a:lnTo>
                    <a:pt x="1774" y="547"/>
                  </a:lnTo>
                  <a:lnTo>
                    <a:pt x="1771" y="555"/>
                  </a:lnTo>
                  <a:lnTo>
                    <a:pt x="1762" y="571"/>
                  </a:lnTo>
                  <a:lnTo>
                    <a:pt x="1751" y="587"/>
                  </a:lnTo>
                  <a:lnTo>
                    <a:pt x="1740" y="603"/>
                  </a:lnTo>
                  <a:lnTo>
                    <a:pt x="1727" y="617"/>
                  </a:lnTo>
                  <a:lnTo>
                    <a:pt x="1713" y="632"/>
                  </a:lnTo>
                  <a:lnTo>
                    <a:pt x="1685" y="661"/>
                  </a:lnTo>
                  <a:lnTo>
                    <a:pt x="1685" y="661"/>
                  </a:lnTo>
                  <a:lnTo>
                    <a:pt x="1671" y="676"/>
                  </a:lnTo>
                  <a:lnTo>
                    <a:pt x="1658" y="689"/>
                  </a:lnTo>
                  <a:lnTo>
                    <a:pt x="1644" y="701"/>
                  </a:lnTo>
                  <a:lnTo>
                    <a:pt x="1631" y="712"/>
                  </a:lnTo>
                  <a:lnTo>
                    <a:pt x="1617" y="722"/>
                  </a:lnTo>
                  <a:lnTo>
                    <a:pt x="1602" y="732"/>
                  </a:lnTo>
                  <a:lnTo>
                    <a:pt x="1569" y="752"/>
                  </a:lnTo>
                  <a:lnTo>
                    <a:pt x="1569" y="752"/>
                  </a:lnTo>
                  <a:lnTo>
                    <a:pt x="1554" y="763"/>
                  </a:lnTo>
                  <a:lnTo>
                    <a:pt x="1539" y="773"/>
                  </a:lnTo>
                  <a:lnTo>
                    <a:pt x="1531" y="777"/>
                  </a:lnTo>
                  <a:lnTo>
                    <a:pt x="1522" y="781"/>
                  </a:lnTo>
                  <a:lnTo>
                    <a:pt x="1514" y="784"/>
                  </a:lnTo>
                  <a:lnTo>
                    <a:pt x="1503" y="787"/>
                  </a:lnTo>
                  <a:lnTo>
                    <a:pt x="1503" y="787"/>
                  </a:lnTo>
                  <a:lnTo>
                    <a:pt x="1504" y="797"/>
                  </a:lnTo>
                  <a:lnTo>
                    <a:pt x="1504" y="806"/>
                  </a:lnTo>
                  <a:lnTo>
                    <a:pt x="1503" y="813"/>
                  </a:lnTo>
                  <a:lnTo>
                    <a:pt x="1500" y="821"/>
                  </a:lnTo>
                  <a:lnTo>
                    <a:pt x="1496" y="826"/>
                  </a:lnTo>
                  <a:lnTo>
                    <a:pt x="1492" y="830"/>
                  </a:lnTo>
                  <a:lnTo>
                    <a:pt x="1487" y="834"/>
                  </a:lnTo>
                  <a:lnTo>
                    <a:pt x="1481" y="836"/>
                  </a:lnTo>
                  <a:lnTo>
                    <a:pt x="1475" y="838"/>
                  </a:lnTo>
                  <a:lnTo>
                    <a:pt x="1468" y="839"/>
                  </a:lnTo>
                  <a:lnTo>
                    <a:pt x="1460" y="839"/>
                  </a:lnTo>
                  <a:lnTo>
                    <a:pt x="1451" y="839"/>
                  </a:lnTo>
                  <a:lnTo>
                    <a:pt x="1435" y="836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1" y="840"/>
                  </a:lnTo>
                  <a:lnTo>
                    <a:pt x="1404" y="850"/>
                  </a:lnTo>
                  <a:lnTo>
                    <a:pt x="1395" y="871"/>
                  </a:lnTo>
                  <a:lnTo>
                    <a:pt x="1389" y="881"/>
                  </a:lnTo>
                  <a:lnTo>
                    <a:pt x="1383" y="890"/>
                  </a:lnTo>
                  <a:lnTo>
                    <a:pt x="1380" y="895"/>
                  </a:lnTo>
                  <a:lnTo>
                    <a:pt x="1375" y="898"/>
                  </a:lnTo>
                  <a:lnTo>
                    <a:pt x="1371" y="900"/>
                  </a:lnTo>
                  <a:lnTo>
                    <a:pt x="1366" y="902"/>
                  </a:lnTo>
                  <a:lnTo>
                    <a:pt x="1366" y="902"/>
                  </a:lnTo>
                  <a:lnTo>
                    <a:pt x="1355" y="904"/>
                  </a:lnTo>
                  <a:lnTo>
                    <a:pt x="1345" y="904"/>
                  </a:lnTo>
                  <a:lnTo>
                    <a:pt x="1336" y="902"/>
                  </a:lnTo>
                  <a:lnTo>
                    <a:pt x="1325" y="899"/>
                  </a:lnTo>
                  <a:lnTo>
                    <a:pt x="1305" y="890"/>
                  </a:lnTo>
                  <a:lnTo>
                    <a:pt x="1295" y="886"/>
                  </a:lnTo>
                  <a:lnTo>
                    <a:pt x="1284" y="883"/>
                  </a:lnTo>
                  <a:lnTo>
                    <a:pt x="1284" y="883"/>
                  </a:lnTo>
                  <a:lnTo>
                    <a:pt x="1272" y="884"/>
                  </a:lnTo>
                  <a:lnTo>
                    <a:pt x="1258" y="887"/>
                  </a:lnTo>
                  <a:lnTo>
                    <a:pt x="1245" y="892"/>
                  </a:lnTo>
                  <a:lnTo>
                    <a:pt x="1231" y="897"/>
                  </a:lnTo>
                  <a:lnTo>
                    <a:pt x="1204" y="908"/>
                  </a:lnTo>
                  <a:lnTo>
                    <a:pt x="1190" y="913"/>
                  </a:lnTo>
                  <a:lnTo>
                    <a:pt x="1176" y="917"/>
                  </a:lnTo>
                  <a:lnTo>
                    <a:pt x="1176" y="917"/>
                  </a:lnTo>
                  <a:lnTo>
                    <a:pt x="1171" y="919"/>
                  </a:lnTo>
                  <a:lnTo>
                    <a:pt x="1171" y="919"/>
                  </a:lnTo>
                  <a:lnTo>
                    <a:pt x="1142" y="921"/>
                  </a:lnTo>
                  <a:lnTo>
                    <a:pt x="1111" y="924"/>
                  </a:lnTo>
                  <a:lnTo>
                    <a:pt x="1045" y="929"/>
                  </a:lnTo>
                  <a:lnTo>
                    <a:pt x="1009" y="931"/>
                  </a:lnTo>
                  <a:lnTo>
                    <a:pt x="975" y="933"/>
                  </a:lnTo>
                  <a:lnTo>
                    <a:pt x="939" y="934"/>
                  </a:lnTo>
                  <a:lnTo>
                    <a:pt x="903" y="934"/>
                  </a:lnTo>
                  <a:lnTo>
                    <a:pt x="903" y="934"/>
                  </a:lnTo>
                  <a:lnTo>
                    <a:pt x="896" y="930"/>
                  </a:lnTo>
                  <a:lnTo>
                    <a:pt x="886" y="927"/>
                  </a:lnTo>
                  <a:lnTo>
                    <a:pt x="866" y="923"/>
                  </a:lnTo>
                  <a:lnTo>
                    <a:pt x="856" y="920"/>
                  </a:lnTo>
                  <a:lnTo>
                    <a:pt x="847" y="917"/>
                  </a:lnTo>
                  <a:lnTo>
                    <a:pt x="839" y="913"/>
                  </a:lnTo>
                  <a:lnTo>
                    <a:pt x="835" y="911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0" y="892"/>
                  </a:lnTo>
                  <a:lnTo>
                    <a:pt x="832" y="885"/>
                  </a:lnTo>
                  <a:lnTo>
                    <a:pt x="835" y="878"/>
                  </a:lnTo>
                  <a:lnTo>
                    <a:pt x="835" y="878"/>
                  </a:lnTo>
                  <a:lnTo>
                    <a:pt x="829" y="855"/>
                  </a:lnTo>
                  <a:lnTo>
                    <a:pt x="827" y="832"/>
                  </a:lnTo>
                  <a:lnTo>
                    <a:pt x="825" y="808"/>
                  </a:lnTo>
                  <a:lnTo>
                    <a:pt x="825" y="784"/>
                  </a:lnTo>
                  <a:lnTo>
                    <a:pt x="826" y="761"/>
                  </a:lnTo>
                  <a:lnTo>
                    <a:pt x="828" y="737"/>
                  </a:lnTo>
                  <a:lnTo>
                    <a:pt x="832" y="715"/>
                  </a:lnTo>
                  <a:lnTo>
                    <a:pt x="835" y="691"/>
                  </a:lnTo>
                  <a:lnTo>
                    <a:pt x="839" y="669"/>
                  </a:lnTo>
                  <a:lnTo>
                    <a:pt x="844" y="646"/>
                  </a:lnTo>
                  <a:lnTo>
                    <a:pt x="856" y="602"/>
                  </a:lnTo>
                  <a:lnTo>
                    <a:pt x="870" y="561"/>
                  </a:lnTo>
                  <a:lnTo>
                    <a:pt x="884" y="521"/>
                  </a:lnTo>
                  <a:lnTo>
                    <a:pt x="884" y="521"/>
                  </a:lnTo>
                  <a:lnTo>
                    <a:pt x="879" y="521"/>
                  </a:lnTo>
                  <a:lnTo>
                    <a:pt x="873" y="523"/>
                  </a:lnTo>
                  <a:lnTo>
                    <a:pt x="867" y="525"/>
                  </a:lnTo>
                  <a:lnTo>
                    <a:pt x="862" y="527"/>
                  </a:lnTo>
                  <a:lnTo>
                    <a:pt x="850" y="535"/>
                  </a:lnTo>
                  <a:lnTo>
                    <a:pt x="841" y="544"/>
                  </a:lnTo>
                  <a:lnTo>
                    <a:pt x="841" y="544"/>
                  </a:lnTo>
                  <a:lnTo>
                    <a:pt x="821" y="550"/>
                  </a:lnTo>
                  <a:lnTo>
                    <a:pt x="798" y="557"/>
                  </a:lnTo>
                  <a:lnTo>
                    <a:pt x="777" y="564"/>
                  </a:lnTo>
                  <a:lnTo>
                    <a:pt x="756" y="570"/>
                  </a:lnTo>
                  <a:lnTo>
                    <a:pt x="756" y="570"/>
                  </a:lnTo>
                  <a:lnTo>
                    <a:pt x="727" y="582"/>
                  </a:lnTo>
                  <a:lnTo>
                    <a:pt x="696" y="594"/>
                  </a:lnTo>
                  <a:lnTo>
                    <a:pt x="635" y="620"/>
                  </a:lnTo>
                  <a:lnTo>
                    <a:pt x="572" y="647"/>
                  </a:lnTo>
                  <a:lnTo>
                    <a:pt x="512" y="676"/>
                  </a:lnTo>
                  <a:lnTo>
                    <a:pt x="512" y="676"/>
                  </a:lnTo>
                  <a:lnTo>
                    <a:pt x="485" y="688"/>
                  </a:lnTo>
                  <a:lnTo>
                    <a:pt x="458" y="700"/>
                  </a:lnTo>
                  <a:lnTo>
                    <a:pt x="430" y="711"/>
                  </a:lnTo>
                  <a:lnTo>
                    <a:pt x="404" y="723"/>
                  </a:lnTo>
                  <a:lnTo>
                    <a:pt x="404" y="723"/>
                  </a:lnTo>
                  <a:lnTo>
                    <a:pt x="375" y="737"/>
                  </a:lnTo>
                  <a:lnTo>
                    <a:pt x="348" y="752"/>
                  </a:lnTo>
                  <a:lnTo>
                    <a:pt x="321" y="768"/>
                  </a:lnTo>
                  <a:lnTo>
                    <a:pt x="293" y="784"/>
                  </a:lnTo>
                  <a:lnTo>
                    <a:pt x="293" y="784"/>
                  </a:lnTo>
                  <a:lnTo>
                    <a:pt x="278" y="794"/>
                  </a:lnTo>
                  <a:lnTo>
                    <a:pt x="265" y="804"/>
                  </a:lnTo>
                  <a:lnTo>
                    <a:pt x="253" y="815"/>
                  </a:lnTo>
                  <a:lnTo>
                    <a:pt x="242" y="828"/>
                  </a:lnTo>
                  <a:lnTo>
                    <a:pt x="242" y="828"/>
                  </a:lnTo>
                  <a:lnTo>
                    <a:pt x="248" y="852"/>
                  </a:lnTo>
                  <a:lnTo>
                    <a:pt x="254" y="873"/>
                  </a:lnTo>
                  <a:lnTo>
                    <a:pt x="263" y="896"/>
                  </a:lnTo>
                  <a:lnTo>
                    <a:pt x="271" y="917"/>
                  </a:lnTo>
                  <a:lnTo>
                    <a:pt x="290" y="959"/>
                  </a:lnTo>
                  <a:lnTo>
                    <a:pt x="309" y="1000"/>
                  </a:lnTo>
                  <a:lnTo>
                    <a:pt x="351" y="1082"/>
                  </a:lnTo>
                  <a:lnTo>
                    <a:pt x="371" y="1124"/>
                  </a:lnTo>
                  <a:lnTo>
                    <a:pt x="389" y="1166"/>
                  </a:lnTo>
                  <a:lnTo>
                    <a:pt x="389" y="1166"/>
                  </a:lnTo>
                  <a:lnTo>
                    <a:pt x="404" y="1197"/>
                  </a:lnTo>
                  <a:lnTo>
                    <a:pt x="419" y="1228"/>
                  </a:lnTo>
                  <a:lnTo>
                    <a:pt x="434" y="1260"/>
                  </a:lnTo>
                  <a:lnTo>
                    <a:pt x="450" y="1291"/>
                  </a:lnTo>
                  <a:lnTo>
                    <a:pt x="450" y="1291"/>
                  </a:lnTo>
                  <a:lnTo>
                    <a:pt x="457" y="1301"/>
                  </a:lnTo>
                  <a:lnTo>
                    <a:pt x="462" y="1309"/>
                  </a:lnTo>
                  <a:lnTo>
                    <a:pt x="469" y="1319"/>
                  </a:lnTo>
                  <a:lnTo>
                    <a:pt x="475" y="1328"/>
                  </a:lnTo>
                  <a:lnTo>
                    <a:pt x="475" y="1328"/>
                  </a:lnTo>
                  <a:lnTo>
                    <a:pt x="488" y="1350"/>
                  </a:lnTo>
                  <a:lnTo>
                    <a:pt x="499" y="1371"/>
                  </a:lnTo>
                  <a:lnTo>
                    <a:pt x="521" y="1415"/>
                  </a:lnTo>
                  <a:lnTo>
                    <a:pt x="544" y="1458"/>
                  </a:lnTo>
                  <a:lnTo>
                    <a:pt x="555" y="1479"/>
                  </a:lnTo>
                  <a:lnTo>
                    <a:pt x="569" y="1500"/>
                  </a:lnTo>
                  <a:lnTo>
                    <a:pt x="569" y="1500"/>
                  </a:lnTo>
                  <a:lnTo>
                    <a:pt x="578" y="1516"/>
                  </a:lnTo>
                  <a:lnTo>
                    <a:pt x="586" y="1532"/>
                  </a:lnTo>
                  <a:lnTo>
                    <a:pt x="604" y="1564"/>
                  </a:lnTo>
                  <a:lnTo>
                    <a:pt x="604" y="1564"/>
                  </a:lnTo>
                  <a:lnTo>
                    <a:pt x="610" y="1575"/>
                  </a:lnTo>
                  <a:lnTo>
                    <a:pt x="618" y="1585"/>
                  </a:lnTo>
                  <a:lnTo>
                    <a:pt x="622" y="1591"/>
                  </a:lnTo>
                  <a:lnTo>
                    <a:pt x="624" y="1597"/>
                  </a:lnTo>
                  <a:lnTo>
                    <a:pt x="625" y="1604"/>
                  </a:lnTo>
                  <a:lnTo>
                    <a:pt x="625" y="1611"/>
                  </a:lnTo>
                  <a:lnTo>
                    <a:pt x="625" y="1611"/>
                  </a:lnTo>
                  <a:lnTo>
                    <a:pt x="636" y="1619"/>
                  </a:lnTo>
                  <a:lnTo>
                    <a:pt x="647" y="1626"/>
                  </a:lnTo>
                  <a:lnTo>
                    <a:pt x="670" y="1638"/>
                  </a:lnTo>
                  <a:lnTo>
                    <a:pt x="692" y="1650"/>
                  </a:lnTo>
                  <a:lnTo>
                    <a:pt x="714" y="1660"/>
                  </a:lnTo>
                  <a:lnTo>
                    <a:pt x="724" y="1667"/>
                  </a:lnTo>
                  <a:lnTo>
                    <a:pt x="733" y="1672"/>
                  </a:lnTo>
                  <a:lnTo>
                    <a:pt x="742" y="1680"/>
                  </a:lnTo>
                  <a:lnTo>
                    <a:pt x="749" y="1687"/>
                  </a:lnTo>
                  <a:lnTo>
                    <a:pt x="756" y="1696"/>
                  </a:lnTo>
                  <a:lnTo>
                    <a:pt x="761" y="1704"/>
                  </a:lnTo>
                  <a:lnTo>
                    <a:pt x="764" y="1715"/>
                  </a:lnTo>
                  <a:lnTo>
                    <a:pt x="765" y="1727"/>
                  </a:lnTo>
                  <a:lnTo>
                    <a:pt x="765" y="1727"/>
                  </a:lnTo>
                  <a:lnTo>
                    <a:pt x="778" y="1734"/>
                  </a:lnTo>
                  <a:lnTo>
                    <a:pt x="791" y="1741"/>
                  </a:lnTo>
                  <a:lnTo>
                    <a:pt x="804" y="1746"/>
                  </a:lnTo>
                  <a:lnTo>
                    <a:pt x="817" y="1751"/>
                  </a:lnTo>
                  <a:lnTo>
                    <a:pt x="843" y="1759"/>
                  </a:lnTo>
                  <a:lnTo>
                    <a:pt x="871" y="1766"/>
                  </a:lnTo>
                  <a:lnTo>
                    <a:pt x="871" y="1766"/>
                  </a:lnTo>
                  <a:lnTo>
                    <a:pt x="864" y="1718"/>
                  </a:lnTo>
                  <a:lnTo>
                    <a:pt x="856" y="1672"/>
                  </a:lnTo>
                  <a:lnTo>
                    <a:pt x="842" y="1584"/>
                  </a:lnTo>
                  <a:lnTo>
                    <a:pt x="836" y="1540"/>
                  </a:lnTo>
                  <a:lnTo>
                    <a:pt x="828" y="1496"/>
                  </a:lnTo>
                  <a:lnTo>
                    <a:pt x="820" y="1452"/>
                  </a:lnTo>
                  <a:lnTo>
                    <a:pt x="810" y="1404"/>
                  </a:lnTo>
                  <a:lnTo>
                    <a:pt x="810" y="1404"/>
                  </a:lnTo>
                  <a:lnTo>
                    <a:pt x="810" y="1401"/>
                  </a:lnTo>
                  <a:lnTo>
                    <a:pt x="811" y="1398"/>
                  </a:lnTo>
                  <a:lnTo>
                    <a:pt x="814" y="1394"/>
                  </a:lnTo>
                  <a:lnTo>
                    <a:pt x="819" y="1392"/>
                  </a:lnTo>
                  <a:lnTo>
                    <a:pt x="821" y="1389"/>
                  </a:lnTo>
                  <a:lnTo>
                    <a:pt x="822" y="1387"/>
                  </a:lnTo>
                  <a:lnTo>
                    <a:pt x="822" y="1387"/>
                  </a:lnTo>
                  <a:lnTo>
                    <a:pt x="808" y="1364"/>
                  </a:lnTo>
                  <a:lnTo>
                    <a:pt x="794" y="1338"/>
                  </a:lnTo>
                  <a:lnTo>
                    <a:pt x="779" y="1310"/>
                  </a:lnTo>
                  <a:lnTo>
                    <a:pt x="765" y="1281"/>
                  </a:lnTo>
                  <a:lnTo>
                    <a:pt x="736" y="1221"/>
                  </a:lnTo>
                  <a:lnTo>
                    <a:pt x="708" y="1161"/>
                  </a:lnTo>
                  <a:lnTo>
                    <a:pt x="708" y="1161"/>
                  </a:lnTo>
                  <a:lnTo>
                    <a:pt x="702" y="1148"/>
                  </a:lnTo>
                  <a:lnTo>
                    <a:pt x="696" y="1136"/>
                  </a:lnTo>
                  <a:lnTo>
                    <a:pt x="689" y="1124"/>
                  </a:lnTo>
                  <a:lnTo>
                    <a:pt x="684" y="1112"/>
                  </a:lnTo>
                  <a:lnTo>
                    <a:pt x="684" y="1112"/>
                  </a:lnTo>
                  <a:lnTo>
                    <a:pt x="682" y="1099"/>
                  </a:lnTo>
                  <a:lnTo>
                    <a:pt x="678" y="1085"/>
                  </a:lnTo>
                  <a:lnTo>
                    <a:pt x="675" y="1070"/>
                  </a:lnTo>
                  <a:lnTo>
                    <a:pt x="673" y="1063"/>
                  </a:lnTo>
                  <a:lnTo>
                    <a:pt x="670" y="1055"/>
                  </a:lnTo>
                  <a:lnTo>
                    <a:pt x="670" y="1055"/>
                  </a:lnTo>
                  <a:lnTo>
                    <a:pt x="662" y="1040"/>
                  </a:lnTo>
                  <a:lnTo>
                    <a:pt x="658" y="1034"/>
                  </a:lnTo>
                  <a:lnTo>
                    <a:pt x="655" y="1025"/>
                  </a:lnTo>
                  <a:lnTo>
                    <a:pt x="655" y="1025"/>
                  </a:lnTo>
                  <a:lnTo>
                    <a:pt x="648" y="1011"/>
                  </a:lnTo>
                  <a:lnTo>
                    <a:pt x="641" y="995"/>
                  </a:lnTo>
                  <a:lnTo>
                    <a:pt x="638" y="986"/>
                  </a:lnTo>
                  <a:lnTo>
                    <a:pt x="635" y="977"/>
                  </a:lnTo>
                  <a:lnTo>
                    <a:pt x="632" y="969"/>
                  </a:lnTo>
                  <a:lnTo>
                    <a:pt x="632" y="961"/>
                  </a:lnTo>
                  <a:lnTo>
                    <a:pt x="632" y="961"/>
                  </a:lnTo>
                  <a:lnTo>
                    <a:pt x="633" y="956"/>
                  </a:lnTo>
                  <a:lnTo>
                    <a:pt x="637" y="949"/>
                  </a:lnTo>
                  <a:lnTo>
                    <a:pt x="641" y="943"/>
                  </a:lnTo>
                  <a:lnTo>
                    <a:pt x="646" y="938"/>
                  </a:lnTo>
                  <a:lnTo>
                    <a:pt x="652" y="931"/>
                  </a:lnTo>
                  <a:lnTo>
                    <a:pt x="659" y="925"/>
                  </a:lnTo>
                  <a:lnTo>
                    <a:pt x="674" y="914"/>
                  </a:lnTo>
                  <a:lnTo>
                    <a:pt x="692" y="905"/>
                  </a:lnTo>
                  <a:lnTo>
                    <a:pt x="710" y="899"/>
                  </a:lnTo>
                  <a:lnTo>
                    <a:pt x="718" y="897"/>
                  </a:lnTo>
                  <a:lnTo>
                    <a:pt x="727" y="895"/>
                  </a:lnTo>
                  <a:lnTo>
                    <a:pt x="734" y="895"/>
                  </a:lnTo>
                  <a:lnTo>
                    <a:pt x="741" y="895"/>
                  </a:lnTo>
                  <a:lnTo>
                    <a:pt x="741" y="895"/>
                  </a:lnTo>
                  <a:lnTo>
                    <a:pt x="745" y="900"/>
                  </a:lnTo>
                  <a:lnTo>
                    <a:pt x="748" y="905"/>
                  </a:lnTo>
                  <a:lnTo>
                    <a:pt x="748" y="910"/>
                  </a:lnTo>
                  <a:lnTo>
                    <a:pt x="748" y="913"/>
                  </a:lnTo>
                  <a:lnTo>
                    <a:pt x="748" y="916"/>
                  </a:lnTo>
                  <a:lnTo>
                    <a:pt x="746" y="919"/>
                  </a:lnTo>
                  <a:lnTo>
                    <a:pt x="746" y="919"/>
                  </a:lnTo>
                  <a:lnTo>
                    <a:pt x="774" y="973"/>
                  </a:lnTo>
                  <a:lnTo>
                    <a:pt x="802" y="1027"/>
                  </a:lnTo>
                  <a:lnTo>
                    <a:pt x="828" y="1082"/>
                  </a:lnTo>
                  <a:lnTo>
                    <a:pt x="856" y="1137"/>
                  </a:lnTo>
                  <a:lnTo>
                    <a:pt x="856" y="1137"/>
                  </a:lnTo>
                  <a:lnTo>
                    <a:pt x="878" y="1174"/>
                  </a:lnTo>
                  <a:lnTo>
                    <a:pt x="900" y="1214"/>
                  </a:lnTo>
                  <a:lnTo>
                    <a:pt x="920" y="1254"/>
                  </a:lnTo>
                  <a:lnTo>
                    <a:pt x="940" y="1296"/>
                  </a:lnTo>
                  <a:lnTo>
                    <a:pt x="940" y="1296"/>
                  </a:lnTo>
                  <a:lnTo>
                    <a:pt x="945" y="1309"/>
                  </a:lnTo>
                  <a:lnTo>
                    <a:pt x="951" y="1324"/>
                  </a:lnTo>
                  <a:lnTo>
                    <a:pt x="955" y="1329"/>
                  </a:lnTo>
                  <a:lnTo>
                    <a:pt x="960" y="1335"/>
                  </a:lnTo>
                  <a:lnTo>
                    <a:pt x="965" y="1339"/>
                  </a:lnTo>
                  <a:lnTo>
                    <a:pt x="972" y="1340"/>
                  </a:lnTo>
                  <a:lnTo>
                    <a:pt x="972" y="1340"/>
                  </a:lnTo>
                  <a:lnTo>
                    <a:pt x="970" y="1314"/>
                  </a:lnTo>
                  <a:lnTo>
                    <a:pt x="969" y="1289"/>
                  </a:lnTo>
                  <a:lnTo>
                    <a:pt x="965" y="1234"/>
                  </a:lnTo>
                  <a:lnTo>
                    <a:pt x="963" y="1208"/>
                  </a:lnTo>
                  <a:lnTo>
                    <a:pt x="960" y="1183"/>
                  </a:lnTo>
                  <a:lnTo>
                    <a:pt x="956" y="1158"/>
                  </a:lnTo>
                  <a:lnTo>
                    <a:pt x="954" y="1147"/>
                  </a:lnTo>
                  <a:lnTo>
                    <a:pt x="950" y="1137"/>
                  </a:lnTo>
                  <a:lnTo>
                    <a:pt x="950" y="1137"/>
                  </a:lnTo>
                  <a:lnTo>
                    <a:pt x="965" y="1110"/>
                  </a:lnTo>
                  <a:lnTo>
                    <a:pt x="973" y="1095"/>
                  </a:lnTo>
                  <a:lnTo>
                    <a:pt x="980" y="1078"/>
                  </a:lnTo>
                  <a:lnTo>
                    <a:pt x="987" y="1061"/>
                  </a:lnTo>
                  <a:lnTo>
                    <a:pt x="992" y="1044"/>
                  </a:lnTo>
                  <a:lnTo>
                    <a:pt x="994" y="1025"/>
                  </a:lnTo>
                  <a:lnTo>
                    <a:pt x="994" y="1017"/>
                  </a:lnTo>
                  <a:lnTo>
                    <a:pt x="994" y="1008"/>
                  </a:lnTo>
                  <a:lnTo>
                    <a:pt x="994" y="1008"/>
                  </a:lnTo>
                  <a:lnTo>
                    <a:pt x="1000" y="1007"/>
                  </a:lnTo>
                  <a:lnTo>
                    <a:pt x="1004" y="1007"/>
                  </a:lnTo>
                  <a:lnTo>
                    <a:pt x="1009" y="1008"/>
                  </a:lnTo>
                  <a:lnTo>
                    <a:pt x="1013" y="1010"/>
                  </a:lnTo>
                  <a:lnTo>
                    <a:pt x="1017" y="1013"/>
                  </a:lnTo>
                  <a:lnTo>
                    <a:pt x="1020" y="1015"/>
                  </a:lnTo>
                  <a:lnTo>
                    <a:pt x="1026" y="1022"/>
                  </a:lnTo>
                  <a:lnTo>
                    <a:pt x="1032" y="1031"/>
                  </a:lnTo>
                  <a:lnTo>
                    <a:pt x="1037" y="1039"/>
                  </a:lnTo>
                  <a:lnTo>
                    <a:pt x="1041" y="1048"/>
                  </a:lnTo>
                  <a:lnTo>
                    <a:pt x="1046" y="1055"/>
                  </a:lnTo>
                  <a:lnTo>
                    <a:pt x="1046" y="1055"/>
                  </a:lnTo>
                  <a:lnTo>
                    <a:pt x="1061" y="1077"/>
                  </a:lnTo>
                  <a:lnTo>
                    <a:pt x="1076" y="1097"/>
                  </a:lnTo>
                  <a:lnTo>
                    <a:pt x="1084" y="1106"/>
                  </a:lnTo>
                  <a:lnTo>
                    <a:pt x="1094" y="1114"/>
                  </a:lnTo>
                  <a:lnTo>
                    <a:pt x="1104" y="1122"/>
                  </a:lnTo>
                  <a:lnTo>
                    <a:pt x="1114" y="1129"/>
                  </a:lnTo>
                  <a:lnTo>
                    <a:pt x="1114" y="1129"/>
                  </a:lnTo>
                  <a:lnTo>
                    <a:pt x="1113" y="1146"/>
                  </a:lnTo>
                  <a:lnTo>
                    <a:pt x="1112" y="1162"/>
                  </a:lnTo>
                  <a:lnTo>
                    <a:pt x="1113" y="1180"/>
                  </a:lnTo>
                  <a:lnTo>
                    <a:pt x="1114" y="1196"/>
                  </a:lnTo>
                  <a:lnTo>
                    <a:pt x="1117" y="1229"/>
                  </a:lnTo>
                  <a:lnTo>
                    <a:pt x="1117" y="1245"/>
                  </a:lnTo>
                  <a:lnTo>
                    <a:pt x="1117" y="1262"/>
                  </a:lnTo>
                  <a:lnTo>
                    <a:pt x="1117" y="1262"/>
                  </a:lnTo>
                  <a:lnTo>
                    <a:pt x="1126" y="1232"/>
                  </a:lnTo>
                  <a:lnTo>
                    <a:pt x="1137" y="1202"/>
                  </a:lnTo>
                  <a:lnTo>
                    <a:pt x="1158" y="1143"/>
                  </a:lnTo>
                  <a:lnTo>
                    <a:pt x="1181" y="1087"/>
                  </a:lnTo>
                  <a:lnTo>
                    <a:pt x="1201" y="1033"/>
                  </a:lnTo>
                  <a:lnTo>
                    <a:pt x="1201" y="1033"/>
                  </a:lnTo>
                  <a:lnTo>
                    <a:pt x="1204" y="1031"/>
                  </a:lnTo>
                  <a:lnTo>
                    <a:pt x="1208" y="1029"/>
                  </a:lnTo>
                  <a:lnTo>
                    <a:pt x="1218" y="1027"/>
                  </a:lnTo>
                  <a:lnTo>
                    <a:pt x="1228" y="1029"/>
                  </a:lnTo>
                  <a:lnTo>
                    <a:pt x="1238" y="1030"/>
                  </a:lnTo>
                  <a:lnTo>
                    <a:pt x="1248" y="1033"/>
                  </a:lnTo>
                  <a:lnTo>
                    <a:pt x="1259" y="1037"/>
                  </a:lnTo>
                  <a:lnTo>
                    <a:pt x="1275" y="1046"/>
                  </a:lnTo>
                  <a:lnTo>
                    <a:pt x="1275" y="1046"/>
                  </a:lnTo>
                  <a:lnTo>
                    <a:pt x="1274" y="1052"/>
                  </a:lnTo>
                  <a:lnTo>
                    <a:pt x="1274" y="1057"/>
                  </a:lnTo>
                  <a:lnTo>
                    <a:pt x="1274" y="1063"/>
                  </a:lnTo>
                  <a:lnTo>
                    <a:pt x="1275" y="1068"/>
                  </a:lnTo>
                  <a:lnTo>
                    <a:pt x="1277" y="1072"/>
                  </a:lnTo>
                  <a:lnTo>
                    <a:pt x="1279" y="1077"/>
                  </a:lnTo>
                  <a:lnTo>
                    <a:pt x="1286" y="1083"/>
                  </a:lnTo>
                  <a:lnTo>
                    <a:pt x="1293" y="1090"/>
                  </a:lnTo>
                  <a:lnTo>
                    <a:pt x="1302" y="1095"/>
                  </a:lnTo>
                  <a:lnTo>
                    <a:pt x="1319" y="1105"/>
                  </a:lnTo>
                  <a:lnTo>
                    <a:pt x="1319" y="1105"/>
                  </a:lnTo>
                  <a:lnTo>
                    <a:pt x="1319" y="1116"/>
                  </a:lnTo>
                  <a:lnTo>
                    <a:pt x="1318" y="1128"/>
                  </a:lnTo>
                  <a:lnTo>
                    <a:pt x="1314" y="1140"/>
                  </a:lnTo>
                  <a:lnTo>
                    <a:pt x="1312" y="1151"/>
                  </a:lnTo>
                  <a:lnTo>
                    <a:pt x="1304" y="1172"/>
                  </a:lnTo>
                  <a:lnTo>
                    <a:pt x="1296" y="1193"/>
                  </a:lnTo>
                  <a:lnTo>
                    <a:pt x="1289" y="1214"/>
                  </a:lnTo>
                  <a:lnTo>
                    <a:pt x="1286" y="1225"/>
                  </a:lnTo>
                  <a:lnTo>
                    <a:pt x="1283" y="1235"/>
                  </a:lnTo>
                  <a:lnTo>
                    <a:pt x="1282" y="1246"/>
                  </a:lnTo>
                  <a:lnTo>
                    <a:pt x="1282" y="1258"/>
                  </a:lnTo>
                  <a:lnTo>
                    <a:pt x="1283" y="1269"/>
                  </a:lnTo>
                  <a:lnTo>
                    <a:pt x="1287" y="1281"/>
                  </a:lnTo>
                  <a:lnTo>
                    <a:pt x="1287" y="1281"/>
                  </a:lnTo>
                  <a:lnTo>
                    <a:pt x="1286" y="1289"/>
                  </a:lnTo>
                  <a:lnTo>
                    <a:pt x="1283" y="1294"/>
                  </a:lnTo>
                  <a:lnTo>
                    <a:pt x="1280" y="1301"/>
                  </a:lnTo>
                  <a:lnTo>
                    <a:pt x="1276" y="1305"/>
                  </a:lnTo>
                  <a:lnTo>
                    <a:pt x="1272" y="1309"/>
                  </a:lnTo>
                  <a:lnTo>
                    <a:pt x="1266" y="1312"/>
                  </a:lnTo>
                  <a:lnTo>
                    <a:pt x="1262" y="1316"/>
                  </a:lnTo>
                  <a:lnTo>
                    <a:pt x="1257" y="1317"/>
                  </a:lnTo>
                  <a:lnTo>
                    <a:pt x="1251" y="1318"/>
                  </a:lnTo>
                  <a:lnTo>
                    <a:pt x="1246" y="1318"/>
                  </a:lnTo>
                  <a:lnTo>
                    <a:pt x="1242" y="1316"/>
                  </a:lnTo>
                  <a:lnTo>
                    <a:pt x="1237" y="1313"/>
                  </a:lnTo>
                  <a:lnTo>
                    <a:pt x="1234" y="1310"/>
                  </a:lnTo>
                  <a:lnTo>
                    <a:pt x="1232" y="1305"/>
                  </a:lnTo>
                  <a:lnTo>
                    <a:pt x="1231" y="1298"/>
                  </a:lnTo>
                  <a:lnTo>
                    <a:pt x="1230" y="1291"/>
                  </a:lnTo>
                  <a:lnTo>
                    <a:pt x="1230" y="1291"/>
                  </a:lnTo>
                  <a:lnTo>
                    <a:pt x="1223" y="1312"/>
                  </a:lnTo>
                  <a:lnTo>
                    <a:pt x="1217" y="1333"/>
                  </a:lnTo>
                  <a:lnTo>
                    <a:pt x="1208" y="1352"/>
                  </a:lnTo>
                  <a:lnTo>
                    <a:pt x="1204" y="1362"/>
                  </a:lnTo>
                  <a:lnTo>
                    <a:pt x="1199" y="1370"/>
                  </a:lnTo>
                  <a:lnTo>
                    <a:pt x="1199" y="1370"/>
                  </a:lnTo>
                  <a:lnTo>
                    <a:pt x="1203" y="1373"/>
                  </a:lnTo>
                  <a:lnTo>
                    <a:pt x="1207" y="1379"/>
                  </a:lnTo>
                  <a:lnTo>
                    <a:pt x="1210" y="1384"/>
                  </a:lnTo>
                  <a:lnTo>
                    <a:pt x="1211" y="1390"/>
                  </a:lnTo>
                  <a:lnTo>
                    <a:pt x="1212" y="1397"/>
                  </a:lnTo>
                  <a:lnTo>
                    <a:pt x="1212" y="1404"/>
                  </a:lnTo>
                  <a:lnTo>
                    <a:pt x="1208" y="1419"/>
                  </a:lnTo>
                  <a:lnTo>
                    <a:pt x="1204" y="1435"/>
                  </a:lnTo>
                  <a:lnTo>
                    <a:pt x="1200" y="1453"/>
                  </a:lnTo>
                  <a:lnTo>
                    <a:pt x="1196" y="1469"/>
                  </a:lnTo>
                  <a:lnTo>
                    <a:pt x="1193" y="1483"/>
                  </a:lnTo>
                  <a:lnTo>
                    <a:pt x="1193" y="1483"/>
                  </a:lnTo>
                  <a:lnTo>
                    <a:pt x="1192" y="1503"/>
                  </a:lnTo>
                  <a:lnTo>
                    <a:pt x="1193" y="1523"/>
                  </a:lnTo>
                  <a:lnTo>
                    <a:pt x="1193" y="1544"/>
                  </a:lnTo>
                  <a:lnTo>
                    <a:pt x="1193" y="1564"/>
                  </a:lnTo>
                  <a:lnTo>
                    <a:pt x="1193" y="1564"/>
                  </a:lnTo>
                  <a:lnTo>
                    <a:pt x="1188" y="1625"/>
                  </a:lnTo>
                  <a:lnTo>
                    <a:pt x="1182" y="1684"/>
                  </a:lnTo>
                  <a:lnTo>
                    <a:pt x="1169" y="1791"/>
                  </a:lnTo>
                  <a:lnTo>
                    <a:pt x="1169" y="1791"/>
                  </a:lnTo>
                  <a:lnTo>
                    <a:pt x="1159" y="1797"/>
                  </a:lnTo>
                  <a:lnTo>
                    <a:pt x="1147" y="1804"/>
                  </a:lnTo>
                  <a:lnTo>
                    <a:pt x="1137" y="1809"/>
                  </a:lnTo>
                  <a:lnTo>
                    <a:pt x="1124" y="1814"/>
                  </a:lnTo>
                  <a:lnTo>
                    <a:pt x="1111" y="1819"/>
                  </a:lnTo>
                  <a:lnTo>
                    <a:pt x="1098" y="1822"/>
                  </a:lnTo>
                  <a:lnTo>
                    <a:pt x="1071" y="1827"/>
                  </a:lnTo>
                  <a:lnTo>
                    <a:pt x="1044" y="1831"/>
                  </a:lnTo>
                  <a:lnTo>
                    <a:pt x="1017" y="1832"/>
                  </a:lnTo>
                  <a:lnTo>
                    <a:pt x="991" y="1832"/>
                  </a:lnTo>
                  <a:lnTo>
                    <a:pt x="968" y="1829"/>
                  </a:lnTo>
                  <a:lnTo>
                    <a:pt x="968" y="1829"/>
                  </a:lnTo>
                  <a:close/>
                  <a:moveTo>
                    <a:pt x="23" y="735"/>
                  </a:moveTo>
                  <a:lnTo>
                    <a:pt x="23" y="735"/>
                  </a:lnTo>
                  <a:lnTo>
                    <a:pt x="22" y="743"/>
                  </a:lnTo>
                  <a:lnTo>
                    <a:pt x="24" y="752"/>
                  </a:lnTo>
                  <a:lnTo>
                    <a:pt x="26" y="764"/>
                  </a:lnTo>
                  <a:lnTo>
                    <a:pt x="31" y="775"/>
                  </a:lnTo>
                  <a:lnTo>
                    <a:pt x="39" y="796"/>
                  </a:lnTo>
                  <a:lnTo>
                    <a:pt x="44" y="804"/>
                  </a:lnTo>
                  <a:lnTo>
                    <a:pt x="48" y="809"/>
                  </a:lnTo>
                  <a:lnTo>
                    <a:pt x="48" y="809"/>
                  </a:lnTo>
                  <a:lnTo>
                    <a:pt x="60" y="820"/>
                  </a:lnTo>
                  <a:lnTo>
                    <a:pt x="77" y="832"/>
                  </a:lnTo>
                  <a:lnTo>
                    <a:pt x="77" y="832"/>
                  </a:lnTo>
                  <a:lnTo>
                    <a:pt x="88" y="837"/>
                  </a:lnTo>
                  <a:lnTo>
                    <a:pt x="100" y="841"/>
                  </a:lnTo>
                  <a:lnTo>
                    <a:pt x="112" y="843"/>
                  </a:lnTo>
                  <a:lnTo>
                    <a:pt x="125" y="844"/>
                  </a:lnTo>
                  <a:lnTo>
                    <a:pt x="137" y="844"/>
                  </a:lnTo>
                  <a:lnTo>
                    <a:pt x="148" y="842"/>
                  </a:lnTo>
                  <a:lnTo>
                    <a:pt x="160" y="839"/>
                  </a:lnTo>
                  <a:lnTo>
                    <a:pt x="172" y="835"/>
                  </a:lnTo>
                  <a:lnTo>
                    <a:pt x="183" y="830"/>
                  </a:lnTo>
                  <a:lnTo>
                    <a:pt x="192" y="824"/>
                  </a:lnTo>
                  <a:lnTo>
                    <a:pt x="201" y="818"/>
                  </a:lnTo>
                  <a:lnTo>
                    <a:pt x="208" y="810"/>
                  </a:lnTo>
                  <a:lnTo>
                    <a:pt x="215" y="803"/>
                  </a:lnTo>
                  <a:lnTo>
                    <a:pt x="220" y="794"/>
                  </a:lnTo>
                  <a:lnTo>
                    <a:pt x="223" y="786"/>
                  </a:lnTo>
                  <a:lnTo>
                    <a:pt x="224" y="777"/>
                  </a:lnTo>
                  <a:lnTo>
                    <a:pt x="224" y="777"/>
                  </a:lnTo>
                  <a:lnTo>
                    <a:pt x="232" y="777"/>
                  </a:lnTo>
                  <a:lnTo>
                    <a:pt x="232" y="777"/>
                  </a:lnTo>
                  <a:lnTo>
                    <a:pt x="232" y="773"/>
                  </a:lnTo>
                  <a:lnTo>
                    <a:pt x="233" y="768"/>
                  </a:lnTo>
                  <a:lnTo>
                    <a:pt x="232" y="757"/>
                  </a:lnTo>
                  <a:lnTo>
                    <a:pt x="230" y="743"/>
                  </a:lnTo>
                  <a:lnTo>
                    <a:pt x="230" y="743"/>
                  </a:lnTo>
                  <a:lnTo>
                    <a:pt x="230" y="732"/>
                  </a:lnTo>
                  <a:lnTo>
                    <a:pt x="229" y="723"/>
                  </a:lnTo>
                  <a:lnTo>
                    <a:pt x="227" y="715"/>
                  </a:lnTo>
                  <a:lnTo>
                    <a:pt x="223" y="707"/>
                  </a:lnTo>
                  <a:lnTo>
                    <a:pt x="214" y="691"/>
                  </a:lnTo>
                  <a:lnTo>
                    <a:pt x="202" y="674"/>
                  </a:lnTo>
                  <a:lnTo>
                    <a:pt x="202" y="674"/>
                  </a:lnTo>
                  <a:lnTo>
                    <a:pt x="194" y="670"/>
                  </a:lnTo>
                  <a:lnTo>
                    <a:pt x="186" y="668"/>
                  </a:lnTo>
                  <a:lnTo>
                    <a:pt x="167" y="662"/>
                  </a:lnTo>
                  <a:lnTo>
                    <a:pt x="145" y="657"/>
                  </a:lnTo>
                  <a:lnTo>
                    <a:pt x="135" y="654"/>
                  </a:lnTo>
                  <a:lnTo>
                    <a:pt x="124" y="650"/>
                  </a:lnTo>
                  <a:lnTo>
                    <a:pt x="124" y="650"/>
                  </a:lnTo>
                  <a:lnTo>
                    <a:pt x="109" y="651"/>
                  </a:lnTo>
                  <a:lnTo>
                    <a:pt x="94" y="655"/>
                  </a:lnTo>
                  <a:lnTo>
                    <a:pt x="79" y="660"/>
                  </a:lnTo>
                  <a:lnTo>
                    <a:pt x="65" y="668"/>
                  </a:lnTo>
                  <a:lnTo>
                    <a:pt x="52" y="676"/>
                  </a:lnTo>
                  <a:lnTo>
                    <a:pt x="41" y="686"/>
                  </a:lnTo>
                  <a:lnTo>
                    <a:pt x="37" y="692"/>
                  </a:lnTo>
                  <a:lnTo>
                    <a:pt x="33" y="698"/>
                  </a:lnTo>
                  <a:lnTo>
                    <a:pt x="30" y="704"/>
                  </a:lnTo>
                  <a:lnTo>
                    <a:pt x="27" y="711"/>
                  </a:lnTo>
                  <a:lnTo>
                    <a:pt x="27" y="711"/>
                  </a:lnTo>
                  <a:lnTo>
                    <a:pt x="32" y="712"/>
                  </a:lnTo>
                  <a:lnTo>
                    <a:pt x="33" y="713"/>
                  </a:lnTo>
                  <a:lnTo>
                    <a:pt x="33" y="716"/>
                  </a:lnTo>
                  <a:lnTo>
                    <a:pt x="33" y="716"/>
                  </a:lnTo>
                  <a:lnTo>
                    <a:pt x="29" y="716"/>
                  </a:lnTo>
                  <a:lnTo>
                    <a:pt x="25" y="718"/>
                  </a:lnTo>
                  <a:lnTo>
                    <a:pt x="25" y="718"/>
                  </a:lnTo>
                  <a:lnTo>
                    <a:pt x="27" y="721"/>
                  </a:lnTo>
                  <a:lnTo>
                    <a:pt x="27" y="724"/>
                  </a:lnTo>
                  <a:lnTo>
                    <a:pt x="27" y="727"/>
                  </a:lnTo>
                  <a:lnTo>
                    <a:pt x="26" y="729"/>
                  </a:lnTo>
                  <a:lnTo>
                    <a:pt x="24" y="733"/>
                  </a:lnTo>
                  <a:lnTo>
                    <a:pt x="23" y="735"/>
                  </a:lnTo>
                  <a:lnTo>
                    <a:pt x="23" y="735"/>
                  </a:lnTo>
                  <a:close/>
                  <a:moveTo>
                    <a:pt x="1247" y="91"/>
                  </a:moveTo>
                  <a:lnTo>
                    <a:pt x="1247" y="91"/>
                  </a:lnTo>
                  <a:lnTo>
                    <a:pt x="1234" y="73"/>
                  </a:lnTo>
                  <a:lnTo>
                    <a:pt x="1221" y="56"/>
                  </a:lnTo>
                  <a:lnTo>
                    <a:pt x="1215" y="49"/>
                  </a:lnTo>
                  <a:lnTo>
                    <a:pt x="1207" y="41"/>
                  </a:lnTo>
                  <a:lnTo>
                    <a:pt x="1200" y="35"/>
                  </a:lnTo>
                  <a:lnTo>
                    <a:pt x="1191" y="30"/>
                  </a:lnTo>
                  <a:lnTo>
                    <a:pt x="1191" y="30"/>
                  </a:lnTo>
                  <a:lnTo>
                    <a:pt x="1184" y="26"/>
                  </a:lnTo>
                  <a:lnTo>
                    <a:pt x="1176" y="23"/>
                  </a:lnTo>
                  <a:lnTo>
                    <a:pt x="1170" y="21"/>
                  </a:lnTo>
                  <a:lnTo>
                    <a:pt x="1163" y="20"/>
                  </a:lnTo>
                  <a:lnTo>
                    <a:pt x="1150" y="19"/>
                  </a:lnTo>
                  <a:lnTo>
                    <a:pt x="1137" y="21"/>
                  </a:lnTo>
                  <a:lnTo>
                    <a:pt x="1124" y="23"/>
                  </a:lnTo>
                  <a:lnTo>
                    <a:pt x="1111" y="27"/>
                  </a:lnTo>
                  <a:lnTo>
                    <a:pt x="1085" y="37"/>
                  </a:lnTo>
                  <a:lnTo>
                    <a:pt x="1085" y="37"/>
                  </a:lnTo>
                  <a:lnTo>
                    <a:pt x="1059" y="46"/>
                  </a:lnTo>
                  <a:lnTo>
                    <a:pt x="1032" y="53"/>
                  </a:lnTo>
                  <a:lnTo>
                    <a:pt x="1007" y="62"/>
                  </a:lnTo>
                  <a:lnTo>
                    <a:pt x="996" y="67"/>
                  </a:lnTo>
                  <a:lnTo>
                    <a:pt x="986" y="72"/>
                  </a:lnTo>
                  <a:lnTo>
                    <a:pt x="976" y="78"/>
                  </a:lnTo>
                  <a:lnTo>
                    <a:pt x="968" y="85"/>
                  </a:lnTo>
                  <a:lnTo>
                    <a:pt x="960" y="93"/>
                  </a:lnTo>
                  <a:lnTo>
                    <a:pt x="953" y="102"/>
                  </a:lnTo>
                  <a:lnTo>
                    <a:pt x="947" y="112"/>
                  </a:lnTo>
                  <a:lnTo>
                    <a:pt x="944" y="124"/>
                  </a:lnTo>
                  <a:lnTo>
                    <a:pt x="941" y="138"/>
                  </a:lnTo>
                  <a:lnTo>
                    <a:pt x="940" y="153"/>
                  </a:lnTo>
                  <a:lnTo>
                    <a:pt x="940" y="153"/>
                  </a:lnTo>
                  <a:lnTo>
                    <a:pt x="941" y="177"/>
                  </a:lnTo>
                  <a:lnTo>
                    <a:pt x="943" y="204"/>
                  </a:lnTo>
                  <a:lnTo>
                    <a:pt x="946" y="231"/>
                  </a:lnTo>
                  <a:lnTo>
                    <a:pt x="950" y="258"/>
                  </a:lnTo>
                  <a:lnTo>
                    <a:pt x="958" y="311"/>
                  </a:lnTo>
                  <a:lnTo>
                    <a:pt x="961" y="336"/>
                  </a:lnTo>
                  <a:lnTo>
                    <a:pt x="962" y="359"/>
                  </a:lnTo>
                  <a:lnTo>
                    <a:pt x="962" y="359"/>
                  </a:lnTo>
                  <a:lnTo>
                    <a:pt x="976" y="340"/>
                  </a:lnTo>
                  <a:lnTo>
                    <a:pt x="992" y="323"/>
                  </a:lnTo>
                  <a:lnTo>
                    <a:pt x="1009" y="307"/>
                  </a:lnTo>
                  <a:lnTo>
                    <a:pt x="1027" y="293"/>
                  </a:lnTo>
                  <a:lnTo>
                    <a:pt x="1048" y="280"/>
                  </a:lnTo>
                  <a:lnTo>
                    <a:pt x="1068" y="269"/>
                  </a:lnTo>
                  <a:lnTo>
                    <a:pt x="1091" y="259"/>
                  </a:lnTo>
                  <a:lnTo>
                    <a:pt x="1113" y="249"/>
                  </a:lnTo>
                  <a:lnTo>
                    <a:pt x="1137" y="242"/>
                  </a:lnTo>
                  <a:lnTo>
                    <a:pt x="1162" y="234"/>
                  </a:lnTo>
                  <a:lnTo>
                    <a:pt x="1188" y="228"/>
                  </a:lnTo>
                  <a:lnTo>
                    <a:pt x="1214" y="222"/>
                  </a:lnTo>
                  <a:lnTo>
                    <a:pt x="1242" y="218"/>
                  </a:lnTo>
                  <a:lnTo>
                    <a:pt x="1269" y="214"/>
                  </a:lnTo>
                  <a:lnTo>
                    <a:pt x="1326" y="206"/>
                  </a:lnTo>
                  <a:lnTo>
                    <a:pt x="1326" y="206"/>
                  </a:lnTo>
                  <a:lnTo>
                    <a:pt x="1319" y="191"/>
                  </a:lnTo>
                  <a:lnTo>
                    <a:pt x="1310" y="176"/>
                  </a:lnTo>
                  <a:lnTo>
                    <a:pt x="1301" y="160"/>
                  </a:lnTo>
                  <a:lnTo>
                    <a:pt x="1290" y="146"/>
                  </a:lnTo>
                  <a:lnTo>
                    <a:pt x="1268" y="117"/>
                  </a:lnTo>
                  <a:lnTo>
                    <a:pt x="1247" y="91"/>
                  </a:lnTo>
                  <a:lnTo>
                    <a:pt x="1247" y="91"/>
                  </a:lnTo>
                  <a:close/>
                  <a:moveTo>
                    <a:pt x="1449" y="263"/>
                  </a:moveTo>
                  <a:lnTo>
                    <a:pt x="1449" y="263"/>
                  </a:lnTo>
                  <a:lnTo>
                    <a:pt x="1441" y="262"/>
                  </a:lnTo>
                  <a:lnTo>
                    <a:pt x="1431" y="261"/>
                  </a:lnTo>
                  <a:lnTo>
                    <a:pt x="1422" y="260"/>
                  </a:lnTo>
                  <a:lnTo>
                    <a:pt x="1412" y="259"/>
                  </a:lnTo>
                  <a:lnTo>
                    <a:pt x="1412" y="259"/>
                  </a:lnTo>
                  <a:lnTo>
                    <a:pt x="1386" y="250"/>
                  </a:lnTo>
                  <a:lnTo>
                    <a:pt x="1360" y="241"/>
                  </a:lnTo>
                  <a:lnTo>
                    <a:pt x="1347" y="237"/>
                  </a:lnTo>
                  <a:lnTo>
                    <a:pt x="1334" y="234"/>
                  </a:lnTo>
                  <a:lnTo>
                    <a:pt x="1321" y="232"/>
                  </a:lnTo>
                  <a:lnTo>
                    <a:pt x="1309" y="231"/>
                  </a:lnTo>
                  <a:lnTo>
                    <a:pt x="1309" y="231"/>
                  </a:lnTo>
                  <a:lnTo>
                    <a:pt x="1290" y="232"/>
                  </a:lnTo>
                  <a:lnTo>
                    <a:pt x="1269" y="234"/>
                  </a:lnTo>
                  <a:lnTo>
                    <a:pt x="1249" y="237"/>
                  </a:lnTo>
                  <a:lnTo>
                    <a:pt x="1229" y="241"/>
                  </a:lnTo>
                  <a:lnTo>
                    <a:pt x="1189" y="249"/>
                  </a:lnTo>
                  <a:lnTo>
                    <a:pt x="1154" y="259"/>
                  </a:lnTo>
                  <a:lnTo>
                    <a:pt x="1154" y="259"/>
                  </a:lnTo>
                  <a:lnTo>
                    <a:pt x="1131" y="265"/>
                  </a:lnTo>
                  <a:lnTo>
                    <a:pt x="1110" y="275"/>
                  </a:lnTo>
                  <a:lnTo>
                    <a:pt x="1089" y="284"/>
                  </a:lnTo>
                  <a:lnTo>
                    <a:pt x="1069" y="296"/>
                  </a:lnTo>
                  <a:lnTo>
                    <a:pt x="1050" y="308"/>
                  </a:lnTo>
                  <a:lnTo>
                    <a:pt x="1033" y="321"/>
                  </a:lnTo>
                  <a:lnTo>
                    <a:pt x="1016" y="335"/>
                  </a:lnTo>
                  <a:lnTo>
                    <a:pt x="1002" y="350"/>
                  </a:lnTo>
                  <a:lnTo>
                    <a:pt x="1002" y="350"/>
                  </a:lnTo>
                  <a:lnTo>
                    <a:pt x="995" y="355"/>
                  </a:lnTo>
                  <a:lnTo>
                    <a:pt x="990" y="359"/>
                  </a:lnTo>
                  <a:lnTo>
                    <a:pt x="985" y="365"/>
                  </a:lnTo>
                  <a:lnTo>
                    <a:pt x="979" y="369"/>
                  </a:lnTo>
                  <a:lnTo>
                    <a:pt x="979" y="369"/>
                  </a:lnTo>
                  <a:lnTo>
                    <a:pt x="969" y="382"/>
                  </a:lnTo>
                  <a:lnTo>
                    <a:pt x="960" y="397"/>
                  </a:lnTo>
                  <a:lnTo>
                    <a:pt x="953" y="412"/>
                  </a:lnTo>
                  <a:lnTo>
                    <a:pt x="945" y="429"/>
                  </a:lnTo>
                  <a:lnTo>
                    <a:pt x="933" y="462"/>
                  </a:lnTo>
                  <a:lnTo>
                    <a:pt x="927" y="479"/>
                  </a:lnTo>
                  <a:lnTo>
                    <a:pt x="920" y="496"/>
                  </a:lnTo>
                  <a:lnTo>
                    <a:pt x="920" y="496"/>
                  </a:lnTo>
                  <a:lnTo>
                    <a:pt x="912" y="517"/>
                  </a:lnTo>
                  <a:lnTo>
                    <a:pt x="901" y="536"/>
                  </a:lnTo>
                  <a:lnTo>
                    <a:pt x="892" y="555"/>
                  </a:lnTo>
                  <a:lnTo>
                    <a:pt x="884" y="576"/>
                  </a:lnTo>
                  <a:lnTo>
                    <a:pt x="884" y="576"/>
                  </a:lnTo>
                  <a:lnTo>
                    <a:pt x="878" y="594"/>
                  </a:lnTo>
                  <a:lnTo>
                    <a:pt x="874" y="612"/>
                  </a:lnTo>
                  <a:lnTo>
                    <a:pt x="870" y="631"/>
                  </a:lnTo>
                  <a:lnTo>
                    <a:pt x="866" y="650"/>
                  </a:lnTo>
                  <a:lnTo>
                    <a:pt x="866" y="650"/>
                  </a:lnTo>
                  <a:lnTo>
                    <a:pt x="860" y="673"/>
                  </a:lnTo>
                  <a:lnTo>
                    <a:pt x="855" y="698"/>
                  </a:lnTo>
                  <a:lnTo>
                    <a:pt x="851" y="722"/>
                  </a:lnTo>
                  <a:lnTo>
                    <a:pt x="848" y="748"/>
                  </a:lnTo>
                  <a:lnTo>
                    <a:pt x="845" y="774"/>
                  </a:lnTo>
                  <a:lnTo>
                    <a:pt x="844" y="801"/>
                  </a:lnTo>
                  <a:lnTo>
                    <a:pt x="845" y="829"/>
                  </a:lnTo>
                  <a:lnTo>
                    <a:pt x="849" y="858"/>
                  </a:lnTo>
                  <a:lnTo>
                    <a:pt x="849" y="858"/>
                  </a:lnTo>
                  <a:lnTo>
                    <a:pt x="849" y="852"/>
                  </a:lnTo>
                  <a:lnTo>
                    <a:pt x="850" y="847"/>
                  </a:lnTo>
                  <a:lnTo>
                    <a:pt x="852" y="842"/>
                  </a:lnTo>
                  <a:lnTo>
                    <a:pt x="854" y="839"/>
                  </a:lnTo>
                  <a:lnTo>
                    <a:pt x="858" y="832"/>
                  </a:lnTo>
                  <a:lnTo>
                    <a:pt x="860" y="826"/>
                  </a:lnTo>
                  <a:lnTo>
                    <a:pt x="862" y="822"/>
                  </a:lnTo>
                  <a:lnTo>
                    <a:pt x="862" y="822"/>
                  </a:lnTo>
                  <a:lnTo>
                    <a:pt x="880" y="805"/>
                  </a:lnTo>
                  <a:lnTo>
                    <a:pt x="897" y="788"/>
                  </a:lnTo>
                  <a:lnTo>
                    <a:pt x="931" y="751"/>
                  </a:lnTo>
                  <a:lnTo>
                    <a:pt x="948" y="733"/>
                  </a:lnTo>
                  <a:lnTo>
                    <a:pt x="965" y="715"/>
                  </a:lnTo>
                  <a:lnTo>
                    <a:pt x="984" y="697"/>
                  </a:lnTo>
                  <a:lnTo>
                    <a:pt x="1004" y="678"/>
                  </a:lnTo>
                  <a:lnTo>
                    <a:pt x="1004" y="678"/>
                  </a:lnTo>
                  <a:lnTo>
                    <a:pt x="1024" y="663"/>
                  </a:lnTo>
                  <a:lnTo>
                    <a:pt x="1045" y="648"/>
                  </a:lnTo>
                  <a:lnTo>
                    <a:pt x="1065" y="635"/>
                  </a:lnTo>
                  <a:lnTo>
                    <a:pt x="1086" y="621"/>
                  </a:lnTo>
                  <a:lnTo>
                    <a:pt x="1131" y="594"/>
                  </a:lnTo>
                  <a:lnTo>
                    <a:pt x="1178" y="568"/>
                  </a:lnTo>
                  <a:lnTo>
                    <a:pt x="1178" y="568"/>
                  </a:lnTo>
                  <a:lnTo>
                    <a:pt x="1208" y="552"/>
                  </a:lnTo>
                  <a:lnTo>
                    <a:pt x="1241" y="536"/>
                  </a:lnTo>
                  <a:lnTo>
                    <a:pt x="1272" y="521"/>
                  </a:lnTo>
                  <a:lnTo>
                    <a:pt x="1305" y="506"/>
                  </a:lnTo>
                  <a:lnTo>
                    <a:pt x="1338" y="492"/>
                  </a:lnTo>
                  <a:lnTo>
                    <a:pt x="1372" y="480"/>
                  </a:lnTo>
                  <a:lnTo>
                    <a:pt x="1407" y="469"/>
                  </a:lnTo>
                  <a:lnTo>
                    <a:pt x="1441" y="458"/>
                  </a:lnTo>
                  <a:lnTo>
                    <a:pt x="1476" y="449"/>
                  </a:lnTo>
                  <a:lnTo>
                    <a:pt x="1513" y="442"/>
                  </a:lnTo>
                  <a:lnTo>
                    <a:pt x="1548" y="436"/>
                  </a:lnTo>
                  <a:lnTo>
                    <a:pt x="1584" y="432"/>
                  </a:lnTo>
                  <a:lnTo>
                    <a:pt x="1621" y="430"/>
                  </a:lnTo>
                  <a:lnTo>
                    <a:pt x="1657" y="430"/>
                  </a:lnTo>
                  <a:lnTo>
                    <a:pt x="1693" y="433"/>
                  </a:lnTo>
                  <a:lnTo>
                    <a:pt x="1730" y="438"/>
                  </a:lnTo>
                  <a:lnTo>
                    <a:pt x="1730" y="438"/>
                  </a:lnTo>
                  <a:lnTo>
                    <a:pt x="1702" y="410"/>
                  </a:lnTo>
                  <a:lnTo>
                    <a:pt x="1673" y="382"/>
                  </a:lnTo>
                  <a:lnTo>
                    <a:pt x="1657" y="369"/>
                  </a:lnTo>
                  <a:lnTo>
                    <a:pt x="1642" y="356"/>
                  </a:lnTo>
                  <a:lnTo>
                    <a:pt x="1625" y="344"/>
                  </a:lnTo>
                  <a:lnTo>
                    <a:pt x="1608" y="333"/>
                  </a:lnTo>
                  <a:lnTo>
                    <a:pt x="1591" y="322"/>
                  </a:lnTo>
                  <a:lnTo>
                    <a:pt x="1572" y="311"/>
                  </a:lnTo>
                  <a:lnTo>
                    <a:pt x="1553" y="302"/>
                  </a:lnTo>
                  <a:lnTo>
                    <a:pt x="1534" y="292"/>
                  </a:lnTo>
                  <a:lnTo>
                    <a:pt x="1514" y="283"/>
                  </a:lnTo>
                  <a:lnTo>
                    <a:pt x="1493" y="276"/>
                  </a:lnTo>
                  <a:lnTo>
                    <a:pt x="1472" y="269"/>
                  </a:lnTo>
                  <a:lnTo>
                    <a:pt x="1449" y="263"/>
                  </a:lnTo>
                  <a:lnTo>
                    <a:pt x="1449" y="263"/>
                  </a:lnTo>
                  <a:close/>
                  <a:moveTo>
                    <a:pt x="869" y="426"/>
                  </a:moveTo>
                  <a:lnTo>
                    <a:pt x="869" y="426"/>
                  </a:lnTo>
                  <a:lnTo>
                    <a:pt x="875" y="429"/>
                  </a:lnTo>
                  <a:lnTo>
                    <a:pt x="881" y="433"/>
                  </a:lnTo>
                  <a:lnTo>
                    <a:pt x="888" y="440"/>
                  </a:lnTo>
                  <a:lnTo>
                    <a:pt x="892" y="444"/>
                  </a:lnTo>
                  <a:lnTo>
                    <a:pt x="897" y="446"/>
                  </a:lnTo>
                  <a:lnTo>
                    <a:pt x="902" y="449"/>
                  </a:lnTo>
                  <a:lnTo>
                    <a:pt x="911" y="453"/>
                  </a:lnTo>
                  <a:lnTo>
                    <a:pt x="911" y="453"/>
                  </a:lnTo>
                  <a:lnTo>
                    <a:pt x="913" y="449"/>
                  </a:lnTo>
                  <a:lnTo>
                    <a:pt x="915" y="445"/>
                  </a:lnTo>
                  <a:lnTo>
                    <a:pt x="918" y="438"/>
                  </a:lnTo>
                  <a:lnTo>
                    <a:pt x="919" y="430"/>
                  </a:lnTo>
                  <a:lnTo>
                    <a:pt x="923" y="423"/>
                  </a:lnTo>
                  <a:lnTo>
                    <a:pt x="923" y="423"/>
                  </a:lnTo>
                  <a:lnTo>
                    <a:pt x="915" y="418"/>
                  </a:lnTo>
                  <a:lnTo>
                    <a:pt x="908" y="413"/>
                  </a:lnTo>
                  <a:lnTo>
                    <a:pt x="901" y="406"/>
                  </a:lnTo>
                  <a:lnTo>
                    <a:pt x="897" y="400"/>
                  </a:lnTo>
                  <a:lnTo>
                    <a:pt x="894" y="393"/>
                  </a:lnTo>
                  <a:lnTo>
                    <a:pt x="892" y="385"/>
                  </a:lnTo>
                  <a:lnTo>
                    <a:pt x="890" y="376"/>
                  </a:lnTo>
                  <a:lnTo>
                    <a:pt x="890" y="369"/>
                  </a:lnTo>
                  <a:lnTo>
                    <a:pt x="892" y="362"/>
                  </a:lnTo>
                  <a:lnTo>
                    <a:pt x="895" y="354"/>
                  </a:lnTo>
                  <a:lnTo>
                    <a:pt x="899" y="348"/>
                  </a:lnTo>
                  <a:lnTo>
                    <a:pt x="904" y="341"/>
                  </a:lnTo>
                  <a:lnTo>
                    <a:pt x="912" y="336"/>
                  </a:lnTo>
                  <a:lnTo>
                    <a:pt x="919" y="332"/>
                  </a:lnTo>
                  <a:lnTo>
                    <a:pt x="929" y="328"/>
                  </a:lnTo>
                  <a:lnTo>
                    <a:pt x="940" y="327"/>
                  </a:lnTo>
                  <a:lnTo>
                    <a:pt x="940" y="327"/>
                  </a:lnTo>
                  <a:lnTo>
                    <a:pt x="939" y="322"/>
                  </a:lnTo>
                  <a:lnTo>
                    <a:pt x="938" y="317"/>
                  </a:lnTo>
                  <a:lnTo>
                    <a:pt x="938" y="306"/>
                  </a:lnTo>
                  <a:lnTo>
                    <a:pt x="936" y="296"/>
                  </a:lnTo>
                  <a:lnTo>
                    <a:pt x="934" y="293"/>
                  </a:lnTo>
                  <a:lnTo>
                    <a:pt x="932" y="290"/>
                  </a:lnTo>
                  <a:lnTo>
                    <a:pt x="932" y="290"/>
                  </a:lnTo>
                  <a:lnTo>
                    <a:pt x="923" y="293"/>
                  </a:lnTo>
                  <a:lnTo>
                    <a:pt x="912" y="297"/>
                  </a:lnTo>
                  <a:lnTo>
                    <a:pt x="903" y="302"/>
                  </a:lnTo>
                  <a:lnTo>
                    <a:pt x="895" y="308"/>
                  </a:lnTo>
                  <a:lnTo>
                    <a:pt x="888" y="314"/>
                  </a:lnTo>
                  <a:lnTo>
                    <a:pt x="882" y="321"/>
                  </a:lnTo>
                  <a:lnTo>
                    <a:pt x="875" y="329"/>
                  </a:lnTo>
                  <a:lnTo>
                    <a:pt x="871" y="338"/>
                  </a:lnTo>
                  <a:lnTo>
                    <a:pt x="868" y="348"/>
                  </a:lnTo>
                  <a:lnTo>
                    <a:pt x="865" y="357"/>
                  </a:lnTo>
                  <a:lnTo>
                    <a:pt x="863" y="367"/>
                  </a:lnTo>
                  <a:lnTo>
                    <a:pt x="863" y="378"/>
                  </a:lnTo>
                  <a:lnTo>
                    <a:pt x="863" y="389"/>
                  </a:lnTo>
                  <a:lnTo>
                    <a:pt x="864" y="401"/>
                  </a:lnTo>
                  <a:lnTo>
                    <a:pt x="866" y="413"/>
                  </a:lnTo>
                  <a:lnTo>
                    <a:pt x="869" y="426"/>
                  </a:lnTo>
                  <a:lnTo>
                    <a:pt x="869" y="426"/>
                  </a:lnTo>
                  <a:close/>
                  <a:moveTo>
                    <a:pt x="689" y="391"/>
                  </a:moveTo>
                  <a:lnTo>
                    <a:pt x="689" y="391"/>
                  </a:lnTo>
                  <a:lnTo>
                    <a:pt x="674" y="399"/>
                  </a:lnTo>
                  <a:lnTo>
                    <a:pt x="660" y="409"/>
                  </a:lnTo>
                  <a:lnTo>
                    <a:pt x="645" y="417"/>
                  </a:lnTo>
                  <a:lnTo>
                    <a:pt x="630" y="426"/>
                  </a:lnTo>
                  <a:lnTo>
                    <a:pt x="630" y="426"/>
                  </a:lnTo>
                  <a:lnTo>
                    <a:pt x="517" y="474"/>
                  </a:lnTo>
                  <a:lnTo>
                    <a:pt x="405" y="523"/>
                  </a:lnTo>
                  <a:lnTo>
                    <a:pt x="350" y="548"/>
                  </a:lnTo>
                  <a:lnTo>
                    <a:pt x="295" y="574"/>
                  </a:lnTo>
                  <a:lnTo>
                    <a:pt x="242" y="601"/>
                  </a:lnTo>
                  <a:lnTo>
                    <a:pt x="190" y="629"/>
                  </a:lnTo>
                  <a:lnTo>
                    <a:pt x="190" y="629"/>
                  </a:lnTo>
                  <a:lnTo>
                    <a:pt x="192" y="630"/>
                  </a:lnTo>
                  <a:lnTo>
                    <a:pt x="194" y="631"/>
                  </a:lnTo>
                  <a:lnTo>
                    <a:pt x="197" y="636"/>
                  </a:lnTo>
                  <a:lnTo>
                    <a:pt x="199" y="638"/>
                  </a:lnTo>
                  <a:lnTo>
                    <a:pt x="201" y="640"/>
                  </a:lnTo>
                  <a:lnTo>
                    <a:pt x="204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3" y="641"/>
                  </a:lnTo>
                  <a:lnTo>
                    <a:pt x="216" y="640"/>
                  </a:lnTo>
                  <a:lnTo>
                    <a:pt x="223" y="635"/>
                  </a:lnTo>
                  <a:lnTo>
                    <a:pt x="230" y="629"/>
                  </a:lnTo>
                  <a:lnTo>
                    <a:pt x="236" y="625"/>
                  </a:lnTo>
                  <a:lnTo>
                    <a:pt x="236" y="625"/>
                  </a:lnTo>
                  <a:lnTo>
                    <a:pt x="259" y="612"/>
                  </a:lnTo>
                  <a:lnTo>
                    <a:pt x="283" y="599"/>
                  </a:lnTo>
                  <a:lnTo>
                    <a:pt x="327" y="578"/>
                  </a:lnTo>
                  <a:lnTo>
                    <a:pt x="327" y="578"/>
                  </a:lnTo>
                  <a:lnTo>
                    <a:pt x="356" y="565"/>
                  </a:lnTo>
                  <a:lnTo>
                    <a:pt x="387" y="552"/>
                  </a:lnTo>
                  <a:lnTo>
                    <a:pt x="417" y="539"/>
                  </a:lnTo>
                  <a:lnTo>
                    <a:pt x="448" y="526"/>
                  </a:lnTo>
                  <a:lnTo>
                    <a:pt x="448" y="526"/>
                  </a:lnTo>
                  <a:lnTo>
                    <a:pt x="473" y="516"/>
                  </a:lnTo>
                  <a:lnTo>
                    <a:pt x="498" y="506"/>
                  </a:lnTo>
                  <a:lnTo>
                    <a:pt x="547" y="487"/>
                  </a:lnTo>
                  <a:lnTo>
                    <a:pt x="596" y="468"/>
                  </a:lnTo>
                  <a:lnTo>
                    <a:pt x="620" y="458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743" y="401"/>
                  </a:lnTo>
                  <a:lnTo>
                    <a:pt x="791" y="380"/>
                  </a:lnTo>
                  <a:lnTo>
                    <a:pt x="839" y="359"/>
                  </a:lnTo>
                  <a:lnTo>
                    <a:pt x="839" y="359"/>
                  </a:lnTo>
                  <a:lnTo>
                    <a:pt x="840" y="354"/>
                  </a:lnTo>
                  <a:lnTo>
                    <a:pt x="842" y="349"/>
                  </a:lnTo>
                  <a:lnTo>
                    <a:pt x="848" y="338"/>
                  </a:lnTo>
                  <a:lnTo>
                    <a:pt x="851" y="333"/>
                  </a:lnTo>
                  <a:lnTo>
                    <a:pt x="852" y="327"/>
                  </a:lnTo>
                  <a:lnTo>
                    <a:pt x="853" y="322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33" y="329"/>
                  </a:lnTo>
                  <a:lnTo>
                    <a:pt x="813" y="340"/>
                  </a:lnTo>
                  <a:lnTo>
                    <a:pt x="793" y="349"/>
                  </a:lnTo>
                  <a:lnTo>
                    <a:pt x="773" y="357"/>
                  </a:lnTo>
                  <a:lnTo>
                    <a:pt x="731" y="373"/>
                  </a:lnTo>
                  <a:lnTo>
                    <a:pt x="710" y="382"/>
                  </a:lnTo>
                  <a:lnTo>
                    <a:pt x="689" y="391"/>
                  </a:lnTo>
                  <a:lnTo>
                    <a:pt x="689" y="391"/>
                  </a:lnTo>
                  <a:close/>
                  <a:moveTo>
                    <a:pt x="935" y="401"/>
                  </a:moveTo>
                  <a:lnTo>
                    <a:pt x="935" y="401"/>
                  </a:lnTo>
                  <a:lnTo>
                    <a:pt x="942" y="387"/>
                  </a:lnTo>
                  <a:lnTo>
                    <a:pt x="944" y="380"/>
                  </a:lnTo>
                  <a:lnTo>
                    <a:pt x="945" y="373"/>
                  </a:lnTo>
                  <a:lnTo>
                    <a:pt x="945" y="366"/>
                  </a:lnTo>
                  <a:lnTo>
                    <a:pt x="944" y="359"/>
                  </a:lnTo>
                  <a:lnTo>
                    <a:pt x="942" y="353"/>
                  </a:lnTo>
                  <a:lnTo>
                    <a:pt x="938" y="347"/>
                  </a:lnTo>
                  <a:lnTo>
                    <a:pt x="938" y="347"/>
                  </a:lnTo>
                  <a:lnTo>
                    <a:pt x="934" y="349"/>
                  </a:lnTo>
                  <a:lnTo>
                    <a:pt x="931" y="351"/>
                  </a:lnTo>
                  <a:lnTo>
                    <a:pt x="926" y="356"/>
                  </a:lnTo>
                  <a:lnTo>
                    <a:pt x="923" y="364"/>
                  </a:lnTo>
                  <a:lnTo>
                    <a:pt x="920" y="372"/>
                  </a:lnTo>
                  <a:lnTo>
                    <a:pt x="920" y="381"/>
                  </a:lnTo>
                  <a:lnTo>
                    <a:pt x="922" y="385"/>
                  </a:lnTo>
                  <a:lnTo>
                    <a:pt x="923" y="389"/>
                  </a:lnTo>
                  <a:lnTo>
                    <a:pt x="925" y="393"/>
                  </a:lnTo>
                  <a:lnTo>
                    <a:pt x="928" y="396"/>
                  </a:lnTo>
                  <a:lnTo>
                    <a:pt x="931" y="399"/>
                  </a:lnTo>
                  <a:lnTo>
                    <a:pt x="935" y="401"/>
                  </a:lnTo>
                  <a:lnTo>
                    <a:pt x="935" y="401"/>
                  </a:lnTo>
                  <a:close/>
                  <a:moveTo>
                    <a:pt x="837" y="409"/>
                  </a:moveTo>
                  <a:lnTo>
                    <a:pt x="837" y="409"/>
                  </a:lnTo>
                  <a:lnTo>
                    <a:pt x="838" y="404"/>
                  </a:lnTo>
                  <a:lnTo>
                    <a:pt x="838" y="401"/>
                  </a:lnTo>
                  <a:lnTo>
                    <a:pt x="837" y="396"/>
                  </a:lnTo>
                  <a:lnTo>
                    <a:pt x="835" y="389"/>
                  </a:lnTo>
                  <a:lnTo>
                    <a:pt x="834" y="385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29" y="381"/>
                  </a:lnTo>
                  <a:lnTo>
                    <a:pt x="829" y="381"/>
                  </a:lnTo>
                  <a:lnTo>
                    <a:pt x="766" y="411"/>
                  </a:lnTo>
                  <a:lnTo>
                    <a:pt x="705" y="441"/>
                  </a:lnTo>
                  <a:lnTo>
                    <a:pt x="674" y="455"/>
                  </a:lnTo>
                  <a:lnTo>
                    <a:pt x="642" y="469"/>
                  </a:lnTo>
                  <a:lnTo>
                    <a:pt x="610" y="48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67" y="497"/>
                  </a:lnTo>
                  <a:lnTo>
                    <a:pt x="556" y="504"/>
                  </a:lnTo>
                  <a:lnTo>
                    <a:pt x="534" y="514"/>
                  </a:lnTo>
                  <a:lnTo>
                    <a:pt x="510" y="522"/>
                  </a:lnTo>
                  <a:lnTo>
                    <a:pt x="485" y="532"/>
                  </a:lnTo>
                  <a:lnTo>
                    <a:pt x="485" y="532"/>
                  </a:lnTo>
                  <a:lnTo>
                    <a:pt x="463" y="541"/>
                  </a:lnTo>
                  <a:lnTo>
                    <a:pt x="442" y="552"/>
                  </a:lnTo>
                  <a:lnTo>
                    <a:pt x="419" y="563"/>
                  </a:lnTo>
                  <a:lnTo>
                    <a:pt x="397" y="574"/>
                  </a:lnTo>
                  <a:lnTo>
                    <a:pt x="397" y="574"/>
                  </a:lnTo>
                  <a:lnTo>
                    <a:pt x="322" y="603"/>
                  </a:lnTo>
                  <a:lnTo>
                    <a:pt x="284" y="621"/>
                  </a:lnTo>
                  <a:lnTo>
                    <a:pt x="251" y="637"/>
                  </a:lnTo>
                  <a:lnTo>
                    <a:pt x="251" y="637"/>
                  </a:lnTo>
                  <a:lnTo>
                    <a:pt x="244" y="642"/>
                  </a:lnTo>
                  <a:lnTo>
                    <a:pt x="238" y="646"/>
                  </a:lnTo>
                  <a:lnTo>
                    <a:pt x="235" y="652"/>
                  </a:lnTo>
                  <a:lnTo>
                    <a:pt x="234" y="657"/>
                  </a:lnTo>
                  <a:lnTo>
                    <a:pt x="234" y="662"/>
                  </a:lnTo>
                  <a:lnTo>
                    <a:pt x="235" y="668"/>
                  </a:lnTo>
                  <a:lnTo>
                    <a:pt x="237" y="673"/>
                  </a:lnTo>
                  <a:lnTo>
                    <a:pt x="241" y="678"/>
                  </a:lnTo>
                  <a:lnTo>
                    <a:pt x="248" y="690"/>
                  </a:lnTo>
                  <a:lnTo>
                    <a:pt x="257" y="702"/>
                  </a:lnTo>
                  <a:lnTo>
                    <a:pt x="263" y="714"/>
                  </a:lnTo>
                  <a:lnTo>
                    <a:pt x="265" y="719"/>
                  </a:lnTo>
                  <a:lnTo>
                    <a:pt x="266" y="726"/>
                  </a:lnTo>
                  <a:lnTo>
                    <a:pt x="266" y="726"/>
                  </a:lnTo>
                  <a:lnTo>
                    <a:pt x="304" y="707"/>
                  </a:lnTo>
                  <a:lnTo>
                    <a:pt x="341" y="690"/>
                  </a:lnTo>
                  <a:lnTo>
                    <a:pt x="417" y="658"/>
                  </a:lnTo>
                  <a:lnTo>
                    <a:pt x="570" y="594"/>
                  </a:lnTo>
                  <a:lnTo>
                    <a:pt x="645" y="562"/>
                  </a:lnTo>
                  <a:lnTo>
                    <a:pt x="720" y="527"/>
                  </a:lnTo>
                  <a:lnTo>
                    <a:pt x="757" y="510"/>
                  </a:lnTo>
                  <a:lnTo>
                    <a:pt x="793" y="492"/>
                  </a:lnTo>
                  <a:lnTo>
                    <a:pt x="828" y="473"/>
                  </a:lnTo>
                  <a:lnTo>
                    <a:pt x="864" y="453"/>
                  </a:lnTo>
                  <a:lnTo>
                    <a:pt x="864" y="453"/>
                  </a:lnTo>
                  <a:lnTo>
                    <a:pt x="862" y="451"/>
                  </a:lnTo>
                  <a:lnTo>
                    <a:pt x="859" y="450"/>
                  </a:lnTo>
                  <a:lnTo>
                    <a:pt x="855" y="446"/>
                  </a:lnTo>
                  <a:lnTo>
                    <a:pt x="853" y="441"/>
                  </a:lnTo>
                  <a:lnTo>
                    <a:pt x="850" y="433"/>
                  </a:lnTo>
                  <a:lnTo>
                    <a:pt x="844" y="419"/>
                  </a:lnTo>
                  <a:lnTo>
                    <a:pt x="841" y="413"/>
                  </a:lnTo>
                  <a:lnTo>
                    <a:pt x="837" y="409"/>
                  </a:lnTo>
                  <a:lnTo>
                    <a:pt x="837" y="409"/>
                  </a:lnTo>
                  <a:close/>
                  <a:moveTo>
                    <a:pt x="1677" y="640"/>
                  </a:moveTo>
                  <a:lnTo>
                    <a:pt x="1677" y="640"/>
                  </a:lnTo>
                  <a:lnTo>
                    <a:pt x="1695" y="621"/>
                  </a:lnTo>
                  <a:lnTo>
                    <a:pt x="1711" y="601"/>
                  </a:lnTo>
                  <a:lnTo>
                    <a:pt x="1726" y="582"/>
                  </a:lnTo>
                  <a:lnTo>
                    <a:pt x="1732" y="572"/>
                  </a:lnTo>
                  <a:lnTo>
                    <a:pt x="1737" y="562"/>
                  </a:lnTo>
                  <a:lnTo>
                    <a:pt x="1743" y="552"/>
                  </a:lnTo>
                  <a:lnTo>
                    <a:pt x="1747" y="541"/>
                  </a:lnTo>
                  <a:lnTo>
                    <a:pt x="1750" y="530"/>
                  </a:lnTo>
                  <a:lnTo>
                    <a:pt x="1752" y="519"/>
                  </a:lnTo>
                  <a:lnTo>
                    <a:pt x="1752" y="507"/>
                  </a:lnTo>
                  <a:lnTo>
                    <a:pt x="1752" y="495"/>
                  </a:lnTo>
                  <a:lnTo>
                    <a:pt x="1750" y="483"/>
                  </a:lnTo>
                  <a:lnTo>
                    <a:pt x="1747" y="470"/>
                  </a:lnTo>
                  <a:lnTo>
                    <a:pt x="1747" y="470"/>
                  </a:lnTo>
                  <a:lnTo>
                    <a:pt x="1737" y="463"/>
                  </a:lnTo>
                  <a:lnTo>
                    <a:pt x="1728" y="459"/>
                  </a:lnTo>
                  <a:lnTo>
                    <a:pt x="1717" y="455"/>
                  </a:lnTo>
                  <a:lnTo>
                    <a:pt x="1705" y="453"/>
                  </a:lnTo>
                  <a:lnTo>
                    <a:pt x="1705" y="453"/>
                  </a:lnTo>
                  <a:lnTo>
                    <a:pt x="1686" y="450"/>
                  </a:lnTo>
                  <a:lnTo>
                    <a:pt x="1666" y="449"/>
                  </a:lnTo>
                  <a:lnTo>
                    <a:pt x="1646" y="448"/>
                  </a:lnTo>
                  <a:lnTo>
                    <a:pt x="1626" y="448"/>
                  </a:lnTo>
                  <a:lnTo>
                    <a:pt x="1607" y="449"/>
                  </a:lnTo>
                  <a:lnTo>
                    <a:pt x="1586" y="451"/>
                  </a:lnTo>
                  <a:lnTo>
                    <a:pt x="1548" y="456"/>
                  </a:lnTo>
                  <a:lnTo>
                    <a:pt x="1510" y="462"/>
                  </a:lnTo>
                  <a:lnTo>
                    <a:pt x="1475" y="470"/>
                  </a:lnTo>
                  <a:lnTo>
                    <a:pt x="1442" y="478"/>
                  </a:lnTo>
                  <a:lnTo>
                    <a:pt x="1412" y="487"/>
                  </a:lnTo>
                  <a:lnTo>
                    <a:pt x="1412" y="487"/>
                  </a:lnTo>
                  <a:lnTo>
                    <a:pt x="1417" y="506"/>
                  </a:lnTo>
                  <a:lnTo>
                    <a:pt x="1423" y="525"/>
                  </a:lnTo>
                  <a:lnTo>
                    <a:pt x="1434" y="562"/>
                  </a:lnTo>
                  <a:lnTo>
                    <a:pt x="1447" y="597"/>
                  </a:lnTo>
                  <a:lnTo>
                    <a:pt x="1461" y="630"/>
                  </a:lnTo>
                  <a:lnTo>
                    <a:pt x="1474" y="665"/>
                  </a:lnTo>
                  <a:lnTo>
                    <a:pt x="1486" y="698"/>
                  </a:lnTo>
                  <a:lnTo>
                    <a:pt x="1490" y="715"/>
                  </a:lnTo>
                  <a:lnTo>
                    <a:pt x="1494" y="732"/>
                  </a:lnTo>
                  <a:lnTo>
                    <a:pt x="1499" y="750"/>
                  </a:lnTo>
                  <a:lnTo>
                    <a:pt x="1501" y="767"/>
                  </a:lnTo>
                  <a:lnTo>
                    <a:pt x="1501" y="767"/>
                  </a:lnTo>
                  <a:lnTo>
                    <a:pt x="1551" y="739"/>
                  </a:lnTo>
                  <a:lnTo>
                    <a:pt x="1575" y="726"/>
                  </a:lnTo>
                  <a:lnTo>
                    <a:pt x="1596" y="711"/>
                  </a:lnTo>
                  <a:lnTo>
                    <a:pt x="1619" y="695"/>
                  </a:lnTo>
                  <a:lnTo>
                    <a:pt x="1639" y="678"/>
                  </a:lnTo>
                  <a:lnTo>
                    <a:pt x="1658" y="660"/>
                  </a:lnTo>
                  <a:lnTo>
                    <a:pt x="1677" y="640"/>
                  </a:lnTo>
                  <a:lnTo>
                    <a:pt x="1677" y="640"/>
                  </a:lnTo>
                  <a:close/>
                  <a:moveTo>
                    <a:pt x="881" y="477"/>
                  </a:moveTo>
                  <a:lnTo>
                    <a:pt x="881" y="477"/>
                  </a:lnTo>
                  <a:lnTo>
                    <a:pt x="883" y="476"/>
                  </a:lnTo>
                  <a:lnTo>
                    <a:pt x="883" y="475"/>
                  </a:lnTo>
                  <a:lnTo>
                    <a:pt x="881" y="475"/>
                  </a:lnTo>
                  <a:lnTo>
                    <a:pt x="881" y="475"/>
                  </a:lnTo>
                  <a:lnTo>
                    <a:pt x="877" y="478"/>
                  </a:lnTo>
                  <a:lnTo>
                    <a:pt x="871" y="480"/>
                  </a:lnTo>
                  <a:lnTo>
                    <a:pt x="859" y="485"/>
                  </a:lnTo>
                  <a:lnTo>
                    <a:pt x="839" y="489"/>
                  </a:lnTo>
                  <a:lnTo>
                    <a:pt x="839" y="489"/>
                  </a:lnTo>
                  <a:lnTo>
                    <a:pt x="832" y="492"/>
                  </a:lnTo>
                  <a:lnTo>
                    <a:pt x="823" y="495"/>
                  </a:lnTo>
                  <a:lnTo>
                    <a:pt x="806" y="504"/>
                  </a:lnTo>
                  <a:lnTo>
                    <a:pt x="788" y="514"/>
                  </a:lnTo>
                  <a:lnTo>
                    <a:pt x="771" y="524"/>
                  </a:lnTo>
                  <a:lnTo>
                    <a:pt x="753" y="536"/>
                  </a:lnTo>
                  <a:lnTo>
                    <a:pt x="736" y="546"/>
                  </a:lnTo>
                  <a:lnTo>
                    <a:pt x="720" y="554"/>
                  </a:lnTo>
                  <a:lnTo>
                    <a:pt x="704" y="561"/>
                  </a:lnTo>
                  <a:lnTo>
                    <a:pt x="704" y="561"/>
                  </a:lnTo>
                  <a:lnTo>
                    <a:pt x="688" y="566"/>
                  </a:lnTo>
                  <a:lnTo>
                    <a:pt x="672" y="572"/>
                  </a:lnTo>
                  <a:lnTo>
                    <a:pt x="640" y="585"/>
                  </a:lnTo>
                  <a:lnTo>
                    <a:pt x="579" y="612"/>
                  </a:lnTo>
                  <a:lnTo>
                    <a:pt x="579" y="612"/>
                  </a:lnTo>
                  <a:lnTo>
                    <a:pt x="542" y="628"/>
                  </a:lnTo>
                  <a:lnTo>
                    <a:pt x="505" y="643"/>
                  </a:lnTo>
                  <a:lnTo>
                    <a:pt x="471" y="657"/>
                  </a:lnTo>
                  <a:lnTo>
                    <a:pt x="439" y="671"/>
                  </a:lnTo>
                  <a:lnTo>
                    <a:pt x="439" y="671"/>
                  </a:lnTo>
                  <a:lnTo>
                    <a:pt x="417" y="681"/>
                  </a:lnTo>
                  <a:lnTo>
                    <a:pt x="396" y="689"/>
                  </a:lnTo>
                  <a:lnTo>
                    <a:pt x="353" y="705"/>
                  </a:lnTo>
                  <a:lnTo>
                    <a:pt x="332" y="714"/>
                  </a:lnTo>
                  <a:lnTo>
                    <a:pt x="311" y="723"/>
                  </a:lnTo>
                  <a:lnTo>
                    <a:pt x="291" y="733"/>
                  </a:lnTo>
                  <a:lnTo>
                    <a:pt x="272" y="745"/>
                  </a:lnTo>
                  <a:lnTo>
                    <a:pt x="272" y="745"/>
                  </a:lnTo>
                  <a:lnTo>
                    <a:pt x="273" y="751"/>
                  </a:lnTo>
                  <a:lnTo>
                    <a:pt x="274" y="759"/>
                  </a:lnTo>
                  <a:lnTo>
                    <a:pt x="274" y="762"/>
                  </a:lnTo>
                  <a:lnTo>
                    <a:pt x="273" y="766"/>
                  </a:lnTo>
                  <a:lnTo>
                    <a:pt x="272" y="771"/>
                  </a:lnTo>
                  <a:lnTo>
                    <a:pt x="268" y="775"/>
                  </a:lnTo>
                  <a:lnTo>
                    <a:pt x="268" y="775"/>
                  </a:lnTo>
                  <a:lnTo>
                    <a:pt x="305" y="752"/>
                  </a:lnTo>
                  <a:lnTo>
                    <a:pt x="342" y="732"/>
                  </a:lnTo>
                  <a:lnTo>
                    <a:pt x="380" y="713"/>
                  </a:lnTo>
                  <a:lnTo>
                    <a:pt x="418" y="695"/>
                  </a:lnTo>
                  <a:lnTo>
                    <a:pt x="458" y="677"/>
                  </a:lnTo>
                  <a:lnTo>
                    <a:pt x="496" y="660"/>
                  </a:lnTo>
                  <a:lnTo>
                    <a:pt x="576" y="627"/>
                  </a:lnTo>
                  <a:lnTo>
                    <a:pt x="576" y="627"/>
                  </a:lnTo>
                  <a:lnTo>
                    <a:pt x="601" y="616"/>
                  </a:lnTo>
                  <a:lnTo>
                    <a:pt x="626" y="605"/>
                  </a:lnTo>
                  <a:lnTo>
                    <a:pt x="675" y="581"/>
                  </a:lnTo>
                  <a:lnTo>
                    <a:pt x="701" y="570"/>
                  </a:lnTo>
                  <a:lnTo>
                    <a:pt x="727" y="561"/>
                  </a:lnTo>
                  <a:lnTo>
                    <a:pt x="752" y="552"/>
                  </a:lnTo>
                  <a:lnTo>
                    <a:pt x="780" y="546"/>
                  </a:lnTo>
                  <a:lnTo>
                    <a:pt x="780" y="546"/>
                  </a:lnTo>
                  <a:lnTo>
                    <a:pt x="840" y="516"/>
                  </a:lnTo>
                  <a:lnTo>
                    <a:pt x="901" y="485"/>
                  </a:lnTo>
                  <a:lnTo>
                    <a:pt x="901" y="485"/>
                  </a:lnTo>
                  <a:lnTo>
                    <a:pt x="900" y="483"/>
                  </a:lnTo>
                  <a:lnTo>
                    <a:pt x="898" y="481"/>
                  </a:lnTo>
                  <a:lnTo>
                    <a:pt x="893" y="481"/>
                  </a:lnTo>
                  <a:lnTo>
                    <a:pt x="886" y="480"/>
                  </a:lnTo>
                  <a:lnTo>
                    <a:pt x="883" y="479"/>
                  </a:lnTo>
                  <a:lnTo>
                    <a:pt x="881" y="477"/>
                  </a:lnTo>
                  <a:lnTo>
                    <a:pt x="881" y="477"/>
                  </a:lnTo>
                  <a:close/>
                  <a:moveTo>
                    <a:pt x="1478" y="745"/>
                  </a:moveTo>
                  <a:lnTo>
                    <a:pt x="1478" y="745"/>
                  </a:lnTo>
                  <a:lnTo>
                    <a:pt x="1476" y="733"/>
                  </a:lnTo>
                  <a:lnTo>
                    <a:pt x="1473" y="721"/>
                  </a:lnTo>
                  <a:lnTo>
                    <a:pt x="1463" y="696"/>
                  </a:lnTo>
                  <a:lnTo>
                    <a:pt x="1442" y="642"/>
                  </a:lnTo>
                  <a:lnTo>
                    <a:pt x="1442" y="642"/>
                  </a:lnTo>
                  <a:lnTo>
                    <a:pt x="1439" y="632"/>
                  </a:lnTo>
                  <a:lnTo>
                    <a:pt x="1437" y="622"/>
                  </a:lnTo>
                  <a:lnTo>
                    <a:pt x="1434" y="611"/>
                  </a:lnTo>
                  <a:lnTo>
                    <a:pt x="1432" y="600"/>
                  </a:lnTo>
                  <a:lnTo>
                    <a:pt x="1432" y="600"/>
                  </a:lnTo>
                  <a:lnTo>
                    <a:pt x="1427" y="586"/>
                  </a:lnTo>
                  <a:lnTo>
                    <a:pt x="1419" y="575"/>
                  </a:lnTo>
                  <a:lnTo>
                    <a:pt x="1413" y="563"/>
                  </a:lnTo>
                  <a:lnTo>
                    <a:pt x="1408" y="551"/>
                  </a:lnTo>
                  <a:lnTo>
                    <a:pt x="1408" y="551"/>
                  </a:lnTo>
                  <a:lnTo>
                    <a:pt x="1402" y="535"/>
                  </a:lnTo>
                  <a:lnTo>
                    <a:pt x="1398" y="521"/>
                  </a:lnTo>
                  <a:lnTo>
                    <a:pt x="1395" y="515"/>
                  </a:lnTo>
                  <a:lnTo>
                    <a:pt x="1392" y="509"/>
                  </a:lnTo>
                  <a:lnTo>
                    <a:pt x="1386" y="504"/>
                  </a:lnTo>
                  <a:lnTo>
                    <a:pt x="1381" y="500"/>
                  </a:lnTo>
                  <a:lnTo>
                    <a:pt x="1381" y="500"/>
                  </a:lnTo>
                  <a:lnTo>
                    <a:pt x="1371" y="502"/>
                  </a:lnTo>
                  <a:lnTo>
                    <a:pt x="1363" y="505"/>
                  </a:lnTo>
                  <a:lnTo>
                    <a:pt x="1354" y="508"/>
                  </a:lnTo>
                  <a:lnTo>
                    <a:pt x="1351" y="510"/>
                  </a:lnTo>
                  <a:lnTo>
                    <a:pt x="1349" y="514"/>
                  </a:lnTo>
                  <a:lnTo>
                    <a:pt x="1349" y="514"/>
                  </a:lnTo>
                  <a:lnTo>
                    <a:pt x="1354" y="536"/>
                  </a:lnTo>
                  <a:lnTo>
                    <a:pt x="1362" y="560"/>
                  </a:lnTo>
                  <a:lnTo>
                    <a:pt x="1371" y="584"/>
                  </a:lnTo>
                  <a:lnTo>
                    <a:pt x="1382" y="609"/>
                  </a:lnTo>
                  <a:lnTo>
                    <a:pt x="1405" y="659"/>
                  </a:lnTo>
                  <a:lnTo>
                    <a:pt x="1427" y="708"/>
                  </a:lnTo>
                  <a:lnTo>
                    <a:pt x="1427" y="708"/>
                  </a:lnTo>
                  <a:lnTo>
                    <a:pt x="1432" y="722"/>
                  </a:lnTo>
                  <a:lnTo>
                    <a:pt x="1434" y="735"/>
                  </a:lnTo>
                  <a:lnTo>
                    <a:pt x="1435" y="746"/>
                  </a:lnTo>
                  <a:lnTo>
                    <a:pt x="1434" y="756"/>
                  </a:lnTo>
                  <a:lnTo>
                    <a:pt x="1434" y="756"/>
                  </a:lnTo>
                  <a:lnTo>
                    <a:pt x="1432" y="761"/>
                  </a:lnTo>
                  <a:lnTo>
                    <a:pt x="1428" y="766"/>
                  </a:lnTo>
                  <a:lnTo>
                    <a:pt x="1424" y="771"/>
                  </a:lnTo>
                  <a:lnTo>
                    <a:pt x="1417" y="773"/>
                  </a:lnTo>
                  <a:lnTo>
                    <a:pt x="1411" y="774"/>
                  </a:lnTo>
                  <a:lnTo>
                    <a:pt x="1404" y="774"/>
                  </a:lnTo>
                  <a:lnTo>
                    <a:pt x="1399" y="772"/>
                  </a:lnTo>
                  <a:lnTo>
                    <a:pt x="1393" y="767"/>
                  </a:lnTo>
                  <a:lnTo>
                    <a:pt x="1393" y="767"/>
                  </a:lnTo>
                  <a:lnTo>
                    <a:pt x="1381" y="735"/>
                  </a:lnTo>
                  <a:lnTo>
                    <a:pt x="1368" y="705"/>
                  </a:lnTo>
                  <a:lnTo>
                    <a:pt x="1355" y="677"/>
                  </a:lnTo>
                  <a:lnTo>
                    <a:pt x="1341" y="650"/>
                  </a:lnTo>
                  <a:lnTo>
                    <a:pt x="1312" y="595"/>
                  </a:lnTo>
                  <a:lnTo>
                    <a:pt x="1298" y="567"/>
                  </a:lnTo>
                  <a:lnTo>
                    <a:pt x="1284" y="538"/>
                  </a:lnTo>
                  <a:lnTo>
                    <a:pt x="1284" y="538"/>
                  </a:lnTo>
                  <a:lnTo>
                    <a:pt x="1278" y="540"/>
                  </a:lnTo>
                  <a:lnTo>
                    <a:pt x="1273" y="541"/>
                  </a:lnTo>
                  <a:lnTo>
                    <a:pt x="1268" y="545"/>
                  </a:lnTo>
                  <a:lnTo>
                    <a:pt x="1265" y="549"/>
                  </a:lnTo>
                  <a:lnTo>
                    <a:pt x="1265" y="549"/>
                  </a:lnTo>
                  <a:lnTo>
                    <a:pt x="1269" y="566"/>
                  </a:lnTo>
                  <a:lnTo>
                    <a:pt x="1275" y="583"/>
                  </a:lnTo>
                  <a:lnTo>
                    <a:pt x="1281" y="601"/>
                  </a:lnTo>
                  <a:lnTo>
                    <a:pt x="1290" y="618"/>
                  </a:lnTo>
                  <a:lnTo>
                    <a:pt x="1306" y="655"/>
                  </a:lnTo>
                  <a:lnTo>
                    <a:pt x="1324" y="691"/>
                  </a:lnTo>
                  <a:lnTo>
                    <a:pt x="1324" y="691"/>
                  </a:lnTo>
                  <a:lnTo>
                    <a:pt x="1336" y="718"/>
                  </a:lnTo>
                  <a:lnTo>
                    <a:pt x="1342" y="733"/>
                  </a:lnTo>
                  <a:lnTo>
                    <a:pt x="1347" y="747"/>
                  </a:lnTo>
                  <a:lnTo>
                    <a:pt x="1350" y="762"/>
                  </a:lnTo>
                  <a:lnTo>
                    <a:pt x="1350" y="769"/>
                  </a:lnTo>
                  <a:lnTo>
                    <a:pt x="1350" y="777"/>
                  </a:lnTo>
                  <a:lnTo>
                    <a:pt x="1349" y="783"/>
                  </a:lnTo>
                  <a:lnTo>
                    <a:pt x="1348" y="791"/>
                  </a:lnTo>
                  <a:lnTo>
                    <a:pt x="1344" y="797"/>
                  </a:lnTo>
                  <a:lnTo>
                    <a:pt x="1341" y="804"/>
                  </a:lnTo>
                  <a:lnTo>
                    <a:pt x="1341" y="804"/>
                  </a:lnTo>
                  <a:lnTo>
                    <a:pt x="1336" y="805"/>
                  </a:lnTo>
                  <a:lnTo>
                    <a:pt x="1331" y="804"/>
                  </a:lnTo>
                  <a:lnTo>
                    <a:pt x="1325" y="803"/>
                  </a:lnTo>
                  <a:lnTo>
                    <a:pt x="1320" y="801"/>
                  </a:lnTo>
                  <a:lnTo>
                    <a:pt x="1309" y="793"/>
                  </a:lnTo>
                  <a:lnTo>
                    <a:pt x="1299" y="783"/>
                  </a:lnTo>
                  <a:lnTo>
                    <a:pt x="1291" y="774"/>
                  </a:lnTo>
                  <a:lnTo>
                    <a:pt x="1283" y="762"/>
                  </a:lnTo>
                  <a:lnTo>
                    <a:pt x="1272" y="743"/>
                  </a:lnTo>
                  <a:lnTo>
                    <a:pt x="1272" y="743"/>
                  </a:lnTo>
                  <a:lnTo>
                    <a:pt x="1263" y="723"/>
                  </a:lnTo>
                  <a:lnTo>
                    <a:pt x="1253" y="703"/>
                  </a:lnTo>
                  <a:lnTo>
                    <a:pt x="1236" y="659"/>
                  </a:lnTo>
                  <a:lnTo>
                    <a:pt x="1219" y="616"/>
                  </a:lnTo>
                  <a:lnTo>
                    <a:pt x="1212" y="596"/>
                  </a:lnTo>
                  <a:lnTo>
                    <a:pt x="1203" y="578"/>
                  </a:lnTo>
                  <a:lnTo>
                    <a:pt x="1203" y="578"/>
                  </a:lnTo>
                  <a:lnTo>
                    <a:pt x="1195" y="581"/>
                  </a:lnTo>
                  <a:lnTo>
                    <a:pt x="1187" y="584"/>
                  </a:lnTo>
                  <a:lnTo>
                    <a:pt x="1171" y="593"/>
                  </a:lnTo>
                  <a:lnTo>
                    <a:pt x="1171" y="593"/>
                  </a:lnTo>
                  <a:lnTo>
                    <a:pt x="1171" y="596"/>
                  </a:lnTo>
                  <a:lnTo>
                    <a:pt x="1172" y="598"/>
                  </a:lnTo>
                  <a:lnTo>
                    <a:pt x="1175" y="600"/>
                  </a:lnTo>
                  <a:lnTo>
                    <a:pt x="1177" y="602"/>
                  </a:lnTo>
                  <a:lnTo>
                    <a:pt x="1178" y="603"/>
                  </a:lnTo>
                  <a:lnTo>
                    <a:pt x="1180" y="607"/>
                  </a:lnTo>
                  <a:lnTo>
                    <a:pt x="1178" y="610"/>
                  </a:lnTo>
                  <a:lnTo>
                    <a:pt x="1178" y="610"/>
                  </a:lnTo>
                  <a:lnTo>
                    <a:pt x="1178" y="614"/>
                  </a:lnTo>
                  <a:lnTo>
                    <a:pt x="1177" y="620"/>
                  </a:lnTo>
                  <a:lnTo>
                    <a:pt x="1180" y="628"/>
                  </a:lnTo>
                  <a:lnTo>
                    <a:pt x="1183" y="638"/>
                  </a:lnTo>
                  <a:lnTo>
                    <a:pt x="1188" y="648"/>
                  </a:lnTo>
                  <a:lnTo>
                    <a:pt x="1201" y="668"/>
                  </a:lnTo>
                  <a:lnTo>
                    <a:pt x="1216" y="689"/>
                  </a:lnTo>
                  <a:lnTo>
                    <a:pt x="1216" y="689"/>
                  </a:lnTo>
                  <a:lnTo>
                    <a:pt x="1222" y="700"/>
                  </a:lnTo>
                  <a:lnTo>
                    <a:pt x="1228" y="711"/>
                  </a:lnTo>
                  <a:lnTo>
                    <a:pt x="1239" y="734"/>
                  </a:lnTo>
                  <a:lnTo>
                    <a:pt x="1250" y="759"/>
                  </a:lnTo>
                  <a:lnTo>
                    <a:pt x="1262" y="782"/>
                  </a:lnTo>
                  <a:lnTo>
                    <a:pt x="1262" y="782"/>
                  </a:lnTo>
                  <a:lnTo>
                    <a:pt x="1268" y="792"/>
                  </a:lnTo>
                  <a:lnTo>
                    <a:pt x="1276" y="803"/>
                  </a:lnTo>
                  <a:lnTo>
                    <a:pt x="1284" y="813"/>
                  </a:lnTo>
                  <a:lnTo>
                    <a:pt x="1292" y="824"/>
                  </a:lnTo>
                  <a:lnTo>
                    <a:pt x="1292" y="824"/>
                  </a:lnTo>
                  <a:lnTo>
                    <a:pt x="1304" y="844"/>
                  </a:lnTo>
                  <a:lnTo>
                    <a:pt x="1309" y="854"/>
                  </a:lnTo>
                  <a:lnTo>
                    <a:pt x="1314" y="864"/>
                  </a:lnTo>
                  <a:lnTo>
                    <a:pt x="1322" y="871"/>
                  </a:lnTo>
                  <a:lnTo>
                    <a:pt x="1329" y="878"/>
                  </a:lnTo>
                  <a:lnTo>
                    <a:pt x="1334" y="880"/>
                  </a:lnTo>
                  <a:lnTo>
                    <a:pt x="1338" y="882"/>
                  </a:lnTo>
                  <a:lnTo>
                    <a:pt x="1343" y="883"/>
                  </a:lnTo>
                  <a:lnTo>
                    <a:pt x="1349" y="883"/>
                  </a:lnTo>
                  <a:lnTo>
                    <a:pt x="1349" y="883"/>
                  </a:lnTo>
                  <a:lnTo>
                    <a:pt x="1354" y="882"/>
                  </a:lnTo>
                  <a:lnTo>
                    <a:pt x="1359" y="881"/>
                  </a:lnTo>
                  <a:lnTo>
                    <a:pt x="1364" y="878"/>
                  </a:lnTo>
                  <a:lnTo>
                    <a:pt x="1367" y="874"/>
                  </a:lnTo>
                  <a:lnTo>
                    <a:pt x="1370" y="871"/>
                  </a:lnTo>
                  <a:lnTo>
                    <a:pt x="1372" y="867"/>
                  </a:lnTo>
                  <a:lnTo>
                    <a:pt x="1377" y="857"/>
                  </a:lnTo>
                  <a:lnTo>
                    <a:pt x="1383" y="837"/>
                  </a:lnTo>
                  <a:lnTo>
                    <a:pt x="1388" y="827"/>
                  </a:lnTo>
                  <a:lnTo>
                    <a:pt x="1392" y="823"/>
                  </a:lnTo>
                  <a:lnTo>
                    <a:pt x="1395" y="819"/>
                  </a:lnTo>
                  <a:lnTo>
                    <a:pt x="1395" y="819"/>
                  </a:lnTo>
                  <a:lnTo>
                    <a:pt x="1400" y="815"/>
                  </a:lnTo>
                  <a:lnTo>
                    <a:pt x="1404" y="812"/>
                  </a:lnTo>
                  <a:lnTo>
                    <a:pt x="1410" y="811"/>
                  </a:lnTo>
                  <a:lnTo>
                    <a:pt x="1415" y="809"/>
                  </a:lnTo>
                  <a:lnTo>
                    <a:pt x="1426" y="809"/>
                  </a:lnTo>
                  <a:lnTo>
                    <a:pt x="1437" y="810"/>
                  </a:lnTo>
                  <a:lnTo>
                    <a:pt x="1458" y="814"/>
                  </a:lnTo>
                  <a:lnTo>
                    <a:pt x="1468" y="815"/>
                  </a:lnTo>
                  <a:lnTo>
                    <a:pt x="1476" y="817"/>
                  </a:lnTo>
                  <a:lnTo>
                    <a:pt x="1476" y="817"/>
                  </a:lnTo>
                  <a:lnTo>
                    <a:pt x="1478" y="808"/>
                  </a:lnTo>
                  <a:lnTo>
                    <a:pt x="1480" y="799"/>
                  </a:lnTo>
                  <a:lnTo>
                    <a:pt x="1481" y="781"/>
                  </a:lnTo>
                  <a:lnTo>
                    <a:pt x="1481" y="763"/>
                  </a:lnTo>
                  <a:lnTo>
                    <a:pt x="1478" y="745"/>
                  </a:lnTo>
                  <a:lnTo>
                    <a:pt x="1478" y="745"/>
                  </a:lnTo>
                  <a:close/>
                  <a:moveTo>
                    <a:pt x="1387" y="676"/>
                  </a:moveTo>
                  <a:lnTo>
                    <a:pt x="1387" y="676"/>
                  </a:lnTo>
                  <a:lnTo>
                    <a:pt x="1380" y="658"/>
                  </a:lnTo>
                  <a:lnTo>
                    <a:pt x="1372" y="639"/>
                  </a:lnTo>
                  <a:lnTo>
                    <a:pt x="1359" y="600"/>
                  </a:lnTo>
                  <a:lnTo>
                    <a:pt x="1352" y="582"/>
                  </a:lnTo>
                  <a:lnTo>
                    <a:pt x="1343" y="565"/>
                  </a:lnTo>
                  <a:lnTo>
                    <a:pt x="1334" y="548"/>
                  </a:lnTo>
                  <a:lnTo>
                    <a:pt x="1327" y="540"/>
                  </a:lnTo>
                  <a:lnTo>
                    <a:pt x="1321" y="534"/>
                  </a:lnTo>
                  <a:lnTo>
                    <a:pt x="1321" y="534"/>
                  </a:lnTo>
                  <a:lnTo>
                    <a:pt x="1321" y="530"/>
                  </a:lnTo>
                  <a:lnTo>
                    <a:pt x="1320" y="529"/>
                  </a:lnTo>
                  <a:lnTo>
                    <a:pt x="1320" y="526"/>
                  </a:lnTo>
                  <a:lnTo>
                    <a:pt x="1321" y="524"/>
                  </a:lnTo>
                  <a:lnTo>
                    <a:pt x="1321" y="524"/>
                  </a:lnTo>
                  <a:lnTo>
                    <a:pt x="1317" y="524"/>
                  </a:lnTo>
                  <a:lnTo>
                    <a:pt x="1317" y="524"/>
                  </a:lnTo>
                  <a:lnTo>
                    <a:pt x="1313" y="525"/>
                  </a:lnTo>
                  <a:lnTo>
                    <a:pt x="1311" y="527"/>
                  </a:lnTo>
                  <a:lnTo>
                    <a:pt x="1309" y="529"/>
                  </a:lnTo>
                  <a:lnTo>
                    <a:pt x="1304" y="529"/>
                  </a:lnTo>
                  <a:lnTo>
                    <a:pt x="1304" y="529"/>
                  </a:lnTo>
                  <a:lnTo>
                    <a:pt x="1310" y="546"/>
                  </a:lnTo>
                  <a:lnTo>
                    <a:pt x="1318" y="562"/>
                  </a:lnTo>
                  <a:lnTo>
                    <a:pt x="1334" y="593"/>
                  </a:lnTo>
                  <a:lnTo>
                    <a:pt x="1351" y="624"/>
                  </a:lnTo>
                  <a:lnTo>
                    <a:pt x="1368" y="654"/>
                  </a:lnTo>
                  <a:lnTo>
                    <a:pt x="1368" y="654"/>
                  </a:lnTo>
                  <a:lnTo>
                    <a:pt x="1373" y="667"/>
                  </a:lnTo>
                  <a:lnTo>
                    <a:pt x="1378" y="678"/>
                  </a:lnTo>
                  <a:lnTo>
                    <a:pt x="1385" y="703"/>
                  </a:lnTo>
                  <a:lnTo>
                    <a:pt x="1389" y="715"/>
                  </a:lnTo>
                  <a:lnTo>
                    <a:pt x="1394" y="726"/>
                  </a:lnTo>
                  <a:lnTo>
                    <a:pt x="1400" y="735"/>
                  </a:lnTo>
                  <a:lnTo>
                    <a:pt x="1408" y="743"/>
                  </a:lnTo>
                  <a:lnTo>
                    <a:pt x="1408" y="743"/>
                  </a:lnTo>
                  <a:lnTo>
                    <a:pt x="1410" y="733"/>
                  </a:lnTo>
                  <a:lnTo>
                    <a:pt x="1409" y="724"/>
                  </a:lnTo>
                  <a:lnTo>
                    <a:pt x="1408" y="716"/>
                  </a:lnTo>
                  <a:lnTo>
                    <a:pt x="1404" y="708"/>
                  </a:lnTo>
                  <a:lnTo>
                    <a:pt x="1396" y="692"/>
                  </a:lnTo>
                  <a:lnTo>
                    <a:pt x="1387" y="676"/>
                  </a:lnTo>
                  <a:lnTo>
                    <a:pt x="1387" y="676"/>
                  </a:lnTo>
                  <a:close/>
                  <a:moveTo>
                    <a:pt x="1262" y="610"/>
                  </a:moveTo>
                  <a:lnTo>
                    <a:pt x="1262" y="610"/>
                  </a:lnTo>
                  <a:lnTo>
                    <a:pt x="1258" y="595"/>
                  </a:lnTo>
                  <a:lnTo>
                    <a:pt x="1253" y="580"/>
                  </a:lnTo>
                  <a:lnTo>
                    <a:pt x="1251" y="572"/>
                  </a:lnTo>
                  <a:lnTo>
                    <a:pt x="1248" y="567"/>
                  </a:lnTo>
                  <a:lnTo>
                    <a:pt x="1244" y="562"/>
                  </a:lnTo>
                  <a:lnTo>
                    <a:pt x="1237" y="559"/>
                  </a:lnTo>
                  <a:lnTo>
                    <a:pt x="1237" y="559"/>
                  </a:lnTo>
                  <a:lnTo>
                    <a:pt x="1236" y="561"/>
                  </a:lnTo>
                  <a:lnTo>
                    <a:pt x="1233" y="563"/>
                  </a:lnTo>
                  <a:lnTo>
                    <a:pt x="1227" y="564"/>
                  </a:lnTo>
                  <a:lnTo>
                    <a:pt x="1223" y="565"/>
                  </a:lnTo>
                  <a:lnTo>
                    <a:pt x="1220" y="567"/>
                  </a:lnTo>
                  <a:lnTo>
                    <a:pt x="1219" y="569"/>
                  </a:lnTo>
                  <a:lnTo>
                    <a:pt x="1218" y="574"/>
                  </a:lnTo>
                  <a:lnTo>
                    <a:pt x="1218" y="574"/>
                  </a:lnTo>
                  <a:lnTo>
                    <a:pt x="1225" y="584"/>
                  </a:lnTo>
                  <a:lnTo>
                    <a:pt x="1231" y="597"/>
                  </a:lnTo>
                  <a:lnTo>
                    <a:pt x="1243" y="623"/>
                  </a:lnTo>
                  <a:lnTo>
                    <a:pt x="1266" y="680"/>
                  </a:lnTo>
                  <a:lnTo>
                    <a:pt x="1278" y="707"/>
                  </a:lnTo>
                  <a:lnTo>
                    <a:pt x="1284" y="721"/>
                  </a:lnTo>
                  <a:lnTo>
                    <a:pt x="1292" y="734"/>
                  </a:lnTo>
                  <a:lnTo>
                    <a:pt x="1299" y="747"/>
                  </a:lnTo>
                  <a:lnTo>
                    <a:pt x="1308" y="759"/>
                  </a:lnTo>
                  <a:lnTo>
                    <a:pt x="1317" y="769"/>
                  </a:lnTo>
                  <a:lnTo>
                    <a:pt x="1326" y="780"/>
                  </a:lnTo>
                  <a:lnTo>
                    <a:pt x="1326" y="780"/>
                  </a:lnTo>
                  <a:lnTo>
                    <a:pt x="1325" y="768"/>
                  </a:lnTo>
                  <a:lnTo>
                    <a:pt x="1323" y="757"/>
                  </a:lnTo>
                  <a:lnTo>
                    <a:pt x="1321" y="745"/>
                  </a:lnTo>
                  <a:lnTo>
                    <a:pt x="1318" y="734"/>
                  </a:lnTo>
                  <a:lnTo>
                    <a:pt x="1309" y="713"/>
                  </a:lnTo>
                  <a:lnTo>
                    <a:pt x="1301" y="691"/>
                  </a:lnTo>
                  <a:lnTo>
                    <a:pt x="1280" y="651"/>
                  </a:lnTo>
                  <a:lnTo>
                    <a:pt x="1271" y="630"/>
                  </a:lnTo>
                  <a:lnTo>
                    <a:pt x="1262" y="610"/>
                  </a:lnTo>
                  <a:lnTo>
                    <a:pt x="1262" y="610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887" y="829"/>
                  </a:lnTo>
                  <a:lnTo>
                    <a:pt x="881" y="837"/>
                  </a:lnTo>
                  <a:lnTo>
                    <a:pt x="871" y="855"/>
                  </a:lnTo>
                  <a:lnTo>
                    <a:pt x="863" y="873"/>
                  </a:lnTo>
                  <a:lnTo>
                    <a:pt x="856" y="893"/>
                  </a:lnTo>
                  <a:lnTo>
                    <a:pt x="856" y="893"/>
                  </a:lnTo>
                  <a:lnTo>
                    <a:pt x="870" y="898"/>
                  </a:lnTo>
                  <a:lnTo>
                    <a:pt x="885" y="902"/>
                  </a:lnTo>
                  <a:lnTo>
                    <a:pt x="900" y="905"/>
                  </a:lnTo>
                  <a:lnTo>
                    <a:pt x="915" y="909"/>
                  </a:lnTo>
                  <a:lnTo>
                    <a:pt x="931" y="911"/>
                  </a:lnTo>
                  <a:lnTo>
                    <a:pt x="947" y="913"/>
                  </a:lnTo>
                  <a:lnTo>
                    <a:pt x="979" y="914"/>
                  </a:lnTo>
                  <a:lnTo>
                    <a:pt x="1013" y="913"/>
                  </a:lnTo>
                  <a:lnTo>
                    <a:pt x="1045" y="912"/>
                  </a:lnTo>
                  <a:lnTo>
                    <a:pt x="1076" y="909"/>
                  </a:lnTo>
                  <a:lnTo>
                    <a:pt x="1105" y="905"/>
                  </a:lnTo>
                  <a:lnTo>
                    <a:pt x="1105" y="905"/>
                  </a:lnTo>
                  <a:lnTo>
                    <a:pt x="1127" y="902"/>
                  </a:lnTo>
                  <a:lnTo>
                    <a:pt x="1150" y="898"/>
                  </a:lnTo>
                  <a:lnTo>
                    <a:pt x="1171" y="894"/>
                  </a:lnTo>
                  <a:lnTo>
                    <a:pt x="1191" y="888"/>
                  </a:lnTo>
                  <a:lnTo>
                    <a:pt x="1212" y="882"/>
                  </a:lnTo>
                  <a:lnTo>
                    <a:pt x="1231" y="875"/>
                  </a:lnTo>
                  <a:lnTo>
                    <a:pt x="1249" y="869"/>
                  </a:lnTo>
                  <a:lnTo>
                    <a:pt x="1267" y="860"/>
                  </a:lnTo>
                  <a:lnTo>
                    <a:pt x="1267" y="860"/>
                  </a:lnTo>
                  <a:lnTo>
                    <a:pt x="1251" y="832"/>
                  </a:lnTo>
                  <a:lnTo>
                    <a:pt x="1236" y="799"/>
                  </a:lnTo>
                  <a:lnTo>
                    <a:pt x="1205" y="734"/>
                  </a:lnTo>
                  <a:lnTo>
                    <a:pt x="1146" y="605"/>
                  </a:lnTo>
                  <a:lnTo>
                    <a:pt x="1146" y="605"/>
                  </a:lnTo>
                  <a:lnTo>
                    <a:pt x="1128" y="615"/>
                  </a:lnTo>
                  <a:lnTo>
                    <a:pt x="1110" y="627"/>
                  </a:lnTo>
                  <a:lnTo>
                    <a:pt x="1075" y="651"/>
                  </a:lnTo>
                  <a:lnTo>
                    <a:pt x="1041" y="675"/>
                  </a:lnTo>
                  <a:lnTo>
                    <a:pt x="1010" y="703"/>
                  </a:lnTo>
                  <a:lnTo>
                    <a:pt x="979" y="731"/>
                  </a:lnTo>
                  <a:lnTo>
                    <a:pt x="949" y="761"/>
                  </a:lnTo>
                  <a:lnTo>
                    <a:pt x="922" y="791"/>
                  </a:lnTo>
                  <a:lnTo>
                    <a:pt x="894" y="822"/>
                  </a:lnTo>
                  <a:lnTo>
                    <a:pt x="894" y="822"/>
                  </a:lnTo>
                  <a:close/>
                  <a:moveTo>
                    <a:pt x="625" y="1662"/>
                  </a:moveTo>
                  <a:lnTo>
                    <a:pt x="625" y="1662"/>
                  </a:lnTo>
                  <a:lnTo>
                    <a:pt x="623" y="1659"/>
                  </a:lnTo>
                  <a:lnTo>
                    <a:pt x="621" y="1656"/>
                  </a:lnTo>
                  <a:lnTo>
                    <a:pt x="616" y="1646"/>
                  </a:lnTo>
                  <a:lnTo>
                    <a:pt x="611" y="1636"/>
                  </a:lnTo>
                  <a:lnTo>
                    <a:pt x="607" y="1631"/>
                  </a:lnTo>
                  <a:lnTo>
                    <a:pt x="604" y="1628"/>
                  </a:lnTo>
                  <a:lnTo>
                    <a:pt x="604" y="1628"/>
                  </a:lnTo>
                  <a:lnTo>
                    <a:pt x="600" y="1612"/>
                  </a:lnTo>
                  <a:lnTo>
                    <a:pt x="597" y="1597"/>
                  </a:lnTo>
                  <a:lnTo>
                    <a:pt x="592" y="1584"/>
                  </a:lnTo>
                  <a:lnTo>
                    <a:pt x="586" y="1572"/>
                  </a:lnTo>
                  <a:lnTo>
                    <a:pt x="575" y="1549"/>
                  </a:lnTo>
                  <a:lnTo>
                    <a:pt x="569" y="1536"/>
                  </a:lnTo>
                  <a:lnTo>
                    <a:pt x="564" y="1522"/>
                  </a:lnTo>
                  <a:lnTo>
                    <a:pt x="564" y="1522"/>
                  </a:lnTo>
                  <a:lnTo>
                    <a:pt x="559" y="1518"/>
                  </a:lnTo>
                  <a:lnTo>
                    <a:pt x="554" y="1514"/>
                  </a:lnTo>
                  <a:lnTo>
                    <a:pt x="547" y="1503"/>
                  </a:lnTo>
                  <a:lnTo>
                    <a:pt x="540" y="1493"/>
                  </a:lnTo>
                  <a:lnTo>
                    <a:pt x="532" y="1483"/>
                  </a:lnTo>
                  <a:lnTo>
                    <a:pt x="532" y="1483"/>
                  </a:lnTo>
                  <a:lnTo>
                    <a:pt x="531" y="1478"/>
                  </a:lnTo>
                  <a:lnTo>
                    <a:pt x="530" y="1474"/>
                  </a:lnTo>
                  <a:lnTo>
                    <a:pt x="527" y="1471"/>
                  </a:lnTo>
                  <a:lnTo>
                    <a:pt x="526" y="1465"/>
                  </a:lnTo>
                  <a:lnTo>
                    <a:pt x="526" y="1465"/>
                  </a:lnTo>
                  <a:lnTo>
                    <a:pt x="518" y="1454"/>
                  </a:lnTo>
                  <a:lnTo>
                    <a:pt x="510" y="1441"/>
                  </a:lnTo>
                  <a:lnTo>
                    <a:pt x="503" y="1427"/>
                  </a:lnTo>
                  <a:lnTo>
                    <a:pt x="496" y="1412"/>
                  </a:lnTo>
                  <a:lnTo>
                    <a:pt x="490" y="1398"/>
                  </a:lnTo>
                  <a:lnTo>
                    <a:pt x="484" y="1384"/>
                  </a:lnTo>
                  <a:lnTo>
                    <a:pt x="475" y="1371"/>
                  </a:lnTo>
                  <a:lnTo>
                    <a:pt x="471" y="1366"/>
                  </a:lnTo>
                  <a:lnTo>
                    <a:pt x="465" y="1360"/>
                  </a:lnTo>
                  <a:lnTo>
                    <a:pt x="465" y="1360"/>
                  </a:lnTo>
                  <a:lnTo>
                    <a:pt x="439" y="1309"/>
                  </a:lnTo>
                  <a:lnTo>
                    <a:pt x="413" y="1259"/>
                  </a:lnTo>
                  <a:lnTo>
                    <a:pt x="388" y="1206"/>
                  </a:lnTo>
                  <a:lnTo>
                    <a:pt x="365" y="1154"/>
                  </a:lnTo>
                  <a:lnTo>
                    <a:pt x="365" y="1154"/>
                  </a:lnTo>
                  <a:lnTo>
                    <a:pt x="348" y="1115"/>
                  </a:lnTo>
                  <a:lnTo>
                    <a:pt x="329" y="1078"/>
                  </a:lnTo>
                  <a:lnTo>
                    <a:pt x="291" y="1004"/>
                  </a:lnTo>
                  <a:lnTo>
                    <a:pt x="272" y="966"/>
                  </a:lnTo>
                  <a:lnTo>
                    <a:pt x="254" y="929"/>
                  </a:lnTo>
                  <a:lnTo>
                    <a:pt x="237" y="890"/>
                  </a:lnTo>
                  <a:lnTo>
                    <a:pt x="222" y="851"/>
                  </a:lnTo>
                  <a:lnTo>
                    <a:pt x="222" y="851"/>
                  </a:lnTo>
                  <a:lnTo>
                    <a:pt x="215" y="853"/>
                  </a:lnTo>
                  <a:lnTo>
                    <a:pt x="208" y="857"/>
                  </a:lnTo>
                  <a:lnTo>
                    <a:pt x="201" y="859"/>
                  </a:lnTo>
                  <a:lnTo>
                    <a:pt x="197" y="860"/>
                  </a:lnTo>
                  <a:lnTo>
                    <a:pt x="192" y="860"/>
                  </a:lnTo>
                  <a:lnTo>
                    <a:pt x="192" y="860"/>
                  </a:lnTo>
                  <a:lnTo>
                    <a:pt x="200" y="881"/>
                  </a:lnTo>
                  <a:lnTo>
                    <a:pt x="207" y="900"/>
                  </a:lnTo>
                  <a:lnTo>
                    <a:pt x="216" y="919"/>
                  </a:lnTo>
                  <a:lnTo>
                    <a:pt x="226" y="939"/>
                  </a:lnTo>
                  <a:lnTo>
                    <a:pt x="245" y="975"/>
                  </a:lnTo>
                  <a:lnTo>
                    <a:pt x="264" y="1010"/>
                  </a:lnTo>
                  <a:lnTo>
                    <a:pt x="264" y="1010"/>
                  </a:lnTo>
                  <a:lnTo>
                    <a:pt x="272" y="1029"/>
                  </a:lnTo>
                  <a:lnTo>
                    <a:pt x="279" y="1048"/>
                  </a:lnTo>
                  <a:lnTo>
                    <a:pt x="287" y="1066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327" y="1146"/>
                  </a:lnTo>
                  <a:lnTo>
                    <a:pt x="357" y="1208"/>
                  </a:lnTo>
                  <a:lnTo>
                    <a:pt x="417" y="1334"/>
                  </a:lnTo>
                  <a:lnTo>
                    <a:pt x="448" y="1395"/>
                  </a:lnTo>
                  <a:lnTo>
                    <a:pt x="479" y="1455"/>
                  </a:lnTo>
                  <a:lnTo>
                    <a:pt x="496" y="1485"/>
                  </a:lnTo>
                  <a:lnTo>
                    <a:pt x="512" y="1514"/>
                  </a:lnTo>
                  <a:lnTo>
                    <a:pt x="531" y="1541"/>
                  </a:lnTo>
                  <a:lnTo>
                    <a:pt x="549" y="1569"/>
                  </a:lnTo>
                  <a:lnTo>
                    <a:pt x="549" y="1569"/>
                  </a:lnTo>
                  <a:lnTo>
                    <a:pt x="553" y="1581"/>
                  </a:lnTo>
                  <a:lnTo>
                    <a:pt x="559" y="1593"/>
                  </a:lnTo>
                  <a:lnTo>
                    <a:pt x="570" y="1614"/>
                  </a:lnTo>
                  <a:lnTo>
                    <a:pt x="581" y="1637"/>
                  </a:lnTo>
                  <a:lnTo>
                    <a:pt x="586" y="1649"/>
                  </a:lnTo>
                  <a:lnTo>
                    <a:pt x="591" y="1660"/>
                  </a:lnTo>
                  <a:lnTo>
                    <a:pt x="591" y="1660"/>
                  </a:lnTo>
                  <a:lnTo>
                    <a:pt x="591" y="1662"/>
                  </a:lnTo>
                  <a:lnTo>
                    <a:pt x="590" y="1665"/>
                  </a:lnTo>
                  <a:lnTo>
                    <a:pt x="587" y="1668"/>
                  </a:lnTo>
                  <a:lnTo>
                    <a:pt x="586" y="1669"/>
                  </a:lnTo>
                  <a:lnTo>
                    <a:pt x="586" y="1671"/>
                  </a:lnTo>
                  <a:lnTo>
                    <a:pt x="586" y="1673"/>
                  </a:lnTo>
                  <a:lnTo>
                    <a:pt x="589" y="1675"/>
                  </a:lnTo>
                  <a:lnTo>
                    <a:pt x="589" y="1675"/>
                  </a:lnTo>
                  <a:lnTo>
                    <a:pt x="596" y="1677"/>
                  </a:lnTo>
                  <a:lnTo>
                    <a:pt x="601" y="1678"/>
                  </a:lnTo>
                  <a:lnTo>
                    <a:pt x="607" y="1677"/>
                  </a:lnTo>
                  <a:lnTo>
                    <a:pt x="611" y="1675"/>
                  </a:lnTo>
                  <a:lnTo>
                    <a:pt x="614" y="1673"/>
                  </a:lnTo>
                  <a:lnTo>
                    <a:pt x="618" y="1670"/>
                  </a:lnTo>
                  <a:lnTo>
                    <a:pt x="625" y="1662"/>
                  </a:lnTo>
                  <a:lnTo>
                    <a:pt x="625" y="1662"/>
                  </a:lnTo>
                  <a:close/>
                  <a:moveTo>
                    <a:pt x="107" y="930"/>
                  </a:moveTo>
                  <a:lnTo>
                    <a:pt x="107" y="930"/>
                  </a:lnTo>
                  <a:lnTo>
                    <a:pt x="118" y="954"/>
                  </a:lnTo>
                  <a:lnTo>
                    <a:pt x="131" y="976"/>
                  </a:lnTo>
                  <a:lnTo>
                    <a:pt x="131" y="976"/>
                  </a:lnTo>
                  <a:lnTo>
                    <a:pt x="154" y="1022"/>
                  </a:lnTo>
                  <a:lnTo>
                    <a:pt x="166" y="1046"/>
                  </a:lnTo>
                  <a:lnTo>
                    <a:pt x="177" y="1067"/>
                  </a:lnTo>
                  <a:lnTo>
                    <a:pt x="177" y="1067"/>
                  </a:lnTo>
                  <a:lnTo>
                    <a:pt x="203" y="1114"/>
                  </a:lnTo>
                  <a:lnTo>
                    <a:pt x="227" y="1161"/>
                  </a:lnTo>
                  <a:lnTo>
                    <a:pt x="250" y="1210"/>
                  </a:lnTo>
                  <a:lnTo>
                    <a:pt x="273" y="1258"/>
                  </a:lnTo>
                  <a:lnTo>
                    <a:pt x="317" y="1354"/>
                  </a:lnTo>
                  <a:lnTo>
                    <a:pt x="339" y="1402"/>
                  </a:lnTo>
                  <a:lnTo>
                    <a:pt x="363" y="1448"/>
                  </a:lnTo>
                  <a:lnTo>
                    <a:pt x="363" y="1448"/>
                  </a:lnTo>
                  <a:lnTo>
                    <a:pt x="373" y="1472"/>
                  </a:lnTo>
                  <a:lnTo>
                    <a:pt x="384" y="1496"/>
                  </a:lnTo>
                  <a:lnTo>
                    <a:pt x="402" y="1545"/>
                  </a:lnTo>
                  <a:lnTo>
                    <a:pt x="412" y="1568"/>
                  </a:lnTo>
                  <a:lnTo>
                    <a:pt x="423" y="1592"/>
                  </a:lnTo>
                  <a:lnTo>
                    <a:pt x="434" y="1614"/>
                  </a:lnTo>
                  <a:lnTo>
                    <a:pt x="448" y="1636"/>
                  </a:lnTo>
                  <a:lnTo>
                    <a:pt x="448" y="1636"/>
                  </a:lnTo>
                  <a:lnTo>
                    <a:pt x="448" y="1641"/>
                  </a:lnTo>
                  <a:lnTo>
                    <a:pt x="448" y="1649"/>
                  </a:lnTo>
                  <a:lnTo>
                    <a:pt x="451" y="1657"/>
                  </a:lnTo>
                  <a:lnTo>
                    <a:pt x="455" y="1667"/>
                  </a:lnTo>
                  <a:lnTo>
                    <a:pt x="460" y="1674"/>
                  </a:lnTo>
                  <a:lnTo>
                    <a:pt x="463" y="1676"/>
                  </a:lnTo>
                  <a:lnTo>
                    <a:pt x="468" y="1680"/>
                  </a:lnTo>
                  <a:lnTo>
                    <a:pt x="471" y="1681"/>
                  </a:lnTo>
                  <a:lnTo>
                    <a:pt x="475" y="1682"/>
                  </a:lnTo>
                  <a:lnTo>
                    <a:pt x="480" y="1682"/>
                  </a:lnTo>
                  <a:lnTo>
                    <a:pt x="485" y="1680"/>
                  </a:lnTo>
                  <a:lnTo>
                    <a:pt x="485" y="1680"/>
                  </a:lnTo>
                  <a:lnTo>
                    <a:pt x="486" y="1671"/>
                  </a:lnTo>
                  <a:lnTo>
                    <a:pt x="486" y="1664"/>
                  </a:lnTo>
                  <a:lnTo>
                    <a:pt x="486" y="1657"/>
                  </a:lnTo>
                  <a:lnTo>
                    <a:pt x="484" y="1651"/>
                  </a:lnTo>
                  <a:lnTo>
                    <a:pt x="480" y="1637"/>
                  </a:lnTo>
                  <a:lnTo>
                    <a:pt x="475" y="1621"/>
                  </a:lnTo>
                  <a:lnTo>
                    <a:pt x="475" y="1621"/>
                  </a:lnTo>
                  <a:lnTo>
                    <a:pt x="464" y="1604"/>
                  </a:lnTo>
                  <a:lnTo>
                    <a:pt x="454" y="1586"/>
                  </a:lnTo>
                  <a:lnTo>
                    <a:pt x="445" y="1568"/>
                  </a:lnTo>
                  <a:lnTo>
                    <a:pt x="435" y="1550"/>
                  </a:lnTo>
                  <a:lnTo>
                    <a:pt x="419" y="1514"/>
                  </a:lnTo>
                  <a:lnTo>
                    <a:pt x="401" y="1478"/>
                  </a:lnTo>
                  <a:lnTo>
                    <a:pt x="401" y="1478"/>
                  </a:lnTo>
                  <a:lnTo>
                    <a:pt x="385" y="1445"/>
                  </a:lnTo>
                  <a:lnTo>
                    <a:pt x="377" y="1429"/>
                  </a:lnTo>
                  <a:lnTo>
                    <a:pt x="369" y="1412"/>
                  </a:lnTo>
                  <a:lnTo>
                    <a:pt x="369" y="1412"/>
                  </a:lnTo>
                  <a:lnTo>
                    <a:pt x="362" y="1395"/>
                  </a:lnTo>
                  <a:lnTo>
                    <a:pt x="352" y="1379"/>
                  </a:lnTo>
                  <a:lnTo>
                    <a:pt x="342" y="1362"/>
                  </a:lnTo>
                  <a:lnTo>
                    <a:pt x="333" y="1346"/>
                  </a:lnTo>
                  <a:lnTo>
                    <a:pt x="333" y="1346"/>
                  </a:lnTo>
                  <a:lnTo>
                    <a:pt x="324" y="1327"/>
                  </a:lnTo>
                  <a:lnTo>
                    <a:pt x="318" y="1309"/>
                  </a:lnTo>
                  <a:lnTo>
                    <a:pt x="303" y="1272"/>
                  </a:lnTo>
                  <a:lnTo>
                    <a:pt x="303" y="1272"/>
                  </a:lnTo>
                  <a:lnTo>
                    <a:pt x="288" y="1235"/>
                  </a:lnTo>
                  <a:lnTo>
                    <a:pt x="272" y="1200"/>
                  </a:lnTo>
                  <a:lnTo>
                    <a:pt x="239" y="1129"/>
                  </a:lnTo>
                  <a:lnTo>
                    <a:pt x="239" y="1129"/>
                  </a:lnTo>
                  <a:lnTo>
                    <a:pt x="231" y="1111"/>
                  </a:lnTo>
                  <a:lnTo>
                    <a:pt x="221" y="1095"/>
                  </a:lnTo>
                  <a:lnTo>
                    <a:pt x="202" y="1062"/>
                  </a:lnTo>
                  <a:lnTo>
                    <a:pt x="183" y="1029"/>
                  </a:lnTo>
                  <a:lnTo>
                    <a:pt x="174" y="1013"/>
                  </a:lnTo>
                  <a:lnTo>
                    <a:pt x="166" y="996"/>
                  </a:lnTo>
                  <a:lnTo>
                    <a:pt x="166" y="996"/>
                  </a:lnTo>
                  <a:lnTo>
                    <a:pt x="158" y="978"/>
                  </a:lnTo>
                  <a:lnTo>
                    <a:pt x="151" y="958"/>
                  </a:lnTo>
                  <a:lnTo>
                    <a:pt x="142" y="936"/>
                  </a:lnTo>
                  <a:lnTo>
                    <a:pt x="133" y="915"/>
                  </a:lnTo>
                  <a:lnTo>
                    <a:pt x="128" y="905"/>
                  </a:lnTo>
                  <a:lnTo>
                    <a:pt x="123" y="896"/>
                  </a:lnTo>
                  <a:lnTo>
                    <a:pt x="117" y="887"/>
                  </a:lnTo>
                  <a:lnTo>
                    <a:pt x="111" y="881"/>
                  </a:lnTo>
                  <a:lnTo>
                    <a:pt x="105" y="875"/>
                  </a:lnTo>
                  <a:lnTo>
                    <a:pt x="97" y="871"/>
                  </a:lnTo>
                  <a:lnTo>
                    <a:pt x="90" y="869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7" y="884"/>
                  </a:lnTo>
                  <a:lnTo>
                    <a:pt x="93" y="899"/>
                  </a:lnTo>
                  <a:lnTo>
                    <a:pt x="107" y="930"/>
                  </a:lnTo>
                  <a:lnTo>
                    <a:pt x="107" y="930"/>
                  </a:lnTo>
                  <a:close/>
                  <a:moveTo>
                    <a:pt x="168" y="873"/>
                  </a:moveTo>
                  <a:lnTo>
                    <a:pt x="168" y="873"/>
                  </a:lnTo>
                  <a:lnTo>
                    <a:pt x="161" y="873"/>
                  </a:lnTo>
                  <a:lnTo>
                    <a:pt x="155" y="872"/>
                  </a:lnTo>
                  <a:lnTo>
                    <a:pt x="147" y="871"/>
                  </a:lnTo>
                  <a:lnTo>
                    <a:pt x="143" y="872"/>
                  </a:lnTo>
                  <a:lnTo>
                    <a:pt x="139" y="873"/>
                  </a:lnTo>
                  <a:lnTo>
                    <a:pt x="139" y="873"/>
                  </a:lnTo>
                  <a:lnTo>
                    <a:pt x="146" y="900"/>
                  </a:lnTo>
                  <a:lnTo>
                    <a:pt x="156" y="926"/>
                  </a:lnTo>
                  <a:lnTo>
                    <a:pt x="168" y="951"/>
                  </a:lnTo>
                  <a:lnTo>
                    <a:pt x="180" y="977"/>
                  </a:lnTo>
                  <a:lnTo>
                    <a:pt x="205" y="1026"/>
                  </a:lnTo>
                  <a:lnTo>
                    <a:pt x="232" y="1075"/>
                  </a:lnTo>
                  <a:lnTo>
                    <a:pt x="232" y="1075"/>
                  </a:lnTo>
                  <a:lnTo>
                    <a:pt x="246" y="1101"/>
                  </a:lnTo>
                  <a:lnTo>
                    <a:pt x="260" y="1129"/>
                  </a:lnTo>
                  <a:lnTo>
                    <a:pt x="286" y="1184"/>
                  </a:lnTo>
                  <a:lnTo>
                    <a:pt x="310" y="1238"/>
                  </a:lnTo>
                  <a:lnTo>
                    <a:pt x="334" y="1293"/>
                  </a:lnTo>
                  <a:lnTo>
                    <a:pt x="358" y="1349"/>
                  </a:lnTo>
                  <a:lnTo>
                    <a:pt x="384" y="1402"/>
                  </a:lnTo>
                  <a:lnTo>
                    <a:pt x="398" y="1430"/>
                  </a:lnTo>
                  <a:lnTo>
                    <a:pt x="412" y="1457"/>
                  </a:lnTo>
                  <a:lnTo>
                    <a:pt x="427" y="1484"/>
                  </a:lnTo>
                  <a:lnTo>
                    <a:pt x="443" y="1510"/>
                  </a:lnTo>
                  <a:lnTo>
                    <a:pt x="443" y="1510"/>
                  </a:lnTo>
                  <a:lnTo>
                    <a:pt x="454" y="1536"/>
                  </a:lnTo>
                  <a:lnTo>
                    <a:pt x="464" y="1561"/>
                  </a:lnTo>
                  <a:lnTo>
                    <a:pt x="478" y="1584"/>
                  </a:lnTo>
                  <a:lnTo>
                    <a:pt x="492" y="1609"/>
                  </a:lnTo>
                  <a:lnTo>
                    <a:pt x="492" y="1609"/>
                  </a:lnTo>
                  <a:lnTo>
                    <a:pt x="499" y="1607"/>
                  </a:lnTo>
                  <a:lnTo>
                    <a:pt x="506" y="1607"/>
                  </a:lnTo>
                  <a:lnTo>
                    <a:pt x="519" y="1608"/>
                  </a:lnTo>
                  <a:lnTo>
                    <a:pt x="524" y="1609"/>
                  </a:lnTo>
                  <a:lnTo>
                    <a:pt x="531" y="1610"/>
                  </a:lnTo>
                  <a:lnTo>
                    <a:pt x="536" y="1609"/>
                  </a:lnTo>
                  <a:lnTo>
                    <a:pt x="541" y="1606"/>
                  </a:lnTo>
                  <a:lnTo>
                    <a:pt x="541" y="1606"/>
                  </a:lnTo>
                  <a:lnTo>
                    <a:pt x="517" y="1562"/>
                  </a:lnTo>
                  <a:lnTo>
                    <a:pt x="492" y="1518"/>
                  </a:lnTo>
                  <a:lnTo>
                    <a:pt x="444" y="1427"/>
                  </a:lnTo>
                  <a:lnTo>
                    <a:pt x="398" y="1335"/>
                  </a:lnTo>
                  <a:lnTo>
                    <a:pt x="352" y="1243"/>
                  </a:lnTo>
                  <a:lnTo>
                    <a:pt x="262" y="1056"/>
                  </a:lnTo>
                  <a:lnTo>
                    <a:pt x="215" y="964"/>
                  </a:lnTo>
                  <a:lnTo>
                    <a:pt x="168" y="873"/>
                  </a:lnTo>
                  <a:lnTo>
                    <a:pt x="168" y="873"/>
                  </a:lnTo>
                  <a:close/>
                  <a:moveTo>
                    <a:pt x="714" y="917"/>
                  </a:moveTo>
                  <a:lnTo>
                    <a:pt x="714" y="917"/>
                  </a:lnTo>
                  <a:lnTo>
                    <a:pt x="700" y="924"/>
                  </a:lnTo>
                  <a:lnTo>
                    <a:pt x="687" y="930"/>
                  </a:lnTo>
                  <a:lnTo>
                    <a:pt x="682" y="934"/>
                  </a:lnTo>
                  <a:lnTo>
                    <a:pt x="677" y="939"/>
                  </a:lnTo>
                  <a:lnTo>
                    <a:pt x="673" y="944"/>
                  </a:lnTo>
                  <a:lnTo>
                    <a:pt x="670" y="948"/>
                  </a:lnTo>
                  <a:lnTo>
                    <a:pt x="667" y="955"/>
                  </a:lnTo>
                  <a:lnTo>
                    <a:pt x="665" y="960"/>
                  </a:lnTo>
                  <a:lnTo>
                    <a:pt x="663" y="966"/>
                  </a:lnTo>
                  <a:lnTo>
                    <a:pt x="662" y="973"/>
                  </a:lnTo>
                  <a:lnTo>
                    <a:pt x="662" y="980"/>
                  </a:lnTo>
                  <a:lnTo>
                    <a:pt x="663" y="988"/>
                  </a:lnTo>
                  <a:lnTo>
                    <a:pt x="665" y="995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73" y="1017"/>
                  </a:lnTo>
                  <a:lnTo>
                    <a:pt x="680" y="1031"/>
                  </a:lnTo>
                  <a:lnTo>
                    <a:pt x="687" y="1045"/>
                  </a:lnTo>
                  <a:lnTo>
                    <a:pt x="695" y="1060"/>
                  </a:lnTo>
                  <a:lnTo>
                    <a:pt x="695" y="1060"/>
                  </a:lnTo>
                  <a:lnTo>
                    <a:pt x="705" y="1092"/>
                  </a:lnTo>
                  <a:lnTo>
                    <a:pt x="715" y="1123"/>
                  </a:lnTo>
                  <a:lnTo>
                    <a:pt x="726" y="1153"/>
                  </a:lnTo>
                  <a:lnTo>
                    <a:pt x="738" y="1183"/>
                  </a:lnTo>
                  <a:lnTo>
                    <a:pt x="738" y="1183"/>
                  </a:lnTo>
                  <a:lnTo>
                    <a:pt x="765" y="1240"/>
                  </a:lnTo>
                  <a:lnTo>
                    <a:pt x="794" y="1297"/>
                  </a:lnTo>
                  <a:lnTo>
                    <a:pt x="823" y="1354"/>
                  </a:lnTo>
                  <a:lnTo>
                    <a:pt x="854" y="1407"/>
                  </a:lnTo>
                  <a:lnTo>
                    <a:pt x="854" y="1407"/>
                  </a:lnTo>
                  <a:lnTo>
                    <a:pt x="858" y="1411"/>
                  </a:lnTo>
                  <a:lnTo>
                    <a:pt x="864" y="1414"/>
                  </a:lnTo>
                  <a:lnTo>
                    <a:pt x="875" y="1418"/>
                  </a:lnTo>
                  <a:lnTo>
                    <a:pt x="890" y="1423"/>
                  </a:lnTo>
                  <a:lnTo>
                    <a:pt x="905" y="1425"/>
                  </a:lnTo>
                  <a:lnTo>
                    <a:pt x="922" y="1427"/>
                  </a:lnTo>
                  <a:lnTo>
                    <a:pt x="938" y="1427"/>
                  </a:lnTo>
                  <a:lnTo>
                    <a:pt x="954" y="1426"/>
                  </a:lnTo>
                  <a:lnTo>
                    <a:pt x="970" y="1424"/>
                  </a:lnTo>
                  <a:lnTo>
                    <a:pt x="970" y="1424"/>
                  </a:lnTo>
                  <a:lnTo>
                    <a:pt x="970" y="1420"/>
                  </a:lnTo>
                  <a:lnTo>
                    <a:pt x="968" y="1418"/>
                  </a:lnTo>
                  <a:lnTo>
                    <a:pt x="966" y="1416"/>
                  </a:lnTo>
                  <a:lnTo>
                    <a:pt x="968" y="1412"/>
                  </a:lnTo>
                  <a:lnTo>
                    <a:pt x="968" y="1412"/>
                  </a:lnTo>
                  <a:lnTo>
                    <a:pt x="961" y="1414"/>
                  </a:lnTo>
                  <a:lnTo>
                    <a:pt x="954" y="1417"/>
                  </a:lnTo>
                  <a:lnTo>
                    <a:pt x="950" y="1418"/>
                  </a:lnTo>
                  <a:lnTo>
                    <a:pt x="947" y="1419"/>
                  </a:lnTo>
                  <a:lnTo>
                    <a:pt x="944" y="1418"/>
                  </a:lnTo>
                  <a:lnTo>
                    <a:pt x="940" y="1416"/>
                  </a:lnTo>
                  <a:lnTo>
                    <a:pt x="940" y="1416"/>
                  </a:lnTo>
                  <a:lnTo>
                    <a:pt x="942" y="1412"/>
                  </a:lnTo>
                  <a:lnTo>
                    <a:pt x="944" y="1408"/>
                  </a:lnTo>
                  <a:lnTo>
                    <a:pt x="950" y="1400"/>
                  </a:lnTo>
                  <a:lnTo>
                    <a:pt x="956" y="1393"/>
                  </a:lnTo>
                  <a:lnTo>
                    <a:pt x="958" y="1387"/>
                  </a:lnTo>
                  <a:lnTo>
                    <a:pt x="960" y="1382"/>
                  </a:lnTo>
                  <a:lnTo>
                    <a:pt x="960" y="1382"/>
                  </a:lnTo>
                  <a:lnTo>
                    <a:pt x="957" y="1381"/>
                  </a:lnTo>
                  <a:lnTo>
                    <a:pt x="955" y="1380"/>
                  </a:lnTo>
                  <a:lnTo>
                    <a:pt x="949" y="1381"/>
                  </a:lnTo>
                  <a:lnTo>
                    <a:pt x="944" y="1383"/>
                  </a:lnTo>
                  <a:lnTo>
                    <a:pt x="940" y="1386"/>
                  </a:lnTo>
                  <a:lnTo>
                    <a:pt x="935" y="1388"/>
                  </a:lnTo>
                  <a:lnTo>
                    <a:pt x="931" y="1390"/>
                  </a:lnTo>
                  <a:lnTo>
                    <a:pt x="929" y="1390"/>
                  </a:lnTo>
                  <a:lnTo>
                    <a:pt x="927" y="1390"/>
                  </a:lnTo>
                  <a:lnTo>
                    <a:pt x="925" y="1389"/>
                  </a:lnTo>
                  <a:lnTo>
                    <a:pt x="923" y="1387"/>
                  </a:lnTo>
                  <a:lnTo>
                    <a:pt x="923" y="1387"/>
                  </a:lnTo>
                  <a:lnTo>
                    <a:pt x="924" y="1384"/>
                  </a:lnTo>
                  <a:lnTo>
                    <a:pt x="925" y="1381"/>
                  </a:lnTo>
                  <a:lnTo>
                    <a:pt x="928" y="1374"/>
                  </a:lnTo>
                  <a:lnTo>
                    <a:pt x="932" y="1370"/>
                  </a:lnTo>
                  <a:lnTo>
                    <a:pt x="938" y="1366"/>
                  </a:lnTo>
                  <a:lnTo>
                    <a:pt x="942" y="1362"/>
                  </a:lnTo>
                  <a:lnTo>
                    <a:pt x="945" y="1356"/>
                  </a:lnTo>
                  <a:lnTo>
                    <a:pt x="946" y="1354"/>
                  </a:lnTo>
                  <a:lnTo>
                    <a:pt x="945" y="1351"/>
                  </a:lnTo>
                  <a:lnTo>
                    <a:pt x="944" y="1349"/>
                  </a:lnTo>
                  <a:lnTo>
                    <a:pt x="943" y="1346"/>
                  </a:lnTo>
                  <a:lnTo>
                    <a:pt x="943" y="1346"/>
                  </a:lnTo>
                  <a:lnTo>
                    <a:pt x="935" y="1352"/>
                  </a:lnTo>
                  <a:lnTo>
                    <a:pt x="928" y="1358"/>
                  </a:lnTo>
                  <a:lnTo>
                    <a:pt x="924" y="1360"/>
                  </a:lnTo>
                  <a:lnTo>
                    <a:pt x="919" y="1363"/>
                  </a:lnTo>
                  <a:lnTo>
                    <a:pt x="915" y="1363"/>
                  </a:lnTo>
                  <a:lnTo>
                    <a:pt x="911" y="1363"/>
                  </a:lnTo>
                  <a:lnTo>
                    <a:pt x="911" y="1363"/>
                  </a:lnTo>
                  <a:lnTo>
                    <a:pt x="911" y="1355"/>
                  </a:lnTo>
                  <a:lnTo>
                    <a:pt x="913" y="1349"/>
                  </a:lnTo>
                  <a:lnTo>
                    <a:pt x="916" y="1343"/>
                  </a:lnTo>
                  <a:lnTo>
                    <a:pt x="920" y="1339"/>
                  </a:lnTo>
                  <a:lnTo>
                    <a:pt x="929" y="1331"/>
                  </a:lnTo>
                  <a:lnTo>
                    <a:pt x="932" y="1326"/>
                  </a:lnTo>
                  <a:lnTo>
                    <a:pt x="935" y="1321"/>
                  </a:lnTo>
                  <a:lnTo>
                    <a:pt x="935" y="1321"/>
                  </a:lnTo>
                  <a:lnTo>
                    <a:pt x="931" y="1313"/>
                  </a:lnTo>
                  <a:lnTo>
                    <a:pt x="928" y="1306"/>
                  </a:lnTo>
                  <a:lnTo>
                    <a:pt x="925" y="1298"/>
                  </a:lnTo>
                  <a:lnTo>
                    <a:pt x="920" y="1291"/>
                  </a:lnTo>
                  <a:lnTo>
                    <a:pt x="920" y="1291"/>
                  </a:lnTo>
                  <a:lnTo>
                    <a:pt x="913" y="1294"/>
                  </a:lnTo>
                  <a:lnTo>
                    <a:pt x="904" y="1298"/>
                  </a:lnTo>
                  <a:lnTo>
                    <a:pt x="888" y="1308"/>
                  </a:lnTo>
                  <a:lnTo>
                    <a:pt x="880" y="1312"/>
                  </a:lnTo>
                  <a:lnTo>
                    <a:pt x="871" y="1314"/>
                  </a:lnTo>
                  <a:lnTo>
                    <a:pt x="864" y="1316"/>
                  </a:lnTo>
                  <a:lnTo>
                    <a:pt x="860" y="1314"/>
                  </a:lnTo>
                  <a:lnTo>
                    <a:pt x="856" y="1313"/>
                  </a:lnTo>
                  <a:lnTo>
                    <a:pt x="856" y="1313"/>
                  </a:lnTo>
                  <a:lnTo>
                    <a:pt x="862" y="1307"/>
                  </a:lnTo>
                  <a:lnTo>
                    <a:pt x="868" y="1302"/>
                  </a:lnTo>
                  <a:lnTo>
                    <a:pt x="881" y="1291"/>
                  </a:lnTo>
                  <a:lnTo>
                    <a:pt x="895" y="1281"/>
                  </a:lnTo>
                  <a:lnTo>
                    <a:pt x="911" y="1274"/>
                  </a:lnTo>
                  <a:lnTo>
                    <a:pt x="911" y="1274"/>
                  </a:lnTo>
                  <a:lnTo>
                    <a:pt x="910" y="1269"/>
                  </a:lnTo>
                  <a:lnTo>
                    <a:pt x="908" y="1266"/>
                  </a:lnTo>
                  <a:lnTo>
                    <a:pt x="904" y="1263"/>
                  </a:lnTo>
                  <a:lnTo>
                    <a:pt x="903" y="1259"/>
                  </a:lnTo>
                  <a:lnTo>
                    <a:pt x="903" y="1259"/>
                  </a:lnTo>
                  <a:lnTo>
                    <a:pt x="899" y="1260"/>
                  </a:lnTo>
                  <a:lnTo>
                    <a:pt x="896" y="1261"/>
                  </a:lnTo>
                  <a:lnTo>
                    <a:pt x="888" y="1264"/>
                  </a:lnTo>
                  <a:lnTo>
                    <a:pt x="885" y="1266"/>
                  </a:lnTo>
                  <a:lnTo>
                    <a:pt x="881" y="1266"/>
                  </a:lnTo>
                  <a:lnTo>
                    <a:pt x="878" y="1266"/>
                  </a:lnTo>
                  <a:lnTo>
                    <a:pt x="873" y="1264"/>
                  </a:lnTo>
                  <a:lnTo>
                    <a:pt x="873" y="1264"/>
                  </a:lnTo>
                  <a:lnTo>
                    <a:pt x="873" y="1260"/>
                  </a:lnTo>
                  <a:lnTo>
                    <a:pt x="874" y="1257"/>
                  </a:lnTo>
                  <a:lnTo>
                    <a:pt x="877" y="1252"/>
                  </a:lnTo>
                  <a:lnTo>
                    <a:pt x="879" y="1249"/>
                  </a:lnTo>
                  <a:lnTo>
                    <a:pt x="886" y="1243"/>
                  </a:lnTo>
                  <a:lnTo>
                    <a:pt x="894" y="1237"/>
                  </a:lnTo>
                  <a:lnTo>
                    <a:pt x="894" y="1237"/>
                  </a:lnTo>
                  <a:lnTo>
                    <a:pt x="892" y="1236"/>
                  </a:lnTo>
                  <a:lnTo>
                    <a:pt x="890" y="1234"/>
                  </a:lnTo>
                  <a:lnTo>
                    <a:pt x="889" y="1232"/>
                  </a:lnTo>
                  <a:lnTo>
                    <a:pt x="888" y="1230"/>
                  </a:lnTo>
                  <a:lnTo>
                    <a:pt x="888" y="1230"/>
                  </a:lnTo>
                  <a:lnTo>
                    <a:pt x="887" y="1230"/>
                  </a:lnTo>
                  <a:lnTo>
                    <a:pt x="884" y="1231"/>
                  </a:lnTo>
                  <a:lnTo>
                    <a:pt x="874" y="1234"/>
                  </a:lnTo>
                  <a:lnTo>
                    <a:pt x="869" y="1235"/>
                  </a:lnTo>
                  <a:lnTo>
                    <a:pt x="864" y="1235"/>
                  </a:lnTo>
                  <a:lnTo>
                    <a:pt x="863" y="1234"/>
                  </a:lnTo>
                  <a:lnTo>
                    <a:pt x="860" y="1232"/>
                  </a:lnTo>
                  <a:lnTo>
                    <a:pt x="859" y="1230"/>
                  </a:lnTo>
                  <a:lnTo>
                    <a:pt x="859" y="1228"/>
                  </a:lnTo>
                  <a:lnTo>
                    <a:pt x="859" y="1228"/>
                  </a:lnTo>
                  <a:lnTo>
                    <a:pt x="859" y="1223"/>
                  </a:lnTo>
                  <a:lnTo>
                    <a:pt x="862" y="1220"/>
                  </a:lnTo>
                  <a:lnTo>
                    <a:pt x="865" y="1218"/>
                  </a:lnTo>
                  <a:lnTo>
                    <a:pt x="868" y="1217"/>
                  </a:lnTo>
                  <a:lnTo>
                    <a:pt x="871" y="1215"/>
                  </a:lnTo>
                  <a:lnTo>
                    <a:pt x="873" y="1213"/>
                  </a:lnTo>
                  <a:lnTo>
                    <a:pt x="875" y="1210"/>
                  </a:lnTo>
                  <a:lnTo>
                    <a:pt x="877" y="1205"/>
                  </a:lnTo>
                  <a:lnTo>
                    <a:pt x="877" y="1205"/>
                  </a:lnTo>
                  <a:lnTo>
                    <a:pt x="872" y="1206"/>
                  </a:lnTo>
                  <a:lnTo>
                    <a:pt x="868" y="1208"/>
                  </a:lnTo>
                  <a:lnTo>
                    <a:pt x="859" y="1213"/>
                  </a:lnTo>
                  <a:lnTo>
                    <a:pt x="855" y="1214"/>
                  </a:lnTo>
                  <a:lnTo>
                    <a:pt x="851" y="1215"/>
                  </a:lnTo>
                  <a:lnTo>
                    <a:pt x="847" y="1215"/>
                  </a:lnTo>
                  <a:lnTo>
                    <a:pt x="841" y="1213"/>
                  </a:lnTo>
                  <a:lnTo>
                    <a:pt x="841" y="1213"/>
                  </a:lnTo>
                  <a:lnTo>
                    <a:pt x="842" y="1206"/>
                  </a:lnTo>
                  <a:lnTo>
                    <a:pt x="845" y="1202"/>
                  </a:lnTo>
                  <a:lnTo>
                    <a:pt x="849" y="1197"/>
                  </a:lnTo>
                  <a:lnTo>
                    <a:pt x="852" y="1193"/>
                  </a:lnTo>
                  <a:lnTo>
                    <a:pt x="859" y="1186"/>
                  </a:lnTo>
                  <a:lnTo>
                    <a:pt x="860" y="1182"/>
                  </a:lnTo>
                  <a:lnTo>
                    <a:pt x="862" y="1178"/>
                  </a:lnTo>
                  <a:lnTo>
                    <a:pt x="862" y="1178"/>
                  </a:lnTo>
                  <a:lnTo>
                    <a:pt x="860" y="1177"/>
                  </a:lnTo>
                  <a:lnTo>
                    <a:pt x="858" y="1178"/>
                  </a:lnTo>
                  <a:lnTo>
                    <a:pt x="854" y="1181"/>
                  </a:lnTo>
                  <a:lnTo>
                    <a:pt x="844" y="1187"/>
                  </a:lnTo>
                  <a:lnTo>
                    <a:pt x="839" y="1190"/>
                  </a:lnTo>
                  <a:lnTo>
                    <a:pt x="834" y="1192"/>
                  </a:lnTo>
                  <a:lnTo>
                    <a:pt x="832" y="1192"/>
                  </a:lnTo>
                  <a:lnTo>
                    <a:pt x="829" y="1191"/>
                  </a:lnTo>
                  <a:lnTo>
                    <a:pt x="826" y="1190"/>
                  </a:lnTo>
                  <a:lnTo>
                    <a:pt x="824" y="1188"/>
                  </a:lnTo>
                  <a:lnTo>
                    <a:pt x="824" y="1188"/>
                  </a:lnTo>
                  <a:lnTo>
                    <a:pt x="830" y="1180"/>
                  </a:lnTo>
                  <a:lnTo>
                    <a:pt x="836" y="1171"/>
                  </a:lnTo>
                  <a:lnTo>
                    <a:pt x="849" y="1156"/>
                  </a:lnTo>
                  <a:lnTo>
                    <a:pt x="849" y="1156"/>
                  </a:lnTo>
                  <a:lnTo>
                    <a:pt x="844" y="1148"/>
                  </a:lnTo>
                  <a:lnTo>
                    <a:pt x="841" y="1139"/>
                  </a:lnTo>
                  <a:lnTo>
                    <a:pt x="841" y="1139"/>
                  </a:lnTo>
                  <a:lnTo>
                    <a:pt x="834" y="1140"/>
                  </a:lnTo>
                  <a:lnTo>
                    <a:pt x="826" y="1142"/>
                  </a:lnTo>
                  <a:lnTo>
                    <a:pt x="820" y="1145"/>
                  </a:lnTo>
                  <a:lnTo>
                    <a:pt x="814" y="1150"/>
                  </a:lnTo>
                  <a:lnTo>
                    <a:pt x="804" y="1158"/>
                  </a:lnTo>
                  <a:lnTo>
                    <a:pt x="793" y="1166"/>
                  </a:lnTo>
                  <a:lnTo>
                    <a:pt x="793" y="1166"/>
                  </a:lnTo>
                  <a:lnTo>
                    <a:pt x="792" y="1163"/>
                  </a:lnTo>
                  <a:lnTo>
                    <a:pt x="790" y="1162"/>
                  </a:lnTo>
                  <a:lnTo>
                    <a:pt x="789" y="1160"/>
                  </a:lnTo>
                  <a:lnTo>
                    <a:pt x="788" y="1158"/>
                  </a:lnTo>
                  <a:lnTo>
                    <a:pt x="788" y="1158"/>
                  </a:lnTo>
                  <a:lnTo>
                    <a:pt x="791" y="1151"/>
                  </a:lnTo>
                  <a:lnTo>
                    <a:pt x="795" y="1144"/>
                  </a:lnTo>
                  <a:lnTo>
                    <a:pt x="801" y="1139"/>
                  </a:lnTo>
                  <a:lnTo>
                    <a:pt x="807" y="1133"/>
                  </a:lnTo>
                  <a:lnTo>
                    <a:pt x="820" y="1126"/>
                  </a:lnTo>
                  <a:lnTo>
                    <a:pt x="825" y="1122"/>
                  </a:lnTo>
                  <a:lnTo>
                    <a:pt x="829" y="1116"/>
                  </a:lnTo>
                  <a:lnTo>
                    <a:pt x="829" y="1116"/>
                  </a:lnTo>
                  <a:lnTo>
                    <a:pt x="827" y="1115"/>
                  </a:lnTo>
                  <a:lnTo>
                    <a:pt x="827" y="1112"/>
                  </a:lnTo>
                  <a:lnTo>
                    <a:pt x="827" y="1112"/>
                  </a:lnTo>
                  <a:lnTo>
                    <a:pt x="824" y="1111"/>
                  </a:lnTo>
                  <a:lnTo>
                    <a:pt x="822" y="1110"/>
                  </a:lnTo>
                  <a:lnTo>
                    <a:pt x="816" y="1112"/>
                  </a:lnTo>
                  <a:lnTo>
                    <a:pt x="809" y="1115"/>
                  </a:lnTo>
                  <a:lnTo>
                    <a:pt x="803" y="1116"/>
                  </a:lnTo>
                  <a:lnTo>
                    <a:pt x="803" y="1116"/>
                  </a:lnTo>
                  <a:lnTo>
                    <a:pt x="801" y="1114"/>
                  </a:lnTo>
                  <a:lnTo>
                    <a:pt x="798" y="1112"/>
                  </a:lnTo>
                  <a:lnTo>
                    <a:pt x="797" y="1109"/>
                  </a:lnTo>
                  <a:lnTo>
                    <a:pt x="797" y="1105"/>
                  </a:lnTo>
                  <a:lnTo>
                    <a:pt x="797" y="1105"/>
                  </a:lnTo>
                  <a:lnTo>
                    <a:pt x="799" y="1102"/>
                  </a:lnTo>
                  <a:lnTo>
                    <a:pt x="802" y="1100"/>
                  </a:lnTo>
                  <a:lnTo>
                    <a:pt x="807" y="1097"/>
                  </a:lnTo>
                  <a:lnTo>
                    <a:pt x="811" y="1094"/>
                  </a:lnTo>
                  <a:lnTo>
                    <a:pt x="813" y="1092"/>
                  </a:lnTo>
                  <a:lnTo>
                    <a:pt x="814" y="1090"/>
                  </a:lnTo>
                  <a:lnTo>
                    <a:pt x="814" y="1090"/>
                  </a:lnTo>
                  <a:lnTo>
                    <a:pt x="813" y="1087"/>
                  </a:lnTo>
                  <a:lnTo>
                    <a:pt x="811" y="1086"/>
                  </a:lnTo>
                  <a:lnTo>
                    <a:pt x="807" y="1086"/>
                  </a:lnTo>
                  <a:lnTo>
                    <a:pt x="803" y="1089"/>
                  </a:lnTo>
                  <a:lnTo>
                    <a:pt x="797" y="1091"/>
                  </a:lnTo>
                  <a:lnTo>
                    <a:pt x="792" y="1094"/>
                  </a:lnTo>
                  <a:lnTo>
                    <a:pt x="787" y="1095"/>
                  </a:lnTo>
                  <a:lnTo>
                    <a:pt x="781" y="1095"/>
                  </a:lnTo>
                  <a:lnTo>
                    <a:pt x="778" y="1094"/>
                  </a:lnTo>
                  <a:lnTo>
                    <a:pt x="775" y="1092"/>
                  </a:lnTo>
                  <a:lnTo>
                    <a:pt x="775" y="1092"/>
                  </a:lnTo>
                  <a:lnTo>
                    <a:pt x="780" y="1084"/>
                  </a:lnTo>
                  <a:lnTo>
                    <a:pt x="786" y="1078"/>
                  </a:lnTo>
                  <a:lnTo>
                    <a:pt x="789" y="1075"/>
                  </a:lnTo>
                  <a:lnTo>
                    <a:pt x="793" y="1072"/>
                  </a:lnTo>
                  <a:lnTo>
                    <a:pt x="797" y="1070"/>
                  </a:lnTo>
                  <a:lnTo>
                    <a:pt x="803" y="1070"/>
                  </a:lnTo>
                  <a:lnTo>
                    <a:pt x="803" y="1070"/>
                  </a:lnTo>
                  <a:lnTo>
                    <a:pt x="802" y="1066"/>
                  </a:lnTo>
                  <a:lnTo>
                    <a:pt x="799" y="1062"/>
                  </a:lnTo>
                  <a:lnTo>
                    <a:pt x="796" y="1059"/>
                  </a:lnTo>
                  <a:lnTo>
                    <a:pt x="793" y="1057"/>
                  </a:lnTo>
                  <a:lnTo>
                    <a:pt x="793" y="1057"/>
                  </a:lnTo>
                  <a:lnTo>
                    <a:pt x="788" y="1063"/>
                  </a:lnTo>
                  <a:lnTo>
                    <a:pt x="783" y="1066"/>
                  </a:lnTo>
                  <a:lnTo>
                    <a:pt x="777" y="1069"/>
                  </a:lnTo>
                  <a:lnTo>
                    <a:pt x="768" y="1070"/>
                  </a:lnTo>
                  <a:lnTo>
                    <a:pt x="768" y="1070"/>
                  </a:lnTo>
                  <a:lnTo>
                    <a:pt x="769" y="1061"/>
                  </a:lnTo>
                  <a:lnTo>
                    <a:pt x="771" y="1056"/>
                  </a:lnTo>
                  <a:lnTo>
                    <a:pt x="773" y="1052"/>
                  </a:lnTo>
                  <a:lnTo>
                    <a:pt x="775" y="1049"/>
                  </a:lnTo>
                  <a:lnTo>
                    <a:pt x="778" y="1047"/>
                  </a:lnTo>
                  <a:lnTo>
                    <a:pt x="782" y="1046"/>
                  </a:lnTo>
                  <a:lnTo>
                    <a:pt x="788" y="1046"/>
                  </a:lnTo>
                  <a:lnTo>
                    <a:pt x="788" y="1046"/>
                  </a:lnTo>
                  <a:lnTo>
                    <a:pt x="786" y="1039"/>
                  </a:lnTo>
                  <a:lnTo>
                    <a:pt x="783" y="1034"/>
                  </a:lnTo>
                  <a:lnTo>
                    <a:pt x="781" y="1030"/>
                  </a:lnTo>
                  <a:lnTo>
                    <a:pt x="778" y="1025"/>
                  </a:lnTo>
                  <a:lnTo>
                    <a:pt x="778" y="1025"/>
                  </a:lnTo>
                  <a:lnTo>
                    <a:pt x="772" y="1031"/>
                  </a:lnTo>
                  <a:lnTo>
                    <a:pt x="764" y="1036"/>
                  </a:lnTo>
                  <a:lnTo>
                    <a:pt x="750" y="1049"/>
                  </a:lnTo>
                  <a:lnTo>
                    <a:pt x="744" y="1053"/>
                  </a:lnTo>
                  <a:lnTo>
                    <a:pt x="736" y="1056"/>
                  </a:lnTo>
                  <a:lnTo>
                    <a:pt x="733" y="1057"/>
                  </a:lnTo>
                  <a:lnTo>
                    <a:pt x="730" y="1057"/>
                  </a:lnTo>
                  <a:lnTo>
                    <a:pt x="727" y="1056"/>
                  </a:lnTo>
                  <a:lnTo>
                    <a:pt x="723" y="1055"/>
                  </a:lnTo>
                  <a:lnTo>
                    <a:pt x="723" y="1055"/>
                  </a:lnTo>
                  <a:lnTo>
                    <a:pt x="734" y="1042"/>
                  </a:lnTo>
                  <a:lnTo>
                    <a:pt x="745" y="1031"/>
                  </a:lnTo>
                  <a:lnTo>
                    <a:pt x="751" y="1025"/>
                  </a:lnTo>
                  <a:lnTo>
                    <a:pt x="758" y="1021"/>
                  </a:lnTo>
                  <a:lnTo>
                    <a:pt x="765" y="1017"/>
                  </a:lnTo>
                  <a:lnTo>
                    <a:pt x="773" y="1014"/>
                  </a:lnTo>
                  <a:lnTo>
                    <a:pt x="773" y="1014"/>
                  </a:lnTo>
                  <a:lnTo>
                    <a:pt x="761" y="986"/>
                  </a:lnTo>
                  <a:lnTo>
                    <a:pt x="754" y="972"/>
                  </a:lnTo>
                  <a:lnTo>
                    <a:pt x="748" y="958"/>
                  </a:lnTo>
                  <a:lnTo>
                    <a:pt x="741" y="945"/>
                  </a:lnTo>
                  <a:lnTo>
                    <a:pt x="732" y="934"/>
                  </a:lnTo>
                  <a:lnTo>
                    <a:pt x="723" y="925"/>
                  </a:lnTo>
                  <a:lnTo>
                    <a:pt x="719" y="920"/>
                  </a:lnTo>
                  <a:lnTo>
                    <a:pt x="714" y="917"/>
                  </a:lnTo>
                  <a:lnTo>
                    <a:pt x="714" y="917"/>
                  </a:lnTo>
                  <a:close/>
                  <a:moveTo>
                    <a:pt x="999" y="1084"/>
                  </a:moveTo>
                  <a:lnTo>
                    <a:pt x="999" y="1084"/>
                  </a:lnTo>
                  <a:lnTo>
                    <a:pt x="1008" y="1080"/>
                  </a:lnTo>
                  <a:lnTo>
                    <a:pt x="1016" y="1075"/>
                  </a:lnTo>
                  <a:lnTo>
                    <a:pt x="1023" y="1068"/>
                  </a:lnTo>
                  <a:lnTo>
                    <a:pt x="1029" y="1060"/>
                  </a:lnTo>
                  <a:lnTo>
                    <a:pt x="1029" y="1060"/>
                  </a:lnTo>
                  <a:lnTo>
                    <a:pt x="1021" y="1048"/>
                  </a:lnTo>
                  <a:lnTo>
                    <a:pt x="1017" y="1042"/>
                  </a:lnTo>
                  <a:lnTo>
                    <a:pt x="1011" y="1038"/>
                  </a:lnTo>
                  <a:lnTo>
                    <a:pt x="1011" y="1038"/>
                  </a:lnTo>
                  <a:lnTo>
                    <a:pt x="1011" y="1046"/>
                  </a:lnTo>
                  <a:lnTo>
                    <a:pt x="1010" y="1052"/>
                  </a:lnTo>
                  <a:lnTo>
                    <a:pt x="1009" y="1057"/>
                  </a:lnTo>
                  <a:lnTo>
                    <a:pt x="1007" y="1063"/>
                  </a:lnTo>
                  <a:lnTo>
                    <a:pt x="1002" y="1072"/>
                  </a:lnTo>
                  <a:lnTo>
                    <a:pt x="1001" y="1078"/>
                  </a:lnTo>
                  <a:lnTo>
                    <a:pt x="999" y="1084"/>
                  </a:lnTo>
                  <a:lnTo>
                    <a:pt x="999" y="1084"/>
                  </a:lnTo>
                  <a:close/>
                  <a:moveTo>
                    <a:pt x="1247" y="1060"/>
                  </a:moveTo>
                  <a:lnTo>
                    <a:pt x="1247" y="1060"/>
                  </a:lnTo>
                  <a:lnTo>
                    <a:pt x="1235" y="1057"/>
                  </a:lnTo>
                  <a:lnTo>
                    <a:pt x="1230" y="1055"/>
                  </a:lnTo>
                  <a:lnTo>
                    <a:pt x="1226" y="1052"/>
                  </a:lnTo>
                  <a:lnTo>
                    <a:pt x="1226" y="1052"/>
                  </a:lnTo>
                  <a:lnTo>
                    <a:pt x="1225" y="1055"/>
                  </a:lnTo>
                  <a:lnTo>
                    <a:pt x="1223" y="1056"/>
                  </a:lnTo>
                  <a:lnTo>
                    <a:pt x="1220" y="1060"/>
                  </a:lnTo>
                  <a:lnTo>
                    <a:pt x="1217" y="1063"/>
                  </a:lnTo>
                  <a:lnTo>
                    <a:pt x="1216" y="1065"/>
                  </a:lnTo>
                  <a:lnTo>
                    <a:pt x="1216" y="1067"/>
                  </a:lnTo>
                  <a:lnTo>
                    <a:pt x="1216" y="1067"/>
                  </a:lnTo>
                  <a:lnTo>
                    <a:pt x="1225" y="1070"/>
                  </a:lnTo>
                  <a:lnTo>
                    <a:pt x="1233" y="1072"/>
                  </a:lnTo>
                  <a:lnTo>
                    <a:pt x="1250" y="1075"/>
                  </a:lnTo>
                  <a:lnTo>
                    <a:pt x="1250" y="1075"/>
                  </a:lnTo>
                  <a:lnTo>
                    <a:pt x="1250" y="1070"/>
                  </a:lnTo>
                  <a:lnTo>
                    <a:pt x="1250" y="1067"/>
                  </a:lnTo>
                  <a:lnTo>
                    <a:pt x="1249" y="1066"/>
                  </a:lnTo>
                  <a:lnTo>
                    <a:pt x="1248" y="1066"/>
                  </a:lnTo>
                  <a:lnTo>
                    <a:pt x="1247" y="1066"/>
                  </a:lnTo>
                  <a:lnTo>
                    <a:pt x="1246" y="1065"/>
                  </a:lnTo>
                  <a:lnTo>
                    <a:pt x="1247" y="1060"/>
                  </a:lnTo>
                  <a:lnTo>
                    <a:pt x="1247" y="1060"/>
                  </a:lnTo>
                  <a:close/>
                  <a:moveTo>
                    <a:pt x="992" y="1092"/>
                  </a:moveTo>
                  <a:lnTo>
                    <a:pt x="992" y="1092"/>
                  </a:lnTo>
                  <a:lnTo>
                    <a:pt x="989" y="1107"/>
                  </a:lnTo>
                  <a:lnTo>
                    <a:pt x="984" y="1126"/>
                  </a:lnTo>
                  <a:lnTo>
                    <a:pt x="978" y="1143"/>
                  </a:lnTo>
                  <a:lnTo>
                    <a:pt x="977" y="1148"/>
                  </a:lnTo>
                  <a:lnTo>
                    <a:pt x="977" y="1151"/>
                  </a:lnTo>
                  <a:lnTo>
                    <a:pt x="977" y="1151"/>
                  </a:lnTo>
                  <a:lnTo>
                    <a:pt x="980" y="1156"/>
                  </a:lnTo>
                  <a:lnTo>
                    <a:pt x="985" y="1159"/>
                  </a:lnTo>
                  <a:lnTo>
                    <a:pt x="988" y="1160"/>
                  </a:lnTo>
                  <a:lnTo>
                    <a:pt x="991" y="1160"/>
                  </a:lnTo>
                  <a:lnTo>
                    <a:pt x="994" y="1158"/>
                  </a:lnTo>
                  <a:lnTo>
                    <a:pt x="998" y="1156"/>
                  </a:lnTo>
                  <a:lnTo>
                    <a:pt x="1004" y="1147"/>
                  </a:lnTo>
                  <a:lnTo>
                    <a:pt x="1017" y="1128"/>
                  </a:lnTo>
                  <a:lnTo>
                    <a:pt x="1023" y="1121"/>
                  </a:lnTo>
                  <a:lnTo>
                    <a:pt x="1027" y="1119"/>
                  </a:lnTo>
                  <a:lnTo>
                    <a:pt x="1031" y="1116"/>
                  </a:lnTo>
                  <a:lnTo>
                    <a:pt x="1031" y="1116"/>
                  </a:lnTo>
                  <a:lnTo>
                    <a:pt x="1036" y="1119"/>
                  </a:lnTo>
                  <a:lnTo>
                    <a:pt x="1040" y="1122"/>
                  </a:lnTo>
                  <a:lnTo>
                    <a:pt x="1048" y="1129"/>
                  </a:lnTo>
                  <a:lnTo>
                    <a:pt x="1055" y="1137"/>
                  </a:lnTo>
                  <a:lnTo>
                    <a:pt x="1059" y="1141"/>
                  </a:lnTo>
                  <a:lnTo>
                    <a:pt x="1063" y="1143"/>
                  </a:lnTo>
                  <a:lnTo>
                    <a:pt x="1063" y="1143"/>
                  </a:lnTo>
                  <a:lnTo>
                    <a:pt x="1064" y="1140"/>
                  </a:lnTo>
                  <a:lnTo>
                    <a:pt x="1065" y="1138"/>
                  </a:lnTo>
                  <a:lnTo>
                    <a:pt x="1070" y="1135"/>
                  </a:lnTo>
                  <a:lnTo>
                    <a:pt x="1072" y="1132"/>
                  </a:lnTo>
                  <a:lnTo>
                    <a:pt x="1074" y="1130"/>
                  </a:lnTo>
                  <a:lnTo>
                    <a:pt x="1076" y="1128"/>
                  </a:lnTo>
                  <a:lnTo>
                    <a:pt x="1076" y="1124"/>
                  </a:lnTo>
                  <a:lnTo>
                    <a:pt x="1076" y="1124"/>
                  </a:lnTo>
                  <a:lnTo>
                    <a:pt x="1066" y="1112"/>
                  </a:lnTo>
                  <a:lnTo>
                    <a:pt x="1057" y="1099"/>
                  </a:lnTo>
                  <a:lnTo>
                    <a:pt x="1048" y="1087"/>
                  </a:lnTo>
                  <a:lnTo>
                    <a:pt x="1042" y="1082"/>
                  </a:lnTo>
                  <a:lnTo>
                    <a:pt x="1036" y="1077"/>
                  </a:lnTo>
                  <a:lnTo>
                    <a:pt x="1036" y="1077"/>
                  </a:lnTo>
                  <a:lnTo>
                    <a:pt x="1033" y="1082"/>
                  </a:lnTo>
                  <a:lnTo>
                    <a:pt x="1027" y="1087"/>
                  </a:lnTo>
                  <a:lnTo>
                    <a:pt x="1022" y="1092"/>
                  </a:lnTo>
                  <a:lnTo>
                    <a:pt x="1017" y="1095"/>
                  </a:lnTo>
                  <a:lnTo>
                    <a:pt x="1010" y="1097"/>
                  </a:lnTo>
                  <a:lnTo>
                    <a:pt x="1004" y="1097"/>
                  </a:lnTo>
                  <a:lnTo>
                    <a:pt x="998" y="1096"/>
                  </a:lnTo>
                  <a:lnTo>
                    <a:pt x="992" y="1092"/>
                  </a:lnTo>
                  <a:lnTo>
                    <a:pt x="992" y="1092"/>
                  </a:lnTo>
                  <a:close/>
                  <a:moveTo>
                    <a:pt x="1203" y="1084"/>
                  </a:moveTo>
                  <a:lnTo>
                    <a:pt x="1203" y="1084"/>
                  </a:lnTo>
                  <a:lnTo>
                    <a:pt x="1189" y="1119"/>
                  </a:lnTo>
                  <a:lnTo>
                    <a:pt x="1175" y="1151"/>
                  </a:lnTo>
                  <a:lnTo>
                    <a:pt x="1168" y="1168"/>
                  </a:lnTo>
                  <a:lnTo>
                    <a:pt x="1161" y="1185"/>
                  </a:lnTo>
                  <a:lnTo>
                    <a:pt x="1156" y="1203"/>
                  </a:lnTo>
                  <a:lnTo>
                    <a:pt x="1152" y="1222"/>
                  </a:lnTo>
                  <a:lnTo>
                    <a:pt x="1152" y="1222"/>
                  </a:lnTo>
                  <a:lnTo>
                    <a:pt x="1160" y="1227"/>
                  </a:lnTo>
                  <a:lnTo>
                    <a:pt x="1169" y="1230"/>
                  </a:lnTo>
                  <a:lnTo>
                    <a:pt x="1180" y="1232"/>
                  </a:lnTo>
                  <a:lnTo>
                    <a:pt x="1190" y="1233"/>
                  </a:lnTo>
                  <a:lnTo>
                    <a:pt x="1201" y="1233"/>
                  </a:lnTo>
                  <a:lnTo>
                    <a:pt x="1211" y="1231"/>
                  </a:lnTo>
                  <a:lnTo>
                    <a:pt x="1220" y="1228"/>
                  </a:lnTo>
                  <a:lnTo>
                    <a:pt x="1228" y="1222"/>
                  </a:lnTo>
                  <a:lnTo>
                    <a:pt x="1228" y="1222"/>
                  </a:lnTo>
                  <a:lnTo>
                    <a:pt x="1234" y="1195"/>
                  </a:lnTo>
                  <a:lnTo>
                    <a:pt x="1239" y="1167"/>
                  </a:lnTo>
                  <a:lnTo>
                    <a:pt x="1250" y="1105"/>
                  </a:lnTo>
                  <a:lnTo>
                    <a:pt x="1250" y="1105"/>
                  </a:lnTo>
                  <a:lnTo>
                    <a:pt x="1246" y="1100"/>
                  </a:lnTo>
                  <a:lnTo>
                    <a:pt x="1242" y="1096"/>
                  </a:lnTo>
                  <a:lnTo>
                    <a:pt x="1236" y="1093"/>
                  </a:lnTo>
                  <a:lnTo>
                    <a:pt x="1231" y="1090"/>
                  </a:lnTo>
                  <a:lnTo>
                    <a:pt x="1225" y="1087"/>
                  </a:lnTo>
                  <a:lnTo>
                    <a:pt x="1218" y="1086"/>
                  </a:lnTo>
                  <a:lnTo>
                    <a:pt x="1203" y="1084"/>
                  </a:lnTo>
                  <a:lnTo>
                    <a:pt x="1203" y="1084"/>
                  </a:lnTo>
                  <a:close/>
                  <a:moveTo>
                    <a:pt x="1235" y="1274"/>
                  </a:moveTo>
                  <a:lnTo>
                    <a:pt x="1235" y="1274"/>
                  </a:lnTo>
                  <a:lnTo>
                    <a:pt x="1237" y="1276"/>
                  </a:lnTo>
                  <a:lnTo>
                    <a:pt x="1239" y="1278"/>
                  </a:lnTo>
                  <a:lnTo>
                    <a:pt x="1242" y="1282"/>
                  </a:lnTo>
                  <a:lnTo>
                    <a:pt x="1244" y="1284"/>
                  </a:lnTo>
                  <a:lnTo>
                    <a:pt x="1246" y="1286"/>
                  </a:lnTo>
                  <a:lnTo>
                    <a:pt x="1249" y="1287"/>
                  </a:lnTo>
                  <a:lnTo>
                    <a:pt x="1252" y="1287"/>
                  </a:lnTo>
                  <a:lnTo>
                    <a:pt x="1252" y="1287"/>
                  </a:lnTo>
                  <a:lnTo>
                    <a:pt x="1256" y="1267"/>
                  </a:lnTo>
                  <a:lnTo>
                    <a:pt x="1259" y="1248"/>
                  </a:lnTo>
                  <a:lnTo>
                    <a:pt x="1264" y="1228"/>
                  </a:lnTo>
                  <a:lnTo>
                    <a:pt x="1269" y="1206"/>
                  </a:lnTo>
                  <a:lnTo>
                    <a:pt x="1283" y="1165"/>
                  </a:lnTo>
                  <a:lnTo>
                    <a:pt x="1299" y="1124"/>
                  </a:lnTo>
                  <a:lnTo>
                    <a:pt x="1299" y="1124"/>
                  </a:lnTo>
                  <a:lnTo>
                    <a:pt x="1294" y="1116"/>
                  </a:lnTo>
                  <a:lnTo>
                    <a:pt x="1288" y="1111"/>
                  </a:lnTo>
                  <a:lnTo>
                    <a:pt x="1279" y="1107"/>
                  </a:lnTo>
                  <a:lnTo>
                    <a:pt x="1269" y="1105"/>
                  </a:lnTo>
                  <a:lnTo>
                    <a:pt x="1269" y="1105"/>
                  </a:lnTo>
                  <a:lnTo>
                    <a:pt x="1267" y="1125"/>
                  </a:lnTo>
                  <a:lnTo>
                    <a:pt x="1264" y="1146"/>
                  </a:lnTo>
                  <a:lnTo>
                    <a:pt x="1256" y="1190"/>
                  </a:lnTo>
                  <a:lnTo>
                    <a:pt x="1245" y="1233"/>
                  </a:lnTo>
                  <a:lnTo>
                    <a:pt x="1235" y="1274"/>
                  </a:lnTo>
                  <a:lnTo>
                    <a:pt x="1235" y="1274"/>
                  </a:lnTo>
                  <a:close/>
                  <a:moveTo>
                    <a:pt x="977" y="1178"/>
                  </a:moveTo>
                  <a:lnTo>
                    <a:pt x="977" y="1178"/>
                  </a:lnTo>
                  <a:lnTo>
                    <a:pt x="984" y="1246"/>
                  </a:lnTo>
                  <a:lnTo>
                    <a:pt x="990" y="1311"/>
                  </a:lnTo>
                  <a:lnTo>
                    <a:pt x="993" y="1342"/>
                  </a:lnTo>
                  <a:lnTo>
                    <a:pt x="998" y="1372"/>
                  </a:lnTo>
                  <a:lnTo>
                    <a:pt x="1003" y="1400"/>
                  </a:lnTo>
                  <a:lnTo>
                    <a:pt x="1009" y="1427"/>
                  </a:lnTo>
                  <a:lnTo>
                    <a:pt x="1009" y="1427"/>
                  </a:lnTo>
                  <a:lnTo>
                    <a:pt x="1011" y="1426"/>
                  </a:lnTo>
                  <a:lnTo>
                    <a:pt x="1016" y="1425"/>
                  </a:lnTo>
                  <a:lnTo>
                    <a:pt x="1029" y="1424"/>
                  </a:lnTo>
                  <a:lnTo>
                    <a:pt x="1041" y="1425"/>
                  </a:lnTo>
                  <a:lnTo>
                    <a:pt x="1053" y="1427"/>
                  </a:lnTo>
                  <a:lnTo>
                    <a:pt x="1053" y="1427"/>
                  </a:lnTo>
                  <a:lnTo>
                    <a:pt x="1054" y="1422"/>
                  </a:lnTo>
                  <a:lnTo>
                    <a:pt x="1055" y="1416"/>
                  </a:lnTo>
                  <a:lnTo>
                    <a:pt x="1053" y="1403"/>
                  </a:lnTo>
                  <a:lnTo>
                    <a:pt x="1053" y="1389"/>
                  </a:lnTo>
                  <a:lnTo>
                    <a:pt x="1053" y="1382"/>
                  </a:lnTo>
                  <a:lnTo>
                    <a:pt x="1055" y="1374"/>
                  </a:lnTo>
                  <a:lnTo>
                    <a:pt x="1055" y="1374"/>
                  </a:lnTo>
                  <a:lnTo>
                    <a:pt x="1059" y="1377"/>
                  </a:lnTo>
                  <a:lnTo>
                    <a:pt x="1062" y="1378"/>
                  </a:lnTo>
                  <a:lnTo>
                    <a:pt x="1064" y="1381"/>
                  </a:lnTo>
                  <a:lnTo>
                    <a:pt x="1065" y="1384"/>
                  </a:lnTo>
                  <a:lnTo>
                    <a:pt x="1067" y="1392"/>
                  </a:lnTo>
                  <a:lnTo>
                    <a:pt x="1068" y="1399"/>
                  </a:lnTo>
                  <a:lnTo>
                    <a:pt x="1068" y="1408"/>
                  </a:lnTo>
                  <a:lnTo>
                    <a:pt x="1070" y="1416"/>
                  </a:lnTo>
                  <a:lnTo>
                    <a:pt x="1072" y="1423"/>
                  </a:lnTo>
                  <a:lnTo>
                    <a:pt x="1075" y="1425"/>
                  </a:lnTo>
                  <a:lnTo>
                    <a:pt x="1078" y="1427"/>
                  </a:lnTo>
                  <a:lnTo>
                    <a:pt x="1078" y="1427"/>
                  </a:lnTo>
                  <a:lnTo>
                    <a:pt x="1081" y="1423"/>
                  </a:lnTo>
                  <a:lnTo>
                    <a:pt x="1083" y="1418"/>
                  </a:lnTo>
                  <a:lnTo>
                    <a:pt x="1087" y="1409"/>
                  </a:lnTo>
                  <a:lnTo>
                    <a:pt x="1091" y="1398"/>
                  </a:lnTo>
                  <a:lnTo>
                    <a:pt x="1092" y="1385"/>
                  </a:lnTo>
                  <a:lnTo>
                    <a:pt x="1093" y="1372"/>
                  </a:lnTo>
                  <a:lnTo>
                    <a:pt x="1093" y="1358"/>
                  </a:lnTo>
                  <a:lnTo>
                    <a:pt x="1093" y="1331"/>
                  </a:lnTo>
                  <a:lnTo>
                    <a:pt x="1093" y="1331"/>
                  </a:lnTo>
                  <a:lnTo>
                    <a:pt x="1096" y="1309"/>
                  </a:lnTo>
                  <a:lnTo>
                    <a:pt x="1097" y="1287"/>
                  </a:lnTo>
                  <a:lnTo>
                    <a:pt x="1097" y="1265"/>
                  </a:lnTo>
                  <a:lnTo>
                    <a:pt x="1096" y="1244"/>
                  </a:lnTo>
                  <a:lnTo>
                    <a:pt x="1091" y="1201"/>
                  </a:lnTo>
                  <a:lnTo>
                    <a:pt x="1089" y="1178"/>
                  </a:lnTo>
                  <a:lnTo>
                    <a:pt x="1087" y="1156"/>
                  </a:lnTo>
                  <a:lnTo>
                    <a:pt x="1087" y="1156"/>
                  </a:lnTo>
                  <a:lnTo>
                    <a:pt x="1080" y="1159"/>
                  </a:lnTo>
                  <a:lnTo>
                    <a:pt x="1070" y="1162"/>
                  </a:lnTo>
                  <a:lnTo>
                    <a:pt x="1065" y="1163"/>
                  </a:lnTo>
                  <a:lnTo>
                    <a:pt x="1061" y="1163"/>
                  </a:lnTo>
                  <a:lnTo>
                    <a:pt x="1055" y="1162"/>
                  </a:lnTo>
                  <a:lnTo>
                    <a:pt x="1051" y="1161"/>
                  </a:lnTo>
                  <a:lnTo>
                    <a:pt x="1051" y="1161"/>
                  </a:lnTo>
                  <a:lnTo>
                    <a:pt x="1053" y="1202"/>
                  </a:lnTo>
                  <a:lnTo>
                    <a:pt x="1056" y="1245"/>
                  </a:lnTo>
                  <a:lnTo>
                    <a:pt x="1059" y="1288"/>
                  </a:lnTo>
                  <a:lnTo>
                    <a:pt x="1059" y="1309"/>
                  </a:lnTo>
                  <a:lnTo>
                    <a:pt x="1059" y="1331"/>
                  </a:lnTo>
                  <a:lnTo>
                    <a:pt x="1059" y="1331"/>
                  </a:lnTo>
                  <a:lnTo>
                    <a:pt x="1054" y="1322"/>
                  </a:lnTo>
                  <a:lnTo>
                    <a:pt x="1050" y="1311"/>
                  </a:lnTo>
                  <a:lnTo>
                    <a:pt x="1048" y="1301"/>
                  </a:lnTo>
                  <a:lnTo>
                    <a:pt x="1046" y="1290"/>
                  </a:lnTo>
                  <a:lnTo>
                    <a:pt x="1044" y="1266"/>
                  </a:lnTo>
                  <a:lnTo>
                    <a:pt x="1042" y="1242"/>
                  </a:lnTo>
                  <a:lnTo>
                    <a:pt x="1041" y="1217"/>
                  </a:lnTo>
                  <a:lnTo>
                    <a:pt x="1039" y="1193"/>
                  </a:lnTo>
                  <a:lnTo>
                    <a:pt x="1037" y="1182"/>
                  </a:lnTo>
                  <a:lnTo>
                    <a:pt x="1034" y="1171"/>
                  </a:lnTo>
                  <a:lnTo>
                    <a:pt x="1031" y="1160"/>
                  </a:lnTo>
                  <a:lnTo>
                    <a:pt x="1026" y="1151"/>
                  </a:lnTo>
                  <a:lnTo>
                    <a:pt x="1026" y="1151"/>
                  </a:lnTo>
                  <a:lnTo>
                    <a:pt x="1023" y="1158"/>
                  </a:lnTo>
                  <a:lnTo>
                    <a:pt x="1019" y="1165"/>
                  </a:lnTo>
                  <a:lnTo>
                    <a:pt x="1014" y="1169"/>
                  </a:lnTo>
                  <a:lnTo>
                    <a:pt x="1007" y="1173"/>
                  </a:lnTo>
                  <a:lnTo>
                    <a:pt x="1001" y="1176"/>
                  </a:lnTo>
                  <a:lnTo>
                    <a:pt x="993" y="1178"/>
                  </a:lnTo>
                  <a:lnTo>
                    <a:pt x="985" y="1178"/>
                  </a:lnTo>
                  <a:lnTo>
                    <a:pt x="977" y="1178"/>
                  </a:lnTo>
                  <a:lnTo>
                    <a:pt x="977" y="1178"/>
                  </a:lnTo>
                  <a:close/>
                  <a:moveTo>
                    <a:pt x="1108" y="1424"/>
                  </a:moveTo>
                  <a:lnTo>
                    <a:pt x="1108" y="1424"/>
                  </a:lnTo>
                  <a:lnTo>
                    <a:pt x="1130" y="1416"/>
                  </a:lnTo>
                  <a:lnTo>
                    <a:pt x="1141" y="1412"/>
                  </a:lnTo>
                  <a:lnTo>
                    <a:pt x="1154" y="1410"/>
                  </a:lnTo>
                  <a:lnTo>
                    <a:pt x="1154" y="1410"/>
                  </a:lnTo>
                  <a:lnTo>
                    <a:pt x="1166" y="1392"/>
                  </a:lnTo>
                  <a:lnTo>
                    <a:pt x="1175" y="1373"/>
                  </a:lnTo>
                  <a:lnTo>
                    <a:pt x="1185" y="1355"/>
                  </a:lnTo>
                  <a:lnTo>
                    <a:pt x="1192" y="1336"/>
                  </a:lnTo>
                  <a:lnTo>
                    <a:pt x="1200" y="1316"/>
                  </a:lnTo>
                  <a:lnTo>
                    <a:pt x="1207" y="1295"/>
                  </a:lnTo>
                  <a:lnTo>
                    <a:pt x="1213" y="1274"/>
                  </a:lnTo>
                  <a:lnTo>
                    <a:pt x="1218" y="1252"/>
                  </a:lnTo>
                  <a:lnTo>
                    <a:pt x="1218" y="1252"/>
                  </a:lnTo>
                  <a:lnTo>
                    <a:pt x="1196" y="1252"/>
                  </a:lnTo>
                  <a:lnTo>
                    <a:pt x="1186" y="1251"/>
                  </a:lnTo>
                  <a:lnTo>
                    <a:pt x="1176" y="1251"/>
                  </a:lnTo>
                  <a:lnTo>
                    <a:pt x="1167" y="1249"/>
                  </a:lnTo>
                  <a:lnTo>
                    <a:pt x="1159" y="1246"/>
                  </a:lnTo>
                  <a:lnTo>
                    <a:pt x="1153" y="1243"/>
                  </a:lnTo>
                  <a:lnTo>
                    <a:pt x="1146" y="1237"/>
                  </a:lnTo>
                  <a:lnTo>
                    <a:pt x="1146" y="1237"/>
                  </a:lnTo>
                  <a:lnTo>
                    <a:pt x="1132" y="1283"/>
                  </a:lnTo>
                  <a:lnTo>
                    <a:pt x="1127" y="1307"/>
                  </a:lnTo>
                  <a:lnTo>
                    <a:pt x="1122" y="1329"/>
                  </a:lnTo>
                  <a:lnTo>
                    <a:pt x="1117" y="1352"/>
                  </a:lnTo>
                  <a:lnTo>
                    <a:pt x="1113" y="1374"/>
                  </a:lnTo>
                  <a:lnTo>
                    <a:pt x="1108" y="1424"/>
                  </a:lnTo>
                  <a:lnTo>
                    <a:pt x="1108" y="1424"/>
                  </a:lnTo>
                  <a:close/>
                  <a:moveTo>
                    <a:pt x="970" y="1360"/>
                  </a:moveTo>
                  <a:lnTo>
                    <a:pt x="970" y="1360"/>
                  </a:lnTo>
                  <a:lnTo>
                    <a:pt x="974" y="1374"/>
                  </a:lnTo>
                  <a:lnTo>
                    <a:pt x="977" y="1380"/>
                  </a:lnTo>
                  <a:lnTo>
                    <a:pt x="981" y="1385"/>
                  </a:lnTo>
                  <a:lnTo>
                    <a:pt x="981" y="1385"/>
                  </a:lnTo>
                  <a:lnTo>
                    <a:pt x="980" y="1377"/>
                  </a:lnTo>
                  <a:lnTo>
                    <a:pt x="979" y="1368"/>
                  </a:lnTo>
                  <a:lnTo>
                    <a:pt x="978" y="1362"/>
                  </a:lnTo>
                  <a:lnTo>
                    <a:pt x="977" y="1359"/>
                  </a:lnTo>
                  <a:lnTo>
                    <a:pt x="975" y="1357"/>
                  </a:lnTo>
                  <a:lnTo>
                    <a:pt x="975" y="1357"/>
                  </a:lnTo>
                  <a:lnTo>
                    <a:pt x="973" y="1359"/>
                  </a:lnTo>
                  <a:lnTo>
                    <a:pt x="970" y="1360"/>
                  </a:lnTo>
                  <a:lnTo>
                    <a:pt x="970" y="1360"/>
                  </a:lnTo>
                  <a:close/>
                  <a:moveTo>
                    <a:pt x="854" y="1532"/>
                  </a:moveTo>
                  <a:lnTo>
                    <a:pt x="854" y="1532"/>
                  </a:lnTo>
                  <a:lnTo>
                    <a:pt x="887" y="1537"/>
                  </a:lnTo>
                  <a:lnTo>
                    <a:pt x="919" y="1541"/>
                  </a:lnTo>
                  <a:lnTo>
                    <a:pt x="949" y="1545"/>
                  </a:lnTo>
                  <a:lnTo>
                    <a:pt x="979" y="1546"/>
                  </a:lnTo>
                  <a:lnTo>
                    <a:pt x="1008" y="1545"/>
                  </a:lnTo>
                  <a:lnTo>
                    <a:pt x="1022" y="1544"/>
                  </a:lnTo>
                  <a:lnTo>
                    <a:pt x="1037" y="1541"/>
                  </a:lnTo>
                  <a:lnTo>
                    <a:pt x="1052" y="1538"/>
                  </a:lnTo>
                  <a:lnTo>
                    <a:pt x="1067" y="1535"/>
                  </a:lnTo>
                  <a:lnTo>
                    <a:pt x="1082" y="1530"/>
                  </a:lnTo>
                  <a:lnTo>
                    <a:pt x="1097" y="1524"/>
                  </a:lnTo>
                  <a:lnTo>
                    <a:pt x="1097" y="1524"/>
                  </a:lnTo>
                  <a:lnTo>
                    <a:pt x="1112" y="1525"/>
                  </a:lnTo>
                  <a:lnTo>
                    <a:pt x="1125" y="1524"/>
                  </a:lnTo>
                  <a:lnTo>
                    <a:pt x="1135" y="1522"/>
                  </a:lnTo>
                  <a:lnTo>
                    <a:pt x="1143" y="1519"/>
                  </a:lnTo>
                  <a:lnTo>
                    <a:pt x="1152" y="1515"/>
                  </a:lnTo>
                  <a:lnTo>
                    <a:pt x="1159" y="1510"/>
                  </a:lnTo>
                  <a:lnTo>
                    <a:pt x="1167" y="1505"/>
                  </a:lnTo>
                  <a:lnTo>
                    <a:pt x="1176" y="1500"/>
                  </a:lnTo>
                  <a:lnTo>
                    <a:pt x="1176" y="1500"/>
                  </a:lnTo>
                  <a:lnTo>
                    <a:pt x="1176" y="1487"/>
                  </a:lnTo>
                  <a:lnTo>
                    <a:pt x="1176" y="1475"/>
                  </a:lnTo>
                  <a:lnTo>
                    <a:pt x="1178" y="1464"/>
                  </a:lnTo>
                  <a:lnTo>
                    <a:pt x="1182" y="1454"/>
                  </a:lnTo>
                  <a:lnTo>
                    <a:pt x="1187" y="1433"/>
                  </a:lnTo>
                  <a:lnTo>
                    <a:pt x="1189" y="1423"/>
                  </a:lnTo>
                  <a:lnTo>
                    <a:pt x="1191" y="1412"/>
                  </a:lnTo>
                  <a:lnTo>
                    <a:pt x="1191" y="1412"/>
                  </a:lnTo>
                  <a:lnTo>
                    <a:pt x="1182" y="1419"/>
                  </a:lnTo>
                  <a:lnTo>
                    <a:pt x="1171" y="1426"/>
                  </a:lnTo>
                  <a:lnTo>
                    <a:pt x="1160" y="1431"/>
                  </a:lnTo>
                  <a:lnTo>
                    <a:pt x="1148" y="1435"/>
                  </a:lnTo>
                  <a:lnTo>
                    <a:pt x="1137" y="1439"/>
                  </a:lnTo>
                  <a:lnTo>
                    <a:pt x="1124" y="1441"/>
                  </a:lnTo>
                  <a:lnTo>
                    <a:pt x="1098" y="1444"/>
                  </a:lnTo>
                  <a:lnTo>
                    <a:pt x="1070" y="1445"/>
                  </a:lnTo>
                  <a:lnTo>
                    <a:pt x="1042" y="1446"/>
                  </a:lnTo>
                  <a:lnTo>
                    <a:pt x="1014" y="1447"/>
                  </a:lnTo>
                  <a:lnTo>
                    <a:pt x="985" y="1448"/>
                  </a:lnTo>
                  <a:lnTo>
                    <a:pt x="985" y="1448"/>
                  </a:lnTo>
                  <a:lnTo>
                    <a:pt x="968" y="1449"/>
                  </a:lnTo>
                  <a:lnTo>
                    <a:pt x="948" y="1449"/>
                  </a:lnTo>
                  <a:lnTo>
                    <a:pt x="927" y="1448"/>
                  </a:lnTo>
                  <a:lnTo>
                    <a:pt x="905" y="1446"/>
                  </a:lnTo>
                  <a:lnTo>
                    <a:pt x="884" y="1443"/>
                  </a:lnTo>
                  <a:lnTo>
                    <a:pt x="864" y="1439"/>
                  </a:lnTo>
                  <a:lnTo>
                    <a:pt x="848" y="1433"/>
                  </a:lnTo>
                  <a:lnTo>
                    <a:pt x="840" y="1430"/>
                  </a:lnTo>
                  <a:lnTo>
                    <a:pt x="835" y="1427"/>
                  </a:lnTo>
                  <a:lnTo>
                    <a:pt x="835" y="1427"/>
                  </a:lnTo>
                  <a:lnTo>
                    <a:pt x="840" y="1454"/>
                  </a:lnTo>
                  <a:lnTo>
                    <a:pt x="844" y="1480"/>
                  </a:lnTo>
                  <a:lnTo>
                    <a:pt x="854" y="1532"/>
                  </a:lnTo>
                  <a:lnTo>
                    <a:pt x="854" y="1532"/>
                  </a:lnTo>
                  <a:close/>
                  <a:moveTo>
                    <a:pt x="1137" y="1549"/>
                  </a:moveTo>
                  <a:lnTo>
                    <a:pt x="1137" y="1549"/>
                  </a:lnTo>
                  <a:lnTo>
                    <a:pt x="1139" y="1565"/>
                  </a:lnTo>
                  <a:lnTo>
                    <a:pt x="1141" y="1579"/>
                  </a:lnTo>
                  <a:lnTo>
                    <a:pt x="1142" y="1611"/>
                  </a:lnTo>
                  <a:lnTo>
                    <a:pt x="1142" y="1611"/>
                  </a:lnTo>
                  <a:lnTo>
                    <a:pt x="1146" y="1611"/>
                  </a:lnTo>
                  <a:lnTo>
                    <a:pt x="1150" y="1611"/>
                  </a:lnTo>
                  <a:lnTo>
                    <a:pt x="1156" y="1608"/>
                  </a:lnTo>
                  <a:lnTo>
                    <a:pt x="1161" y="1605"/>
                  </a:lnTo>
                  <a:lnTo>
                    <a:pt x="1165" y="1604"/>
                  </a:lnTo>
                  <a:lnTo>
                    <a:pt x="1169" y="1604"/>
                  </a:lnTo>
                  <a:lnTo>
                    <a:pt x="1169" y="1604"/>
                  </a:lnTo>
                  <a:lnTo>
                    <a:pt x="1169" y="1592"/>
                  </a:lnTo>
                  <a:lnTo>
                    <a:pt x="1170" y="1581"/>
                  </a:lnTo>
                  <a:lnTo>
                    <a:pt x="1173" y="1564"/>
                  </a:lnTo>
                  <a:lnTo>
                    <a:pt x="1174" y="1555"/>
                  </a:lnTo>
                  <a:lnTo>
                    <a:pt x="1175" y="1547"/>
                  </a:lnTo>
                  <a:lnTo>
                    <a:pt x="1175" y="1539"/>
                  </a:lnTo>
                  <a:lnTo>
                    <a:pt x="1174" y="1530"/>
                  </a:lnTo>
                  <a:lnTo>
                    <a:pt x="1174" y="1530"/>
                  </a:lnTo>
                  <a:lnTo>
                    <a:pt x="1170" y="1533"/>
                  </a:lnTo>
                  <a:lnTo>
                    <a:pt x="1165" y="1535"/>
                  </a:lnTo>
                  <a:lnTo>
                    <a:pt x="1154" y="1538"/>
                  </a:lnTo>
                  <a:lnTo>
                    <a:pt x="1148" y="1540"/>
                  </a:lnTo>
                  <a:lnTo>
                    <a:pt x="1144" y="1543"/>
                  </a:lnTo>
                  <a:lnTo>
                    <a:pt x="1140" y="1546"/>
                  </a:lnTo>
                  <a:lnTo>
                    <a:pt x="1137" y="1549"/>
                  </a:lnTo>
                  <a:lnTo>
                    <a:pt x="1137" y="1549"/>
                  </a:lnTo>
                  <a:close/>
                  <a:moveTo>
                    <a:pt x="1110" y="1626"/>
                  </a:moveTo>
                  <a:lnTo>
                    <a:pt x="1110" y="1626"/>
                  </a:lnTo>
                  <a:lnTo>
                    <a:pt x="1112" y="1624"/>
                  </a:lnTo>
                  <a:lnTo>
                    <a:pt x="1114" y="1624"/>
                  </a:lnTo>
                  <a:lnTo>
                    <a:pt x="1117" y="1624"/>
                  </a:lnTo>
                  <a:lnTo>
                    <a:pt x="1122" y="1623"/>
                  </a:lnTo>
                  <a:lnTo>
                    <a:pt x="1122" y="1623"/>
                  </a:lnTo>
                  <a:lnTo>
                    <a:pt x="1125" y="1602"/>
                  </a:lnTo>
                  <a:lnTo>
                    <a:pt x="1125" y="1592"/>
                  </a:lnTo>
                  <a:lnTo>
                    <a:pt x="1125" y="1580"/>
                  </a:lnTo>
                  <a:lnTo>
                    <a:pt x="1124" y="1570"/>
                  </a:lnTo>
                  <a:lnTo>
                    <a:pt x="1121" y="1561"/>
                  </a:lnTo>
                  <a:lnTo>
                    <a:pt x="1119" y="1558"/>
                  </a:lnTo>
                  <a:lnTo>
                    <a:pt x="1116" y="1554"/>
                  </a:lnTo>
                  <a:lnTo>
                    <a:pt x="1113" y="1551"/>
                  </a:lnTo>
                  <a:lnTo>
                    <a:pt x="1110" y="1549"/>
                  </a:lnTo>
                  <a:lnTo>
                    <a:pt x="1110" y="1549"/>
                  </a:lnTo>
                  <a:lnTo>
                    <a:pt x="1108" y="1558"/>
                  </a:lnTo>
                  <a:lnTo>
                    <a:pt x="1107" y="1566"/>
                  </a:lnTo>
                  <a:lnTo>
                    <a:pt x="1107" y="1584"/>
                  </a:lnTo>
                  <a:lnTo>
                    <a:pt x="1108" y="1606"/>
                  </a:lnTo>
                  <a:lnTo>
                    <a:pt x="1110" y="1626"/>
                  </a:lnTo>
                  <a:lnTo>
                    <a:pt x="1110" y="1626"/>
                  </a:lnTo>
                  <a:close/>
                  <a:moveTo>
                    <a:pt x="856" y="1554"/>
                  </a:moveTo>
                  <a:lnTo>
                    <a:pt x="856" y="1554"/>
                  </a:lnTo>
                  <a:lnTo>
                    <a:pt x="859" y="1574"/>
                  </a:lnTo>
                  <a:lnTo>
                    <a:pt x="864" y="1592"/>
                  </a:lnTo>
                  <a:lnTo>
                    <a:pt x="867" y="1611"/>
                  </a:lnTo>
                  <a:lnTo>
                    <a:pt x="869" y="1630"/>
                  </a:lnTo>
                  <a:lnTo>
                    <a:pt x="869" y="1630"/>
                  </a:lnTo>
                  <a:lnTo>
                    <a:pt x="872" y="1631"/>
                  </a:lnTo>
                  <a:lnTo>
                    <a:pt x="875" y="1631"/>
                  </a:lnTo>
                  <a:lnTo>
                    <a:pt x="881" y="1635"/>
                  </a:lnTo>
                  <a:lnTo>
                    <a:pt x="886" y="1637"/>
                  </a:lnTo>
                  <a:lnTo>
                    <a:pt x="888" y="1637"/>
                  </a:lnTo>
                  <a:lnTo>
                    <a:pt x="890" y="1636"/>
                  </a:lnTo>
                  <a:lnTo>
                    <a:pt x="890" y="1636"/>
                  </a:lnTo>
                  <a:lnTo>
                    <a:pt x="893" y="1627"/>
                  </a:lnTo>
                  <a:lnTo>
                    <a:pt x="893" y="1620"/>
                  </a:lnTo>
                  <a:lnTo>
                    <a:pt x="892" y="1602"/>
                  </a:lnTo>
                  <a:lnTo>
                    <a:pt x="890" y="1583"/>
                  </a:lnTo>
                  <a:lnTo>
                    <a:pt x="888" y="1562"/>
                  </a:lnTo>
                  <a:lnTo>
                    <a:pt x="888" y="1562"/>
                  </a:lnTo>
                  <a:lnTo>
                    <a:pt x="880" y="1558"/>
                  </a:lnTo>
                  <a:lnTo>
                    <a:pt x="872" y="1555"/>
                  </a:lnTo>
                  <a:lnTo>
                    <a:pt x="866" y="1554"/>
                  </a:lnTo>
                  <a:lnTo>
                    <a:pt x="856" y="1554"/>
                  </a:lnTo>
                  <a:lnTo>
                    <a:pt x="856" y="1554"/>
                  </a:lnTo>
                  <a:close/>
                  <a:moveTo>
                    <a:pt x="1036" y="1567"/>
                  </a:moveTo>
                  <a:lnTo>
                    <a:pt x="1036" y="1567"/>
                  </a:lnTo>
                  <a:lnTo>
                    <a:pt x="1035" y="1607"/>
                  </a:lnTo>
                  <a:lnTo>
                    <a:pt x="1035" y="1626"/>
                  </a:lnTo>
                  <a:lnTo>
                    <a:pt x="1036" y="1637"/>
                  </a:lnTo>
                  <a:lnTo>
                    <a:pt x="1038" y="1647"/>
                  </a:lnTo>
                  <a:lnTo>
                    <a:pt x="1038" y="1647"/>
                  </a:lnTo>
                  <a:lnTo>
                    <a:pt x="1052" y="1644"/>
                  </a:lnTo>
                  <a:lnTo>
                    <a:pt x="1066" y="1642"/>
                  </a:lnTo>
                  <a:lnTo>
                    <a:pt x="1079" y="1639"/>
                  </a:lnTo>
                  <a:lnTo>
                    <a:pt x="1085" y="1637"/>
                  </a:lnTo>
                  <a:lnTo>
                    <a:pt x="1090" y="1634"/>
                  </a:lnTo>
                  <a:lnTo>
                    <a:pt x="1090" y="1634"/>
                  </a:lnTo>
                  <a:lnTo>
                    <a:pt x="1092" y="1612"/>
                  </a:lnTo>
                  <a:lnTo>
                    <a:pt x="1091" y="1595"/>
                  </a:lnTo>
                  <a:lnTo>
                    <a:pt x="1089" y="1577"/>
                  </a:lnTo>
                  <a:lnTo>
                    <a:pt x="1085" y="1556"/>
                  </a:lnTo>
                  <a:lnTo>
                    <a:pt x="1085" y="1556"/>
                  </a:lnTo>
                  <a:lnTo>
                    <a:pt x="1079" y="1556"/>
                  </a:lnTo>
                  <a:lnTo>
                    <a:pt x="1074" y="1556"/>
                  </a:lnTo>
                  <a:lnTo>
                    <a:pt x="1061" y="1560"/>
                  </a:lnTo>
                  <a:lnTo>
                    <a:pt x="1036" y="1567"/>
                  </a:lnTo>
                  <a:lnTo>
                    <a:pt x="1036" y="1567"/>
                  </a:lnTo>
                  <a:close/>
                  <a:moveTo>
                    <a:pt x="909" y="1643"/>
                  </a:moveTo>
                  <a:lnTo>
                    <a:pt x="909" y="1643"/>
                  </a:lnTo>
                  <a:lnTo>
                    <a:pt x="925" y="1646"/>
                  </a:lnTo>
                  <a:lnTo>
                    <a:pt x="940" y="1647"/>
                  </a:lnTo>
                  <a:lnTo>
                    <a:pt x="975" y="1651"/>
                  </a:lnTo>
                  <a:lnTo>
                    <a:pt x="975" y="1651"/>
                  </a:lnTo>
                  <a:lnTo>
                    <a:pt x="975" y="1630"/>
                  </a:lnTo>
                  <a:lnTo>
                    <a:pt x="976" y="1609"/>
                  </a:lnTo>
                  <a:lnTo>
                    <a:pt x="976" y="1599"/>
                  </a:lnTo>
                  <a:lnTo>
                    <a:pt x="976" y="1589"/>
                  </a:lnTo>
                  <a:lnTo>
                    <a:pt x="975" y="1579"/>
                  </a:lnTo>
                  <a:lnTo>
                    <a:pt x="972" y="1569"/>
                  </a:lnTo>
                  <a:lnTo>
                    <a:pt x="972" y="1569"/>
                  </a:lnTo>
                  <a:lnTo>
                    <a:pt x="956" y="1567"/>
                  </a:lnTo>
                  <a:lnTo>
                    <a:pt x="938" y="1565"/>
                  </a:lnTo>
                  <a:lnTo>
                    <a:pt x="922" y="1564"/>
                  </a:lnTo>
                  <a:lnTo>
                    <a:pt x="909" y="1562"/>
                  </a:lnTo>
                  <a:lnTo>
                    <a:pt x="909" y="1562"/>
                  </a:lnTo>
                  <a:lnTo>
                    <a:pt x="909" y="1580"/>
                  </a:lnTo>
                  <a:lnTo>
                    <a:pt x="909" y="1602"/>
                  </a:lnTo>
                  <a:lnTo>
                    <a:pt x="908" y="1625"/>
                  </a:lnTo>
                  <a:lnTo>
                    <a:pt x="909" y="1643"/>
                  </a:lnTo>
                  <a:lnTo>
                    <a:pt x="909" y="1643"/>
                  </a:lnTo>
                  <a:close/>
                  <a:moveTo>
                    <a:pt x="996" y="1567"/>
                  </a:moveTo>
                  <a:lnTo>
                    <a:pt x="996" y="1567"/>
                  </a:lnTo>
                  <a:lnTo>
                    <a:pt x="994" y="1576"/>
                  </a:lnTo>
                  <a:lnTo>
                    <a:pt x="993" y="1586"/>
                  </a:lnTo>
                  <a:lnTo>
                    <a:pt x="992" y="1596"/>
                  </a:lnTo>
                  <a:lnTo>
                    <a:pt x="992" y="1607"/>
                  </a:lnTo>
                  <a:lnTo>
                    <a:pt x="992" y="1629"/>
                  </a:lnTo>
                  <a:lnTo>
                    <a:pt x="994" y="1653"/>
                  </a:lnTo>
                  <a:lnTo>
                    <a:pt x="994" y="1653"/>
                  </a:lnTo>
                  <a:lnTo>
                    <a:pt x="1002" y="1653"/>
                  </a:lnTo>
                  <a:lnTo>
                    <a:pt x="1009" y="1653"/>
                  </a:lnTo>
                  <a:lnTo>
                    <a:pt x="1016" y="1653"/>
                  </a:lnTo>
                  <a:lnTo>
                    <a:pt x="1019" y="1652"/>
                  </a:lnTo>
                  <a:lnTo>
                    <a:pt x="1021" y="1651"/>
                  </a:lnTo>
                  <a:lnTo>
                    <a:pt x="1021" y="1651"/>
                  </a:lnTo>
                  <a:lnTo>
                    <a:pt x="1020" y="1641"/>
                  </a:lnTo>
                  <a:lnTo>
                    <a:pt x="1020" y="1631"/>
                  </a:lnTo>
                  <a:lnTo>
                    <a:pt x="1020" y="1610"/>
                  </a:lnTo>
                  <a:lnTo>
                    <a:pt x="1019" y="1599"/>
                  </a:lnTo>
                  <a:lnTo>
                    <a:pt x="1019" y="1589"/>
                  </a:lnTo>
                  <a:lnTo>
                    <a:pt x="1017" y="1577"/>
                  </a:lnTo>
                  <a:lnTo>
                    <a:pt x="1014" y="1567"/>
                  </a:lnTo>
                  <a:lnTo>
                    <a:pt x="1014" y="1567"/>
                  </a:lnTo>
                  <a:lnTo>
                    <a:pt x="996" y="1567"/>
                  </a:lnTo>
                  <a:lnTo>
                    <a:pt x="996" y="1567"/>
                  </a:lnTo>
                  <a:close/>
                  <a:moveTo>
                    <a:pt x="1093" y="1665"/>
                  </a:moveTo>
                  <a:lnTo>
                    <a:pt x="1093" y="1665"/>
                  </a:lnTo>
                  <a:lnTo>
                    <a:pt x="1090" y="1664"/>
                  </a:lnTo>
                  <a:lnTo>
                    <a:pt x="1087" y="1661"/>
                  </a:lnTo>
                  <a:lnTo>
                    <a:pt x="1085" y="1660"/>
                  </a:lnTo>
                  <a:lnTo>
                    <a:pt x="1080" y="1660"/>
                  </a:lnTo>
                  <a:lnTo>
                    <a:pt x="1080" y="1660"/>
                  </a:lnTo>
                  <a:lnTo>
                    <a:pt x="1069" y="1665"/>
                  </a:lnTo>
                  <a:lnTo>
                    <a:pt x="1057" y="1668"/>
                  </a:lnTo>
                  <a:lnTo>
                    <a:pt x="1046" y="1670"/>
                  </a:lnTo>
                  <a:lnTo>
                    <a:pt x="1033" y="1672"/>
                  </a:lnTo>
                  <a:lnTo>
                    <a:pt x="1007" y="1674"/>
                  </a:lnTo>
                  <a:lnTo>
                    <a:pt x="980" y="1674"/>
                  </a:lnTo>
                  <a:lnTo>
                    <a:pt x="954" y="1672"/>
                  </a:lnTo>
                  <a:lnTo>
                    <a:pt x="927" y="1669"/>
                  </a:lnTo>
                  <a:lnTo>
                    <a:pt x="900" y="1662"/>
                  </a:lnTo>
                  <a:lnTo>
                    <a:pt x="873" y="1655"/>
                  </a:lnTo>
                  <a:lnTo>
                    <a:pt x="873" y="1655"/>
                  </a:lnTo>
                  <a:lnTo>
                    <a:pt x="880" y="1684"/>
                  </a:lnTo>
                  <a:lnTo>
                    <a:pt x="885" y="1716"/>
                  </a:lnTo>
                  <a:lnTo>
                    <a:pt x="890" y="1750"/>
                  </a:lnTo>
                  <a:lnTo>
                    <a:pt x="896" y="1780"/>
                  </a:lnTo>
                  <a:lnTo>
                    <a:pt x="896" y="1780"/>
                  </a:lnTo>
                  <a:lnTo>
                    <a:pt x="905" y="1789"/>
                  </a:lnTo>
                  <a:lnTo>
                    <a:pt x="915" y="1797"/>
                  </a:lnTo>
                  <a:lnTo>
                    <a:pt x="915" y="1797"/>
                  </a:lnTo>
                  <a:lnTo>
                    <a:pt x="923" y="1797"/>
                  </a:lnTo>
                  <a:lnTo>
                    <a:pt x="929" y="1799"/>
                  </a:lnTo>
                  <a:lnTo>
                    <a:pt x="935" y="1802"/>
                  </a:lnTo>
                  <a:lnTo>
                    <a:pt x="942" y="1804"/>
                  </a:lnTo>
                  <a:lnTo>
                    <a:pt x="956" y="1809"/>
                  </a:lnTo>
                  <a:lnTo>
                    <a:pt x="962" y="1811"/>
                  </a:lnTo>
                  <a:lnTo>
                    <a:pt x="970" y="1812"/>
                  </a:lnTo>
                  <a:lnTo>
                    <a:pt x="970" y="1812"/>
                  </a:lnTo>
                  <a:lnTo>
                    <a:pt x="974" y="1812"/>
                  </a:lnTo>
                  <a:lnTo>
                    <a:pt x="979" y="1811"/>
                  </a:lnTo>
                  <a:lnTo>
                    <a:pt x="989" y="1809"/>
                  </a:lnTo>
                  <a:lnTo>
                    <a:pt x="1000" y="1806"/>
                  </a:lnTo>
                  <a:lnTo>
                    <a:pt x="1009" y="1805"/>
                  </a:lnTo>
                  <a:lnTo>
                    <a:pt x="1009" y="1805"/>
                  </a:lnTo>
                  <a:lnTo>
                    <a:pt x="1041" y="1807"/>
                  </a:lnTo>
                  <a:lnTo>
                    <a:pt x="1057" y="1807"/>
                  </a:lnTo>
                  <a:lnTo>
                    <a:pt x="1075" y="1807"/>
                  </a:lnTo>
                  <a:lnTo>
                    <a:pt x="1091" y="1806"/>
                  </a:lnTo>
                  <a:lnTo>
                    <a:pt x="1106" y="1804"/>
                  </a:lnTo>
                  <a:lnTo>
                    <a:pt x="1113" y="1802"/>
                  </a:lnTo>
                  <a:lnTo>
                    <a:pt x="1121" y="1798"/>
                  </a:lnTo>
                  <a:lnTo>
                    <a:pt x="1127" y="1795"/>
                  </a:lnTo>
                  <a:lnTo>
                    <a:pt x="1135" y="1791"/>
                  </a:lnTo>
                  <a:lnTo>
                    <a:pt x="1135" y="1791"/>
                  </a:lnTo>
                  <a:lnTo>
                    <a:pt x="1139" y="1782"/>
                  </a:lnTo>
                  <a:lnTo>
                    <a:pt x="1143" y="1773"/>
                  </a:lnTo>
                  <a:lnTo>
                    <a:pt x="1150" y="1753"/>
                  </a:lnTo>
                  <a:lnTo>
                    <a:pt x="1154" y="1732"/>
                  </a:lnTo>
                  <a:lnTo>
                    <a:pt x="1158" y="1710"/>
                  </a:lnTo>
                  <a:lnTo>
                    <a:pt x="1160" y="1687"/>
                  </a:lnTo>
                  <a:lnTo>
                    <a:pt x="1161" y="1666"/>
                  </a:lnTo>
                  <a:lnTo>
                    <a:pt x="1161" y="1628"/>
                  </a:lnTo>
                  <a:lnTo>
                    <a:pt x="1161" y="1628"/>
                  </a:lnTo>
                  <a:lnTo>
                    <a:pt x="1154" y="1634"/>
                  </a:lnTo>
                  <a:lnTo>
                    <a:pt x="1144" y="1638"/>
                  </a:lnTo>
                  <a:lnTo>
                    <a:pt x="1126" y="1645"/>
                  </a:lnTo>
                  <a:lnTo>
                    <a:pt x="1116" y="1649"/>
                  </a:lnTo>
                  <a:lnTo>
                    <a:pt x="1108" y="1653"/>
                  </a:lnTo>
                  <a:lnTo>
                    <a:pt x="1099" y="1658"/>
                  </a:lnTo>
                  <a:lnTo>
                    <a:pt x="1093" y="1665"/>
                  </a:lnTo>
                  <a:lnTo>
                    <a:pt x="1093" y="1665"/>
                  </a:lnTo>
                  <a:close/>
                  <a:moveTo>
                    <a:pt x="509" y="1636"/>
                  </a:moveTo>
                  <a:lnTo>
                    <a:pt x="509" y="1636"/>
                  </a:lnTo>
                  <a:lnTo>
                    <a:pt x="514" y="1644"/>
                  </a:lnTo>
                  <a:lnTo>
                    <a:pt x="517" y="1655"/>
                  </a:lnTo>
                  <a:lnTo>
                    <a:pt x="519" y="1667"/>
                  </a:lnTo>
                  <a:lnTo>
                    <a:pt x="519" y="1672"/>
                  </a:lnTo>
                  <a:lnTo>
                    <a:pt x="518" y="1678"/>
                  </a:lnTo>
                  <a:lnTo>
                    <a:pt x="517" y="1684"/>
                  </a:lnTo>
                  <a:lnTo>
                    <a:pt x="514" y="1688"/>
                  </a:lnTo>
                  <a:lnTo>
                    <a:pt x="510" y="1693"/>
                  </a:lnTo>
                  <a:lnTo>
                    <a:pt x="506" y="1698"/>
                  </a:lnTo>
                  <a:lnTo>
                    <a:pt x="501" y="1701"/>
                  </a:lnTo>
                  <a:lnTo>
                    <a:pt x="494" y="1704"/>
                  </a:lnTo>
                  <a:lnTo>
                    <a:pt x="487" y="1705"/>
                  </a:lnTo>
                  <a:lnTo>
                    <a:pt x="478" y="1706"/>
                  </a:lnTo>
                  <a:lnTo>
                    <a:pt x="478" y="1706"/>
                  </a:lnTo>
                  <a:lnTo>
                    <a:pt x="471" y="1703"/>
                  </a:lnTo>
                  <a:lnTo>
                    <a:pt x="464" y="1701"/>
                  </a:lnTo>
                  <a:lnTo>
                    <a:pt x="458" y="1702"/>
                  </a:lnTo>
                  <a:lnTo>
                    <a:pt x="448" y="1704"/>
                  </a:lnTo>
                  <a:lnTo>
                    <a:pt x="448" y="1704"/>
                  </a:lnTo>
                  <a:lnTo>
                    <a:pt x="446" y="1697"/>
                  </a:lnTo>
                  <a:lnTo>
                    <a:pt x="444" y="1689"/>
                  </a:lnTo>
                  <a:lnTo>
                    <a:pt x="441" y="1674"/>
                  </a:lnTo>
                  <a:lnTo>
                    <a:pt x="439" y="1667"/>
                  </a:lnTo>
                  <a:lnTo>
                    <a:pt x="435" y="1661"/>
                  </a:lnTo>
                  <a:lnTo>
                    <a:pt x="432" y="1657"/>
                  </a:lnTo>
                  <a:lnTo>
                    <a:pt x="429" y="1656"/>
                  </a:lnTo>
                  <a:lnTo>
                    <a:pt x="426" y="1655"/>
                  </a:lnTo>
                  <a:lnTo>
                    <a:pt x="426" y="1655"/>
                  </a:lnTo>
                  <a:lnTo>
                    <a:pt x="419" y="1660"/>
                  </a:lnTo>
                  <a:lnTo>
                    <a:pt x="410" y="1667"/>
                  </a:lnTo>
                  <a:lnTo>
                    <a:pt x="399" y="1673"/>
                  </a:lnTo>
                  <a:lnTo>
                    <a:pt x="389" y="1680"/>
                  </a:lnTo>
                  <a:lnTo>
                    <a:pt x="381" y="1687"/>
                  </a:lnTo>
                  <a:lnTo>
                    <a:pt x="378" y="1691"/>
                  </a:lnTo>
                  <a:lnTo>
                    <a:pt x="375" y="1696"/>
                  </a:lnTo>
                  <a:lnTo>
                    <a:pt x="374" y="1701"/>
                  </a:lnTo>
                  <a:lnTo>
                    <a:pt x="374" y="1705"/>
                  </a:lnTo>
                  <a:lnTo>
                    <a:pt x="377" y="1711"/>
                  </a:lnTo>
                  <a:lnTo>
                    <a:pt x="380" y="1717"/>
                  </a:lnTo>
                  <a:lnTo>
                    <a:pt x="380" y="1717"/>
                  </a:lnTo>
                  <a:lnTo>
                    <a:pt x="414" y="1722"/>
                  </a:lnTo>
                  <a:lnTo>
                    <a:pt x="453" y="1728"/>
                  </a:lnTo>
                  <a:lnTo>
                    <a:pt x="492" y="1731"/>
                  </a:lnTo>
                  <a:lnTo>
                    <a:pt x="534" y="1733"/>
                  </a:lnTo>
                  <a:lnTo>
                    <a:pt x="576" y="1732"/>
                  </a:lnTo>
                  <a:lnTo>
                    <a:pt x="618" y="1730"/>
                  </a:lnTo>
                  <a:lnTo>
                    <a:pt x="639" y="1728"/>
                  </a:lnTo>
                  <a:lnTo>
                    <a:pt x="659" y="1725"/>
                  </a:lnTo>
                  <a:lnTo>
                    <a:pt x="680" y="1721"/>
                  </a:lnTo>
                  <a:lnTo>
                    <a:pt x="699" y="1717"/>
                  </a:lnTo>
                  <a:lnTo>
                    <a:pt x="699" y="1717"/>
                  </a:lnTo>
                  <a:lnTo>
                    <a:pt x="699" y="1714"/>
                  </a:lnTo>
                  <a:lnTo>
                    <a:pt x="700" y="1713"/>
                  </a:lnTo>
                  <a:lnTo>
                    <a:pt x="702" y="1710"/>
                  </a:lnTo>
                  <a:lnTo>
                    <a:pt x="704" y="1707"/>
                  </a:lnTo>
                  <a:lnTo>
                    <a:pt x="704" y="1705"/>
                  </a:lnTo>
                  <a:lnTo>
                    <a:pt x="704" y="1702"/>
                  </a:lnTo>
                  <a:lnTo>
                    <a:pt x="704" y="1702"/>
                  </a:lnTo>
                  <a:lnTo>
                    <a:pt x="700" y="1693"/>
                  </a:lnTo>
                  <a:lnTo>
                    <a:pt x="693" y="1686"/>
                  </a:lnTo>
                  <a:lnTo>
                    <a:pt x="687" y="1678"/>
                  </a:lnTo>
                  <a:lnTo>
                    <a:pt x="680" y="1671"/>
                  </a:lnTo>
                  <a:lnTo>
                    <a:pt x="672" y="1666"/>
                  </a:lnTo>
                  <a:lnTo>
                    <a:pt x="665" y="1661"/>
                  </a:lnTo>
                  <a:lnTo>
                    <a:pt x="657" y="1658"/>
                  </a:lnTo>
                  <a:lnTo>
                    <a:pt x="650" y="1658"/>
                  </a:lnTo>
                  <a:lnTo>
                    <a:pt x="650" y="1658"/>
                  </a:lnTo>
                  <a:lnTo>
                    <a:pt x="655" y="1662"/>
                  </a:lnTo>
                  <a:lnTo>
                    <a:pt x="657" y="1667"/>
                  </a:lnTo>
                  <a:lnTo>
                    <a:pt x="658" y="1672"/>
                  </a:lnTo>
                  <a:lnTo>
                    <a:pt x="658" y="1676"/>
                  </a:lnTo>
                  <a:lnTo>
                    <a:pt x="656" y="1681"/>
                  </a:lnTo>
                  <a:lnTo>
                    <a:pt x="653" y="1685"/>
                  </a:lnTo>
                  <a:lnTo>
                    <a:pt x="648" y="1689"/>
                  </a:lnTo>
                  <a:lnTo>
                    <a:pt x="643" y="1692"/>
                  </a:lnTo>
                  <a:lnTo>
                    <a:pt x="637" y="1696"/>
                  </a:lnTo>
                  <a:lnTo>
                    <a:pt x="630" y="1699"/>
                  </a:lnTo>
                  <a:lnTo>
                    <a:pt x="616" y="1702"/>
                  </a:lnTo>
                  <a:lnTo>
                    <a:pt x="610" y="1703"/>
                  </a:lnTo>
                  <a:lnTo>
                    <a:pt x="602" y="1704"/>
                  </a:lnTo>
                  <a:lnTo>
                    <a:pt x="597" y="1703"/>
                  </a:lnTo>
                  <a:lnTo>
                    <a:pt x="591" y="1702"/>
                  </a:lnTo>
                  <a:lnTo>
                    <a:pt x="591" y="1702"/>
                  </a:lnTo>
                  <a:lnTo>
                    <a:pt x="583" y="1699"/>
                  </a:lnTo>
                  <a:lnTo>
                    <a:pt x="578" y="1693"/>
                  </a:lnTo>
                  <a:lnTo>
                    <a:pt x="572" y="1688"/>
                  </a:lnTo>
                  <a:lnTo>
                    <a:pt x="569" y="1682"/>
                  </a:lnTo>
                  <a:lnTo>
                    <a:pt x="567" y="1674"/>
                  </a:lnTo>
                  <a:lnTo>
                    <a:pt x="565" y="1667"/>
                  </a:lnTo>
                  <a:lnTo>
                    <a:pt x="565" y="1658"/>
                  </a:lnTo>
                  <a:lnTo>
                    <a:pt x="566" y="1651"/>
                  </a:lnTo>
                  <a:lnTo>
                    <a:pt x="566" y="1651"/>
                  </a:lnTo>
                  <a:lnTo>
                    <a:pt x="563" y="1647"/>
                  </a:lnTo>
                  <a:lnTo>
                    <a:pt x="561" y="1643"/>
                  </a:lnTo>
                  <a:lnTo>
                    <a:pt x="556" y="1634"/>
                  </a:lnTo>
                  <a:lnTo>
                    <a:pt x="556" y="1634"/>
                  </a:lnTo>
                  <a:lnTo>
                    <a:pt x="551" y="1635"/>
                  </a:lnTo>
                  <a:lnTo>
                    <a:pt x="546" y="1635"/>
                  </a:lnTo>
                  <a:lnTo>
                    <a:pt x="536" y="1634"/>
                  </a:lnTo>
                  <a:lnTo>
                    <a:pt x="524" y="1632"/>
                  </a:lnTo>
                  <a:lnTo>
                    <a:pt x="518" y="1634"/>
                  </a:lnTo>
                  <a:lnTo>
                    <a:pt x="509" y="1636"/>
                  </a:lnTo>
                  <a:lnTo>
                    <a:pt x="509" y="1636"/>
                  </a:lnTo>
                  <a:close/>
                  <a:moveTo>
                    <a:pt x="729" y="1714"/>
                  </a:moveTo>
                  <a:lnTo>
                    <a:pt x="729" y="1714"/>
                  </a:lnTo>
                  <a:lnTo>
                    <a:pt x="722" y="1721"/>
                  </a:lnTo>
                  <a:lnTo>
                    <a:pt x="715" y="1729"/>
                  </a:lnTo>
                  <a:lnTo>
                    <a:pt x="707" y="1734"/>
                  </a:lnTo>
                  <a:lnTo>
                    <a:pt x="699" y="1738"/>
                  </a:lnTo>
                  <a:lnTo>
                    <a:pt x="699" y="1738"/>
                  </a:lnTo>
                  <a:lnTo>
                    <a:pt x="684" y="1745"/>
                  </a:lnTo>
                  <a:lnTo>
                    <a:pt x="668" y="1749"/>
                  </a:lnTo>
                  <a:lnTo>
                    <a:pt x="651" y="1751"/>
                  </a:lnTo>
                  <a:lnTo>
                    <a:pt x="633" y="1753"/>
                  </a:lnTo>
                  <a:lnTo>
                    <a:pt x="615" y="1755"/>
                  </a:lnTo>
                  <a:lnTo>
                    <a:pt x="598" y="1756"/>
                  </a:lnTo>
                  <a:lnTo>
                    <a:pt x="561" y="1755"/>
                  </a:lnTo>
                  <a:lnTo>
                    <a:pt x="484" y="1750"/>
                  </a:lnTo>
                  <a:lnTo>
                    <a:pt x="445" y="1749"/>
                  </a:lnTo>
                  <a:lnTo>
                    <a:pt x="426" y="1749"/>
                  </a:lnTo>
                  <a:lnTo>
                    <a:pt x="406" y="1751"/>
                  </a:lnTo>
                  <a:lnTo>
                    <a:pt x="406" y="1751"/>
                  </a:lnTo>
                  <a:lnTo>
                    <a:pt x="403" y="1748"/>
                  </a:lnTo>
                  <a:lnTo>
                    <a:pt x="399" y="1746"/>
                  </a:lnTo>
                  <a:lnTo>
                    <a:pt x="387" y="1743"/>
                  </a:lnTo>
                  <a:lnTo>
                    <a:pt x="363" y="1738"/>
                  </a:lnTo>
                  <a:lnTo>
                    <a:pt x="363" y="1738"/>
                  </a:lnTo>
                  <a:lnTo>
                    <a:pt x="359" y="1748"/>
                  </a:lnTo>
                  <a:lnTo>
                    <a:pt x="356" y="1759"/>
                  </a:lnTo>
                  <a:lnTo>
                    <a:pt x="354" y="1770"/>
                  </a:lnTo>
                  <a:lnTo>
                    <a:pt x="352" y="1780"/>
                  </a:lnTo>
                  <a:lnTo>
                    <a:pt x="352" y="1780"/>
                  </a:lnTo>
                  <a:lnTo>
                    <a:pt x="358" y="1786"/>
                  </a:lnTo>
                  <a:lnTo>
                    <a:pt x="366" y="1791"/>
                  </a:lnTo>
                  <a:lnTo>
                    <a:pt x="373" y="1795"/>
                  </a:lnTo>
                  <a:lnTo>
                    <a:pt x="382" y="1799"/>
                  </a:lnTo>
                  <a:lnTo>
                    <a:pt x="402" y="1806"/>
                  </a:lnTo>
                  <a:lnTo>
                    <a:pt x="425" y="1812"/>
                  </a:lnTo>
                  <a:lnTo>
                    <a:pt x="449" y="1818"/>
                  </a:lnTo>
                  <a:lnTo>
                    <a:pt x="475" y="1822"/>
                  </a:lnTo>
                  <a:lnTo>
                    <a:pt x="530" y="1829"/>
                  </a:lnTo>
                  <a:lnTo>
                    <a:pt x="530" y="1829"/>
                  </a:lnTo>
                  <a:lnTo>
                    <a:pt x="545" y="1832"/>
                  </a:lnTo>
                  <a:lnTo>
                    <a:pt x="559" y="1833"/>
                  </a:lnTo>
                  <a:lnTo>
                    <a:pt x="572" y="1833"/>
                  </a:lnTo>
                  <a:lnTo>
                    <a:pt x="585" y="1833"/>
                  </a:lnTo>
                  <a:lnTo>
                    <a:pt x="612" y="1829"/>
                  </a:lnTo>
                  <a:lnTo>
                    <a:pt x="642" y="1825"/>
                  </a:lnTo>
                  <a:lnTo>
                    <a:pt x="642" y="1825"/>
                  </a:lnTo>
                  <a:lnTo>
                    <a:pt x="669" y="1819"/>
                  </a:lnTo>
                  <a:lnTo>
                    <a:pt x="685" y="1816"/>
                  </a:lnTo>
                  <a:lnTo>
                    <a:pt x="702" y="1810"/>
                  </a:lnTo>
                  <a:lnTo>
                    <a:pt x="718" y="1805"/>
                  </a:lnTo>
                  <a:lnTo>
                    <a:pt x="732" y="1798"/>
                  </a:lnTo>
                  <a:lnTo>
                    <a:pt x="743" y="1792"/>
                  </a:lnTo>
                  <a:lnTo>
                    <a:pt x="746" y="1789"/>
                  </a:lnTo>
                  <a:lnTo>
                    <a:pt x="748" y="1786"/>
                  </a:lnTo>
                  <a:lnTo>
                    <a:pt x="748" y="1786"/>
                  </a:lnTo>
                  <a:lnTo>
                    <a:pt x="750" y="1781"/>
                  </a:lnTo>
                  <a:lnTo>
                    <a:pt x="751" y="1777"/>
                  </a:lnTo>
                  <a:lnTo>
                    <a:pt x="751" y="1767"/>
                  </a:lnTo>
                  <a:lnTo>
                    <a:pt x="750" y="1758"/>
                  </a:lnTo>
                  <a:lnTo>
                    <a:pt x="748" y="1748"/>
                  </a:lnTo>
                  <a:lnTo>
                    <a:pt x="741" y="1730"/>
                  </a:lnTo>
                  <a:lnTo>
                    <a:pt x="738" y="1721"/>
                  </a:lnTo>
                  <a:lnTo>
                    <a:pt x="736" y="1714"/>
                  </a:lnTo>
                  <a:lnTo>
                    <a:pt x="736" y="1714"/>
                  </a:lnTo>
                  <a:lnTo>
                    <a:pt x="729" y="1714"/>
                  </a:lnTo>
                  <a:lnTo>
                    <a:pt x="729" y="1714"/>
                  </a:lnTo>
                  <a:close/>
                  <a:moveTo>
                    <a:pt x="274" y="1773"/>
                  </a:moveTo>
                  <a:lnTo>
                    <a:pt x="274" y="1773"/>
                  </a:lnTo>
                  <a:lnTo>
                    <a:pt x="249" y="1784"/>
                  </a:lnTo>
                  <a:lnTo>
                    <a:pt x="228" y="1794"/>
                  </a:lnTo>
                  <a:lnTo>
                    <a:pt x="185" y="1818"/>
                  </a:lnTo>
                  <a:lnTo>
                    <a:pt x="185" y="1818"/>
                  </a:lnTo>
                  <a:lnTo>
                    <a:pt x="156" y="1835"/>
                  </a:lnTo>
                  <a:lnTo>
                    <a:pt x="131" y="1850"/>
                  </a:lnTo>
                  <a:lnTo>
                    <a:pt x="120" y="1858"/>
                  </a:lnTo>
                  <a:lnTo>
                    <a:pt x="109" y="1868"/>
                  </a:lnTo>
                  <a:lnTo>
                    <a:pt x="97" y="1879"/>
                  </a:lnTo>
                  <a:lnTo>
                    <a:pt x="84" y="1892"/>
                  </a:lnTo>
                  <a:lnTo>
                    <a:pt x="84" y="1892"/>
                  </a:lnTo>
                  <a:lnTo>
                    <a:pt x="71" y="1904"/>
                  </a:lnTo>
                  <a:lnTo>
                    <a:pt x="57" y="1920"/>
                  </a:lnTo>
                  <a:lnTo>
                    <a:pt x="52" y="1929"/>
                  </a:lnTo>
                  <a:lnTo>
                    <a:pt x="48" y="1938"/>
                  </a:lnTo>
                  <a:lnTo>
                    <a:pt x="46" y="1945"/>
                  </a:lnTo>
                  <a:lnTo>
                    <a:pt x="45" y="1949"/>
                  </a:lnTo>
                  <a:lnTo>
                    <a:pt x="45" y="1953"/>
                  </a:lnTo>
                  <a:lnTo>
                    <a:pt x="45" y="1953"/>
                  </a:lnTo>
                  <a:lnTo>
                    <a:pt x="47" y="1958"/>
                  </a:lnTo>
                  <a:lnTo>
                    <a:pt x="49" y="1963"/>
                  </a:lnTo>
                  <a:lnTo>
                    <a:pt x="52" y="1968"/>
                  </a:lnTo>
                  <a:lnTo>
                    <a:pt x="57" y="1973"/>
                  </a:lnTo>
                  <a:lnTo>
                    <a:pt x="68" y="1980"/>
                  </a:lnTo>
                  <a:lnTo>
                    <a:pt x="81" y="1988"/>
                  </a:lnTo>
                  <a:lnTo>
                    <a:pt x="96" y="1994"/>
                  </a:lnTo>
                  <a:lnTo>
                    <a:pt x="110" y="2001"/>
                  </a:lnTo>
                  <a:lnTo>
                    <a:pt x="133" y="2009"/>
                  </a:lnTo>
                  <a:lnTo>
                    <a:pt x="133" y="2009"/>
                  </a:lnTo>
                  <a:lnTo>
                    <a:pt x="163" y="2020"/>
                  </a:lnTo>
                  <a:lnTo>
                    <a:pt x="196" y="2031"/>
                  </a:lnTo>
                  <a:lnTo>
                    <a:pt x="227" y="2039"/>
                  </a:lnTo>
                  <a:lnTo>
                    <a:pt x="260" y="2048"/>
                  </a:lnTo>
                  <a:lnTo>
                    <a:pt x="293" y="2055"/>
                  </a:lnTo>
                  <a:lnTo>
                    <a:pt x="327" y="2062"/>
                  </a:lnTo>
                  <a:lnTo>
                    <a:pt x="362" y="2066"/>
                  </a:lnTo>
                  <a:lnTo>
                    <a:pt x="397" y="2070"/>
                  </a:lnTo>
                  <a:lnTo>
                    <a:pt x="397" y="2070"/>
                  </a:lnTo>
                  <a:lnTo>
                    <a:pt x="425" y="2073"/>
                  </a:lnTo>
                  <a:lnTo>
                    <a:pt x="449" y="2074"/>
                  </a:lnTo>
                  <a:lnTo>
                    <a:pt x="472" y="2073"/>
                  </a:lnTo>
                  <a:lnTo>
                    <a:pt x="494" y="2071"/>
                  </a:lnTo>
                  <a:lnTo>
                    <a:pt x="537" y="2067"/>
                  </a:lnTo>
                  <a:lnTo>
                    <a:pt x="562" y="2066"/>
                  </a:lnTo>
                  <a:lnTo>
                    <a:pt x="589" y="2066"/>
                  </a:lnTo>
                  <a:lnTo>
                    <a:pt x="589" y="2066"/>
                  </a:lnTo>
                  <a:lnTo>
                    <a:pt x="624" y="2065"/>
                  </a:lnTo>
                  <a:lnTo>
                    <a:pt x="657" y="2064"/>
                  </a:lnTo>
                  <a:lnTo>
                    <a:pt x="690" y="2061"/>
                  </a:lnTo>
                  <a:lnTo>
                    <a:pt x="723" y="2056"/>
                  </a:lnTo>
                  <a:lnTo>
                    <a:pt x="723" y="2056"/>
                  </a:lnTo>
                  <a:lnTo>
                    <a:pt x="784" y="2047"/>
                  </a:lnTo>
                  <a:lnTo>
                    <a:pt x="812" y="2041"/>
                  </a:lnTo>
                  <a:lnTo>
                    <a:pt x="839" y="2036"/>
                  </a:lnTo>
                  <a:lnTo>
                    <a:pt x="865" y="2030"/>
                  </a:lnTo>
                  <a:lnTo>
                    <a:pt x="890" y="2022"/>
                  </a:lnTo>
                  <a:lnTo>
                    <a:pt x="915" y="2014"/>
                  </a:lnTo>
                  <a:lnTo>
                    <a:pt x="940" y="2004"/>
                  </a:lnTo>
                  <a:lnTo>
                    <a:pt x="940" y="2004"/>
                  </a:lnTo>
                  <a:lnTo>
                    <a:pt x="969" y="1992"/>
                  </a:lnTo>
                  <a:lnTo>
                    <a:pt x="994" y="1978"/>
                  </a:lnTo>
                  <a:lnTo>
                    <a:pt x="1007" y="1971"/>
                  </a:lnTo>
                  <a:lnTo>
                    <a:pt x="1019" y="1963"/>
                  </a:lnTo>
                  <a:lnTo>
                    <a:pt x="1029" y="1955"/>
                  </a:lnTo>
                  <a:lnTo>
                    <a:pt x="1038" y="1945"/>
                  </a:lnTo>
                  <a:lnTo>
                    <a:pt x="1038" y="1945"/>
                  </a:lnTo>
                  <a:lnTo>
                    <a:pt x="1031" y="1931"/>
                  </a:lnTo>
                  <a:lnTo>
                    <a:pt x="1023" y="1918"/>
                  </a:lnTo>
                  <a:lnTo>
                    <a:pt x="1014" y="1907"/>
                  </a:lnTo>
                  <a:lnTo>
                    <a:pt x="1004" y="1895"/>
                  </a:lnTo>
                  <a:lnTo>
                    <a:pt x="993" y="1884"/>
                  </a:lnTo>
                  <a:lnTo>
                    <a:pt x="981" y="1873"/>
                  </a:lnTo>
                  <a:lnTo>
                    <a:pt x="958" y="1854"/>
                  </a:lnTo>
                  <a:lnTo>
                    <a:pt x="933" y="1837"/>
                  </a:lnTo>
                  <a:lnTo>
                    <a:pt x="909" y="1820"/>
                  </a:lnTo>
                  <a:lnTo>
                    <a:pt x="883" y="1802"/>
                  </a:lnTo>
                  <a:lnTo>
                    <a:pt x="859" y="1783"/>
                  </a:lnTo>
                  <a:lnTo>
                    <a:pt x="859" y="1783"/>
                  </a:lnTo>
                  <a:lnTo>
                    <a:pt x="849" y="1781"/>
                  </a:lnTo>
                  <a:lnTo>
                    <a:pt x="838" y="1779"/>
                  </a:lnTo>
                  <a:lnTo>
                    <a:pt x="820" y="1773"/>
                  </a:lnTo>
                  <a:lnTo>
                    <a:pt x="801" y="1767"/>
                  </a:lnTo>
                  <a:lnTo>
                    <a:pt x="791" y="1765"/>
                  </a:lnTo>
                  <a:lnTo>
                    <a:pt x="780" y="1763"/>
                  </a:lnTo>
                  <a:lnTo>
                    <a:pt x="780" y="1763"/>
                  </a:lnTo>
                  <a:lnTo>
                    <a:pt x="779" y="1770"/>
                  </a:lnTo>
                  <a:lnTo>
                    <a:pt x="779" y="1775"/>
                  </a:lnTo>
                  <a:lnTo>
                    <a:pt x="782" y="1791"/>
                  </a:lnTo>
                  <a:lnTo>
                    <a:pt x="782" y="1791"/>
                  </a:lnTo>
                  <a:lnTo>
                    <a:pt x="765" y="1802"/>
                  </a:lnTo>
                  <a:lnTo>
                    <a:pt x="747" y="1811"/>
                  </a:lnTo>
                  <a:lnTo>
                    <a:pt x="727" y="1821"/>
                  </a:lnTo>
                  <a:lnTo>
                    <a:pt x="706" y="1828"/>
                  </a:lnTo>
                  <a:lnTo>
                    <a:pt x="684" y="1836"/>
                  </a:lnTo>
                  <a:lnTo>
                    <a:pt x="661" y="1841"/>
                  </a:lnTo>
                  <a:lnTo>
                    <a:pt x="639" y="1847"/>
                  </a:lnTo>
                  <a:lnTo>
                    <a:pt x="615" y="1850"/>
                  </a:lnTo>
                  <a:lnTo>
                    <a:pt x="615" y="1850"/>
                  </a:lnTo>
                  <a:lnTo>
                    <a:pt x="598" y="1851"/>
                  </a:lnTo>
                  <a:lnTo>
                    <a:pt x="582" y="1851"/>
                  </a:lnTo>
                  <a:lnTo>
                    <a:pt x="566" y="1851"/>
                  </a:lnTo>
                  <a:lnTo>
                    <a:pt x="550" y="1849"/>
                  </a:lnTo>
                  <a:lnTo>
                    <a:pt x="519" y="1846"/>
                  </a:lnTo>
                  <a:lnTo>
                    <a:pt x="490" y="1842"/>
                  </a:lnTo>
                  <a:lnTo>
                    <a:pt x="490" y="1842"/>
                  </a:lnTo>
                  <a:lnTo>
                    <a:pt x="442" y="1838"/>
                  </a:lnTo>
                  <a:lnTo>
                    <a:pt x="420" y="1836"/>
                  </a:lnTo>
                  <a:lnTo>
                    <a:pt x="399" y="1833"/>
                  </a:lnTo>
                  <a:lnTo>
                    <a:pt x="379" y="1827"/>
                  </a:lnTo>
                  <a:lnTo>
                    <a:pt x="360" y="1821"/>
                  </a:lnTo>
                  <a:lnTo>
                    <a:pt x="352" y="1817"/>
                  </a:lnTo>
                  <a:lnTo>
                    <a:pt x="343" y="1812"/>
                  </a:lnTo>
                  <a:lnTo>
                    <a:pt x="336" y="1807"/>
                  </a:lnTo>
                  <a:lnTo>
                    <a:pt x="327" y="1801"/>
                  </a:lnTo>
                  <a:lnTo>
                    <a:pt x="327" y="1801"/>
                  </a:lnTo>
                  <a:lnTo>
                    <a:pt x="327" y="1796"/>
                  </a:lnTo>
                  <a:lnTo>
                    <a:pt x="328" y="1792"/>
                  </a:lnTo>
                  <a:lnTo>
                    <a:pt x="333" y="1778"/>
                  </a:lnTo>
                  <a:lnTo>
                    <a:pt x="334" y="1772"/>
                  </a:lnTo>
                  <a:lnTo>
                    <a:pt x="334" y="1764"/>
                  </a:lnTo>
                  <a:lnTo>
                    <a:pt x="332" y="1758"/>
                  </a:lnTo>
                  <a:lnTo>
                    <a:pt x="330" y="1756"/>
                  </a:lnTo>
                  <a:lnTo>
                    <a:pt x="327" y="1753"/>
                  </a:lnTo>
                  <a:lnTo>
                    <a:pt x="327" y="1753"/>
                  </a:lnTo>
                  <a:lnTo>
                    <a:pt x="318" y="1758"/>
                  </a:lnTo>
                  <a:lnTo>
                    <a:pt x="304" y="1762"/>
                  </a:lnTo>
                  <a:lnTo>
                    <a:pt x="289" y="1767"/>
                  </a:lnTo>
                  <a:lnTo>
                    <a:pt x="274" y="1773"/>
                  </a:lnTo>
                  <a:lnTo>
                    <a:pt x="274" y="17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170"/>
            <p:cNvSpPr>
              <a:spLocks/>
            </p:cNvSpPr>
            <p:nvPr/>
          </p:nvSpPr>
          <p:spPr bwMode="auto">
            <a:xfrm>
              <a:off x="2470151" y="2649538"/>
              <a:ext cx="23813" cy="2540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40" y="7"/>
                </a:cxn>
                <a:cxn ang="0">
                  <a:pos x="43" y="14"/>
                </a:cxn>
                <a:cxn ang="0">
                  <a:pos x="45" y="19"/>
                </a:cxn>
                <a:cxn ang="0">
                  <a:pos x="45" y="25"/>
                </a:cxn>
                <a:cxn ang="0">
                  <a:pos x="43" y="31"/>
                </a:cxn>
                <a:cxn ang="0">
                  <a:pos x="41" y="35"/>
                </a:cxn>
                <a:cxn ang="0">
                  <a:pos x="38" y="39"/>
                </a:cxn>
                <a:cxn ang="0">
                  <a:pos x="33" y="43"/>
                </a:cxn>
                <a:cxn ang="0">
                  <a:pos x="28" y="46"/>
                </a:cxn>
                <a:cxn ang="0">
                  <a:pos x="23" y="48"/>
                </a:cxn>
                <a:cxn ang="0">
                  <a:pos x="18" y="48"/>
                </a:cxn>
                <a:cxn ang="0">
                  <a:pos x="13" y="47"/>
                </a:cxn>
                <a:cxn ang="0">
                  <a:pos x="9" y="46"/>
                </a:cxn>
                <a:cxn ang="0">
                  <a:pos x="6" y="42"/>
                </a:cxn>
                <a:cxn ang="0">
                  <a:pos x="2" y="37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0"/>
                </a:cxn>
                <a:cxn ang="0">
                  <a:pos x="10" y="6"/>
                </a:cxn>
                <a:cxn ang="0">
                  <a:pos x="16" y="3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5" h="48">
                  <a:moveTo>
                    <a:pt x="34" y="1"/>
                  </a:moveTo>
                  <a:lnTo>
                    <a:pt x="34" y="1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38" y="39"/>
                  </a:lnTo>
                  <a:lnTo>
                    <a:pt x="33" y="43"/>
                  </a:lnTo>
                  <a:lnTo>
                    <a:pt x="28" y="46"/>
                  </a:lnTo>
                  <a:lnTo>
                    <a:pt x="23" y="48"/>
                  </a:lnTo>
                  <a:lnTo>
                    <a:pt x="18" y="48"/>
                  </a:lnTo>
                  <a:lnTo>
                    <a:pt x="13" y="47"/>
                  </a:lnTo>
                  <a:lnTo>
                    <a:pt x="9" y="46"/>
                  </a:lnTo>
                  <a:lnTo>
                    <a:pt x="6" y="42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410629" y="3318255"/>
            <a:ext cx="1619275" cy="1460511"/>
            <a:chOff x="6072188" y="1752600"/>
            <a:chExt cx="982663" cy="842963"/>
          </a:xfrm>
        </p:grpSpPr>
        <p:sp>
          <p:nvSpPr>
            <p:cNvPr id="50" name="Freeform 124"/>
            <p:cNvSpPr>
              <a:spLocks noEditPoints="1"/>
            </p:cNvSpPr>
            <p:nvPr/>
          </p:nvSpPr>
          <p:spPr bwMode="auto">
            <a:xfrm>
              <a:off x="6553201" y="2081213"/>
              <a:ext cx="398463" cy="185738"/>
            </a:xfrm>
            <a:custGeom>
              <a:avLst/>
              <a:gdLst/>
              <a:ahLst/>
              <a:cxnLst>
                <a:cxn ang="0">
                  <a:pos x="733" y="155"/>
                </a:cxn>
                <a:cxn ang="0">
                  <a:pos x="635" y="216"/>
                </a:cxn>
                <a:cxn ang="0">
                  <a:pos x="475" y="305"/>
                </a:cxn>
                <a:cxn ang="0">
                  <a:pos x="398" y="351"/>
                </a:cxn>
                <a:cxn ang="0">
                  <a:pos x="349" y="338"/>
                </a:cxn>
                <a:cxn ang="0">
                  <a:pos x="185" y="273"/>
                </a:cxn>
                <a:cxn ang="0">
                  <a:pos x="73" y="218"/>
                </a:cxn>
                <a:cxn ang="0">
                  <a:pos x="3" y="177"/>
                </a:cxn>
                <a:cxn ang="0">
                  <a:pos x="20" y="142"/>
                </a:cxn>
                <a:cxn ang="0">
                  <a:pos x="221" y="49"/>
                </a:cxn>
                <a:cxn ang="0">
                  <a:pos x="364" y="1"/>
                </a:cxn>
                <a:cxn ang="0">
                  <a:pos x="400" y="5"/>
                </a:cxn>
                <a:cxn ang="0">
                  <a:pos x="419" y="4"/>
                </a:cxn>
                <a:cxn ang="0">
                  <a:pos x="479" y="33"/>
                </a:cxn>
                <a:cxn ang="0">
                  <a:pos x="651" y="81"/>
                </a:cxn>
                <a:cxn ang="0">
                  <a:pos x="750" y="129"/>
                </a:cxn>
                <a:cxn ang="0">
                  <a:pos x="440" y="308"/>
                </a:cxn>
                <a:cxn ang="0">
                  <a:pos x="634" y="200"/>
                </a:cxn>
                <a:cxn ang="0">
                  <a:pos x="726" y="138"/>
                </a:cxn>
                <a:cxn ang="0">
                  <a:pos x="675" y="149"/>
                </a:cxn>
                <a:cxn ang="0">
                  <a:pos x="363" y="327"/>
                </a:cxn>
                <a:cxn ang="0">
                  <a:pos x="422" y="321"/>
                </a:cxn>
                <a:cxn ang="0">
                  <a:pos x="581" y="95"/>
                </a:cxn>
                <a:cxn ang="0">
                  <a:pos x="471" y="165"/>
                </a:cxn>
                <a:cxn ang="0">
                  <a:pos x="349" y="235"/>
                </a:cxn>
                <a:cxn ang="0">
                  <a:pos x="281" y="274"/>
                </a:cxn>
                <a:cxn ang="0">
                  <a:pos x="272" y="286"/>
                </a:cxn>
                <a:cxn ang="0">
                  <a:pos x="301" y="297"/>
                </a:cxn>
                <a:cxn ang="0">
                  <a:pos x="347" y="319"/>
                </a:cxn>
                <a:cxn ang="0">
                  <a:pos x="406" y="282"/>
                </a:cxn>
                <a:cxn ang="0">
                  <a:pos x="612" y="166"/>
                </a:cxn>
                <a:cxn ang="0">
                  <a:pos x="701" y="114"/>
                </a:cxn>
                <a:cxn ang="0">
                  <a:pos x="613" y="87"/>
                </a:cxn>
                <a:cxn ang="0">
                  <a:pos x="440" y="96"/>
                </a:cxn>
                <a:cxn ang="0">
                  <a:pos x="304" y="162"/>
                </a:cxn>
                <a:cxn ang="0">
                  <a:pos x="186" y="255"/>
                </a:cxn>
                <a:cxn ang="0">
                  <a:pos x="251" y="274"/>
                </a:cxn>
                <a:cxn ang="0">
                  <a:pos x="500" y="131"/>
                </a:cxn>
                <a:cxn ang="0">
                  <a:pos x="503" y="58"/>
                </a:cxn>
                <a:cxn ang="0">
                  <a:pos x="292" y="79"/>
                </a:cxn>
                <a:cxn ang="0">
                  <a:pos x="190" y="123"/>
                </a:cxn>
                <a:cxn ang="0">
                  <a:pos x="72" y="198"/>
                </a:cxn>
                <a:cxn ang="0">
                  <a:pos x="146" y="235"/>
                </a:cxn>
                <a:cxn ang="0">
                  <a:pos x="349" y="126"/>
                </a:cxn>
                <a:cxn ang="0">
                  <a:pos x="468" y="65"/>
                </a:cxn>
                <a:cxn ang="0">
                  <a:pos x="462" y="45"/>
                </a:cxn>
                <a:cxn ang="0">
                  <a:pos x="293" y="41"/>
                </a:cxn>
                <a:cxn ang="0">
                  <a:pos x="255" y="52"/>
                </a:cxn>
                <a:cxn ang="0">
                  <a:pos x="153" y="92"/>
                </a:cxn>
                <a:cxn ang="0">
                  <a:pos x="96" y="122"/>
                </a:cxn>
                <a:cxn ang="0">
                  <a:pos x="34" y="152"/>
                </a:cxn>
                <a:cxn ang="0">
                  <a:pos x="36" y="178"/>
                </a:cxn>
                <a:cxn ang="0">
                  <a:pos x="225" y="89"/>
                </a:cxn>
                <a:cxn ang="0">
                  <a:pos x="383" y="18"/>
                </a:cxn>
                <a:cxn ang="0">
                  <a:pos x="307" y="38"/>
                </a:cxn>
              </a:cxnLst>
              <a:rect l="0" t="0" r="r" b="b"/>
              <a:pathLst>
                <a:path w="751" h="353">
                  <a:moveTo>
                    <a:pt x="749" y="152"/>
                  </a:moveTo>
                  <a:lnTo>
                    <a:pt x="749" y="152"/>
                  </a:lnTo>
                  <a:lnTo>
                    <a:pt x="744" y="154"/>
                  </a:lnTo>
                  <a:lnTo>
                    <a:pt x="741" y="156"/>
                  </a:lnTo>
                  <a:lnTo>
                    <a:pt x="737" y="156"/>
                  </a:lnTo>
                  <a:lnTo>
                    <a:pt x="733" y="155"/>
                  </a:lnTo>
                  <a:lnTo>
                    <a:pt x="733" y="155"/>
                  </a:lnTo>
                  <a:lnTo>
                    <a:pt x="723" y="165"/>
                  </a:lnTo>
                  <a:lnTo>
                    <a:pt x="712" y="172"/>
                  </a:lnTo>
                  <a:lnTo>
                    <a:pt x="699" y="180"/>
                  </a:lnTo>
                  <a:lnTo>
                    <a:pt x="687" y="187"/>
                  </a:lnTo>
                  <a:lnTo>
                    <a:pt x="661" y="201"/>
                  </a:lnTo>
                  <a:lnTo>
                    <a:pt x="635" y="216"/>
                  </a:lnTo>
                  <a:lnTo>
                    <a:pt x="635" y="216"/>
                  </a:lnTo>
                  <a:lnTo>
                    <a:pt x="615" y="227"/>
                  </a:lnTo>
                  <a:lnTo>
                    <a:pt x="596" y="237"/>
                  </a:lnTo>
                  <a:lnTo>
                    <a:pt x="555" y="259"/>
                  </a:lnTo>
                  <a:lnTo>
                    <a:pt x="515" y="280"/>
                  </a:lnTo>
                  <a:lnTo>
                    <a:pt x="494" y="292"/>
                  </a:lnTo>
                  <a:lnTo>
                    <a:pt x="475" y="305"/>
                  </a:lnTo>
                  <a:lnTo>
                    <a:pt x="475" y="305"/>
                  </a:lnTo>
                  <a:lnTo>
                    <a:pt x="458" y="317"/>
                  </a:lnTo>
                  <a:lnTo>
                    <a:pt x="438" y="329"/>
                  </a:lnTo>
                  <a:lnTo>
                    <a:pt x="438" y="329"/>
                  </a:lnTo>
                  <a:lnTo>
                    <a:pt x="424" y="338"/>
                  </a:lnTo>
                  <a:lnTo>
                    <a:pt x="411" y="346"/>
                  </a:lnTo>
                  <a:lnTo>
                    <a:pt x="405" y="349"/>
                  </a:lnTo>
                  <a:lnTo>
                    <a:pt x="398" y="351"/>
                  </a:lnTo>
                  <a:lnTo>
                    <a:pt x="393" y="353"/>
                  </a:lnTo>
                  <a:lnTo>
                    <a:pt x="388" y="353"/>
                  </a:lnTo>
                  <a:lnTo>
                    <a:pt x="388" y="353"/>
                  </a:lnTo>
                  <a:lnTo>
                    <a:pt x="378" y="351"/>
                  </a:lnTo>
                  <a:lnTo>
                    <a:pt x="368" y="347"/>
                  </a:lnTo>
                  <a:lnTo>
                    <a:pt x="358" y="343"/>
                  </a:lnTo>
                  <a:lnTo>
                    <a:pt x="349" y="338"/>
                  </a:lnTo>
                  <a:lnTo>
                    <a:pt x="330" y="328"/>
                  </a:lnTo>
                  <a:lnTo>
                    <a:pt x="320" y="323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260" y="301"/>
                  </a:lnTo>
                  <a:lnTo>
                    <a:pt x="210" y="282"/>
                  </a:lnTo>
                  <a:lnTo>
                    <a:pt x="185" y="273"/>
                  </a:lnTo>
                  <a:lnTo>
                    <a:pt x="160" y="261"/>
                  </a:lnTo>
                  <a:lnTo>
                    <a:pt x="138" y="249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04" y="231"/>
                  </a:lnTo>
                  <a:lnTo>
                    <a:pt x="93" y="228"/>
                  </a:lnTo>
                  <a:lnTo>
                    <a:pt x="73" y="218"/>
                  </a:lnTo>
                  <a:lnTo>
                    <a:pt x="54" y="207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20" y="189"/>
                  </a:lnTo>
                  <a:lnTo>
                    <a:pt x="14" y="186"/>
                  </a:lnTo>
                  <a:lnTo>
                    <a:pt x="8" y="182"/>
                  </a:lnTo>
                  <a:lnTo>
                    <a:pt x="3" y="177"/>
                  </a:lnTo>
                  <a:lnTo>
                    <a:pt x="1" y="173"/>
                  </a:lnTo>
                  <a:lnTo>
                    <a:pt x="0" y="167"/>
                  </a:lnTo>
                  <a:lnTo>
                    <a:pt x="2" y="160"/>
                  </a:lnTo>
                  <a:lnTo>
                    <a:pt x="2" y="160"/>
                  </a:lnTo>
                  <a:lnTo>
                    <a:pt x="6" y="154"/>
                  </a:lnTo>
                  <a:lnTo>
                    <a:pt x="13" y="147"/>
                  </a:lnTo>
                  <a:lnTo>
                    <a:pt x="20" y="142"/>
                  </a:lnTo>
                  <a:lnTo>
                    <a:pt x="29" y="136"/>
                  </a:lnTo>
                  <a:lnTo>
                    <a:pt x="47" y="126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124" y="90"/>
                  </a:lnTo>
                  <a:lnTo>
                    <a:pt x="188" y="62"/>
                  </a:lnTo>
                  <a:lnTo>
                    <a:pt x="221" y="49"/>
                  </a:lnTo>
                  <a:lnTo>
                    <a:pt x="255" y="36"/>
                  </a:lnTo>
                  <a:lnTo>
                    <a:pt x="289" y="24"/>
                  </a:lnTo>
                  <a:lnTo>
                    <a:pt x="322" y="13"/>
                  </a:lnTo>
                  <a:lnTo>
                    <a:pt x="322" y="13"/>
                  </a:lnTo>
                  <a:lnTo>
                    <a:pt x="340" y="7"/>
                  </a:lnTo>
                  <a:lnTo>
                    <a:pt x="356" y="3"/>
                  </a:lnTo>
                  <a:lnTo>
                    <a:pt x="364" y="1"/>
                  </a:lnTo>
                  <a:lnTo>
                    <a:pt x="371" y="0"/>
                  </a:lnTo>
                  <a:lnTo>
                    <a:pt x="380" y="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94" y="2"/>
                  </a:lnTo>
                  <a:lnTo>
                    <a:pt x="397" y="3"/>
                  </a:lnTo>
                  <a:lnTo>
                    <a:pt x="400" y="5"/>
                  </a:lnTo>
                  <a:lnTo>
                    <a:pt x="403" y="6"/>
                  </a:lnTo>
                  <a:lnTo>
                    <a:pt x="403" y="6"/>
                  </a:lnTo>
                  <a:lnTo>
                    <a:pt x="409" y="6"/>
                  </a:lnTo>
                  <a:lnTo>
                    <a:pt x="413" y="5"/>
                  </a:lnTo>
                  <a:lnTo>
                    <a:pt x="417" y="4"/>
                  </a:lnTo>
                  <a:lnTo>
                    <a:pt x="419" y="4"/>
                  </a:lnTo>
                  <a:lnTo>
                    <a:pt x="419" y="4"/>
                  </a:lnTo>
                  <a:lnTo>
                    <a:pt x="422" y="5"/>
                  </a:lnTo>
                  <a:lnTo>
                    <a:pt x="422" y="6"/>
                  </a:lnTo>
                  <a:lnTo>
                    <a:pt x="422" y="6"/>
                  </a:lnTo>
                  <a:lnTo>
                    <a:pt x="436" y="14"/>
                  </a:lnTo>
                  <a:lnTo>
                    <a:pt x="449" y="21"/>
                  </a:lnTo>
                  <a:lnTo>
                    <a:pt x="464" y="28"/>
                  </a:lnTo>
                  <a:lnTo>
                    <a:pt x="479" y="33"/>
                  </a:lnTo>
                  <a:lnTo>
                    <a:pt x="509" y="43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70" y="61"/>
                  </a:lnTo>
                  <a:lnTo>
                    <a:pt x="599" y="68"/>
                  </a:lnTo>
                  <a:lnTo>
                    <a:pt x="599" y="68"/>
                  </a:lnTo>
                  <a:lnTo>
                    <a:pt x="651" y="81"/>
                  </a:lnTo>
                  <a:lnTo>
                    <a:pt x="697" y="95"/>
                  </a:lnTo>
                  <a:lnTo>
                    <a:pt x="697" y="95"/>
                  </a:lnTo>
                  <a:lnTo>
                    <a:pt x="721" y="102"/>
                  </a:lnTo>
                  <a:lnTo>
                    <a:pt x="742" y="111"/>
                  </a:lnTo>
                  <a:lnTo>
                    <a:pt x="742" y="111"/>
                  </a:lnTo>
                  <a:lnTo>
                    <a:pt x="746" y="120"/>
                  </a:lnTo>
                  <a:lnTo>
                    <a:pt x="750" y="129"/>
                  </a:lnTo>
                  <a:lnTo>
                    <a:pt x="751" y="135"/>
                  </a:lnTo>
                  <a:lnTo>
                    <a:pt x="751" y="140"/>
                  </a:lnTo>
                  <a:lnTo>
                    <a:pt x="751" y="145"/>
                  </a:lnTo>
                  <a:lnTo>
                    <a:pt x="749" y="152"/>
                  </a:lnTo>
                  <a:lnTo>
                    <a:pt x="749" y="152"/>
                  </a:lnTo>
                  <a:close/>
                  <a:moveTo>
                    <a:pt x="440" y="308"/>
                  </a:moveTo>
                  <a:lnTo>
                    <a:pt x="440" y="308"/>
                  </a:lnTo>
                  <a:lnTo>
                    <a:pt x="459" y="295"/>
                  </a:lnTo>
                  <a:lnTo>
                    <a:pt x="479" y="283"/>
                  </a:lnTo>
                  <a:lnTo>
                    <a:pt x="521" y="261"/>
                  </a:lnTo>
                  <a:lnTo>
                    <a:pt x="563" y="238"/>
                  </a:lnTo>
                  <a:lnTo>
                    <a:pt x="605" y="216"/>
                  </a:lnTo>
                  <a:lnTo>
                    <a:pt x="605" y="216"/>
                  </a:lnTo>
                  <a:lnTo>
                    <a:pt x="634" y="200"/>
                  </a:lnTo>
                  <a:lnTo>
                    <a:pt x="668" y="181"/>
                  </a:lnTo>
                  <a:lnTo>
                    <a:pt x="685" y="171"/>
                  </a:lnTo>
                  <a:lnTo>
                    <a:pt x="700" y="160"/>
                  </a:lnTo>
                  <a:lnTo>
                    <a:pt x="714" y="151"/>
                  </a:lnTo>
                  <a:lnTo>
                    <a:pt x="724" y="141"/>
                  </a:lnTo>
                  <a:lnTo>
                    <a:pt x="724" y="141"/>
                  </a:lnTo>
                  <a:lnTo>
                    <a:pt x="726" y="138"/>
                  </a:lnTo>
                  <a:lnTo>
                    <a:pt x="728" y="131"/>
                  </a:lnTo>
                  <a:lnTo>
                    <a:pt x="728" y="128"/>
                  </a:lnTo>
                  <a:lnTo>
                    <a:pt x="726" y="126"/>
                  </a:lnTo>
                  <a:lnTo>
                    <a:pt x="724" y="123"/>
                  </a:lnTo>
                  <a:lnTo>
                    <a:pt x="718" y="122"/>
                  </a:lnTo>
                  <a:lnTo>
                    <a:pt x="718" y="122"/>
                  </a:lnTo>
                  <a:lnTo>
                    <a:pt x="675" y="149"/>
                  </a:lnTo>
                  <a:lnTo>
                    <a:pt x="630" y="173"/>
                  </a:lnTo>
                  <a:lnTo>
                    <a:pt x="539" y="223"/>
                  </a:lnTo>
                  <a:lnTo>
                    <a:pt x="494" y="248"/>
                  </a:lnTo>
                  <a:lnTo>
                    <a:pt x="449" y="274"/>
                  </a:lnTo>
                  <a:lnTo>
                    <a:pt x="406" y="301"/>
                  </a:lnTo>
                  <a:lnTo>
                    <a:pt x="363" y="327"/>
                  </a:lnTo>
                  <a:lnTo>
                    <a:pt x="363" y="327"/>
                  </a:lnTo>
                  <a:lnTo>
                    <a:pt x="368" y="331"/>
                  </a:lnTo>
                  <a:lnTo>
                    <a:pt x="373" y="332"/>
                  </a:lnTo>
                  <a:lnTo>
                    <a:pt x="383" y="334"/>
                  </a:lnTo>
                  <a:lnTo>
                    <a:pt x="393" y="333"/>
                  </a:lnTo>
                  <a:lnTo>
                    <a:pt x="403" y="331"/>
                  </a:lnTo>
                  <a:lnTo>
                    <a:pt x="413" y="326"/>
                  </a:lnTo>
                  <a:lnTo>
                    <a:pt x="422" y="321"/>
                  </a:lnTo>
                  <a:lnTo>
                    <a:pt x="431" y="314"/>
                  </a:lnTo>
                  <a:lnTo>
                    <a:pt x="440" y="308"/>
                  </a:lnTo>
                  <a:lnTo>
                    <a:pt x="440" y="308"/>
                  </a:lnTo>
                  <a:close/>
                  <a:moveTo>
                    <a:pt x="602" y="87"/>
                  </a:moveTo>
                  <a:lnTo>
                    <a:pt x="602" y="87"/>
                  </a:lnTo>
                  <a:lnTo>
                    <a:pt x="592" y="90"/>
                  </a:lnTo>
                  <a:lnTo>
                    <a:pt x="581" y="95"/>
                  </a:lnTo>
                  <a:lnTo>
                    <a:pt x="570" y="101"/>
                  </a:lnTo>
                  <a:lnTo>
                    <a:pt x="561" y="109"/>
                  </a:lnTo>
                  <a:lnTo>
                    <a:pt x="540" y="125"/>
                  </a:lnTo>
                  <a:lnTo>
                    <a:pt x="531" y="131"/>
                  </a:lnTo>
                  <a:lnTo>
                    <a:pt x="521" y="138"/>
                  </a:lnTo>
                  <a:lnTo>
                    <a:pt x="521" y="138"/>
                  </a:lnTo>
                  <a:lnTo>
                    <a:pt x="471" y="165"/>
                  </a:lnTo>
                  <a:lnTo>
                    <a:pt x="419" y="190"/>
                  </a:lnTo>
                  <a:lnTo>
                    <a:pt x="419" y="190"/>
                  </a:lnTo>
                  <a:lnTo>
                    <a:pt x="401" y="201"/>
                  </a:lnTo>
                  <a:lnTo>
                    <a:pt x="384" y="213"/>
                  </a:lnTo>
                  <a:lnTo>
                    <a:pt x="367" y="225"/>
                  </a:lnTo>
                  <a:lnTo>
                    <a:pt x="349" y="235"/>
                  </a:lnTo>
                  <a:lnTo>
                    <a:pt x="349" y="235"/>
                  </a:lnTo>
                  <a:lnTo>
                    <a:pt x="332" y="244"/>
                  </a:lnTo>
                  <a:lnTo>
                    <a:pt x="316" y="252"/>
                  </a:lnTo>
                  <a:lnTo>
                    <a:pt x="301" y="261"/>
                  </a:lnTo>
                  <a:lnTo>
                    <a:pt x="293" y="266"/>
                  </a:lnTo>
                  <a:lnTo>
                    <a:pt x="287" y="273"/>
                  </a:lnTo>
                  <a:lnTo>
                    <a:pt x="287" y="273"/>
                  </a:lnTo>
                  <a:lnTo>
                    <a:pt x="281" y="274"/>
                  </a:lnTo>
                  <a:lnTo>
                    <a:pt x="276" y="275"/>
                  </a:lnTo>
                  <a:lnTo>
                    <a:pt x="274" y="276"/>
                  </a:lnTo>
                  <a:lnTo>
                    <a:pt x="272" y="277"/>
                  </a:lnTo>
                  <a:lnTo>
                    <a:pt x="271" y="279"/>
                  </a:lnTo>
                  <a:lnTo>
                    <a:pt x="271" y="281"/>
                  </a:lnTo>
                  <a:lnTo>
                    <a:pt x="271" y="281"/>
                  </a:lnTo>
                  <a:lnTo>
                    <a:pt x="272" y="286"/>
                  </a:lnTo>
                  <a:lnTo>
                    <a:pt x="274" y="288"/>
                  </a:lnTo>
                  <a:lnTo>
                    <a:pt x="276" y="290"/>
                  </a:lnTo>
                  <a:lnTo>
                    <a:pt x="279" y="291"/>
                  </a:lnTo>
                  <a:lnTo>
                    <a:pt x="287" y="292"/>
                  </a:lnTo>
                  <a:lnTo>
                    <a:pt x="294" y="294"/>
                  </a:lnTo>
                  <a:lnTo>
                    <a:pt x="294" y="294"/>
                  </a:lnTo>
                  <a:lnTo>
                    <a:pt x="301" y="297"/>
                  </a:lnTo>
                  <a:lnTo>
                    <a:pt x="307" y="301"/>
                  </a:lnTo>
                  <a:lnTo>
                    <a:pt x="320" y="309"/>
                  </a:lnTo>
                  <a:lnTo>
                    <a:pt x="327" y="313"/>
                  </a:lnTo>
                  <a:lnTo>
                    <a:pt x="334" y="317"/>
                  </a:lnTo>
                  <a:lnTo>
                    <a:pt x="340" y="319"/>
                  </a:lnTo>
                  <a:lnTo>
                    <a:pt x="347" y="319"/>
                  </a:lnTo>
                  <a:lnTo>
                    <a:pt x="347" y="319"/>
                  </a:lnTo>
                  <a:lnTo>
                    <a:pt x="351" y="318"/>
                  </a:lnTo>
                  <a:lnTo>
                    <a:pt x="355" y="316"/>
                  </a:lnTo>
                  <a:lnTo>
                    <a:pt x="364" y="309"/>
                  </a:lnTo>
                  <a:lnTo>
                    <a:pt x="373" y="302"/>
                  </a:lnTo>
                  <a:lnTo>
                    <a:pt x="383" y="295"/>
                  </a:lnTo>
                  <a:lnTo>
                    <a:pt x="383" y="295"/>
                  </a:lnTo>
                  <a:lnTo>
                    <a:pt x="406" y="282"/>
                  </a:lnTo>
                  <a:lnTo>
                    <a:pt x="430" y="270"/>
                  </a:lnTo>
                  <a:lnTo>
                    <a:pt x="483" y="241"/>
                  </a:lnTo>
                  <a:lnTo>
                    <a:pt x="483" y="241"/>
                  </a:lnTo>
                  <a:lnTo>
                    <a:pt x="533" y="211"/>
                  </a:lnTo>
                  <a:lnTo>
                    <a:pt x="581" y="182"/>
                  </a:lnTo>
                  <a:lnTo>
                    <a:pt x="581" y="182"/>
                  </a:lnTo>
                  <a:lnTo>
                    <a:pt x="612" y="166"/>
                  </a:lnTo>
                  <a:lnTo>
                    <a:pt x="643" y="150"/>
                  </a:lnTo>
                  <a:lnTo>
                    <a:pt x="673" y="134"/>
                  </a:lnTo>
                  <a:lnTo>
                    <a:pt x="686" y="125"/>
                  </a:lnTo>
                  <a:lnTo>
                    <a:pt x="699" y="116"/>
                  </a:lnTo>
                  <a:lnTo>
                    <a:pt x="699" y="116"/>
                  </a:lnTo>
                  <a:lnTo>
                    <a:pt x="700" y="115"/>
                  </a:lnTo>
                  <a:lnTo>
                    <a:pt x="701" y="114"/>
                  </a:lnTo>
                  <a:lnTo>
                    <a:pt x="701" y="114"/>
                  </a:lnTo>
                  <a:lnTo>
                    <a:pt x="689" y="112"/>
                  </a:lnTo>
                  <a:lnTo>
                    <a:pt x="676" y="108"/>
                  </a:lnTo>
                  <a:lnTo>
                    <a:pt x="651" y="98"/>
                  </a:lnTo>
                  <a:lnTo>
                    <a:pt x="638" y="93"/>
                  </a:lnTo>
                  <a:lnTo>
                    <a:pt x="625" y="90"/>
                  </a:lnTo>
                  <a:lnTo>
                    <a:pt x="613" y="87"/>
                  </a:lnTo>
                  <a:lnTo>
                    <a:pt x="602" y="87"/>
                  </a:lnTo>
                  <a:lnTo>
                    <a:pt x="602" y="87"/>
                  </a:lnTo>
                  <a:close/>
                  <a:moveTo>
                    <a:pt x="503" y="58"/>
                  </a:moveTo>
                  <a:lnTo>
                    <a:pt x="503" y="58"/>
                  </a:lnTo>
                  <a:lnTo>
                    <a:pt x="483" y="71"/>
                  </a:lnTo>
                  <a:lnTo>
                    <a:pt x="461" y="84"/>
                  </a:lnTo>
                  <a:lnTo>
                    <a:pt x="440" y="96"/>
                  </a:lnTo>
                  <a:lnTo>
                    <a:pt x="417" y="109"/>
                  </a:lnTo>
                  <a:lnTo>
                    <a:pt x="395" y="120"/>
                  </a:lnTo>
                  <a:lnTo>
                    <a:pt x="371" y="130"/>
                  </a:lnTo>
                  <a:lnTo>
                    <a:pt x="347" y="141"/>
                  </a:lnTo>
                  <a:lnTo>
                    <a:pt x="322" y="150"/>
                  </a:lnTo>
                  <a:lnTo>
                    <a:pt x="322" y="150"/>
                  </a:lnTo>
                  <a:lnTo>
                    <a:pt x="304" y="162"/>
                  </a:lnTo>
                  <a:lnTo>
                    <a:pt x="284" y="174"/>
                  </a:lnTo>
                  <a:lnTo>
                    <a:pt x="244" y="198"/>
                  </a:lnTo>
                  <a:lnTo>
                    <a:pt x="203" y="220"/>
                  </a:lnTo>
                  <a:lnTo>
                    <a:pt x="183" y="232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86" y="255"/>
                  </a:lnTo>
                  <a:lnTo>
                    <a:pt x="207" y="265"/>
                  </a:lnTo>
                  <a:lnTo>
                    <a:pt x="231" y="275"/>
                  </a:lnTo>
                  <a:lnTo>
                    <a:pt x="255" y="283"/>
                  </a:lnTo>
                  <a:lnTo>
                    <a:pt x="255" y="283"/>
                  </a:lnTo>
                  <a:lnTo>
                    <a:pt x="254" y="279"/>
                  </a:lnTo>
                  <a:lnTo>
                    <a:pt x="252" y="277"/>
                  </a:lnTo>
                  <a:lnTo>
                    <a:pt x="251" y="274"/>
                  </a:lnTo>
                  <a:lnTo>
                    <a:pt x="252" y="271"/>
                  </a:lnTo>
                  <a:lnTo>
                    <a:pt x="252" y="271"/>
                  </a:lnTo>
                  <a:lnTo>
                    <a:pt x="294" y="247"/>
                  </a:lnTo>
                  <a:lnTo>
                    <a:pt x="335" y="225"/>
                  </a:lnTo>
                  <a:lnTo>
                    <a:pt x="418" y="178"/>
                  </a:lnTo>
                  <a:lnTo>
                    <a:pt x="460" y="156"/>
                  </a:lnTo>
                  <a:lnTo>
                    <a:pt x="500" y="131"/>
                  </a:lnTo>
                  <a:lnTo>
                    <a:pt x="539" y="107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60" y="77"/>
                  </a:lnTo>
                  <a:lnTo>
                    <a:pt x="540" y="70"/>
                  </a:lnTo>
                  <a:lnTo>
                    <a:pt x="503" y="58"/>
                  </a:lnTo>
                  <a:lnTo>
                    <a:pt x="503" y="58"/>
                  </a:lnTo>
                  <a:close/>
                  <a:moveTo>
                    <a:pt x="408" y="28"/>
                  </a:moveTo>
                  <a:lnTo>
                    <a:pt x="408" y="28"/>
                  </a:lnTo>
                  <a:lnTo>
                    <a:pt x="378" y="40"/>
                  </a:lnTo>
                  <a:lnTo>
                    <a:pt x="349" y="53"/>
                  </a:lnTo>
                  <a:lnTo>
                    <a:pt x="321" y="66"/>
                  </a:lnTo>
                  <a:lnTo>
                    <a:pt x="292" y="79"/>
                  </a:lnTo>
                  <a:lnTo>
                    <a:pt x="292" y="79"/>
                  </a:lnTo>
                  <a:lnTo>
                    <a:pt x="270" y="87"/>
                  </a:lnTo>
                  <a:lnTo>
                    <a:pt x="248" y="95"/>
                  </a:lnTo>
                  <a:lnTo>
                    <a:pt x="226" y="104"/>
                  </a:lnTo>
                  <a:lnTo>
                    <a:pt x="204" y="112"/>
                  </a:lnTo>
                  <a:lnTo>
                    <a:pt x="204" y="112"/>
                  </a:lnTo>
                  <a:lnTo>
                    <a:pt x="198" y="117"/>
                  </a:lnTo>
                  <a:lnTo>
                    <a:pt x="190" y="123"/>
                  </a:lnTo>
                  <a:lnTo>
                    <a:pt x="184" y="128"/>
                  </a:lnTo>
                  <a:lnTo>
                    <a:pt x="176" y="132"/>
                  </a:lnTo>
                  <a:lnTo>
                    <a:pt x="176" y="132"/>
                  </a:lnTo>
                  <a:lnTo>
                    <a:pt x="119" y="161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72" y="198"/>
                  </a:lnTo>
                  <a:lnTo>
                    <a:pt x="81" y="204"/>
                  </a:lnTo>
                  <a:lnTo>
                    <a:pt x="92" y="210"/>
                  </a:lnTo>
                  <a:lnTo>
                    <a:pt x="103" y="215"/>
                  </a:lnTo>
                  <a:lnTo>
                    <a:pt x="125" y="225"/>
                  </a:lnTo>
                  <a:lnTo>
                    <a:pt x="136" y="230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73" y="221"/>
                  </a:lnTo>
                  <a:lnTo>
                    <a:pt x="200" y="206"/>
                  </a:lnTo>
                  <a:lnTo>
                    <a:pt x="252" y="174"/>
                  </a:lnTo>
                  <a:lnTo>
                    <a:pt x="279" y="159"/>
                  </a:lnTo>
                  <a:lnTo>
                    <a:pt x="306" y="144"/>
                  </a:lnTo>
                  <a:lnTo>
                    <a:pt x="334" y="132"/>
                  </a:lnTo>
                  <a:lnTo>
                    <a:pt x="349" y="126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78" y="113"/>
                  </a:lnTo>
                  <a:lnTo>
                    <a:pt x="393" y="105"/>
                  </a:lnTo>
                  <a:lnTo>
                    <a:pt x="423" y="89"/>
                  </a:lnTo>
                  <a:lnTo>
                    <a:pt x="454" y="72"/>
                  </a:lnTo>
                  <a:lnTo>
                    <a:pt x="468" y="65"/>
                  </a:lnTo>
                  <a:lnTo>
                    <a:pt x="483" y="55"/>
                  </a:lnTo>
                  <a:lnTo>
                    <a:pt x="483" y="55"/>
                  </a:lnTo>
                  <a:lnTo>
                    <a:pt x="484" y="53"/>
                  </a:lnTo>
                  <a:lnTo>
                    <a:pt x="484" y="52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62" y="45"/>
                  </a:lnTo>
                  <a:lnTo>
                    <a:pt x="444" y="39"/>
                  </a:lnTo>
                  <a:lnTo>
                    <a:pt x="426" y="33"/>
                  </a:lnTo>
                  <a:lnTo>
                    <a:pt x="408" y="28"/>
                  </a:lnTo>
                  <a:lnTo>
                    <a:pt x="408" y="28"/>
                  </a:lnTo>
                  <a:close/>
                  <a:moveTo>
                    <a:pt x="295" y="41"/>
                  </a:moveTo>
                  <a:lnTo>
                    <a:pt x="295" y="41"/>
                  </a:lnTo>
                  <a:lnTo>
                    <a:pt x="293" y="41"/>
                  </a:lnTo>
                  <a:lnTo>
                    <a:pt x="291" y="40"/>
                  </a:lnTo>
                  <a:lnTo>
                    <a:pt x="287" y="39"/>
                  </a:lnTo>
                  <a:lnTo>
                    <a:pt x="287" y="39"/>
                  </a:lnTo>
                  <a:lnTo>
                    <a:pt x="279" y="41"/>
                  </a:lnTo>
                  <a:lnTo>
                    <a:pt x="272" y="45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32" y="61"/>
                  </a:lnTo>
                  <a:lnTo>
                    <a:pt x="212" y="69"/>
                  </a:lnTo>
                  <a:lnTo>
                    <a:pt x="193" y="78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63" y="89"/>
                  </a:lnTo>
                  <a:lnTo>
                    <a:pt x="153" y="92"/>
                  </a:lnTo>
                  <a:lnTo>
                    <a:pt x="143" y="95"/>
                  </a:lnTo>
                  <a:lnTo>
                    <a:pt x="134" y="98"/>
                  </a:lnTo>
                  <a:lnTo>
                    <a:pt x="134" y="98"/>
                  </a:lnTo>
                  <a:lnTo>
                    <a:pt x="124" y="104"/>
                  </a:lnTo>
                  <a:lnTo>
                    <a:pt x="114" y="110"/>
                  </a:lnTo>
                  <a:lnTo>
                    <a:pt x="106" y="11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72" y="132"/>
                  </a:lnTo>
                  <a:lnTo>
                    <a:pt x="60" y="139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43" y="149"/>
                  </a:lnTo>
                  <a:lnTo>
                    <a:pt x="34" y="152"/>
                  </a:lnTo>
                  <a:lnTo>
                    <a:pt x="28" y="156"/>
                  </a:lnTo>
                  <a:lnTo>
                    <a:pt x="24" y="15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25" y="169"/>
                  </a:lnTo>
                  <a:lnTo>
                    <a:pt x="30" y="174"/>
                  </a:lnTo>
                  <a:lnTo>
                    <a:pt x="36" y="178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81" y="164"/>
                  </a:lnTo>
                  <a:lnTo>
                    <a:pt x="122" y="143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25" y="89"/>
                  </a:lnTo>
                  <a:lnTo>
                    <a:pt x="248" y="79"/>
                  </a:lnTo>
                  <a:lnTo>
                    <a:pt x="296" y="61"/>
                  </a:lnTo>
                  <a:lnTo>
                    <a:pt x="320" y="52"/>
                  </a:lnTo>
                  <a:lnTo>
                    <a:pt x="342" y="43"/>
                  </a:lnTo>
                  <a:lnTo>
                    <a:pt x="364" y="31"/>
                  </a:lnTo>
                  <a:lnTo>
                    <a:pt x="373" y="25"/>
                  </a:lnTo>
                  <a:lnTo>
                    <a:pt x="383" y="18"/>
                  </a:lnTo>
                  <a:lnTo>
                    <a:pt x="383" y="18"/>
                  </a:lnTo>
                  <a:lnTo>
                    <a:pt x="370" y="18"/>
                  </a:lnTo>
                  <a:lnTo>
                    <a:pt x="360" y="20"/>
                  </a:lnTo>
                  <a:lnTo>
                    <a:pt x="349" y="22"/>
                  </a:lnTo>
                  <a:lnTo>
                    <a:pt x="338" y="25"/>
                  </a:lnTo>
                  <a:lnTo>
                    <a:pt x="317" y="34"/>
                  </a:lnTo>
                  <a:lnTo>
                    <a:pt x="307" y="38"/>
                  </a:lnTo>
                  <a:lnTo>
                    <a:pt x="295" y="41"/>
                  </a:lnTo>
                  <a:lnTo>
                    <a:pt x="29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125"/>
            <p:cNvSpPr>
              <a:spLocks/>
            </p:cNvSpPr>
            <p:nvPr/>
          </p:nvSpPr>
          <p:spPr bwMode="auto">
            <a:xfrm>
              <a:off x="6373813" y="2325688"/>
              <a:ext cx="15875" cy="1905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7" y="21"/>
                </a:cxn>
                <a:cxn ang="0">
                  <a:pos x="12" y="15"/>
                </a:cxn>
                <a:cxn ang="0">
                  <a:pos x="23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1" y="7"/>
                </a:cxn>
                <a:cxn ang="0">
                  <a:pos x="29" y="13"/>
                </a:cxn>
                <a:cxn ang="0">
                  <a:pos x="26" y="17"/>
                </a:cxn>
                <a:cxn ang="0">
                  <a:pos x="22" y="23"/>
                </a:cxn>
                <a:cxn ang="0">
                  <a:pos x="11" y="31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32" h="38">
                  <a:moveTo>
                    <a:pt x="0" y="38"/>
                  </a:moveTo>
                  <a:lnTo>
                    <a:pt x="0" y="38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7" y="21"/>
                  </a:lnTo>
                  <a:lnTo>
                    <a:pt x="12" y="15"/>
                  </a:lnTo>
                  <a:lnTo>
                    <a:pt x="23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1" y="7"/>
                  </a:lnTo>
                  <a:lnTo>
                    <a:pt x="29" y="13"/>
                  </a:lnTo>
                  <a:lnTo>
                    <a:pt x="26" y="17"/>
                  </a:lnTo>
                  <a:lnTo>
                    <a:pt x="22" y="23"/>
                  </a:lnTo>
                  <a:lnTo>
                    <a:pt x="11" y="31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126"/>
            <p:cNvSpPr>
              <a:spLocks noEditPoints="1"/>
            </p:cNvSpPr>
            <p:nvPr/>
          </p:nvSpPr>
          <p:spPr bwMode="auto">
            <a:xfrm>
              <a:off x="6237288" y="2035175"/>
              <a:ext cx="817563" cy="560388"/>
            </a:xfrm>
            <a:custGeom>
              <a:avLst/>
              <a:gdLst/>
              <a:ahLst/>
              <a:cxnLst>
                <a:cxn ang="0">
                  <a:pos x="91" y="444"/>
                </a:cxn>
                <a:cxn ang="0">
                  <a:pos x="627" y="160"/>
                </a:cxn>
                <a:cxn ang="0">
                  <a:pos x="1233" y="59"/>
                </a:cxn>
                <a:cxn ang="0">
                  <a:pos x="1522" y="331"/>
                </a:cxn>
                <a:cxn ang="0">
                  <a:pos x="1023" y="693"/>
                </a:cxn>
                <a:cxn ang="0">
                  <a:pos x="734" y="978"/>
                </a:cxn>
                <a:cxn ang="0">
                  <a:pos x="458" y="947"/>
                </a:cxn>
                <a:cxn ang="0">
                  <a:pos x="44" y="670"/>
                </a:cxn>
                <a:cxn ang="0">
                  <a:pos x="1404" y="260"/>
                </a:cxn>
                <a:cxn ang="0">
                  <a:pos x="1033" y="662"/>
                </a:cxn>
                <a:cxn ang="0">
                  <a:pos x="1508" y="310"/>
                </a:cxn>
                <a:cxn ang="0">
                  <a:pos x="1513" y="172"/>
                </a:cxn>
                <a:cxn ang="0">
                  <a:pos x="1082" y="33"/>
                </a:cxn>
                <a:cxn ang="0">
                  <a:pos x="798" y="417"/>
                </a:cxn>
                <a:cxn ang="0">
                  <a:pos x="1519" y="172"/>
                </a:cxn>
                <a:cxn ang="0">
                  <a:pos x="873" y="810"/>
                </a:cxn>
                <a:cxn ang="0">
                  <a:pos x="836" y="624"/>
                </a:cxn>
                <a:cxn ang="0">
                  <a:pos x="854" y="662"/>
                </a:cxn>
                <a:cxn ang="0">
                  <a:pos x="782" y="603"/>
                </a:cxn>
                <a:cxn ang="0">
                  <a:pos x="705" y="720"/>
                </a:cxn>
                <a:cxn ang="0">
                  <a:pos x="828" y="779"/>
                </a:cxn>
                <a:cxn ang="0">
                  <a:pos x="601" y="867"/>
                </a:cxn>
                <a:cxn ang="0">
                  <a:pos x="545" y="584"/>
                </a:cxn>
                <a:cxn ang="0">
                  <a:pos x="556" y="690"/>
                </a:cxn>
                <a:cxn ang="0">
                  <a:pos x="697" y="704"/>
                </a:cxn>
                <a:cxn ang="0">
                  <a:pos x="601" y="702"/>
                </a:cxn>
                <a:cxn ang="0">
                  <a:pos x="537" y="841"/>
                </a:cxn>
                <a:cxn ang="0">
                  <a:pos x="664" y="775"/>
                </a:cxn>
                <a:cxn ang="0">
                  <a:pos x="589" y="877"/>
                </a:cxn>
                <a:cxn ang="0">
                  <a:pos x="488" y="818"/>
                </a:cxn>
                <a:cxn ang="0">
                  <a:pos x="326" y="777"/>
                </a:cxn>
                <a:cxn ang="0">
                  <a:pos x="227" y="667"/>
                </a:cxn>
                <a:cxn ang="0">
                  <a:pos x="119" y="605"/>
                </a:cxn>
                <a:cxn ang="0">
                  <a:pos x="626" y="1015"/>
                </a:cxn>
                <a:cxn ang="0">
                  <a:pos x="407" y="572"/>
                </a:cxn>
                <a:cxn ang="0">
                  <a:pos x="555" y="867"/>
                </a:cxn>
                <a:cxn ang="0">
                  <a:pos x="475" y="895"/>
                </a:cxn>
                <a:cxn ang="0">
                  <a:pos x="448" y="765"/>
                </a:cxn>
                <a:cxn ang="0">
                  <a:pos x="475" y="724"/>
                </a:cxn>
                <a:cxn ang="0">
                  <a:pos x="478" y="644"/>
                </a:cxn>
                <a:cxn ang="0">
                  <a:pos x="388" y="727"/>
                </a:cxn>
                <a:cxn ang="0">
                  <a:pos x="420" y="525"/>
                </a:cxn>
                <a:cxn ang="0">
                  <a:pos x="288" y="489"/>
                </a:cxn>
                <a:cxn ang="0">
                  <a:pos x="435" y="623"/>
                </a:cxn>
                <a:cxn ang="0">
                  <a:pos x="367" y="621"/>
                </a:cxn>
                <a:cxn ang="0">
                  <a:pos x="330" y="617"/>
                </a:cxn>
                <a:cxn ang="0">
                  <a:pos x="430" y="628"/>
                </a:cxn>
                <a:cxn ang="0">
                  <a:pos x="332" y="799"/>
                </a:cxn>
                <a:cxn ang="0">
                  <a:pos x="246" y="345"/>
                </a:cxn>
                <a:cxn ang="0">
                  <a:pos x="306" y="435"/>
                </a:cxn>
                <a:cxn ang="0">
                  <a:pos x="230" y="535"/>
                </a:cxn>
                <a:cxn ang="0">
                  <a:pos x="219" y="562"/>
                </a:cxn>
                <a:cxn ang="0">
                  <a:pos x="230" y="610"/>
                </a:cxn>
                <a:cxn ang="0">
                  <a:pos x="334" y="579"/>
                </a:cxn>
                <a:cxn ang="0">
                  <a:pos x="292" y="665"/>
                </a:cxn>
                <a:cxn ang="0">
                  <a:pos x="147" y="455"/>
                </a:cxn>
                <a:cxn ang="0">
                  <a:pos x="91" y="480"/>
                </a:cxn>
                <a:cxn ang="0">
                  <a:pos x="167" y="500"/>
                </a:cxn>
                <a:cxn ang="0">
                  <a:pos x="155" y="501"/>
                </a:cxn>
                <a:cxn ang="0">
                  <a:pos x="158" y="585"/>
                </a:cxn>
                <a:cxn ang="0">
                  <a:pos x="82" y="516"/>
                </a:cxn>
              </a:cxnLst>
              <a:rect l="0" t="0" r="r" b="b"/>
              <a:pathLst>
                <a:path w="1545" h="1058">
                  <a:moveTo>
                    <a:pt x="96" y="538"/>
                  </a:moveTo>
                  <a:lnTo>
                    <a:pt x="96" y="538"/>
                  </a:lnTo>
                  <a:lnTo>
                    <a:pt x="90" y="537"/>
                  </a:lnTo>
                  <a:lnTo>
                    <a:pt x="85" y="537"/>
                  </a:lnTo>
                  <a:lnTo>
                    <a:pt x="72" y="539"/>
                  </a:lnTo>
                  <a:lnTo>
                    <a:pt x="60" y="542"/>
                  </a:lnTo>
                  <a:lnTo>
                    <a:pt x="49" y="546"/>
                  </a:lnTo>
                  <a:lnTo>
                    <a:pt x="36" y="549"/>
                  </a:lnTo>
                  <a:lnTo>
                    <a:pt x="24" y="552"/>
                  </a:lnTo>
                  <a:lnTo>
                    <a:pt x="19" y="552"/>
                  </a:lnTo>
                  <a:lnTo>
                    <a:pt x="13" y="552"/>
                  </a:lnTo>
                  <a:lnTo>
                    <a:pt x="7" y="550"/>
                  </a:lnTo>
                  <a:lnTo>
                    <a:pt x="1" y="547"/>
                  </a:lnTo>
                  <a:lnTo>
                    <a:pt x="1" y="547"/>
                  </a:lnTo>
                  <a:lnTo>
                    <a:pt x="1" y="542"/>
                  </a:lnTo>
                  <a:lnTo>
                    <a:pt x="3" y="535"/>
                  </a:lnTo>
                  <a:lnTo>
                    <a:pt x="5" y="531"/>
                  </a:lnTo>
                  <a:lnTo>
                    <a:pt x="7" y="527"/>
                  </a:lnTo>
                  <a:lnTo>
                    <a:pt x="9" y="524"/>
                  </a:lnTo>
                  <a:lnTo>
                    <a:pt x="12" y="522"/>
                  </a:lnTo>
                  <a:lnTo>
                    <a:pt x="20" y="517"/>
                  </a:lnTo>
                  <a:lnTo>
                    <a:pt x="20" y="517"/>
                  </a:lnTo>
                  <a:lnTo>
                    <a:pt x="25" y="509"/>
                  </a:lnTo>
                  <a:lnTo>
                    <a:pt x="31" y="500"/>
                  </a:lnTo>
                  <a:lnTo>
                    <a:pt x="45" y="485"/>
                  </a:lnTo>
                  <a:lnTo>
                    <a:pt x="60" y="471"/>
                  </a:lnTo>
                  <a:lnTo>
                    <a:pt x="75" y="458"/>
                  </a:lnTo>
                  <a:lnTo>
                    <a:pt x="91" y="444"/>
                  </a:lnTo>
                  <a:lnTo>
                    <a:pt x="106" y="431"/>
                  </a:lnTo>
                  <a:lnTo>
                    <a:pt x="113" y="423"/>
                  </a:lnTo>
                  <a:lnTo>
                    <a:pt x="119" y="414"/>
                  </a:lnTo>
                  <a:lnTo>
                    <a:pt x="125" y="406"/>
                  </a:lnTo>
                  <a:lnTo>
                    <a:pt x="130" y="396"/>
                  </a:lnTo>
                  <a:lnTo>
                    <a:pt x="130" y="396"/>
                  </a:lnTo>
                  <a:lnTo>
                    <a:pt x="135" y="394"/>
                  </a:lnTo>
                  <a:lnTo>
                    <a:pt x="140" y="391"/>
                  </a:lnTo>
                  <a:lnTo>
                    <a:pt x="143" y="388"/>
                  </a:lnTo>
                  <a:lnTo>
                    <a:pt x="147" y="384"/>
                  </a:lnTo>
                  <a:lnTo>
                    <a:pt x="147" y="384"/>
                  </a:lnTo>
                  <a:lnTo>
                    <a:pt x="159" y="381"/>
                  </a:lnTo>
                  <a:lnTo>
                    <a:pt x="171" y="377"/>
                  </a:lnTo>
                  <a:lnTo>
                    <a:pt x="182" y="373"/>
                  </a:lnTo>
                  <a:lnTo>
                    <a:pt x="193" y="367"/>
                  </a:lnTo>
                  <a:lnTo>
                    <a:pt x="215" y="355"/>
                  </a:lnTo>
                  <a:lnTo>
                    <a:pt x="235" y="342"/>
                  </a:lnTo>
                  <a:lnTo>
                    <a:pt x="235" y="342"/>
                  </a:lnTo>
                  <a:lnTo>
                    <a:pt x="227" y="337"/>
                  </a:lnTo>
                  <a:lnTo>
                    <a:pt x="220" y="332"/>
                  </a:lnTo>
                  <a:lnTo>
                    <a:pt x="215" y="326"/>
                  </a:lnTo>
                  <a:lnTo>
                    <a:pt x="210" y="318"/>
                  </a:lnTo>
                  <a:lnTo>
                    <a:pt x="210" y="318"/>
                  </a:lnTo>
                  <a:lnTo>
                    <a:pt x="278" y="295"/>
                  </a:lnTo>
                  <a:lnTo>
                    <a:pt x="347" y="270"/>
                  </a:lnTo>
                  <a:lnTo>
                    <a:pt x="417" y="243"/>
                  </a:lnTo>
                  <a:lnTo>
                    <a:pt x="487" y="215"/>
                  </a:lnTo>
                  <a:lnTo>
                    <a:pt x="627" y="160"/>
                  </a:lnTo>
                  <a:lnTo>
                    <a:pt x="697" y="132"/>
                  </a:lnTo>
                  <a:lnTo>
                    <a:pt x="766" y="105"/>
                  </a:lnTo>
                  <a:lnTo>
                    <a:pt x="766" y="105"/>
                  </a:lnTo>
                  <a:lnTo>
                    <a:pt x="829" y="83"/>
                  </a:lnTo>
                  <a:lnTo>
                    <a:pt x="894" y="61"/>
                  </a:lnTo>
                  <a:lnTo>
                    <a:pt x="1026" y="19"/>
                  </a:lnTo>
                  <a:lnTo>
                    <a:pt x="1026" y="19"/>
                  </a:lnTo>
                  <a:lnTo>
                    <a:pt x="1052" y="13"/>
                  </a:lnTo>
                  <a:lnTo>
                    <a:pt x="1064" y="8"/>
                  </a:lnTo>
                  <a:lnTo>
                    <a:pt x="1069" y="4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1"/>
                  </a:lnTo>
                  <a:lnTo>
                    <a:pt x="1075" y="2"/>
                  </a:lnTo>
                  <a:lnTo>
                    <a:pt x="1079" y="3"/>
                  </a:lnTo>
                  <a:lnTo>
                    <a:pt x="1081" y="4"/>
                  </a:lnTo>
                  <a:lnTo>
                    <a:pt x="1081" y="5"/>
                  </a:lnTo>
                  <a:lnTo>
                    <a:pt x="1081" y="8"/>
                  </a:lnTo>
                  <a:lnTo>
                    <a:pt x="1081" y="8"/>
                  </a:lnTo>
                  <a:lnTo>
                    <a:pt x="1084" y="4"/>
                  </a:lnTo>
                  <a:lnTo>
                    <a:pt x="1087" y="4"/>
                  </a:lnTo>
                  <a:lnTo>
                    <a:pt x="1099" y="3"/>
                  </a:lnTo>
                  <a:lnTo>
                    <a:pt x="1099" y="3"/>
                  </a:lnTo>
                  <a:lnTo>
                    <a:pt x="1109" y="10"/>
                  </a:lnTo>
                  <a:lnTo>
                    <a:pt x="1113" y="13"/>
                  </a:lnTo>
                  <a:lnTo>
                    <a:pt x="1116" y="18"/>
                  </a:lnTo>
                  <a:lnTo>
                    <a:pt x="1116" y="18"/>
                  </a:lnTo>
                  <a:lnTo>
                    <a:pt x="1233" y="59"/>
                  </a:lnTo>
                  <a:lnTo>
                    <a:pt x="1263" y="70"/>
                  </a:lnTo>
                  <a:lnTo>
                    <a:pt x="1291" y="78"/>
                  </a:lnTo>
                  <a:lnTo>
                    <a:pt x="1320" y="86"/>
                  </a:lnTo>
                  <a:lnTo>
                    <a:pt x="1346" y="92"/>
                  </a:lnTo>
                  <a:lnTo>
                    <a:pt x="1346" y="92"/>
                  </a:lnTo>
                  <a:lnTo>
                    <a:pt x="1391" y="110"/>
                  </a:lnTo>
                  <a:lnTo>
                    <a:pt x="1436" y="128"/>
                  </a:lnTo>
                  <a:lnTo>
                    <a:pt x="1460" y="136"/>
                  </a:lnTo>
                  <a:lnTo>
                    <a:pt x="1482" y="144"/>
                  </a:lnTo>
                  <a:lnTo>
                    <a:pt x="1506" y="151"/>
                  </a:lnTo>
                  <a:lnTo>
                    <a:pt x="1530" y="156"/>
                  </a:lnTo>
                  <a:lnTo>
                    <a:pt x="1530" y="156"/>
                  </a:lnTo>
                  <a:lnTo>
                    <a:pt x="1532" y="160"/>
                  </a:lnTo>
                  <a:lnTo>
                    <a:pt x="1534" y="161"/>
                  </a:lnTo>
                  <a:lnTo>
                    <a:pt x="1538" y="164"/>
                  </a:lnTo>
                  <a:lnTo>
                    <a:pt x="1542" y="167"/>
                  </a:lnTo>
                  <a:lnTo>
                    <a:pt x="1544" y="170"/>
                  </a:lnTo>
                  <a:lnTo>
                    <a:pt x="1545" y="172"/>
                  </a:lnTo>
                  <a:lnTo>
                    <a:pt x="1545" y="172"/>
                  </a:lnTo>
                  <a:lnTo>
                    <a:pt x="1539" y="211"/>
                  </a:lnTo>
                  <a:lnTo>
                    <a:pt x="1536" y="245"/>
                  </a:lnTo>
                  <a:lnTo>
                    <a:pt x="1533" y="280"/>
                  </a:lnTo>
                  <a:lnTo>
                    <a:pt x="1530" y="317"/>
                  </a:lnTo>
                  <a:lnTo>
                    <a:pt x="1530" y="317"/>
                  </a:lnTo>
                  <a:lnTo>
                    <a:pt x="1527" y="319"/>
                  </a:lnTo>
                  <a:lnTo>
                    <a:pt x="1525" y="322"/>
                  </a:lnTo>
                  <a:lnTo>
                    <a:pt x="1522" y="331"/>
                  </a:lnTo>
                  <a:lnTo>
                    <a:pt x="1522" y="331"/>
                  </a:lnTo>
                  <a:lnTo>
                    <a:pt x="1520" y="331"/>
                  </a:lnTo>
                  <a:lnTo>
                    <a:pt x="1518" y="331"/>
                  </a:lnTo>
                  <a:lnTo>
                    <a:pt x="1518" y="332"/>
                  </a:lnTo>
                  <a:lnTo>
                    <a:pt x="1519" y="333"/>
                  </a:lnTo>
                  <a:lnTo>
                    <a:pt x="1519" y="333"/>
                  </a:lnTo>
                  <a:lnTo>
                    <a:pt x="1510" y="335"/>
                  </a:lnTo>
                  <a:lnTo>
                    <a:pt x="1504" y="338"/>
                  </a:lnTo>
                  <a:lnTo>
                    <a:pt x="1496" y="344"/>
                  </a:lnTo>
                  <a:lnTo>
                    <a:pt x="1488" y="350"/>
                  </a:lnTo>
                  <a:lnTo>
                    <a:pt x="1488" y="350"/>
                  </a:lnTo>
                  <a:lnTo>
                    <a:pt x="1473" y="358"/>
                  </a:lnTo>
                  <a:lnTo>
                    <a:pt x="1458" y="366"/>
                  </a:lnTo>
                  <a:lnTo>
                    <a:pt x="1443" y="376"/>
                  </a:lnTo>
                  <a:lnTo>
                    <a:pt x="1429" y="386"/>
                  </a:lnTo>
                  <a:lnTo>
                    <a:pt x="1372" y="427"/>
                  </a:lnTo>
                  <a:lnTo>
                    <a:pt x="1372" y="427"/>
                  </a:lnTo>
                  <a:lnTo>
                    <a:pt x="1288" y="487"/>
                  </a:lnTo>
                  <a:lnTo>
                    <a:pt x="1204" y="549"/>
                  </a:lnTo>
                  <a:lnTo>
                    <a:pt x="1121" y="613"/>
                  </a:lnTo>
                  <a:lnTo>
                    <a:pt x="1040" y="678"/>
                  </a:lnTo>
                  <a:lnTo>
                    <a:pt x="1040" y="678"/>
                  </a:lnTo>
                  <a:lnTo>
                    <a:pt x="1036" y="685"/>
                  </a:lnTo>
                  <a:lnTo>
                    <a:pt x="1034" y="689"/>
                  </a:lnTo>
                  <a:lnTo>
                    <a:pt x="1031" y="692"/>
                  </a:lnTo>
                  <a:lnTo>
                    <a:pt x="1031" y="692"/>
                  </a:lnTo>
                  <a:lnTo>
                    <a:pt x="1028" y="693"/>
                  </a:lnTo>
                  <a:lnTo>
                    <a:pt x="1026" y="693"/>
                  </a:lnTo>
                  <a:lnTo>
                    <a:pt x="1023" y="693"/>
                  </a:lnTo>
                  <a:lnTo>
                    <a:pt x="1021" y="695"/>
                  </a:lnTo>
                  <a:lnTo>
                    <a:pt x="1021" y="695"/>
                  </a:lnTo>
                  <a:lnTo>
                    <a:pt x="964" y="745"/>
                  </a:lnTo>
                  <a:lnTo>
                    <a:pt x="906" y="795"/>
                  </a:lnTo>
                  <a:lnTo>
                    <a:pt x="906" y="795"/>
                  </a:lnTo>
                  <a:lnTo>
                    <a:pt x="888" y="812"/>
                  </a:lnTo>
                  <a:lnTo>
                    <a:pt x="878" y="820"/>
                  </a:lnTo>
                  <a:lnTo>
                    <a:pt x="871" y="830"/>
                  </a:lnTo>
                  <a:lnTo>
                    <a:pt x="871" y="830"/>
                  </a:lnTo>
                  <a:lnTo>
                    <a:pt x="861" y="833"/>
                  </a:lnTo>
                  <a:lnTo>
                    <a:pt x="852" y="837"/>
                  </a:lnTo>
                  <a:lnTo>
                    <a:pt x="843" y="842"/>
                  </a:lnTo>
                  <a:lnTo>
                    <a:pt x="834" y="846"/>
                  </a:lnTo>
                  <a:lnTo>
                    <a:pt x="819" y="858"/>
                  </a:lnTo>
                  <a:lnTo>
                    <a:pt x="806" y="871"/>
                  </a:lnTo>
                  <a:lnTo>
                    <a:pt x="794" y="885"/>
                  </a:lnTo>
                  <a:lnTo>
                    <a:pt x="782" y="900"/>
                  </a:lnTo>
                  <a:lnTo>
                    <a:pt x="770" y="917"/>
                  </a:lnTo>
                  <a:lnTo>
                    <a:pt x="760" y="934"/>
                  </a:lnTo>
                  <a:lnTo>
                    <a:pt x="760" y="934"/>
                  </a:lnTo>
                  <a:lnTo>
                    <a:pt x="751" y="944"/>
                  </a:lnTo>
                  <a:lnTo>
                    <a:pt x="745" y="955"/>
                  </a:lnTo>
                  <a:lnTo>
                    <a:pt x="745" y="955"/>
                  </a:lnTo>
                  <a:lnTo>
                    <a:pt x="742" y="961"/>
                  </a:lnTo>
                  <a:lnTo>
                    <a:pt x="740" y="967"/>
                  </a:lnTo>
                  <a:lnTo>
                    <a:pt x="738" y="973"/>
                  </a:lnTo>
                  <a:lnTo>
                    <a:pt x="734" y="978"/>
                  </a:lnTo>
                  <a:lnTo>
                    <a:pt x="734" y="978"/>
                  </a:lnTo>
                  <a:lnTo>
                    <a:pt x="727" y="983"/>
                  </a:lnTo>
                  <a:lnTo>
                    <a:pt x="718" y="987"/>
                  </a:lnTo>
                  <a:lnTo>
                    <a:pt x="707" y="992"/>
                  </a:lnTo>
                  <a:lnTo>
                    <a:pt x="695" y="998"/>
                  </a:lnTo>
                  <a:lnTo>
                    <a:pt x="695" y="998"/>
                  </a:lnTo>
                  <a:lnTo>
                    <a:pt x="672" y="101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1" y="1025"/>
                  </a:lnTo>
                  <a:lnTo>
                    <a:pt x="632" y="1030"/>
                  </a:lnTo>
                  <a:lnTo>
                    <a:pt x="618" y="1040"/>
                  </a:lnTo>
                  <a:lnTo>
                    <a:pt x="604" y="1050"/>
                  </a:lnTo>
                  <a:lnTo>
                    <a:pt x="597" y="1055"/>
                  </a:lnTo>
                  <a:lnTo>
                    <a:pt x="588" y="1058"/>
                  </a:lnTo>
                  <a:lnTo>
                    <a:pt x="588" y="1058"/>
                  </a:lnTo>
                  <a:lnTo>
                    <a:pt x="560" y="1032"/>
                  </a:lnTo>
                  <a:lnTo>
                    <a:pt x="534" y="1008"/>
                  </a:lnTo>
                  <a:lnTo>
                    <a:pt x="520" y="996"/>
                  </a:lnTo>
                  <a:lnTo>
                    <a:pt x="506" y="986"/>
                  </a:lnTo>
                  <a:lnTo>
                    <a:pt x="491" y="977"/>
                  </a:lnTo>
                  <a:lnTo>
                    <a:pt x="477" y="969"/>
                  </a:lnTo>
                  <a:lnTo>
                    <a:pt x="477" y="969"/>
                  </a:lnTo>
                  <a:lnTo>
                    <a:pt x="476" y="967"/>
                  </a:lnTo>
                  <a:lnTo>
                    <a:pt x="476" y="965"/>
                  </a:lnTo>
                  <a:lnTo>
                    <a:pt x="475" y="963"/>
                  </a:lnTo>
                  <a:lnTo>
                    <a:pt x="475" y="961"/>
                  </a:lnTo>
                  <a:lnTo>
                    <a:pt x="475" y="961"/>
                  </a:lnTo>
                  <a:lnTo>
                    <a:pt x="458" y="947"/>
                  </a:lnTo>
                  <a:lnTo>
                    <a:pt x="439" y="934"/>
                  </a:lnTo>
                  <a:lnTo>
                    <a:pt x="400" y="909"/>
                  </a:lnTo>
                  <a:lnTo>
                    <a:pt x="400" y="909"/>
                  </a:lnTo>
                  <a:lnTo>
                    <a:pt x="361" y="883"/>
                  </a:lnTo>
                  <a:lnTo>
                    <a:pt x="321" y="856"/>
                  </a:lnTo>
                  <a:lnTo>
                    <a:pt x="321" y="856"/>
                  </a:lnTo>
                  <a:lnTo>
                    <a:pt x="308" y="847"/>
                  </a:lnTo>
                  <a:lnTo>
                    <a:pt x="295" y="840"/>
                  </a:lnTo>
                  <a:lnTo>
                    <a:pt x="283" y="832"/>
                  </a:lnTo>
                  <a:lnTo>
                    <a:pt x="272" y="823"/>
                  </a:lnTo>
                  <a:lnTo>
                    <a:pt x="272" y="823"/>
                  </a:lnTo>
                  <a:lnTo>
                    <a:pt x="266" y="820"/>
                  </a:lnTo>
                  <a:lnTo>
                    <a:pt x="262" y="820"/>
                  </a:lnTo>
                  <a:lnTo>
                    <a:pt x="257" y="820"/>
                  </a:lnTo>
                  <a:lnTo>
                    <a:pt x="257" y="820"/>
                  </a:lnTo>
                  <a:lnTo>
                    <a:pt x="252" y="813"/>
                  </a:lnTo>
                  <a:lnTo>
                    <a:pt x="250" y="810"/>
                  </a:lnTo>
                  <a:lnTo>
                    <a:pt x="247" y="805"/>
                  </a:lnTo>
                  <a:lnTo>
                    <a:pt x="247" y="805"/>
                  </a:lnTo>
                  <a:lnTo>
                    <a:pt x="227" y="795"/>
                  </a:lnTo>
                  <a:lnTo>
                    <a:pt x="207" y="783"/>
                  </a:lnTo>
                  <a:lnTo>
                    <a:pt x="170" y="757"/>
                  </a:lnTo>
                  <a:lnTo>
                    <a:pt x="132" y="730"/>
                  </a:lnTo>
                  <a:lnTo>
                    <a:pt x="95" y="705"/>
                  </a:lnTo>
                  <a:lnTo>
                    <a:pt x="95" y="705"/>
                  </a:lnTo>
                  <a:lnTo>
                    <a:pt x="70" y="686"/>
                  </a:lnTo>
                  <a:lnTo>
                    <a:pt x="57" y="678"/>
                  </a:lnTo>
                  <a:lnTo>
                    <a:pt x="44" y="670"/>
                  </a:lnTo>
                  <a:lnTo>
                    <a:pt x="44" y="670"/>
                  </a:lnTo>
                  <a:lnTo>
                    <a:pt x="39" y="668"/>
                  </a:lnTo>
                  <a:lnTo>
                    <a:pt x="34" y="667"/>
                  </a:lnTo>
                  <a:lnTo>
                    <a:pt x="28" y="666"/>
                  </a:lnTo>
                  <a:lnTo>
                    <a:pt x="23" y="663"/>
                  </a:lnTo>
                  <a:lnTo>
                    <a:pt x="23" y="663"/>
                  </a:lnTo>
                  <a:lnTo>
                    <a:pt x="18" y="659"/>
                  </a:lnTo>
                  <a:lnTo>
                    <a:pt x="13" y="653"/>
                  </a:lnTo>
                  <a:lnTo>
                    <a:pt x="8" y="649"/>
                  </a:lnTo>
                  <a:lnTo>
                    <a:pt x="5" y="647"/>
                  </a:lnTo>
                  <a:lnTo>
                    <a:pt x="1" y="646"/>
                  </a:lnTo>
                  <a:lnTo>
                    <a:pt x="1" y="646"/>
                  </a:lnTo>
                  <a:lnTo>
                    <a:pt x="0" y="639"/>
                  </a:lnTo>
                  <a:lnTo>
                    <a:pt x="1" y="634"/>
                  </a:lnTo>
                  <a:lnTo>
                    <a:pt x="4" y="629"/>
                  </a:lnTo>
                  <a:lnTo>
                    <a:pt x="9" y="622"/>
                  </a:lnTo>
                  <a:lnTo>
                    <a:pt x="9" y="622"/>
                  </a:lnTo>
                  <a:lnTo>
                    <a:pt x="13" y="618"/>
                  </a:lnTo>
                  <a:lnTo>
                    <a:pt x="19" y="613"/>
                  </a:lnTo>
                  <a:lnTo>
                    <a:pt x="31" y="603"/>
                  </a:lnTo>
                  <a:lnTo>
                    <a:pt x="60" y="584"/>
                  </a:lnTo>
                  <a:lnTo>
                    <a:pt x="60" y="584"/>
                  </a:lnTo>
                  <a:lnTo>
                    <a:pt x="72" y="574"/>
                  </a:lnTo>
                  <a:lnTo>
                    <a:pt x="81" y="563"/>
                  </a:lnTo>
                  <a:lnTo>
                    <a:pt x="88" y="552"/>
                  </a:lnTo>
                  <a:lnTo>
                    <a:pt x="96" y="538"/>
                  </a:lnTo>
                  <a:lnTo>
                    <a:pt x="96" y="538"/>
                  </a:lnTo>
                  <a:close/>
                  <a:moveTo>
                    <a:pt x="1404" y="260"/>
                  </a:moveTo>
                  <a:lnTo>
                    <a:pt x="1404" y="260"/>
                  </a:lnTo>
                  <a:lnTo>
                    <a:pt x="1379" y="273"/>
                  </a:lnTo>
                  <a:lnTo>
                    <a:pt x="1355" y="287"/>
                  </a:lnTo>
                  <a:lnTo>
                    <a:pt x="1331" y="302"/>
                  </a:lnTo>
                  <a:lnTo>
                    <a:pt x="1308" y="318"/>
                  </a:lnTo>
                  <a:lnTo>
                    <a:pt x="1262" y="350"/>
                  </a:lnTo>
                  <a:lnTo>
                    <a:pt x="1216" y="382"/>
                  </a:lnTo>
                  <a:lnTo>
                    <a:pt x="1216" y="382"/>
                  </a:lnTo>
                  <a:lnTo>
                    <a:pt x="1193" y="398"/>
                  </a:lnTo>
                  <a:lnTo>
                    <a:pt x="1171" y="414"/>
                  </a:lnTo>
                  <a:lnTo>
                    <a:pt x="1126" y="449"/>
                  </a:lnTo>
                  <a:lnTo>
                    <a:pt x="1082" y="483"/>
                  </a:lnTo>
                  <a:lnTo>
                    <a:pt x="1038" y="516"/>
                  </a:lnTo>
                  <a:lnTo>
                    <a:pt x="1038" y="516"/>
                  </a:lnTo>
                  <a:lnTo>
                    <a:pt x="1039" y="519"/>
                  </a:lnTo>
                  <a:lnTo>
                    <a:pt x="1040" y="522"/>
                  </a:lnTo>
                  <a:lnTo>
                    <a:pt x="1042" y="525"/>
                  </a:lnTo>
                  <a:lnTo>
                    <a:pt x="1042" y="528"/>
                  </a:lnTo>
                  <a:lnTo>
                    <a:pt x="1042" y="528"/>
                  </a:lnTo>
                  <a:lnTo>
                    <a:pt x="1039" y="534"/>
                  </a:lnTo>
                  <a:lnTo>
                    <a:pt x="1038" y="541"/>
                  </a:lnTo>
                  <a:lnTo>
                    <a:pt x="1036" y="555"/>
                  </a:lnTo>
                  <a:lnTo>
                    <a:pt x="1035" y="571"/>
                  </a:lnTo>
                  <a:lnTo>
                    <a:pt x="1035" y="589"/>
                  </a:lnTo>
                  <a:lnTo>
                    <a:pt x="1036" y="625"/>
                  </a:lnTo>
                  <a:lnTo>
                    <a:pt x="1035" y="644"/>
                  </a:lnTo>
                  <a:lnTo>
                    <a:pt x="1033" y="662"/>
                  </a:lnTo>
                  <a:lnTo>
                    <a:pt x="1033" y="662"/>
                  </a:lnTo>
                  <a:lnTo>
                    <a:pt x="1054" y="647"/>
                  </a:lnTo>
                  <a:lnTo>
                    <a:pt x="1076" y="631"/>
                  </a:lnTo>
                  <a:lnTo>
                    <a:pt x="1120" y="595"/>
                  </a:lnTo>
                  <a:lnTo>
                    <a:pt x="1120" y="595"/>
                  </a:lnTo>
                  <a:lnTo>
                    <a:pt x="1157" y="567"/>
                  </a:lnTo>
                  <a:lnTo>
                    <a:pt x="1194" y="539"/>
                  </a:lnTo>
                  <a:lnTo>
                    <a:pt x="1269" y="484"/>
                  </a:lnTo>
                  <a:lnTo>
                    <a:pt x="1269" y="484"/>
                  </a:lnTo>
                  <a:lnTo>
                    <a:pt x="1330" y="440"/>
                  </a:lnTo>
                  <a:lnTo>
                    <a:pt x="1388" y="396"/>
                  </a:lnTo>
                  <a:lnTo>
                    <a:pt x="1388" y="396"/>
                  </a:lnTo>
                  <a:lnTo>
                    <a:pt x="1418" y="373"/>
                  </a:lnTo>
                  <a:lnTo>
                    <a:pt x="1433" y="361"/>
                  </a:lnTo>
                  <a:lnTo>
                    <a:pt x="1447" y="350"/>
                  </a:lnTo>
                  <a:lnTo>
                    <a:pt x="1447" y="350"/>
                  </a:lnTo>
                  <a:lnTo>
                    <a:pt x="1459" y="344"/>
                  </a:lnTo>
                  <a:lnTo>
                    <a:pt x="1470" y="338"/>
                  </a:lnTo>
                  <a:lnTo>
                    <a:pt x="1480" y="333"/>
                  </a:lnTo>
                  <a:lnTo>
                    <a:pt x="1490" y="328"/>
                  </a:lnTo>
                  <a:lnTo>
                    <a:pt x="1490" y="328"/>
                  </a:lnTo>
                  <a:lnTo>
                    <a:pt x="1493" y="323"/>
                  </a:lnTo>
                  <a:lnTo>
                    <a:pt x="1497" y="318"/>
                  </a:lnTo>
                  <a:lnTo>
                    <a:pt x="1504" y="307"/>
                  </a:lnTo>
                  <a:lnTo>
                    <a:pt x="1504" y="307"/>
                  </a:lnTo>
                  <a:lnTo>
                    <a:pt x="1505" y="307"/>
                  </a:lnTo>
                  <a:lnTo>
                    <a:pt x="1506" y="308"/>
                  </a:lnTo>
                  <a:lnTo>
                    <a:pt x="1508" y="310"/>
                  </a:lnTo>
                  <a:lnTo>
                    <a:pt x="1508" y="310"/>
                  </a:lnTo>
                  <a:lnTo>
                    <a:pt x="1509" y="306"/>
                  </a:lnTo>
                  <a:lnTo>
                    <a:pt x="1509" y="305"/>
                  </a:lnTo>
                  <a:lnTo>
                    <a:pt x="1509" y="303"/>
                  </a:lnTo>
                  <a:lnTo>
                    <a:pt x="1511" y="301"/>
                  </a:lnTo>
                  <a:lnTo>
                    <a:pt x="1511" y="301"/>
                  </a:lnTo>
                  <a:lnTo>
                    <a:pt x="1513" y="299"/>
                  </a:lnTo>
                  <a:lnTo>
                    <a:pt x="1514" y="296"/>
                  </a:lnTo>
                  <a:lnTo>
                    <a:pt x="1517" y="291"/>
                  </a:lnTo>
                  <a:lnTo>
                    <a:pt x="1517" y="291"/>
                  </a:lnTo>
                  <a:lnTo>
                    <a:pt x="1520" y="278"/>
                  </a:lnTo>
                  <a:lnTo>
                    <a:pt x="1522" y="266"/>
                  </a:lnTo>
                  <a:lnTo>
                    <a:pt x="1523" y="252"/>
                  </a:lnTo>
                  <a:lnTo>
                    <a:pt x="1524" y="238"/>
                  </a:lnTo>
                  <a:lnTo>
                    <a:pt x="1525" y="211"/>
                  </a:lnTo>
                  <a:lnTo>
                    <a:pt x="1526" y="198"/>
                  </a:lnTo>
                  <a:lnTo>
                    <a:pt x="1529" y="186"/>
                  </a:lnTo>
                  <a:lnTo>
                    <a:pt x="1529" y="186"/>
                  </a:lnTo>
                  <a:lnTo>
                    <a:pt x="1528" y="185"/>
                  </a:lnTo>
                  <a:lnTo>
                    <a:pt x="1527" y="185"/>
                  </a:lnTo>
                  <a:lnTo>
                    <a:pt x="1527" y="185"/>
                  </a:lnTo>
                  <a:lnTo>
                    <a:pt x="1513" y="197"/>
                  </a:lnTo>
                  <a:lnTo>
                    <a:pt x="1499" y="209"/>
                  </a:lnTo>
                  <a:lnTo>
                    <a:pt x="1484" y="219"/>
                  </a:lnTo>
                  <a:lnTo>
                    <a:pt x="1469" y="227"/>
                  </a:lnTo>
                  <a:lnTo>
                    <a:pt x="1437" y="244"/>
                  </a:lnTo>
                  <a:lnTo>
                    <a:pt x="1404" y="260"/>
                  </a:lnTo>
                  <a:lnTo>
                    <a:pt x="1404" y="260"/>
                  </a:lnTo>
                  <a:close/>
                  <a:moveTo>
                    <a:pt x="1513" y="172"/>
                  </a:moveTo>
                  <a:lnTo>
                    <a:pt x="1513" y="172"/>
                  </a:lnTo>
                  <a:lnTo>
                    <a:pt x="1483" y="162"/>
                  </a:lnTo>
                  <a:lnTo>
                    <a:pt x="1453" y="151"/>
                  </a:lnTo>
                  <a:lnTo>
                    <a:pt x="1423" y="140"/>
                  </a:lnTo>
                  <a:lnTo>
                    <a:pt x="1392" y="130"/>
                  </a:lnTo>
                  <a:lnTo>
                    <a:pt x="1392" y="130"/>
                  </a:lnTo>
                  <a:lnTo>
                    <a:pt x="1372" y="123"/>
                  </a:lnTo>
                  <a:lnTo>
                    <a:pt x="1352" y="115"/>
                  </a:lnTo>
                  <a:lnTo>
                    <a:pt x="1330" y="105"/>
                  </a:lnTo>
                  <a:lnTo>
                    <a:pt x="1309" y="98"/>
                  </a:lnTo>
                  <a:lnTo>
                    <a:pt x="1309" y="98"/>
                  </a:lnTo>
                  <a:lnTo>
                    <a:pt x="1296" y="94"/>
                  </a:lnTo>
                  <a:lnTo>
                    <a:pt x="1283" y="92"/>
                  </a:lnTo>
                  <a:lnTo>
                    <a:pt x="1270" y="89"/>
                  </a:lnTo>
                  <a:lnTo>
                    <a:pt x="1257" y="86"/>
                  </a:lnTo>
                  <a:lnTo>
                    <a:pt x="1257" y="86"/>
                  </a:lnTo>
                  <a:lnTo>
                    <a:pt x="1233" y="77"/>
                  </a:lnTo>
                  <a:lnTo>
                    <a:pt x="1209" y="68"/>
                  </a:lnTo>
                  <a:lnTo>
                    <a:pt x="1209" y="68"/>
                  </a:lnTo>
                  <a:lnTo>
                    <a:pt x="1184" y="58"/>
                  </a:lnTo>
                  <a:lnTo>
                    <a:pt x="1158" y="48"/>
                  </a:lnTo>
                  <a:lnTo>
                    <a:pt x="1134" y="40"/>
                  </a:lnTo>
                  <a:lnTo>
                    <a:pt x="1122" y="37"/>
                  </a:lnTo>
                  <a:lnTo>
                    <a:pt x="1111" y="34"/>
                  </a:lnTo>
                  <a:lnTo>
                    <a:pt x="1111" y="34"/>
                  </a:lnTo>
                  <a:lnTo>
                    <a:pt x="1103" y="33"/>
                  </a:lnTo>
                  <a:lnTo>
                    <a:pt x="1096" y="32"/>
                  </a:lnTo>
                  <a:lnTo>
                    <a:pt x="1082" y="33"/>
                  </a:lnTo>
                  <a:lnTo>
                    <a:pt x="1070" y="32"/>
                  </a:lnTo>
                  <a:lnTo>
                    <a:pt x="1065" y="31"/>
                  </a:lnTo>
                  <a:lnTo>
                    <a:pt x="1058" y="29"/>
                  </a:lnTo>
                  <a:lnTo>
                    <a:pt x="1058" y="29"/>
                  </a:lnTo>
                  <a:lnTo>
                    <a:pt x="1013" y="41"/>
                  </a:lnTo>
                  <a:lnTo>
                    <a:pt x="969" y="54"/>
                  </a:lnTo>
                  <a:lnTo>
                    <a:pt x="927" y="66"/>
                  </a:lnTo>
                  <a:lnTo>
                    <a:pt x="885" y="80"/>
                  </a:lnTo>
                  <a:lnTo>
                    <a:pt x="802" y="109"/>
                  </a:lnTo>
                  <a:lnTo>
                    <a:pt x="722" y="139"/>
                  </a:lnTo>
                  <a:lnTo>
                    <a:pt x="561" y="202"/>
                  </a:lnTo>
                  <a:lnTo>
                    <a:pt x="480" y="234"/>
                  </a:lnTo>
                  <a:lnTo>
                    <a:pt x="397" y="265"/>
                  </a:lnTo>
                  <a:lnTo>
                    <a:pt x="397" y="265"/>
                  </a:lnTo>
                  <a:lnTo>
                    <a:pt x="409" y="273"/>
                  </a:lnTo>
                  <a:lnTo>
                    <a:pt x="422" y="280"/>
                  </a:lnTo>
                  <a:lnTo>
                    <a:pt x="436" y="285"/>
                  </a:lnTo>
                  <a:lnTo>
                    <a:pt x="450" y="290"/>
                  </a:lnTo>
                  <a:lnTo>
                    <a:pt x="450" y="290"/>
                  </a:lnTo>
                  <a:lnTo>
                    <a:pt x="506" y="311"/>
                  </a:lnTo>
                  <a:lnTo>
                    <a:pt x="561" y="331"/>
                  </a:lnTo>
                  <a:lnTo>
                    <a:pt x="561" y="331"/>
                  </a:lnTo>
                  <a:lnTo>
                    <a:pt x="610" y="348"/>
                  </a:lnTo>
                  <a:lnTo>
                    <a:pt x="657" y="365"/>
                  </a:lnTo>
                  <a:lnTo>
                    <a:pt x="705" y="381"/>
                  </a:lnTo>
                  <a:lnTo>
                    <a:pt x="752" y="398"/>
                  </a:lnTo>
                  <a:lnTo>
                    <a:pt x="752" y="398"/>
                  </a:lnTo>
                  <a:lnTo>
                    <a:pt x="798" y="417"/>
                  </a:lnTo>
                  <a:lnTo>
                    <a:pt x="843" y="436"/>
                  </a:lnTo>
                  <a:lnTo>
                    <a:pt x="843" y="436"/>
                  </a:lnTo>
                  <a:lnTo>
                    <a:pt x="877" y="451"/>
                  </a:lnTo>
                  <a:lnTo>
                    <a:pt x="908" y="466"/>
                  </a:lnTo>
                  <a:lnTo>
                    <a:pt x="908" y="466"/>
                  </a:lnTo>
                  <a:lnTo>
                    <a:pt x="943" y="484"/>
                  </a:lnTo>
                  <a:lnTo>
                    <a:pt x="960" y="493"/>
                  </a:lnTo>
                  <a:lnTo>
                    <a:pt x="978" y="500"/>
                  </a:lnTo>
                  <a:lnTo>
                    <a:pt x="978" y="500"/>
                  </a:lnTo>
                  <a:lnTo>
                    <a:pt x="989" y="503"/>
                  </a:lnTo>
                  <a:lnTo>
                    <a:pt x="999" y="507"/>
                  </a:lnTo>
                  <a:lnTo>
                    <a:pt x="1010" y="510"/>
                  </a:lnTo>
                  <a:lnTo>
                    <a:pt x="1021" y="511"/>
                  </a:lnTo>
                  <a:lnTo>
                    <a:pt x="1021" y="511"/>
                  </a:lnTo>
                  <a:lnTo>
                    <a:pt x="1078" y="466"/>
                  </a:lnTo>
                  <a:lnTo>
                    <a:pt x="1135" y="423"/>
                  </a:lnTo>
                  <a:lnTo>
                    <a:pt x="1253" y="336"/>
                  </a:lnTo>
                  <a:lnTo>
                    <a:pt x="1253" y="336"/>
                  </a:lnTo>
                  <a:lnTo>
                    <a:pt x="1285" y="314"/>
                  </a:lnTo>
                  <a:lnTo>
                    <a:pt x="1318" y="293"/>
                  </a:lnTo>
                  <a:lnTo>
                    <a:pt x="1354" y="273"/>
                  </a:lnTo>
                  <a:lnTo>
                    <a:pt x="1388" y="254"/>
                  </a:lnTo>
                  <a:lnTo>
                    <a:pt x="1423" y="235"/>
                  </a:lnTo>
                  <a:lnTo>
                    <a:pt x="1457" y="214"/>
                  </a:lnTo>
                  <a:lnTo>
                    <a:pt x="1489" y="194"/>
                  </a:lnTo>
                  <a:lnTo>
                    <a:pt x="1504" y="183"/>
                  </a:lnTo>
                  <a:lnTo>
                    <a:pt x="1519" y="172"/>
                  </a:lnTo>
                  <a:lnTo>
                    <a:pt x="1519" y="172"/>
                  </a:lnTo>
                  <a:lnTo>
                    <a:pt x="1518" y="171"/>
                  </a:lnTo>
                  <a:lnTo>
                    <a:pt x="1515" y="171"/>
                  </a:lnTo>
                  <a:lnTo>
                    <a:pt x="1514" y="171"/>
                  </a:lnTo>
                  <a:lnTo>
                    <a:pt x="1513" y="172"/>
                  </a:lnTo>
                  <a:lnTo>
                    <a:pt x="1513" y="172"/>
                  </a:lnTo>
                  <a:close/>
                  <a:moveTo>
                    <a:pt x="1015" y="678"/>
                  </a:moveTo>
                  <a:lnTo>
                    <a:pt x="1015" y="678"/>
                  </a:lnTo>
                  <a:lnTo>
                    <a:pt x="1018" y="663"/>
                  </a:lnTo>
                  <a:lnTo>
                    <a:pt x="1020" y="647"/>
                  </a:lnTo>
                  <a:lnTo>
                    <a:pt x="1021" y="630"/>
                  </a:lnTo>
                  <a:lnTo>
                    <a:pt x="1021" y="613"/>
                  </a:lnTo>
                  <a:lnTo>
                    <a:pt x="1021" y="576"/>
                  </a:lnTo>
                  <a:lnTo>
                    <a:pt x="1022" y="541"/>
                  </a:lnTo>
                  <a:lnTo>
                    <a:pt x="1022" y="541"/>
                  </a:lnTo>
                  <a:lnTo>
                    <a:pt x="1023" y="540"/>
                  </a:lnTo>
                  <a:lnTo>
                    <a:pt x="1023" y="540"/>
                  </a:lnTo>
                  <a:lnTo>
                    <a:pt x="1021" y="538"/>
                  </a:lnTo>
                  <a:lnTo>
                    <a:pt x="1015" y="533"/>
                  </a:lnTo>
                  <a:lnTo>
                    <a:pt x="1015" y="533"/>
                  </a:lnTo>
                  <a:lnTo>
                    <a:pt x="946" y="588"/>
                  </a:lnTo>
                  <a:lnTo>
                    <a:pt x="908" y="616"/>
                  </a:lnTo>
                  <a:lnTo>
                    <a:pt x="890" y="630"/>
                  </a:lnTo>
                  <a:lnTo>
                    <a:pt x="871" y="641"/>
                  </a:lnTo>
                  <a:lnTo>
                    <a:pt x="871" y="641"/>
                  </a:lnTo>
                  <a:lnTo>
                    <a:pt x="868" y="685"/>
                  </a:lnTo>
                  <a:lnTo>
                    <a:pt x="867" y="724"/>
                  </a:lnTo>
                  <a:lnTo>
                    <a:pt x="869" y="764"/>
                  </a:lnTo>
                  <a:lnTo>
                    <a:pt x="873" y="810"/>
                  </a:lnTo>
                  <a:lnTo>
                    <a:pt x="873" y="810"/>
                  </a:lnTo>
                  <a:lnTo>
                    <a:pt x="891" y="794"/>
                  </a:lnTo>
                  <a:lnTo>
                    <a:pt x="909" y="777"/>
                  </a:lnTo>
                  <a:lnTo>
                    <a:pt x="945" y="744"/>
                  </a:lnTo>
                  <a:lnTo>
                    <a:pt x="980" y="710"/>
                  </a:lnTo>
                  <a:lnTo>
                    <a:pt x="1015" y="678"/>
                  </a:lnTo>
                  <a:lnTo>
                    <a:pt x="1015" y="678"/>
                  </a:lnTo>
                  <a:close/>
                  <a:moveTo>
                    <a:pt x="368" y="277"/>
                  </a:moveTo>
                  <a:lnTo>
                    <a:pt x="368" y="277"/>
                  </a:lnTo>
                  <a:lnTo>
                    <a:pt x="337" y="288"/>
                  </a:lnTo>
                  <a:lnTo>
                    <a:pt x="307" y="300"/>
                  </a:lnTo>
                  <a:lnTo>
                    <a:pt x="276" y="312"/>
                  </a:lnTo>
                  <a:lnTo>
                    <a:pt x="260" y="317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389" y="397"/>
                  </a:lnTo>
                  <a:lnTo>
                    <a:pt x="539" y="473"/>
                  </a:lnTo>
                  <a:lnTo>
                    <a:pt x="539" y="473"/>
                  </a:lnTo>
                  <a:lnTo>
                    <a:pt x="576" y="492"/>
                  </a:lnTo>
                  <a:lnTo>
                    <a:pt x="615" y="509"/>
                  </a:lnTo>
                  <a:lnTo>
                    <a:pt x="693" y="541"/>
                  </a:lnTo>
                  <a:lnTo>
                    <a:pt x="731" y="559"/>
                  </a:lnTo>
                  <a:lnTo>
                    <a:pt x="750" y="568"/>
                  </a:lnTo>
                  <a:lnTo>
                    <a:pt x="768" y="577"/>
                  </a:lnTo>
                  <a:lnTo>
                    <a:pt x="785" y="588"/>
                  </a:lnTo>
                  <a:lnTo>
                    <a:pt x="802" y="600"/>
                  </a:lnTo>
                  <a:lnTo>
                    <a:pt x="819" y="611"/>
                  </a:lnTo>
                  <a:lnTo>
                    <a:pt x="836" y="624"/>
                  </a:lnTo>
                  <a:lnTo>
                    <a:pt x="836" y="624"/>
                  </a:lnTo>
                  <a:lnTo>
                    <a:pt x="843" y="625"/>
                  </a:lnTo>
                  <a:lnTo>
                    <a:pt x="849" y="626"/>
                  </a:lnTo>
                  <a:lnTo>
                    <a:pt x="856" y="629"/>
                  </a:lnTo>
                  <a:lnTo>
                    <a:pt x="859" y="631"/>
                  </a:lnTo>
                  <a:lnTo>
                    <a:pt x="862" y="633"/>
                  </a:lnTo>
                  <a:lnTo>
                    <a:pt x="862" y="633"/>
                  </a:lnTo>
                  <a:lnTo>
                    <a:pt x="879" y="619"/>
                  </a:lnTo>
                  <a:lnTo>
                    <a:pt x="897" y="605"/>
                  </a:lnTo>
                  <a:lnTo>
                    <a:pt x="932" y="579"/>
                  </a:lnTo>
                  <a:lnTo>
                    <a:pt x="967" y="553"/>
                  </a:lnTo>
                  <a:lnTo>
                    <a:pt x="984" y="539"/>
                  </a:lnTo>
                  <a:lnTo>
                    <a:pt x="1000" y="525"/>
                  </a:lnTo>
                  <a:lnTo>
                    <a:pt x="1000" y="525"/>
                  </a:lnTo>
                  <a:lnTo>
                    <a:pt x="924" y="489"/>
                  </a:lnTo>
                  <a:lnTo>
                    <a:pt x="846" y="456"/>
                  </a:lnTo>
                  <a:lnTo>
                    <a:pt x="768" y="424"/>
                  </a:lnTo>
                  <a:lnTo>
                    <a:pt x="688" y="393"/>
                  </a:lnTo>
                  <a:lnTo>
                    <a:pt x="609" y="364"/>
                  </a:lnTo>
                  <a:lnTo>
                    <a:pt x="528" y="334"/>
                  </a:lnTo>
                  <a:lnTo>
                    <a:pt x="368" y="277"/>
                  </a:lnTo>
                  <a:lnTo>
                    <a:pt x="368" y="277"/>
                  </a:lnTo>
                  <a:close/>
                  <a:moveTo>
                    <a:pt x="854" y="694"/>
                  </a:moveTo>
                  <a:lnTo>
                    <a:pt x="854" y="694"/>
                  </a:lnTo>
                  <a:lnTo>
                    <a:pt x="853" y="690"/>
                  </a:lnTo>
                  <a:lnTo>
                    <a:pt x="853" y="685"/>
                  </a:lnTo>
                  <a:lnTo>
                    <a:pt x="854" y="674"/>
                  </a:lnTo>
                  <a:lnTo>
                    <a:pt x="854" y="662"/>
                  </a:lnTo>
                  <a:lnTo>
                    <a:pt x="853" y="656"/>
                  </a:lnTo>
                  <a:lnTo>
                    <a:pt x="852" y="651"/>
                  </a:lnTo>
                  <a:lnTo>
                    <a:pt x="852" y="651"/>
                  </a:lnTo>
                  <a:lnTo>
                    <a:pt x="849" y="652"/>
                  </a:lnTo>
                  <a:lnTo>
                    <a:pt x="848" y="652"/>
                  </a:lnTo>
                  <a:lnTo>
                    <a:pt x="847" y="652"/>
                  </a:lnTo>
                  <a:lnTo>
                    <a:pt x="846" y="651"/>
                  </a:lnTo>
                  <a:lnTo>
                    <a:pt x="844" y="648"/>
                  </a:lnTo>
                  <a:lnTo>
                    <a:pt x="841" y="646"/>
                  </a:lnTo>
                  <a:lnTo>
                    <a:pt x="841" y="646"/>
                  </a:lnTo>
                  <a:lnTo>
                    <a:pt x="841" y="648"/>
                  </a:lnTo>
                  <a:lnTo>
                    <a:pt x="840" y="649"/>
                  </a:lnTo>
                  <a:lnTo>
                    <a:pt x="839" y="649"/>
                  </a:lnTo>
                  <a:lnTo>
                    <a:pt x="839" y="649"/>
                  </a:lnTo>
                  <a:lnTo>
                    <a:pt x="837" y="647"/>
                  </a:lnTo>
                  <a:lnTo>
                    <a:pt x="836" y="644"/>
                  </a:lnTo>
                  <a:lnTo>
                    <a:pt x="833" y="640"/>
                  </a:lnTo>
                  <a:lnTo>
                    <a:pt x="832" y="638"/>
                  </a:lnTo>
                  <a:lnTo>
                    <a:pt x="832" y="638"/>
                  </a:lnTo>
                  <a:lnTo>
                    <a:pt x="829" y="637"/>
                  </a:lnTo>
                  <a:lnTo>
                    <a:pt x="827" y="636"/>
                  </a:lnTo>
                  <a:lnTo>
                    <a:pt x="824" y="636"/>
                  </a:lnTo>
                  <a:lnTo>
                    <a:pt x="822" y="635"/>
                  </a:lnTo>
                  <a:lnTo>
                    <a:pt x="822" y="635"/>
                  </a:lnTo>
                  <a:lnTo>
                    <a:pt x="813" y="629"/>
                  </a:lnTo>
                  <a:lnTo>
                    <a:pt x="806" y="622"/>
                  </a:lnTo>
                  <a:lnTo>
                    <a:pt x="790" y="609"/>
                  </a:lnTo>
                  <a:lnTo>
                    <a:pt x="782" y="603"/>
                  </a:lnTo>
                  <a:lnTo>
                    <a:pt x="772" y="596"/>
                  </a:lnTo>
                  <a:lnTo>
                    <a:pt x="764" y="592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25" y="609"/>
                  </a:lnTo>
                  <a:lnTo>
                    <a:pt x="695" y="629"/>
                  </a:lnTo>
                  <a:lnTo>
                    <a:pt x="634" y="665"/>
                  </a:lnTo>
                  <a:lnTo>
                    <a:pt x="634" y="665"/>
                  </a:lnTo>
                  <a:lnTo>
                    <a:pt x="634" y="673"/>
                  </a:lnTo>
                  <a:lnTo>
                    <a:pt x="633" y="679"/>
                  </a:lnTo>
                  <a:lnTo>
                    <a:pt x="629" y="692"/>
                  </a:lnTo>
                  <a:lnTo>
                    <a:pt x="629" y="692"/>
                  </a:lnTo>
                  <a:lnTo>
                    <a:pt x="651" y="682"/>
                  </a:lnTo>
                  <a:lnTo>
                    <a:pt x="665" y="678"/>
                  </a:lnTo>
                  <a:lnTo>
                    <a:pt x="679" y="674"/>
                  </a:lnTo>
                  <a:lnTo>
                    <a:pt x="687" y="673"/>
                  </a:lnTo>
                  <a:lnTo>
                    <a:pt x="693" y="673"/>
                  </a:lnTo>
                  <a:lnTo>
                    <a:pt x="698" y="674"/>
                  </a:lnTo>
                  <a:lnTo>
                    <a:pt x="704" y="675"/>
                  </a:lnTo>
                  <a:lnTo>
                    <a:pt x="708" y="678"/>
                  </a:lnTo>
                  <a:lnTo>
                    <a:pt x="711" y="681"/>
                  </a:lnTo>
                  <a:lnTo>
                    <a:pt x="713" y="686"/>
                  </a:lnTo>
                  <a:lnTo>
                    <a:pt x="715" y="694"/>
                  </a:lnTo>
                  <a:lnTo>
                    <a:pt x="715" y="694"/>
                  </a:lnTo>
                  <a:lnTo>
                    <a:pt x="713" y="700"/>
                  </a:lnTo>
                  <a:lnTo>
                    <a:pt x="712" y="707"/>
                  </a:lnTo>
                  <a:lnTo>
                    <a:pt x="709" y="713"/>
                  </a:lnTo>
                  <a:lnTo>
                    <a:pt x="705" y="720"/>
                  </a:lnTo>
                  <a:lnTo>
                    <a:pt x="698" y="732"/>
                  </a:lnTo>
                  <a:lnTo>
                    <a:pt x="695" y="739"/>
                  </a:lnTo>
                  <a:lnTo>
                    <a:pt x="693" y="746"/>
                  </a:lnTo>
                  <a:lnTo>
                    <a:pt x="693" y="746"/>
                  </a:lnTo>
                  <a:lnTo>
                    <a:pt x="702" y="746"/>
                  </a:lnTo>
                  <a:lnTo>
                    <a:pt x="709" y="749"/>
                  </a:lnTo>
                  <a:lnTo>
                    <a:pt x="717" y="752"/>
                  </a:lnTo>
                  <a:lnTo>
                    <a:pt x="723" y="756"/>
                  </a:lnTo>
                  <a:lnTo>
                    <a:pt x="728" y="762"/>
                  </a:lnTo>
                  <a:lnTo>
                    <a:pt x="734" y="769"/>
                  </a:lnTo>
                  <a:lnTo>
                    <a:pt x="738" y="776"/>
                  </a:lnTo>
                  <a:lnTo>
                    <a:pt x="741" y="784"/>
                  </a:lnTo>
                  <a:lnTo>
                    <a:pt x="741" y="784"/>
                  </a:lnTo>
                  <a:lnTo>
                    <a:pt x="770" y="762"/>
                  </a:lnTo>
                  <a:lnTo>
                    <a:pt x="798" y="740"/>
                  </a:lnTo>
                  <a:lnTo>
                    <a:pt x="854" y="694"/>
                  </a:lnTo>
                  <a:lnTo>
                    <a:pt x="854" y="694"/>
                  </a:lnTo>
                  <a:close/>
                  <a:moveTo>
                    <a:pt x="852" y="721"/>
                  </a:moveTo>
                  <a:lnTo>
                    <a:pt x="852" y="721"/>
                  </a:lnTo>
                  <a:lnTo>
                    <a:pt x="844" y="724"/>
                  </a:lnTo>
                  <a:lnTo>
                    <a:pt x="837" y="728"/>
                  </a:lnTo>
                  <a:lnTo>
                    <a:pt x="823" y="738"/>
                  </a:lnTo>
                  <a:lnTo>
                    <a:pt x="811" y="749"/>
                  </a:lnTo>
                  <a:lnTo>
                    <a:pt x="800" y="761"/>
                  </a:lnTo>
                  <a:lnTo>
                    <a:pt x="800" y="761"/>
                  </a:lnTo>
                  <a:lnTo>
                    <a:pt x="808" y="765"/>
                  </a:lnTo>
                  <a:lnTo>
                    <a:pt x="815" y="769"/>
                  </a:lnTo>
                  <a:lnTo>
                    <a:pt x="828" y="779"/>
                  </a:lnTo>
                  <a:lnTo>
                    <a:pt x="842" y="787"/>
                  </a:lnTo>
                  <a:lnTo>
                    <a:pt x="848" y="790"/>
                  </a:lnTo>
                  <a:lnTo>
                    <a:pt x="855" y="794"/>
                  </a:lnTo>
                  <a:lnTo>
                    <a:pt x="855" y="794"/>
                  </a:lnTo>
                  <a:lnTo>
                    <a:pt x="853" y="758"/>
                  </a:lnTo>
                  <a:lnTo>
                    <a:pt x="852" y="740"/>
                  </a:lnTo>
                  <a:lnTo>
                    <a:pt x="852" y="721"/>
                  </a:lnTo>
                  <a:lnTo>
                    <a:pt x="852" y="721"/>
                  </a:lnTo>
                  <a:close/>
                  <a:moveTo>
                    <a:pt x="792" y="784"/>
                  </a:moveTo>
                  <a:lnTo>
                    <a:pt x="792" y="784"/>
                  </a:lnTo>
                  <a:lnTo>
                    <a:pt x="787" y="777"/>
                  </a:lnTo>
                  <a:lnTo>
                    <a:pt x="784" y="770"/>
                  </a:lnTo>
                  <a:lnTo>
                    <a:pt x="784" y="770"/>
                  </a:lnTo>
                  <a:lnTo>
                    <a:pt x="760" y="794"/>
                  </a:lnTo>
                  <a:lnTo>
                    <a:pt x="753" y="800"/>
                  </a:lnTo>
                  <a:lnTo>
                    <a:pt x="746" y="804"/>
                  </a:lnTo>
                  <a:lnTo>
                    <a:pt x="738" y="810"/>
                  </a:lnTo>
                  <a:lnTo>
                    <a:pt x="731" y="813"/>
                  </a:lnTo>
                  <a:lnTo>
                    <a:pt x="731" y="813"/>
                  </a:lnTo>
                  <a:lnTo>
                    <a:pt x="722" y="815"/>
                  </a:lnTo>
                  <a:lnTo>
                    <a:pt x="713" y="817"/>
                  </a:lnTo>
                  <a:lnTo>
                    <a:pt x="705" y="819"/>
                  </a:lnTo>
                  <a:lnTo>
                    <a:pt x="697" y="821"/>
                  </a:lnTo>
                  <a:lnTo>
                    <a:pt x="697" y="821"/>
                  </a:lnTo>
                  <a:lnTo>
                    <a:pt x="672" y="832"/>
                  </a:lnTo>
                  <a:lnTo>
                    <a:pt x="647" y="844"/>
                  </a:lnTo>
                  <a:lnTo>
                    <a:pt x="601" y="867"/>
                  </a:lnTo>
                  <a:lnTo>
                    <a:pt x="601" y="867"/>
                  </a:lnTo>
                  <a:lnTo>
                    <a:pt x="616" y="877"/>
                  </a:lnTo>
                  <a:lnTo>
                    <a:pt x="632" y="886"/>
                  </a:lnTo>
                  <a:lnTo>
                    <a:pt x="665" y="903"/>
                  </a:lnTo>
                  <a:lnTo>
                    <a:pt x="701" y="919"/>
                  </a:lnTo>
                  <a:lnTo>
                    <a:pt x="718" y="928"/>
                  </a:lnTo>
                  <a:lnTo>
                    <a:pt x="734" y="937"/>
                  </a:lnTo>
                  <a:lnTo>
                    <a:pt x="734" y="937"/>
                  </a:lnTo>
                  <a:lnTo>
                    <a:pt x="757" y="904"/>
                  </a:lnTo>
                  <a:lnTo>
                    <a:pt x="769" y="888"/>
                  </a:lnTo>
                  <a:lnTo>
                    <a:pt x="782" y="872"/>
                  </a:lnTo>
                  <a:lnTo>
                    <a:pt x="796" y="858"/>
                  </a:lnTo>
                  <a:lnTo>
                    <a:pt x="811" y="844"/>
                  </a:lnTo>
                  <a:lnTo>
                    <a:pt x="827" y="832"/>
                  </a:lnTo>
                  <a:lnTo>
                    <a:pt x="844" y="821"/>
                  </a:lnTo>
                  <a:lnTo>
                    <a:pt x="844" y="821"/>
                  </a:lnTo>
                  <a:lnTo>
                    <a:pt x="844" y="816"/>
                  </a:lnTo>
                  <a:lnTo>
                    <a:pt x="844" y="816"/>
                  </a:lnTo>
                  <a:lnTo>
                    <a:pt x="832" y="806"/>
                  </a:lnTo>
                  <a:lnTo>
                    <a:pt x="819" y="798"/>
                  </a:lnTo>
                  <a:lnTo>
                    <a:pt x="806" y="790"/>
                  </a:lnTo>
                  <a:lnTo>
                    <a:pt x="792" y="784"/>
                  </a:lnTo>
                  <a:lnTo>
                    <a:pt x="792" y="784"/>
                  </a:lnTo>
                  <a:close/>
                  <a:moveTo>
                    <a:pt x="629" y="532"/>
                  </a:moveTo>
                  <a:lnTo>
                    <a:pt x="629" y="532"/>
                  </a:lnTo>
                  <a:lnTo>
                    <a:pt x="614" y="543"/>
                  </a:lnTo>
                  <a:lnTo>
                    <a:pt x="597" y="554"/>
                  </a:lnTo>
                  <a:lnTo>
                    <a:pt x="563" y="573"/>
                  </a:lnTo>
                  <a:lnTo>
                    <a:pt x="545" y="584"/>
                  </a:lnTo>
                  <a:lnTo>
                    <a:pt x="528" y="593"/>
                  </a:lnTo>
                  <a:lnTo>
                    <a:pt x="512" y="605"/>
                  </a:lnTo>
                  <a:lnTo>
                    <a:pt x="498" y="617"/>
                  </a:lnTo>
                  <a:lnTo>
                    <a:pt x="498" y="617"/>
                  </a:lnTo>
                  <a:lnTo>
                    <a:pt x="491" y="620"/>
                  </a:lnTo>
                  <a:lnTo>
                    <a:pt x="483" y="623"/>
                  </a:lnTo>
                  <a:lnTo>
                    <a:pt x="480" y="625"/>
                  </a:lnTo>
                  <a:lnTo>
                    <a:pt x="477" y="628"/>
                  </a:lnTo>
                  <a:lnTo>
                    <a:pt x="476" y="630"/>
                  </a:lnTo>
                  <a:lnTo>
                    <a:pt x="477" y="633"/>
                  </a:lnTo>
                  <a:lnTo>
                    <a:pt x="477" y="633"/>
                  </a:lnTo>
                  <a:lnTo>
                    <a:pt x="506" y="625"/>
                  </a:lnTo>
                  <a:lnTo>
                    <a:pt x="521" y="623"/>
                  </a:lnTo>
                  <a:lnTo>
                    <a:pt x="537" y="621"/>
                  </a:lnTo>
                  <a:lnTo>
                    <a:pt x="537" y="621"/>
                  </a:lnTo>
                  <a:lnTo>
                    <a:pt x="542" y="626"/>
                  </a:lnTo>
                  <a:lnTo>
                    <a:pt x="546" y="633"/>
                  </a:lnTo>
                  <a:lnTo>
                    <a:pt x="549" y="639"/>
                  </a:lnTo>
                  <a:lnTo>
                    <a:pt x="550" y="647"/>
                  </a:lnTo>
                  <a:lnTo>
                    <a:pt x="550" y="653"/>
                  </a:lnTo>
                  <a:lnTo>
                    <a:pt x="548" y="661"/>
                  </a:lnTo>
                  <a:lnTo>
                    <a:pt x="544" y="667"/>
                  </a:lnTo>
                  <a:lnTo>
                    <a:pt x="540" y="674"/>
                  </a:lnTo>
                  <a:lnTo>
                    <a:pt x="540" y="674"/>
                  </a:lnTo>
                  <a:lnTo>
                    <a:pt x="551" y="681"/>
                  </a:lnTo>
                  <a:lnTo>
                    <a:pt x="554" y="685"/>
                  </a:lnTo>
                  <a:lnTo>
                    <a:pt x="556" y="690"/>
                  </a:lnTo>
                  <a:lnTo>
                    <a:pt x="556" y="690"/>
                  </a:lnTo>
                  <a:lnTo>
                    <a:pt x="573" y="683"/>
                  </a:lnTo>
                  <a:lnTo>
                    <a:pt x="588" y="677"/>
                  </a:lnTo>
                  <a:lnTo>
                    <a:pt x="596" y="673"/>
                  </a:lnTo>
                  <a:lnTo>
                    <a:pt x="602" y="668"/>
                  </a:lnTo>
                  <a:lnTo>
                    <a:pt x="609" y="663"/>
                  </a:lnTo>
                  <a:lnTo>
                    <a:pt x="613" y="656"/>
                  </a:lnTo>
                  <a:lnTo>
                    <a:pt x="613" y="656"/>
                  </a:lnTo>
                  <a:lnTo>
                    <a:pt x="620" y="655"/>
                  </a:lnTo>
                  <a:lnTo>
                    <a:pt x="628" y="654"/>
                  </a:lnTo>
                  <a:lnTo>
                    <a:pt x="628" y="654"/>
                  </a:lnTo>
                  <a:lnTo>
                    <a:pt x="641" y="645"/>
                  </a:lnTo>
                  <a:lnTo>
                    <a:pt x="655" y="636"/>
                  </a:lnTo>
                  <a:lnTo>
                    <a:pt x="685" y="618"/>
                  </a:lnTo>
                  <a:lnTo>
                    <a:pt x="712" y="601"/>
                  </a:lnTo>
                  <a:lnTo>
                    <a:pt x="726" y="591"/>
                  </a:lnTo>
                  <a:lnTo>
                    <a:pt x="739" y="581"/>
                  </a:lnTo>
                  <a:lnTo>
                    <a:pt x="739" y="581"/>
                  </a:lnTo>
                  <a:lnTo>
                    <a:pt x="684" y="556"/>
                  </a:lnTo>
                  <a:lnTo>
                    <a:pt x="629" y="532"/>
                  </a:lnTo>
                  <a:lnTo>
                    <a:pt x="629" y="532"/>
                  </a:lnTo>
                  <a:close/>
                  <a:moveTo>
                    <a:pt x="669" y="756"/>
                  </a:moveTo>
                  <a:lnTo>
                    <a:pt x="669" y="756"/>
                  </a:lnTo>
                  <a:lnTo>
                    <a:pt x="671" y="751"/>
                  </a:lnTo>
                  <a:lnTo>
                    <a:pt x="674" y="744"/>
                  </a:lnTo>
                  <a:lnTo>
                    <a:pt x="685" y="730"/>
                  </a:lnTo>
                  <a:lnTo>
                    <a:pt x="690" y="723"/>
                  </a:lnTo>
                  <a:lnTo>
                    <a:pt x="694" y="713"/>
                  </a:lnTo>
                  <a:lnTo>
                    <a:pt x="697" y="704"/>
                  </a:lnTo>
                  <a:lnTo>
                    <a:pt x="697" y="699"/>
                  </a:lnTo>
                  <a:lnTo>
                    <a:pt x="697" y="694"/>
                  </a:lnTo>
                  <a:lnTo>
                    <a:pt x="697" y="694"/>
                  </a:lnTo>
                  <a:lnTo>
                    <a:pt x="692" y="691"/>
                  </a:lnTo>
                  <a:lnTo>
                    <a:pt x="687" y="690"/>
                  </a:lnTo>
                  <a:lnTo>
                    <a:pt x="682" y="689"/>
                  </a:lnTo>
                  <a:lnTo>
                    <a:pt x="677" y="690"/>
                  </a:lnTo>
                  <a:lnTo>
                    <a:pt x="667" y="691"/>
                  </a:lnTo>
                  <a:lnTo>
                    <a:pt x="657" y="695"/>
                  </a:lnTo>
                  <a:lnTo>
                    <a:pt x="637" y="704"/>
                  </a:lnTo>
                  <a:lnTo>
                    <a:pt x="627" y="708"/>
                  </a:lnTo>
                  <a:lnTo>
                    <a:pt x="617" y="711"/>
                  </a:lnTo>
                  <a:lnTo>
                    <a:pt x="617" y="711"/>
                  </a:lnTo>
                  <a:lnTo>
                    <a:pt x="611" y="721"/>
                  </a:lnTo>
                  <a:lnTo>
                    <a:pt x="604" y="731"/>
                  </a:lnTo>
                  <a:lnTo>
                    <a:pt x="591" y="753"/>
                  </a:lnTo>
                  <a:lnTo>
                    <a:pt x="584" y="762"/>
                  </a:lnTo>
                  <a:lnTo>
                    <a:pt x="576" y="771"/>
                  </a:lnTo>
                  <a:lnTo>
                    <a:pt x="569" y="779"/>
                  </a:lnTo>
                  <a:lnTo>
                    <a:pt x="560" y="784"/>
                  </a:lnTo>
                  <a:lnTo>
                    <a:pt x="560" y="784"/>
                  </a:lnTo>
                  <a:lnTo>
                    <a:pt x="564" y="773"/>
                  </a:lnTo>
                  <a:lnTo>
                    <a:pt x="569" y="762"/>
                  </a:lnTo>
                  <a:lnTo>
                    <a:pt x="582" y="744"/>
                  </a:lnTo>
                  <a:lnTo>
                    <a:pt x="587" y="735"/>
                  </a:lnTo>
                  <a:lnTo>
                    <a:pt x="592" y="725"/>
                  </a:lnTo>
                  <a:lnTo>
                    <a:pt x="598" y="714"/>
                  </a:lnTo>
                  <a:lnTo>
                    <a:pt x="601" y="702"/>
                  </a:lnTo>
                  <a:lnTo>
                    <a:pt x="601" y="702"/>
                  </a:lnTo>
                  <a:lnTo>
                    <a:pt x="607" y="697"/>
                  </a:lnTo>
                  <a:lnTo>
                    <a:pt x="613" y="691"/>
                  </a:lnTo>
                  <a:lnTo>
                    <a:pt x="615" y="688"/>
                  </a:lnTo>
                  <a:lnTo>
                    <a:pt x="617" y="683"/>
                  </a:lnTo>
                  <a:lnTo>
                    <a:pt x="617" y="680"/>
                  </a:lnTo>
                  <a:lnTo>
                    <a:pt x="617" y="676"/>
                  </a:lnTo>
                  <a:lnTo>
                    <a:pt x="617" y="676"/>
                  </a:lnTo>
                  <a:lnTo>
                    <a:pt x="600" y="686"/>
                  </a:lnTo>
                  <a:lnTo>
                    <a:pt x="583" y="698"/>
                  </a:lnTo>
                  <a:lnTo>
                    <a:pt x="568" y="709"/>
                  </a:lnTo>
                  <a:lnTo>
                    <a:pt x="556" y="716"/>
                  </a:lnTo>
                  <a:lnTo>
                    <a:pt x="556" y="716"/>
                  </a:lnTo>
                  <a:lnTo>
                    <a:pt x="544" y="740"/>
                  </a:lnTo>
                  <a:lnTo>
                    <a:pt x="533" y="762"/>
                  </a:lnTo>
                  <a:lnTo>
                    <a:pt x="520" y="785"/>
                  </a:lnTo>
                  <a:lnTo>
                    <a:pt x="509" y="810"/>
                  </a:lnTo>
                  <a:lnTo>
                    <a:pt x="509" y="810"/>
                  </a:lnTo>
                  <a:lnTo>
                    <a:pt x="512" y="810"/>
                  </a:lnTo>
                  <a:lnTo>
                    <a:pt x="515" y="811"/>
                  </a:lnTo>
                  <a:lnTo>
                    <a:pt x="520" y="812"/>
                  </a:lnTo>
                  <a:lnTo>
                    <a:pt x="523" y="813"/>
                  </a:lnTo>
                  <a:lnTo>
                    <a:pt x="523" y="813"/>
                  </a:lnTo>
                  <a:lnTo>
                    <a:pt x="528" y="829"/>
                  </a:lnTo>
                  <a:lnTo>
                    <a:pt x="531" y="835"/>
                  </a:lnTo>
                  <a:lnTo>
                    <a:pt x="534" y="838"/>
                  </a:lnTo>
                  <a:lnTo>
                    <a:pt x="537" y="841"/>
                  </a:lnTo>
                  <a:lnTo>
                    <a:pt x="537" y="841"/>
                  </a:lnTo>
                  <a:lnTo>
                    <a:pt x="556" y="837"/>
                  </a:lnTo>
                  <a:lnTo>
                    <a:pt x="556" y="837"/>
                  </a:lnTo>
                  <a:lnTo>
                    <a:pt x="563" y="842"/>
                  </a:lnTo>
                  <a:lnTo>
                    <a:pt x="567" y="847"/>
                  </a:lnTo>
                  <a:lnTo>
                    <a:pt x="568" y="850"/>
                  </a:lnTo>
                  <a:lnTo>
                    <a:pt x="569" y="855"/>
                  </a:lnTo>
                  <a:lnTo>
                    <a:pt x="569" y="859"/>
                  </a:lnTo>
                  <a:lnTo>
                    <a:pt x="569" y="864"/>
                  </a:lnTo>
                  <a:lnTo>
                    <a:pt x="569" y="864"/>
                  </a:lnTo>
                  <a:lnTo>
                    <a:pt x="604" y="848"/>
                  </a:lnTo>
                  <a:lnTo>
                    <a:pt x="641" y="831"/>
                  </a:lnTo>
                  <a:lnTo>
                    <a:pt x="675" y="815"/>
                  </a:lnTo>
                  <a:lnTo>
                    <a:pt x="711" y="799"/>
                  </a:lnTo>
                  <a:lnTo>
                    <a:pt x="711" y="799"/>
                  </a:lnTo>
                  <a:lnTo>
                    <a:pt x="716" y="792"/>
                  </a:lnTo>
                  <a:lnTo>
                    <a:pt x="718" y="786"/>
                  </a:lnTo>
                  <a:lnTo>
                    <a:pt x="719" y="780"/>
                  </a:lnTo>
                  <a:lnTo>
                    <a:pt x="717" y="773"/>
                  </a:lnTo>
                  <a:lnTo>
                    <a:pt x="713" y="769"/>
                  </a:lnTo>
                  <a:lnTo>
                    <a:pt x="708" y="765"/>
                  </a:lnTo>
                  <a:lnTo>
                    <a:pt x="701" y="762"/>
                  </a:lnTo>
                  <a:lnTo>
                    <a:pt x="692" y="762"/>
                  </a:lnTo>
                  <a:lnTo>
                    <a:pt x="692" y="762"/>
                  </a:lnTo>
                  <a:lnTo>
                    <a:pt x="687" y="767"/>
                  </a:lnTo>
                  <a:lnTo>
                    <a:pt x="681" y="770"/>
                  </a:lnTo>
                  <a:lnTo>
                    <a:pt x="681" y="770"/>
                  </a:lnTo>
                  <a:lnTo>
                    <a:pt x="673" y="772"/>
                  </a:lnTo>
                  <a:lnTo>
                    <a:pt x="664" y="775"/>
                  </a:lnTo>
                  <a:lnTo>
                    <a:pt x="649" y="784"/>
                  </a:lnTo>
                  <a:lnTo>
                    <a:pt x="634" y="792"/>
                  </a:lnTo>
                  <a:lnTo>
                    <a:pt x="621" y="802"/>
                  </a:lnTo>
                  <a:lnTo>
                    <a:pt x="609" y="812"/>
                  </a:lnTo>
                  <a:lnTo>
                    <a:pt x="595" y="821"/>
                  </a:lnTo>
                  <a:lnTo>
                    <a:pt x="582" y="830"/>
                  </a:lnTo>
                  <a:lnTo>
                    <a:pt x="567" y="835"/>
                  </a:lnTo>
                  <a:lnTo>
                    <a:pt x="567" y="835"/>
                  </a:lnTo>
                  <a:lnTo>
                    <a:pt x="578" y="823"/>
                  </a:lnTo>
                  <a:lnTo>
                    <a:pt x="589" y="812"/>
                  </a:lnTo>
                  <a:lnTo>
                    <a:pt x="601" y="802"/>
                  </a:lnTo>
                  <a:lnTo>
                    <a:pt x="614" y="792"/>
                  </a:lnTo>
                  <a:lnTo>
                    <a:pt x="642" y="774"/>
                  </a:lnTo>
                  <a:lnTo>
                    <a:pt x="669" y="756"/>
                  </a:lnTo>
                  <a:lnTo>
                    <a:pt x="669" y="756"/>
                  </a:lnTo>
                  <a:close/>
                  <a:moveTo>
                    <a:pt x="715" y="948"/>
                  </a:moveTo>
                  <a:lnTo>
                    <a:pt x="715" y="948"/>
                  </a:lnTo>
                  <a:lnTo>
                    <a:pt x="697" y="935"/>
                  </a:lnTo>
                  <a:lnTo>
                    <a:pt x="678" y="924"/>
                  </a:lnTo>
                  <a:lnTo>
                    <a:pt x="659" y="913"/>
                  </a:lnTo>
                  <a:lnTo>
                    <a:pt x="639" y="904"/>
                  </a:lnTo>
                  <a:lnTo>
                    <a:pt x="639" y="904"/>
                  </a:lnTo>
                  <a:lnTo>
                    <a:pt x="627" y="897"/>
                  </a:lnTo>
                  <a:lnTo>
                    <a:pt x="616" y="890"/>
                  </a:lnTo>
                  <a:lnTo>
                    <a:pt x="605" y="883"/>
                  </a:lnTo>
                  <a:lnTo>
                    <a:pt x="596" y="878"/>
                  </a:lnTo>
                  <a:lnTo>
                    <a:pt x="596" y="878"/>
                  </a:lnTo>
                  <a:lnTo>
                    <a:pt x="589" y="877"/>
                  </a:lnTo>
                  <a:lnTo>
                    <a:pt x="584" y="876"/>
                  </a:lnTo>
                  <a:lnTo>
                    <a:pt x="580" y="876"/>
                  </a:lnTo>
                  <a:lnTo>
                    <a:pt x="575" y="878"/>
                  </a:lnTo>
                  <a:lnTo>
                    <a:pt x="567" y="882"/>
                  </a:lnTo>
                  <a:lnTo>
                    <a:pt x="556" y="888"/>
                  </a:lnTo>
                  <a:lnTo>
                    <a:pt x="556" y="888"/>
                  </a:lnTo>
                  <a:lnTo>
                    <a:pt x="527" y="900"/>
                  </a:lnTo>
                  <a:lnTo>
                    <a:pt x="512" y="906"/>
                  </a:lnTo>
                  <a:lnTo>
                    <a:pt x="496" y="910"/>
                  </a:lnTo>
                  <a:lnTo>
                    <a:pt x="489" y="911"/>
                  </a:lnTo>
                  <a:lnTo>
                    <a:pt x="481" y="912"/>
                  </a:lnTo>
                  <a:lnTo>
                    <a:pt x="474" y="913"/>
                  </a:lnTo>
                  <a:lnTo>
                    <a:pt x="467" y="912"/>
                  </a:lnTo>
                  <a:lnTo>
                    <a:pt x="461" y="910"/>
                  </a:lnTo>
                  <a:lnTo>
                    <a:pt x="455" y="908"/>
                  </a:lnTo>
                  <a:lnTo>
                    <a:pt x="450" y="904"/>
                  </a:lnTo>
                  <a:lnTo>
                    <a:pt x="446" y="898"/>
                  </a:lnTo>
                  <a:lnTo>
                    <a:pt x="446" y="898"/>
                  </a:lnTo>
                  <a:lnTo>
                    <a:pt x="449" y="893"/>
                  </a:lnTo>
                  <a:lnTo>
                    <a:pt x="451" y="888"/>
                  </a:lnTo>
                  <a:lnTo>
                    <a:pt x="451" y="881"/>
                  </a:lnTo>
                  <a:lnTo>
                    <a:pt x="450" y="875"/>
                  </a:lnTo>
                  <a:lnTo>
                    <a:pt x="450" y="875"/>
                  </a:lnTo>
                  <a:lnTo>
                    <a:pt x="461" y="862"/>
                  </a:lnTo>
                  <a:lnTo>
                    <a:pt x="470" y="848"/>
                  </a:lnTo>
                  <a:lnTo>
                    <a:pt x="479" y="833"/>
                  </a:lnTo>
                  <a:lnTo>
                    <a:pt x="488" y="818"/>
                  </a:lnTo>
                  <a:lnTo>
                    <a:pt x="488" y="818"/>
                  </a:lnTo>
                  <a:lnTo>
                    <a:pt x="479" y="815"/>
                  </a:lnTo>
                  <a:lnTo>
                    <a:pt x="472" y="811"/>
                  </a:lnTo>
                  <a:lnTo>
                    <a:pt x="459" y="801"/>
                  </a:lnTo>
                  <a:lnTo>
                    <a:pt x="452" y="796"/>
                  </a:lnTo>
                  <a:lnTo>
                    <a:pt x="446" y="792"/>
                  </a:lnTo>
                  <a:lnTo>
                    <a:pt x="438" y="789"/>
                  </a:lnTo>
                  <a:lnTo>
                    <a:pt x="430" y="788"/>
                  </a:lnTo>
                  <a:lnTo>
                    <a:pt x="430" y="788"/>
                  </a:lnTo>
                  <a:lnTo>
                    <a:pt x="427" y="788"/>
                  </a:lnTo>
                  <a:lnTo>
                    <a:pt x="422" y="789"/>
                  </a:lnTo>
                  <a:lnTo>
                    <a:pt x="415" y="792"/>
                  </a:lnTo>
                  <a:lnTo>
                    <a:pt x="405" y="797"/>
                  </a:lnTo>
                  <a:lnTo>
                    <a:pt x="397" y="800"/>
                  </a:lnTo>
                  <a:lnTo>
                    <a:pt x="397" y="800"/>
                  </a:lnTo>
                  <a:lnTo>
                    <a:pt x="382" y="803"/>
                  </a:lnTo>
                  <a:lnTo>
                    <a:pt x="367" y="807"/>
                  </a:lnTo>
                  <a:lnTo>
                    <a:pt x="367" y="807"/>
                  </a:lnTo>
                  <a:lnTo>
                    <a:pt x="351" y="812"/>
                  </a:lnTo>
                  <a:lnTo>
                    <a:pt x="344" y="814"/>
                  </a:lnTo>
                  <a:lnTo>
                    <a:pt x="338" y="814"/>
                  </a:lnTo>
                  <a:lnTo>
                    <a:pt x="331" y="814"/>
                  </a:lnTo>
                  <a:lnTo>
                    <a:pt x="326" y="812"/>
                  </a:lnTo>
                  <a:lnTo>
                    <a:pt x="321" y="808"/>
                  </a:lnTo>
                  <a:lnTo>
                    <a:pt x="315" y="802"/>
                  </a:lnTo>
                  <a:lnTo>
                    <a:pt x="315" y="802"/>
                  </a:lnTo>
                  <a:lnTo>
                    <a:pt x="317" y="792"/>
                  </a:lnTo>
                  <a:lnTo>
                    <a:pt x="322" y="785"/>
                  </a:lnTo>
                  <a:lnTo>
                    <a:pt x="326" y="777"/>
                  </a:lnTo>
                  <a:lnTo>
                    <a:pt x="331" y="770"/>
                  </a:lnTo>
                  <a:lnTo>
                    <a:pt x="343" y="757"/>
                  </a:lnTo>
                  <a:lnTo>
                    <a:pt x="356" y="745"/>
                  </a:lnTo>
                  <a:lnTo>
                    <a:pt x="356" y="745"/>
                  </a:lnTo>
                  <a:lnTo>
                    <a:pt x="342" y="735"/>
                  </a:lnTo>
                  <a:lnTo>
                    <a:pt x="329" y="724"/>
                  </a:lnTo>
                  <a:lnTo>
                    <a:pt x="322" y="719"/>
                  </a:lnTo>
                  <a:lnTo>
                    <a:pt x="314" y="714"/>
                  </a:lnTo>
                  <a:lnTo>
                    <a:pt x="306" y="711"/>
                  </a:lnTo>
                  <a:lnTo>
                    <a:pt x="297" y="708"/>
                  </a:lnTo>
                  <a:lnTo>
                    <a:pt x="297" y="708"/>
                  </a:lnTo>
                  <a:lnTo>
                    <a:pt x="291" y="712"/>
                  </a:lnTo>
                  <a:lnTo>
                    <a:pt x="284" y="715"/>
                  </a:lnTo>
                  <a:lnTo>
                    <a:pt x="278" y="717"/>
                  </a:lnTo>
                  <a:lnTo>
                    <a:pt x="269" y="720"/>
                  </a:lnTo>
                  <a:lnTo>
                    <a:pt x="253" y="724"/>
                  </a:lnTo>
                  <a:lnTo>
                    <a:pt x="235" y="727"/>
                  </a:lnTo>
                  <a:lnTo>
                    <a:pt x="235" y="727"/>
                  </a:lnTo>
                  <a:lnTo>
                    <a:pt x="230" y="720"/>
                  </a:lnTo>
                  <a:lnTo>
                    <a:pt x="227" y="713"/>
                  </a:lnTo>
                  <a:lnTo>
                    <a:pt x="228" y="707"/>
                  </a:lnTo>
                  <a:lnTo>
                    <a:pt x="231" y="700"/>
                  </a:lnTo>
                  <a:lnTo>
                    <a:pt x="234" y="695"/>
                  </a:lnTo>
                  <a:lnTo>
                    <a:pt x="239" y="689"/>
                  </a:lnTo>
                  <a:lnTo>
                    <a:pt x="249" y="678"/>
                  </a:lnTo>
                  <a:lnTo>
                    <a:pt x="249" y="678"/>
                  </a:lnTo>
                  <a:lnTo>
                    <a:pt x="237" y="674"/>
                  </a:lnTo>
                  <a:lnTo>
                    <a:pt x="227" y="667"/>
                  </a:lnTo>
                  <a:lnTo>
                    <a:pt x="206" y="651"/>
                  </a:lnTo>
                  <a:lnTo>
                    <a:pt x="196" y="645"/>
                  </a:lnTo>
                  <a:lnTo>
                    <a:pt x="186" y="638"/>
                  </a:lnTo>
                  <a:lnTo>
                    <a:pt x="180" y="636"/>
                  </a:lnTo>
                  <a:lnTo>
                    <a:pt x="174" y="634"/>
                  </a:lnTo>
                  <a:lnTo>
                    <a:pt x="169" y="633"/>
                  </a:lnTo>
                  <a:lnTo>
                    <a:pt x="162" y="633"/>
                  </a:lnTo>
                  <a:lnTo>
                    <a:pt x="162" y="633"/>
                  </a:lnTo>
                  <a:lnTo>
                    <a:pt x="158" y="634"/>
                  </a:lnTo>
                  <a:lnTo>
                    <a:pt x="154" y="636"/>
                  </a:lnTo>
                  <a:lnTo>
                    <a:pt x="150" y="638"/>
                  </a:lnTo>
                  <a:lnTo>
                    <a:pt x="146" y="640"/>
                  </a:lnTo>
                  <a:lnTo>
                    <a:pt x="146" y="640"/>
                  </a:lnTo>
                  <a:lnTo>
                    <a:pt x="136" y="643"/>
                  </a:lnTo>
                  <a:lnTo>
                    <a:pt x="127" y="644"/>
                  </a:lnTo>
                  <a:lnTo>
                    <a:pt x="116" y="645"/>
                  </a:lnTo>
                  <a:lnTo>
                    <a:pt x="105" y="647"/>
                  </a:lnTo>
                  <a:lnTo>
                    <a:pt x="105" y="647"/>
                  </a:lnTo>
                  <a:lnTo>
                    <a:pt x="102" y="645"/>
                  </a:lnTo>
                  <a:lnTo>
                    <a:pt x="100" y="643"/>
                  </a:lnTo>
                  <a:lnTo>
                    <a:pt x="98" y="639"/>
                  </a:lnTo>
                  <a:lnTo>
                    <a:pt x="98" y="636"/>
                  </a:lnTo>
                  <a:lnTo>
                    <a:pt x="98" y="631"/>
                  </a:lnTo>
                  <a:lnTo>
                    <a:pt x="100" y="624"/>
                  </a:lnTo>
                  <a:lnTo>
                    <a:pt x="104" y="618"/>
                  </a:lnTo>
                  <a:lnTo>
                    <a:pt x="110" y="613"/>
                  </a:lnTo>
                  <a:lnTo>
                    <a:pt x="119" y="605"/>
                  </a:lnTo>
                  <a:lnTo>
                    <a:pt x="119" y="605"/>
                  </a:lnTo>
                  <a:lnTo>
                    <a:pt x="113" y="600"/>
                  </a:lnTo>
                  <a:lnTo>
                    <a:pt x="106" y="595"/>
                  </a:lnTo>
                  <a:lnTo>
                    <a:pt x="99" y="593"/>
                  </a:lnTo>
                  <a:lnTo>
                    <a:pt x="92" y="593"/>
                  </a:lnTo>
                  <a:lnTo>
                    <a:pt x="86" y="593"/>
                  </a:lnTo>
                  <a:lnTo>
                    <a:pt x="80" y="595"/>
                  </a:lnTo>
                  <a:lnTo>
                    <a:pt x="73" y="598"/>
                  </a:lnTo>
                  <a:lnTo>
                    <a:pt x="67" y="601"/>
                  </a:lnTo>
                  <a:lnTo>
                    <a:pt x="55" y="609"/>
                  </a:lnTo>
                  <a:lnTo>
                    <a:pt x="43" y="619"/>
                  </a:lnTo>
                  <a:lnTo>
                    <a:pt x="23" y="640"/>
                  </a:lnTo>
                  <a:lnTo>
                    <a:pt x="23" y="640"/>
                  </a:lnTo>
                  <a:lnTo>
                    <a:pt x="94" y="690"/>
                  </a:lnTo>
                  <a:lnTo>
                    <a:pt x="164" y="739"/>
                  </a:lnTo>
                  <a:lnTo>
                    <a:pt x="310" y="835"/>
                  </a:lnTo>
                  <a:lnTo>
                    <a:pt x="382" y="883"/>
                  </a:lnTo>
                  <a:lnTo>
                    <a:pt x="452" y="932"/>
                  </a:lnTo>
                  <a:lnTo>
                    <a:pt x="488" y="957"/>
                  </a:lnTo>
                  <a:lnTo>
                    <a:pt x="521" y="983"/>
                  </a:lnTo>
                  <a:lnTo>
                    <a:pt x="554" y="1009"/>
                  </a:lnTo>
                  <a:lnTo>
                    <a:pt x="587" y="1034"/>
                  </a:lnTo>
                  <a:lnTo>
                    <a:pt x="587" y="1034"/>
                  </a:lnTo>
                  <a:lnTo>
                    <a:pt x="590" y="1035"/>
                  </a:lnTo>
                  <a:lnTo>
                    <a:pt x="594" y="1035"/>
                  </a:lnTo>
                  <a:lnTo>
                    <a:pt x="601" y="1033"/>
                  </a:lnTo>
                  <a:lnTo>
                    <a:pt x="606" y="1030"/>
                  </a:lnTo>
                  <a:lnTo>
                    <a:pt x="613" y="1026"/>
                  </a:lnTo>
                  <a:lnTo>
                    <a:pt x="626" y="1015"/>
                  </a:lnTo>
                  <a:lnTo>
                    <a:pt x="632" y="1010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4" y="997"/>
                  </a:lnTo>
                  <a:lnTo>
                    <a:pt x="685" y="986"/>
                  </a:lnTo>
                  <a:lnTo>
                    <a:pt x="703" y="976"/>
                  </a:lnTo>
                  <a:lnTo>
                    <a:pt x="710" y="969"/>
                  </a:lnTo>
                  <a:lnTo>
                    <a:pt x="717" y="964"/>
                  </a:lnTo>
                  <a:lnTo>
                    <a:pt x="717" y="964"/>
                  </a:lnTo>
                  <a:lnTo>
                    <a:pt x="715" y="961"/>
                  </a:lnTo>
                  <a:lnTo>
                    <a:pt x="713" y="956"/>
                  </a:lnTo>
                  <a:lnTo>
                    <a:pt x="713" y="952"/>
                  </a:lnTo>
                  <a:lnTo>
                    <a:pt x="715" y="948"/>
                  </a:lnTo>
                  <a:lnTo>
                    <a:pt x="715" y="948"/>
                  </a:lnTo>
                  <a:close/>
                  <a:moveTo>
                    <a:pt x="510" y="477"/>
                  </a:moveTo>
                  <a:lnTo>
                    <a:pt x="510" y="477"/>
                  </a:lnTo>
                  <a:lnTo>
                    <a:pt x="495" y="488"/>
                  </a:lnTo>
                  <a:lnTo>
                    <a:pt x="480" y="499"/>
                  </a:lnTo>
                  <a:lnTo>
                    <a:pt x="449" y="520"/>
                  </a:lnTo>
                  <a:lnTo>
                    <a:pt x="417" y="542"/>
                  </a:lnTo>
                  <a:lnTo>
                    <a:pt x="402" y="554"/>
                  </a:lnTo>
                  <a:lnTo>
                    <a:pt x="388" y="565"/>
                  </a:lnTo>
                  <a:lnTo>
                    <a:pt x="388" y="565"/>
                  </a:lnTo>
                  <a:lnTo>
                    <a:pt x="394" y="564"/>
                  </a:lnTo>
                  <a:lnTo>
                    <a:pt x="398" y="564"/>
                  </a:lnTo>
                  <a:lnTo>
                    <a:pt x="402" y="563"/>
                  </a:lnTo>
                  <a:lnTo>
                    <a:pt x="402" y="563"/>
                  </a:lnTo>
                  <a:lnTo>
                    <a:pt x="407" y="572"/>
                  </a:lnTo>
                  <a:lnTo>
                    <a:pt x="412" y="581"/>
                  </a:lnTo>
                  <a:lnTo>
                    <a:pt x="413" y="587"/>
                  </a:lnTo>
                  <a:lnTo>
                    <a:pt x="414" y="592"/>
                  </a:lnTo>
                  <a:lnTo>
                    <a:pt x="414" y="598"/>
                  </a:lnTo>
                  <a:lnTo>
                    <a:pt x="413" y="603"/>
                  </a:lnTo>
                  <a:lnTo>
                    <a:pt x="413" y="603"/>
                  </a:lnTo>
                  <a:lnTo>
                    <a:pt x="420" y="602"/>
                  </a:lnTo>
                  <a:lnTo>
                    <a:pt x="427" y="603"/>
                  </a:lnTo>
                  <a:lnTo>
                    <a:pt x="433" y="604"/>
                  </a:lnTo>
                  <a:lnTo>
                    <a:pt x="439" y="606"/>
                  </a:lnTo>
                  <a:lnTo>
                    <a:pt x="445" y="610"/>
                  </a:lnTo>
                  <a:lnTo>
                    <a:pt x="448" y="616"/>
                  </a:lnTo>
                  <a:lnTo>
                    <a:pt x="451" y="622"/>
                  </a:lnTo>
                  <a:lnTo>
                    <a:pt x="451" y="630"/>
                  </a:lnTo>
                  <a:lnTo>
                    <a:pt x="451" y="630"/>
                  </a:lnTo>
                  <a:lnTo>
                    <a:pt x="455" y="625"/>
                  </a:lnTo>
                  <a:lnTo>
                    <a:pt x="459" y="621"/>
                  </a:lnTo>
                  <a:lnTo>
                    <a:pt x="459" y="621"/>
                  </a:lnTo>
                  <a:lnTo>
                    <a:pt x="537" y="575"/>
                  </a:lnTo>
                  <a:lnTo>
                    <a:pt x="576" y="550"/>
                  </a:lnTo>
                  <a:lnTo>
                    <a:pt x="615" y="525"/>
                  </a:lnTo>
                  <a:lnTo>
                    <a:pt x="615" y="525"/>
                  </a:lnTo>
                  <a:lnTo>
                    <a:pt x="561" y="500"/>
                  </a:lnTo>
                  <a:lnTo>
                    <a:pt x="510" y="477"/>
                  </a:lnTo>
                  <a:lnTo>
                    <a:pt x="510" y="477"/>
                  </a:lnTo>
                  <a:close/>
                  <a:moveTo>
                    <a:pt x="556" y="867"/>
                  </a:moveTo>
                  <a:lnTo>
                    <a:pt x="556" y="867"/>
                  </a:lnTo>
                  <a:lnTo>
                    <a:pt x="555" y="867"/>
                  </a:lnTo>
                  <a:lnTo>
                    <a:pt x="554" y="865"/>
                  </a:lnTo>
                  <a:lnTo>
                    <a:pt x="553" y="861"/>
                  </a:lnTo>
                  <a:lnTo>
                    <a:pt x="553" y="857"/>
                  </a:lnTo>
                  <a:lnTo>
                    <a:pt x="552" y="855"/>
                  </a:lnTo>
                  <a:lnTo>
                    <a:pt x="550" y="853"/>
                  </a:lnTo>
                  <a:lnTo>
                    <a:pt x="550" y="853"/>
                  </a:lnTo>
                  <a:lnTo>
                    <a:pt x="542" y="855"/>
                  </a:lnTo>
                  <a:lnTo>
                    <a:pt x="536" y="853"/>
                  </a:lnTo>
                  <a:lnTo>
                    <a:pt x="529" y="852"/>
                  </a:lnTo>
                  <a:lnTo>
                    <a:pt x="523" y="849"/>
                  </a:lnTo>
                  <a:lnTo>
                    <a:pt x="519" y="845"/>
                  </a:lnTo>
                  <a:lnTo>
                    <a:pt x="514" y="840"/>
                  </a:lnTo>
                  <a:lnTo>
                    <a:pt x="511" y="834"/>
                  </a:lnTo>
                  <a:lnTo>
                    <a:pt x="510" y="827"/>
                  </a:lnTo>
                  <a:lnTo>
                    <a:pt x="510" y="827"/>
                  </a:lnTo>
                  <a:lnTo>
                    <a:pt x="505" y="829"/>
                  </a:lnTo>
                  <a:lnTo>
                    <a:pt x="500" y="831"/>
                  </a:lnTo>
                  <a:lnTo>
                    <a:pt x="496" y="834"/>
                  </a:lnTo>
                  <a:lnTo>
                    <a:pt x="493" y="838"/>
                  </a:lnTo>
                  <a:lnTo>
                    <a:pt x="488" y="847"/>
                  </a:lnTo>
                  <a:lnTo>
                    <a:pt x="482" y="856"/>
                  </a:lnTo>
                  <a:lnTo>
                    <a:pt x="482" y="856"/>
                  </a:lnTo>
                  <a:lnTo>
                    <a:pt x="476" y="864"/>
                  </a:lnTo>
                  <a:lnTo>
                    <a:pt x="472" y="874"/>
                  </a:lnTo>
                  <a:lnTo>
                    <a:pt x="467" y="883"/>
                  </a:lnTo>
                  <a:lnTo>
                    <a:pt x="464" y="894"/>
                  </a:lnTo>
                  <a:lnTo>
                    <a:pt x="464" y="894"/>
                  </a:lnTo>
                  <a:lnTo>
                    <a:pt x="475" y="895"/>
                  </a:lnTo>
                  <a:lnTo>
                    <a:pt x="487" y="894"/>
                  </a:lnTo>
                  <a:lnTo>
                    <a:pt x="498" y="892"/>
                  </a:lnTo>
                  <a:lnTo>
                    <a:pt x="511" y="889"/>
                  </a:lnTo>
                  <a:lnTo>
                    <a:pt x="524" y="885"/>
                  </a:lnTo>
                  <a:lnTo>
                    <a:pt x="536" y="879"/>
                  </a:lnTo>
                  <a:lnTo>
                    <a:pt x="546" y="874"/>
                  </a:lnTo>
                  <a:lnTo>
                    <a:pt x="556" y="867"/>
                  </a:lnTo>
                  <a:lnTo>
                    <a:pt x="556" y="867"/>
                  </a:lnTo>
                  <a:close/>
                  <a:moveTo>
                    <a:pt x="404" y="729"/>
                  </a:moveTo>
                  <a:lnTo>
                    <a:pt x="404" y="729"/>
                  </a:lnTo>
                  <a:lnTo>
                    <a:pt x="405" y="735"/>
                  </a:lnTo>
                  <a:lnTo>
                    <a:pt x="406" y="740"/>
                  </a:lnTo>
                  <a:lnTo>
                    <a:pt x="405" y="752"/>
                  </a:lnTo>
                  <a:lnTo>
                    <a:pt x="405" y="752"/>
                  </a:lnTo>
                  <a:lnTo>
                    <a:pt x="409" y="753"/>
                  </a:lnTo>
                  <a:lnTo>
                    <a:pt x="413" y="752"/>
                  </a:lnTo>
                  <a:lnTo>
                    <a:pt x="420" y="747"/>
                  </a:lnTo>
                  <a:lnTo>
                    <a:pt x="423" y="745"/>
                  </a:lnTo>
                  <a:lnTo>
                    <a:pt x="428" y="743"/>
                  </a:lnTo>
                  <a:lnTo>
                    <a:pt x="433" y="743"/>
                  </a:lnTo>
                  <a:lnTo>
                    <a:pt x="439" y="743"/>
                  </a:lnTo>
                  <a:lnTo>
                    <a:pt x="439" y="743"/>
                  </a:lnTo>
                  <a:lnTo>
                    <a:pt x="443" y="749"/>
                  </a:lnTo>
                  <a:lnTo>
                    <a:pt x="445" y="754"/>
                  </a:lnTo>
                  <a:lnTo>
                    <a:pt x="446" y="759"/>
                  </a:lnTo>
                  <a:lnTo>
                    <a:pt x="446" y="765"/>
                  </a:lnTo>
                  <a:lnTo>
                    <a:pt x="446" y="765"/>
                  </a:lnTo>
                  <a:lnTo>
                    <a:pt x="448" y="765"/>
                  </a:lnTo>
                  <a:lnTo>
                    <a:pt x="450" y="766"/>
                  </a:lnTo>
                  <a:lnTo>
                    <a:pt x="451" y="768"/>
                  </a:lnTo>
                  <a:lnTo>
                    <a:pt x="451" y="768"/>
                  </a:lnTo>
                  <a:lnTo>
                    <a:pt x="472" y="762"/>
                  </a:lnTo>
                  <a:lnTo>
                    <a:pt x="492" y="757"/>
                  </a:lnTo>
                  <a:lnTo>
                    <a:pt x="511" y="752"/>
                  </a:lnTo>
                  <a:lnTo>
                    <a:pt x="520" y="747"/>
                  </a:lnTo>
                  <a:lnTo>
                    <a:pt x="528" y="743"/>
                  </a:lnTo>
                  <a:lnTo>
                    <a:pt x="528" y="743"/>
                  </a:lnTo>
                  <a:lnTo>
                    <a:pt x="536" y="726"/>
                  </a:lnTo>
                  <a:lnTo>
                    <a:pt x="539" y="717"/>
                  </a:lnTo>
                  <a:lnTo>
                    <a:pt x="544" y="710"/>
                  </a:lnTo>
                  <a:lnTo>
                    <a:pt x="544" y="710"/>
                  </a:lnTo>
                  <a:lnTo>
                    <a:pt x="542" y="706"/>
                  </a:lnTo>
                  <a:lnTo>
                    <a:pt x="540" y="702"/>
                  </a:lnTo>
                  <a:lnTo>
                    <a:pt x="539" y="699"/>
                  </a:lnTo>
                  <a:lnTo>
                    <a:pt x="540" y="694"/>
                  </a:lnTo>
                  <a:lnTo>
                    <a:pt x="540" y="694"/>
                  </a:lnTo>
                  <a:lnTo>
                    <a:pt x="535" y="692"/>
                  </a:lnTo>
                  <a:lnTo>
                    <a:pt x="528" y="691"/>
                  </a:lnTo>
                  <a:lnTo>
                    <a:pt x="523" y="691"/>
                  </a:lnTo>
                  <a:lnTo>
                    <a:pt x="518" y="692"/>
                  </a:lnTo>
                  <a:lnTo>
                    <a:pt x="513" y="695"/>
                  </a:lnTo>
                  <a:lnTo>
                    <a:pt x="508" y="698"/>
                  </a:lnTo>
                  <a:lnTo>
                    <a:pt x="498" y="706"/>
                  </a:lnTo>
                  <a:lnTo>
                    <a:pt x="490" y="713"/>
                  </a:lnTo>
                  <a:lnTo>
                    <a:pt x="480" y="721"/>
                  </a:lnTo>
                  <a:lnTo>
                    <a:pt x="475" y="724"/>
                  </a:lnTo>
                  <a:lnTo>
                    <a:pt x="469" y="726"/>
                  </a:lnTo>
                  <a:lnTo>
                    <a:pt x="464" y="727"/>
                  </a:lnTo>
                  <a:lnTo>
                    <a:pt x="459" y="727"/>
                  </a:lnTo>
                  <a:lnTo>
                    <a:pt x="459" y="727"/>
                  </a:lnTo>
                  <a:lnTo>
                    <a:pt x="461" y="724"/>
                  </a:lnTo>
                  <a:lnTo>
                    <a:pt x="464" y="720"/>
                  </a:lnTo>
                  <a:lnTo>
                    <a:pt x="473" y="713"/>
                  </a:lnTo>
                  <a:lnTo>
                    <a:pt x="481" y="707"/>
                  </a:lnTo>
                  <a:lnTo>
                    <a:pt x="491" y="699"/>
                  </a:lnTo>
                  <a:lnTo>
                    <a:pt x="491" y="699"/>
                  </a:lnTo>
                  <a:lnTo>
                    <a:pt x="499" y="691"/>
                  </a:lnTo>
                  <a:lnTo>
                    <a:pt x="508" y="682"/>
                  </a:lnTo>
                  <a:lnTo>
                    <a:pt x="521" y="667"/>
                  </a:lnTo>
                  <a:lnTo>
                    <a:pt x="521" y="667"/>
                  </a:lnTo>
                  <a:lnTo>
                    <a:pt x="528" y="660"/>
                  </a:lnTo>
                  <a:lnTo>
                    <a:pt x="531" y="656"/>
                  </a:lnTo>
                  <a:lnTo>
                    <a:pt x="535" y="653"/>
                  </a:lnTo>
                  <a:lnTo>
                    <a:pt x="536" y="649"/>
                  </a:lnTo>
                  <a:lnTo>
                    <a:pt x="537" y="645"/>
                  </a:lnTo>
                  <a:lnTo>
                    <a:pt x="535" y="640"/>
                  </a:lnTo>
                  <a:lnTo>
                    <a:pt x="531" y="635"/>
                  </a:lnTo>
                  <a:lnTo>
                    <a:pt x="531" y="635"/>
                  </a:lnTo>
                  <a:lnTo>
                    <a:pt x="523" y="635"/>
                  </a:lnTo>
                  <a:lnTo>
                    <a:pt x="515" y="635"/>
                  </a:lnTo>
                  <a:lnTo>
                    <a:pt x="504" y="638"/>
                  </a:lnTo>
                  <a:lnTo>
                    <a:pt x="492" y="641"/>
                  </a:lnTo>
                  <a:lnTo>
                    <a:pt x="485" y="643"/>
                  </a:lnTo>
                  <a:lnTo>
                    <a:pt x="478" y="644"/>
                  </a:lnTo>
                  <a:lnTo>
                    <a:pt x="478" y="644"/>
                  </a:lnTo>
                  <a:lnTo>
                    <a:pt x="473" y="652"/>
                  </a:lnTo>
                  <a:lnTo>
                    <a:pt x="468" y="661"/>
                  </a:lnTo>
                  <a:lnTo>
                    <a:pt x="463" y="670"/>
                  </a:lnTo>
                  <a:lnTo>
                    <a:pt x="457" y="679"/>
                  </a:lnTo>
                  <a:lnTo>
                    <a:pt x="457" y="679"/>
                  </a:lnTo>
                  <a:lnTo>
                    <a:pt x="451" y="688"/>
                  </a:lnTo>
                  <a:lnTo>
                    <a:pt x="445" y="696"/>
                  </a:lnTo>
                  <a:lnTo>
                    <a:pt x="442" y="699"/>
                  </a:lnTo>
                  <a:lnTo>
                    <a:pt x="437" y="701"/>
                  </a:lnTo>
                  <a:lnTo>
                    <a:pt x="433" y="704"/>
                  </a:lnTo>
                  <a:lnTo>
                    <a:pt x="429" y="705"/>
                  </a:lnTo>
                  <a:lnTo>
                    <a:pt x="429" y="705"/>
                  </a:lnTo>
                  <a:lnTo>
                    <a:pt x="438" y="689"/>
                  </a:lnTo>
                  <a:lnTo>
                    <a:pt x="448" y="673"/>
                  </a:lnTo>
                  <a:lnTo>
                    <a:pt x="453" y="665"/>
                  </a:lnTo>
                  <a:lnTo>
                    <a:pt x="458" y="656"/>
                  </a:lnTo>
                  <a:lnTo>
                    <a:pt x="461" y="649"/>
                  </a:lnTo>
                  <a:lnTo>
                    <a:pt x="462" y="640"/>
                  </a:lnTo>
                  <a:lnTo>
                    <a:pt x="462" y="640"/>
                  </a:lnTo>
                  <a:lnTo>
                    <a:pt x="451" y="649"/>
                  </a:lnTo>
                  <a:lnTo>
                    <a:pt x="440" y="659"/>
                  </a:lnTo>
                  <a:lnTo>
                    <a:pt x="431" y="669"/>
                  </a:lnTo>
                  <a:lnTo>
                    <a:pt x="422" y="681"/>
                  </a:lnTo>
                  <a:lnTo>
                    <a:pt x="405" y="705"/>
                  </a:lnTo>
                  <a:lnTo>
                    <a:pt x="397" y="716"/>
                  </a:lnTo>
                  <a:lnTo>
                    <a:pt x="388" y="727"/>
                  </a:lnTo>
                  <a:lnTo>
                    <a:pt x="388" y="727"/>
                  </a:lnTo>
                  <a:lnTo>
                    <a:pt x="390" y="726"/>
                  </a:lnTo>
                  <a:lnTo>
                    <a:pt x="393" y="726"/>
                  </a:lnTo>
                  <a:lnTo>
                    <a:pt x="398" y="727"/>
                  </a:lnTo>
                  <a:lnTo>
                    <a:pt x="401" y="729"/>
                  </a:lnTo>
                  <a:lnTo>
                    <a:pt x="403" y="729"/>
                  </a:lnTo>
                  <a:lnTo>
                    <a:pt x="404" y="729"/>
                  </a:lnTo>
                  <a:lnTo>
                    <a:pt x="404" y="729"/>
                  </a:lnTo>
                  <a:close/>
                  <a:moveTo>
                    <a:pt x="450" y="783"/>
                  </a:moveTo>
                  <a:lnTo>
                    <a:pt x="450" y="783"/>
                  </a:lnTo>
                  <a:lnTo>
                    <a:pt x="457" y="785"/>
                  </a:lnTo>
                  <a:lnTo>
                    <a:pt x="462" y="788"/>
                  </a:lnTo>
                  <a:lnTo>
                    <a:pt x="472" y="795"/>
                  </a:lnTo>
                  <a:lnTo>
                    <a:pt x="482" y="802"/>
                  </a:lnTo>
                  <a:lnTo>
                    <a:pt x="489" y="804"/>
                  </a:lnTo>
                  <a:lnTo>
                    <a:pt x="496" y="805"/>
                  </a:lnTo>
                  <a:lnTo>
                    <a:pt x="496" y="805"/>
                  </a:lnTo>
                  <a:lnTo>
                    <a:pt x="497" y="800"/>
                  </a:lnTo>
                  <a:lnTo>
                    <a:pt x="499" y="794"/>
                  </a:lnTo>
                  <a:lnTo>
                    <a:pt x="505" y="785"/>
                  </a:lnTo>
                  <a:lnTo>
                    <a:pt x="510" y="775"/>
                  </a:lnTo>
                  <a:lnTo>
                    <a:pt x="512" y="770"/>
                  </a:lnTo>
                  <a:lnTo>
                    <a:pt x="514" y="765"/>
                  </a:lnTo>
                  <a:lnTo>
                    <a:pt x="514" y="765"/>
                  </a:lnTo>
                  <a:lnTo>
                    <a:pt x="482" y="772"/>
                  </a:lnTo>
                  <a:lnTo>
                    <a:pt x="466" y="776"/>
                  </a:lnTo>
                  <a:lnTo>
                    <a:pt x="450" y="783"/>
                  </a:lnTo>
                  <a:lnTo>
                    <a:pt x="450" y="783"/>
                  </a:lnTo>
                  <a:close/>
                  <a:moveTo>
                    <a:pt x="420" y="525"/>
                  </a:moveTo>
                  <a:lnTo>
                    <a:pt x="420" y="525"/>
                  </a:lnTo>
                  <a:lnTo>
                    <a:pt x="439" y="512"/>
                  </a:lnTo>
                  <a:lnTo>
                    <a:pt x="460" y="499"/>
                  </a:lnTo>
                  <a:lnTo>
                    <a:pt x="469" y="493"/>
                  </a:lnTo>
                  <a:lnTo>
                    <a:pt x="478" y="485"/>
                  </a:lnTo>
                  <a:lnTo>
                    <a:pt x="485" y="478"/>
                  </a:lnTo>
                  <a:lnTo>
                    <a:pt x="493" y="469"/>
                  </a:lnTo>
                  <a:lnTo>
                    <a:pt x="493" y="469"/>
                  </a:lnTo>
                  <a:lnTo>
                    <a:pt x="493" y="466"/>
                  </a:lnTo>
                  <a:lnTo>
                    <a:pt x="493" y="466"/>
                  </a:lnTo>
                  <a:lnTo>
                    <a:pt x="461" y="452"/>
                  </a:lnTo>
                  <a:lnTo>
                    <a:pt x="430" y="436"/>
                  </a:lnTo>
                  <a:lnTo>
                    <a:pt x="400" y="421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42" y="424"/>
                  </a:lnTo>
                  <a:lnTo>
                    <a:pt x="314" y="442"/>
                  </a:lnTo>
                  <a:lnTo>
                    <a:pt x="285" y="459"/>
                  </a:lnTo>
                  <a:lnTo>
                    <a:pt x="256" y="474"/>
                  </a:lnTo>
                  <a:lnTo>
                    <a:pt x="256" y="474"/>
                  </a:lnTo>
                  <a:lnTo>
                    <a:pt x="258" y="480"/>
                  </a:lnTo>
                  <a:lnTo>
                    <a:pt x="262" y="483"/>
                  </a:lnTo>
                  <a:lnTo>
                    <a:pt x="266" y="484"/>
                  </a:lnTo>
                  <a:lnTo>
                    <a:pt x="270" y="485"/>
                  </a:lnTo>
                  <a:lnTo>
                    <a:pt x="280" y="486"/>
                  </a:lnTo>
                  <a:lnTo>
                    <a:pt x="284" y="487"/>
                  </a:lnTo>
                  <a:lnTo>
                    <a:pt x="288" y="489"/>
                  </a:lnTo>
                  <a:lnTo>
                    <a:pt x="288" y="489"/>
                  </a:lnTo>
                  <a:lnTo>
                    <a:pt x="292" y="493"/>
                  </a:lnTo>
                  <a:lnTo>
                    <a:pt x="295" y="497"/>
                  </a:lnTo>
                  <a:lnTo>
                    <a:pt x="297" y="502"/>
                  </a:lnTo>
                  <a:lnTo>
                    <a:pt x="298" y="508"/>
                  </a:lnTo>
                  <a:lnTo>
                    <a:pt x="300" y="519"/>
                  </a:lnTo>
                  <a:lnTo>
                    <a:pt x="304" y="533"/>
                  </a:lnTo>
                  <a:lnTo>
                    <a:pt x="304" y="533"/>
                  </a:lnTo>
                  <a:lnTo>
                    <a:pt x="315" y="531"/>
                  </a:lnTo>
                  <a:lnTo>
                    <a:pt x="326" y="531"/>
                  </a:lnTo>
                  <a:lnTo>
                    <a:pt x="334" y="532"/>
                  </a:lnTo>
                  <a:lnTo>
                    <a:pt x="341" y="535"/>
                  </a:lnTo>
                  <a:lnTo>
                    <a:pt x="346" y="540"/>
                  </a:lnTo>
                  <a:lnTo>
                    <a:pt x="351" y="546"/>
                  </a:lnTo>
                  <a:lnTo>
                    <a:pt x="353" y="554"/>
                  </a:lnTo>
                  <a:lnTo>
                    <a:pt x="354" y="563"/>
                  </a:lnTo>
                  <a:lnTo>
                    <a:pt x="354" y="563"/>
                  </a:lnTo>
                  <a:lnTo>
                    <a:pt x="363" y="561"/>
                  </a:lnTo>
                  <a:lnTo>
                    <a:pt x="372" y="557"/>
                  </a:lnTo>
                  <a:lnTo>
                    <a:pt x="379" y="553"/>
                  </a:lnTo>
                  <a:lnTo>
                    <a:pt x="388" y="547"/>
                  </a:lnTo>
                  <a:lnTo>
                    <a:pt x="404" y="535"/>
                  </a:lnTo>
                  <a:lnTo>
                    <a:pt x="420" y="525"/>
                  </a:lnTo>
                  <a:lnTo>
                    <a:pt x="420" y="525"/>
                  </a:lnTo>
                  <a:close/>
                  <a:moveTo>
                    <a:pt x="430" y="628"/>
                  </a:moveTo>
                  <a:lnTo>
                    <a:pt x="430" y="628"/>
                  </a:lnTo>
                  <a:lnTo>
                    <a:pt x="433" y="628"/>
                  </a:lnTo>
                  <a:lnTo>
                    <a:pt x="435" y="625"/>
                  </a:lnTo>
                  <a:lnTo>
                    <a:pt x="435" y="623"/>
                  </a:lnTo>
                  <a:lnTo>
                    <a:pt x="434" y="620"/>
                  </a:lnTo>
                  <a:lnTo>
                    <a:pt x="432" y="618"/>
                  </a:lnTo>
                  <a:lnTo>
                    <a:pt x="429" y="615"/>
                  </a:lnTo>
                  <a:lnTo>
                    <a:pt x="425" y="614"/>
                  </a:lnTo>
                  <a:lnTo>
                    <a:pt x="421" y="614"/>
                  </a:lnTo>
                  <a:lnTo>
                    <a:pt x="421" y="614"/>
                  </a:lnTo>
                  <a:lnTo>
                    <a:pt x="414" y="619"/>
                  </a:lnTo>
                  <a:lnTo>
                    <a:pt x="405" y="625"/>
                  </a:lnTo>
                  <a:lnTo>
                    <a:pt x="389" y="639"/>
                  </a:lnTo>
                  <a:lnTo>
                    <a:pt x="381" y="646"/>
                  </a:lnTo>
                  <a:lnTo>
                    <a:pt x="373" y="650"/>
                  </a:lnTo>
                  <a:lnTo>
                    <a:pt x="366" y="653"/>
                  </a:lnTo>
                  <a:lnTo>
                    <a:pt x="361" y="653"/>
                  </a:lnTo>
                  <a:lnTo>
                    <a:pt x="357" y="652"/>
                  </a:lnTo>
                  <a:lnTo>
                    <a:pt x="357" y="652"/>
                  </a:lnTo>
                  <a:lnTo>
                    <a:pt x="368" y="643"/>
                  </a:lnTo>
                  <a:lnTo>
                    <a:pt x="378" y="634"/>
                  </a:lnTo>
                  <a:lnTo>
                    <a:pt x="389" y="625"/>
                  </a:lnTo>
                  <a:lnTo>
                    <a:pt x="400" y="617"/>
                  </a:lnTo>
                  <a:lnTo>
                    <a:pt x="400" y="617"/>
                  </a:lnTo>
                  <a:lnTo>
                    <a:pt x="399" y="606"/>
                  </a:lnTo>
                  <a:lnTo>
                    <a:pt x="399" y="599"/>
                  </a:lnTo>
                  <a:lnTo>
                    <a:pt x="399" y="595"/>
                  </a:lnTo>
                  <a:lnTo>
                    <a:pt x="400" y="592"/>
                  </a:lnTo>
                  <a:lnTo>
                    <a:pt x="400" y="592"/>
                  </a:lnTo>
                  <a:lnTo>
                    <a:pt x="391" y="598"/>
                  </a:lnTo>
                  <a:lnTo>
                    <a:pt x="384" y="604"/>
                  </a:lnTo>
                  <a:lnTo>
                    <a:pt x="367" y="621"/>
                  </a:lnTo>
                  <a:lnTo>
                    <a:pt x="358" y="630"/>
                  </a:lnTo>
                  <a:lnTo>
                    <a:pt x="348" y="636"/>
                  </a:lnTo>
                  <a:lnTo>
                    <a:pt x="344" y="638"/>
                  </a:lnTo>
                  <a:lnTo>
                    <a:pt x="339" y="640"/>
                  </a:lnTo>
                  <a:lnTo>
                    <a:pt x="334" y="641"/>
                  </a:lnTo>
                  <a:lnTo>
                    <a:pt x="329" y="641"/>
                  </a:lnTo>
                  <a:lnTo>
                    <a:pt x="329" y="641"/>
                  </a:lnTo>
                  <a:lnTo>
                    <a:pt x="344" y="626"/>
                  </a:lnTo>
                  <a:lnTo>
                    <a:pt x="360" y="613"/>
                  </a:lnTo>
                  <a:lnTo>
                    <a:pt x="374" y="596"/>
                  </a:lnTo>
                  <a:lnTo>
                    <a:pt x="382" y="589"/>
                  </a:lnTo>
                  <a:lnTo>
                    <a:pt x="388" y="579"/>
                  </a:lnTo>
                  <a:lnTo>
                    <a:pt x="388" y="579"/>
                  </a:lnTo>
                  <a:lnTo>
                    <a:pt x="382" y="579"/>
                  </a:lnTo>
                  <a:lnTo>
                    <a:pt x="377" y="578"/>
                  </a:lnTo>
                  <a:lnTo>
                    <a:pt x="372" y="578"/>
                  </a:lnTo>
                  <a:lnTo>
                    <a:pt x="367" y="578"/>
                  </a:lnTo>
                  <a:lnTo>
                    <a:pt x="367" y="578"/>
                  </a:lnTo>
                  <a:lnTo>
                    <a:pt x="366" y="580"/>
                  </a:lnTo>
                  <a:lnTo>
                    <a:pt x="364" y="581"/>
                  </a:lnTo>
                  <a:lnTo>
                    <a:pt x="361" y="583"/>
                  </a:lnTo>
                  <a:lnTo>
                    <a:pt x="357" y="584"/>
                  </a:lnTo>
                  <a:lnTo>
                    <a:pt x="352" y="585"/>
                  </a:lnTo>
                  <a:lnTo>
                    <a:pt x="352" y="585"/>
                  </a:lnTo>
                  <a:lnTo>
                    <a:pt x="348" y="588"/>
                  </a:lnTo>
                  <a:lnTo>
                    <a:pt x="345" y="593"/>
                  </a:lnTo>
                  <a:lnTo>
                    <a:pt x="338" y="604"/>
                  </a:lnTo>
                  <a:lnTo>
                    <a:pt x="330" y="617"/>
                  </a:lnTo>
                  <a:lnTo>
                    <a:pt x="322" y="628"/>
                  </a:lnTo>
                  <a:lnTo>
                    <a:pt x="322" y="628"/>
                  </a:lnTo>
                  <a:lnTo>
                    <a:pt x="315" y="634"/>
                  </a:lnTo>
                  <a:lnTo>
                    <a:pt x="310" y="639"/>
                  </a:lnTo>
                  <a:lnTo>
                    <a:pt x="307" y="643"/>
                  </a:lnTo>
                  <a:lnTo>
                    <a:pt x="306" y="646"/>
                  </a:lnTo>
                  <a:lnTo>
                    <a:pt x="306" y="649"/>
                  </a:lnTo>
                  <a:lnTo>
                    <a:pt x="306" y="654"/>
                  </a:lnTo>
                  <a:lnTo>
                    <a:pt x="306" y="654"/>
                  </a:lnTo>
                  <a:lnTo>
                    <a:pt x="310" y="653"/>
                  </a:lnTo>
                  <a:lnTo>
                    <a:pt x="313" y="653"/>
                  </a:lnTo>
                  <a:lnTo>
                    <a:pt x="318" y="655"/>
                  </a:lnTo>
                  <a:lnTo>
                    <a:pt x="323" y="656"/>
                  </a:lnTo>
                  <a:lnTo>
                    <a:pt x="326" y="656"/>
                  </a:lnTo>
                  <a:lnTo>
                    <a:pt x="329" y="656"/>
                  </a:lnTo>
                  <a:lnTo>
                    <a:pt x="329" y="656"/>
                  </a:lnTo>
                  <a:lnTo>
                    <a:pt x="331" y="662"/>
                  </a:lnTo>
                  <a:lnTo>
                    <a:pt x="331" y="666"/>
                  </a:lnTo>
                  <a:lnTo>
                    <a:pt x="331" y="670"/>
                  </a:lnTo>
                  <a:lnTo>
                    <a:pt x="334" y="674"/>
                  </a:lnTo>
                  <a:lnTo>
                    <a:pt x="334" y="674"/>
                  </a:lnTo>
                  <a:lnTo>
                    <a:pt x="358" y="666"/>
                  </a:lnTo>
                  <a:lnTo>
                    <a:pt x="383" y="658"/>
                  </a:lnTo>
                  <a:lnTo>
                    <a:pt x="407" y="650"/>
                  </a:lnTo>
                  <a:lnTo>
                    <a:pt x="429" y="641"/>
                  </a:lnTo>
                  <a:lnTo>
                    <a:pt x="429" y="641"/>
                  </a:lnTo>
                  <a:lnTo>
                    <a:pt x="429" y="633"/>
                  </a:lnTo>
                  <a:lnTo>
                    <a:pt x="430" y="628"/>
                  </a:lnTo>
                  <a:lnTo>
                    <a:pt x="430" y="628"/>
                  </a:lnTo>
                  <a:close/>
                  <a:moveTo>
                    <a:pt x="434" y="768"/>
                  </a:moveTo>
                  <a:lnTo>
                    <a:pt x="434" y="768"/>
                  </a:lnTo>
                  <a:lnTo>
                    <a:pt x="434" y="765"/>
                  </a:lnTo>
                  <a:lnTo>
                    <a:pt x="433" y="762"/>
                  </a:lnTo>
                  <a:lnTo>
                    <a:pt x="432" y="760"/>
                  </a:lnTo>
                  <a:lnTo>
                    <a:pt x="430" y="757"/>
                  </a:lnTo>
                  <a:lnTo>
                    <a:pt x="430" y="757"/>
                  </a:lnTo>
                  <a:lnTo>
                    <a:pt x="424" y="761"/>
                  </a:lnTo>
                  <a:lnTo>
                    <a:pt x="417" y="764"/>
                  </a:lnTo>
                  <a:lnTo>
                    <a:pt x="408" y="766"/>
                  </a:lnTo>
                  <a:lnTo>
                    <a:pt x="401" y="766"/>
                  </a:lnTo>
                  <a:lnTo>
                    <a:pt x="394" y="764"/>
                  </a:lnTo>
                  <a:lnTo>
                    <a:pt x="392" y="761"/>
                  </a:lnTo>
                  <a:lnTo>
                    <a:pt x="390" y="759"/>
                  </a:lnTo>
                  <a:lnTo>
                    <a:pt x="389" y="756"/>
                  </a:lnTo>
                  <a:lnTo>
                    <a:pt x="389" y="753"/>
                  </a:lnTo>
                  <a:lnTo>
                    <a:pt x="390" y="749"/>
                  </a:lnTo>
                  <a:lnTo>
                    <a:pt x="393" y="743"/>
                  </a:lnTo>
                  <a:lnTo>
                    <a:pt x="393" y="743"/>
                  </a:lnTo>
                  <a:lnTo>
                    <a:pt x="382" y="746"/>
                  </a:lnTo>
                  <a:lnTo>
                    <a:pt x="372" y="750"/>
                  </a:lnTo>
                  <a:lnTo>
                    <a:pt x="362" y="755"/>
                  </a:lnTo>
                  <a:lnTo>
                    <a:pt x="354" y="760"/>
                  </a:lnTo>
                  <a:lnTo>
                    <a:pt x="347" y="768"/>
                  </a:lnTo>
                  <a:lnTo>
                    <a:pt x="341" y="776"/>
                  </a:lnTo>
                  <a:lnTo>
                    <a:pt x="337" y="787"/>
                  </a:lnTo>
                  <a:lnTo>
                    <a:pt x="332" y="799"/>
                  </a:lnTo>
                  <a:lnTo>
                    <a:pt x="332" y="799"/>
                  </a:lnTo>
                  <a:lnTo>
                    <a:pt x="359" y="795"/>
                  </a:lnTo>
                  <a:lnTo>
                    <a:pt x="385" y="788"/>
                  </a:lnTo>
                  <a:lnTo>
                    <a:pt x="398" y="784"/>
                  </a:lnTo>
                  <a:lnTo>
                    <a:pt x="409" y="780"/>
                  </a:lnTo>
                  <a:lnTo>
                    <a:pt x="422" y="774"/>
                  </a:lnTo>
                  <a:lnTo>
                    <a:pt x="434" y="768"/>
                  </a:lnTo>
                  <a:lnTo>
                    <a:pt x="434" y="768"/>
                  </a:lnTo>
                  <a:close/>
                  <a:moveTo>
                    <a:pt x="316" y="700"/>
                  </a:moveTo>
                  <a:lnTo>
                    <a:pt x="316" y="700"/>
                  </a:lnTo>
                  <a:lnTo>
                    <a:pt x="329" y="708"/>
                  </a:lnTo>
                  <a:lnTo>
                    <a:pt x="342" y="715"/>
                  </a:lnTo>
                  <a:lnTo>
                    <a:pt x="354" y="724"/>
                  </a:lnTo>
                  <a:lnTo>
                    <a:pt x="367" y="731"/>
                  </a:lnTo>
                  <a:lnTo>
                    <a:pt x="367" y="731"/>
                  </a:lnTo>
                  <a:lnTo>
                    <a:pt x="382" y="713"/>
                  </a:lnTo>
                  <a:lnTo>
                    <a:pt x="395" y="696"/>
                  </a:lnTo>
                  <a:lnTo>
                    <a:pt x="423" y="660"/>
                  </a:lnTo>
                  <a:lnTo>
                    <a:pt x="423" y="660"/>
                  </a:lnTo>
                  <a:lnTo>
                    <a:pt x="393" y="667"/>
                  </a:lnTo>
                  <a:lnTo>
                    <a:pt x="366" y="676"/>
                  </a:lnTo>
                  <a:lnTo>
                    <a:pt x="352" y="681"/>
                  </a:lnTo>
                  <a:lnTo>
                    <a:pt x="339" y="686"/>
                  </a:lnTo>
                  <a:lnTo>
                    <a:pt x="327" y="693"/>
                  </a:lnTo>
                  <a:lnTo>
                    <a:pt x="316" y="700"/>
                  </a:lnTo>
                  <a:lnTo>
                    <a:pt x="316" y="700"/>
                  </a:lnTo>
                  <a:close/>
                  <a:moveTo>
                    <a:pt x="246" y="345"/>
                  </a:moveTo>
                  <a:lnTo>
                    <a:pt x="246" y="345"/>
                  </a:lnTo>
                  <a:lnTo>
                    <a:pt x="239" y="353"/>
                  </a:lnTo>
                  <a:lnTo>
                    <a:pt x="231" y="360"/>
                  </a:lnTo>
                  <a:lnTo>
                    <a:pt x="222" y="365"/>
                  </a:lnTo>
                  <a:lnTo>
                    <a:pt x="212" y="371"/>
                  </a:lnTo>
                  <a:lnTo>
                    <a:pt x="193" y="380"/>
                  </a:lnTo>
                  <a:lnTo>
                    <a:pt x="183" y="386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95" y="416"/>
                  </a:lnTo>
                  <a:lnTo>
                    <a:pt x="204" y="429"/>
                  </a:lnTo>
                  <a:lnTo>
                    <a:pt x="208" y="437"/>
                  </a:lnTo>
                  <a:lnTo>
                    <a:pt x="211" y="444"/>
                  </a:lnTo>
                  <a:lnTo>
                    <a:pt x="211" y="444"/>
                  </a:lnTo>
                  <a:lnTo>
                    <a:pt x="213" y="446"/>
                  </a:lnTo>
                  <a:lnTo>
                    <a:pt x="216" y="446"/>
                  </a:lnTo>
                  <a:lnTo>
                    <a:pt x="219" y="443"/>
                  </a:lnTo>
                  <a:lnTo>
                    <a:pt x="223" y="441"/>
                  </a:lnTo>
                  <a:lnTo>
                    <a:pt x="225" y="441"/>
                  </a:lnTo>
                  <a:lnTo>
                    <a:pt x="227" y="443"/>
                  </a:lnTo>
                  <a:lnTo>
                    <a:pt x="227" y="443"/>
                  </a:lnTo>
                  <a:lnTo>
                    <a:pt x="236" y="453"/>
                  </a:lnTo>
                  <a:lnTo>
                    <a:pt x="240" y="457"/>
                  </a:lnTo>
                  <a:lnTo>
                    <a:pt x="246" y="461"/>
                  </a:lnTo>
                  <a:lnTo>
                    <a:pt x="246" y="461"/>
                  </a:lnTo>
                  <a:lnTo>
                    <a:pt x="262" y="455"/>
                  </a:lnTo>
                  <a:lnTo>
                    <a:pt x="277" y="450"/>
                  </a:lnTo>
                  <a:lnTo>
                    <a:pt x="292" y="442"/>
                  </a:lnTo>
                  <a:lnTo>
                    <a:pt x="306" y="435"/>
                  </a:lnTo>
                  <a:lnTo>
                    <a:pt x="318" y="426"/>
                  </a:lnTo>
                  <a:lnTo>
                    <a:pt x="331" y="417"/>
                  </a:lnTo>
                  <a:lnTo>
                    <a:pt x="343" y="407"/>
                  </a:lnTo>
                  <a:lnTo>
                    <a:pt x="354" y="396"/>
                  </a:lnTo>
                  <a:lnTo>
                    <a:pt x="354" y="396"/>
                  </a:lnTo>
                  <a:lnTo>
                    <a:pt x="246" y="345"/>
                  </a:lnTo>
                  <a:lnTo>
                    <a:pt x="246" y="345"/>
                  </a:lnTo>
                  <a:close/>
                  <a:moveTo>
                    <a:pt x="295" y="547"/>
                  </a:moveTo>
                  <a:lnTo>
                    <a:pt x="295" y="547"/>
                  </a:lnTo>
                  <a:lnTo>
                    <a:pt x="293" y="545"/>
                  </a:lnTo>
                  <a:lnTo>
                    <a:pt x="292" y="542"/>
                  </a:lnTo>
                  <a:lnTo>
                    <a:pt x="289" y="534"/>
                  </a:lnTo>
                  <a:lnTo>
                    <a:pt x="286" y="517"/>
                  </a:lnTo>
                  <a:lnTo>
                    <a:pt x="284" y="510"/>
                  </a:lnTo>
                  <a:lnTo>
                    <a:pt x="281" y="503"/>
                  </a:lnTo>
                  <a:lnTo>
                    <a:pt x="279" y="501"/>
                  </a:lnTo>
                  <a:lnTo>
                    <a:pt x="276" y="500"/>
                  </a:lnTo>
                  <a:lnTo>
                    <a:pt x="272" y="499"/>
                  </a:lnTo>
                  <a:lnTo>
                    <a:pt x="268" y="500"/>
                  </a:lnTo>
                  <a:lnTo>
                    <a:pt x="268" y="500"/>
                  </a:lnTo>
                  <a:lnTo>
                    <a:pt x="265" y="507"/>
                  </a:lnTo>
                  <a:lnTo>
                    <a:pt x="261" y="514"/>
                  </a:lnTo>
                  <a:lnTo>
                    <a:pt x="256" y="519"/>
                  </a:lnTo>
                  <a:lnTo>
                    <a:pt x="251" y="525"/>
                  </a:lnTo>
                  <a:lnTo>
                    <a:pt x="239" y="534"/>
                  </a:lnTo>
                  <a:lnTo>
                    <a:pt x="227" y="544"/>
                  </a:lnTo>
                  <a:lnTo>
                    <a:pt x="227" y="544"/>
                  </a:lnTo>
                  <a:lnTo>
                    <a:pt x="230" y="535"/>
                  </a:lnTo>
                  <a:lnTo>
                    <a:pt x="234" y="529"/>
                  </a:lnTo>
                  <a:lnTo>
                    <a:pt x="238" y="523"/>
                  </a:lnTo>
                  <a:lnTo>
                    <a:pt x="242" y="516"/>
                  </a:lnTo>
                  <a:lnTo>
                    <a:pt x="254" y="507"/>
                  </a:lnTo>
                  <a:lnTo>
                    <a:pt x="267" y="498"/>
                  </a:lnTo>
                  <a:lnTo>
                    <a:pt x="267" y="498"/>
                  </a:lnTo>
                  <a:lnTo>
                    <a:pt x="250" y="496"/>
                  </a:lnTo>
                  <a:lnTo>
                    <a:pt x="245" y="495"/>
                  </a:lnTo>
                  <a:lnTo>
                    <a:pt x="238" y="493"/>
                  </a:lnTo>
                  <a:lnTo>
                    <a:pt x="238" y="493"/>
                  </a:lnTo>
                  <a:lnTo>
                    <a:pt x="228" y="501"/>
                  </a:lnTo>
                  <a:lnTo>
                    <a:pt x="220" y="511"/>
                  </a:lnTo>
                  <a:lnTo>
                    <a:pt x="204" y="530"/>
                  </a:lnTo>
                  <a:lnTo>
                    <a:pt x="188" y="549"/>
                  </a:lnTo>
                  <a:lnTo>
                    <a:pt x="178" y="559"/>
                  </a:lnTo>
                  <a:lnTo>
                    <a:pt x="169" y="568"/>
                  </a:lnTo>
                  <a:lnTo>
                    <a:pt x="169" y="568"/>
                  </a:lnTo>
                  <a:lnTo>
                    <a:pt x="172" y="578"/>
                  </a:lnTo>
                  <a:lnTo>
                    <a:pt x="173" y="587"/>
                  </a:lnTo>
                  <a:lnTo>
                    <a:pt x="173" y="587"/>
                  </a:lnTo>
                  <a:lnTo>
                    <a:pt x="179" y="586"/>
                  </a:lnTo>
                  <a:lnTo>
                    <a:pt x="186" y="584"/>
                  </a:lnTo>
                  <a:lnTo>
                    <a:pt x="191" y="579"/>
                  </a:lnTo>
                  <a:lnTo>
                    <a:pt x="196" y="575"/>
                  </a:lnTo>
                  <a:lnTo>
                    <a:pt x="202" y="570"/>
                  </a:lnTo>
                  <a:lnTo>
                    <a:pt x="207" y="567"/>
                  </a:lnTo>
                  <a:lnTo>
                    <a:pt x="212" y="563"/>
                  </a:lnTo>
                  <a:lnTo>
                    <a:pt x="219" y="562"/>
                  </a:lnTo>
                  <a:lnTo>
                    <a:pt x="219" y="562"/>
                  </a:lnTo>
                  <a:lnTo>
                    <a:pt x="217" y="568"/>
                  </a:lnTo>
                  <a:lnTo>
                    <a:pt x="213" y="572"/>
                  </a:lnTo>
                  <a:lnTo>
                    <a:pt x="206" y="579"/>
                  </a:lnTo>
                  <a:lnTo>
                    <a:pt x="197" y="587"/>
                  </a:lnTo>
                  <a:lnTo>
                    <a:pt x="194" y="591"/>
                  </a:lnTo>
                  <a:lnTo>
                    <a:pt x="192" y="595"/>
                  </a:lnTo>
                  <a:lnTo>
                    <a:pt x="192" y="595"/>
                  </a:lnTo>
                  <a:lnTo>
                    <a:pt x="195" y="595"/>
                  </a:lnTo>
                  <a:lnTo>
                    <a:pt x="198" y="596"/>
                  </a:lnTo>
                  <a:lnTo>
                    <a:pt x="200" y="599"/>
                  </a:lnTo>
                  <a:lnTo>
                    <a:pt x="201" y="601"/>
                  </a:lnTo>
                  <a:lnTo>
                    <a:pt x="201" y="601"/>
                  </a:lnTo>
                  <a:lnTo>
                    <a:pt x="235" y="593"/>
                  </a:lnTo>
                  <a:lnTo>
                    <a:pt x="267" y="585"/>
                  </a:lnTo>
                  <a:lnTo>
                    <a:pt x="298" y="574"/>
                  </a:lnTo>
                  <a:lnTo>
                    <a:pt x="329" y="563"/>
                  </a:lnTo>
                  <a:lnTo>
                    <a:pt x="329" y="563"/>
                  </a:lnTo>
                  <a:lnTo>
                    <a:pt x="332" y="555"/>
                  </a:lnTo>
                  <a:lnTo>
                    <a:pt x="333" y="550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16" y="547"/>
                  </a:lnTo>
                  <a:lnTo>
                    <a:pt x="306" y="548"/>
                  </a:lnTo>
                  <a:lnTo>
                    <a:pt x="295" y="547"/>
                  </a:lnTo>
                  <a:lnTo>
                    <a:pt x="295" y="547"/>
                  </a:lnTo>
                  <a:close/>
                  <a:moveTo>
                    <a:pt x="230" y="610"/>
                  </a:moveTo>
                  <a:lnTo>
                    <a:pt x="230" y="610"/>
                  </a:lnTo>
                  <a:lnTo>
                    <a:pt x="206" y="616"/>
                  </a:lnTo>
                  <a:lnTo>
                    <a:pt x="195" y="620"/>
                  </a:lnTo>
                  <a:lnTo>
                    <a:pt x="191" y="622"/>
                  </a:lnTo>
                  <a:lnTo>
                    <a:pt x="187" y="626"/>
                  </a:lnTo>
                  <a:lnTo>
                    <a:pt x="187" y="626"/>
                  </a:lnTo>
                  <a:lnTo>
                    <a:pt x="200" y="635"/>
                  </a:lnTo>
                  <a:lnTo>
                    <a:pt x="215" y="644"/>
                  </a:lnTo>
                  <a:lnTo>
                    <a:pt x="230" y="651"/>
                  </a:lnTo>
                  <a:lnTo>
                    <a:pt x="243" y="658"/>
                  </a:lnTo>
                  <a:lnTo>
                    <a:pt x="243" y="658"/>
                  </a:lnTo>
                  <a:lnTo>
                    <a:pt x="252" y="664"/>
                  </a:lnTo>
                  <a:lnTo>
                    <a:pt x="257" y="667"/>
                  </a:lnTo>
                  <a:lnTo>
                    <a:pt x="260" y="668"/>
                  </a:lnTo>
                  <a:lnTo>
                    <a:pt x="262" y="668"/>
                  </a:lnTo>
                  <a:lnTo>
                    <a:pt x="262" y="668"/>
                  </a:lnTo>
                  <a:lnTo>
                    <a:pt x="263" y="668"/>
                  </a:lnTo>
                  <a:lnTo>
                    <a:pt x="264" y="666"/>
                  </a:lnTo>
                  <a:lnTo>
                    <a:pt x="267" y="662"/>
                  </a:lnTo>
                  <a:lnTo>
                    <a:pt x="269" y="655"/>
                  </a:lnTo>
                  <a:lnTo>
                    <a:pt x="273" y="651"/>
                  </a:lnTo>
                  <a:lnTo>
                    <a:pt x="273" y="651"/>
                  </a:lnTo>
                  <a:lnTo>
                    <a:pt x="291" y="637"/>
                  </a:lnTo>
                  <a:lnTo>
                    <a:pt x="308" y="620"/>
                  </a:lnTo>
                  <a:lnTo>
                    <a:pt x="316" y="610"/>
                  </a:lnTo>
                  <a:lnTo>
                    <a:pt x="323" y="601"/>
                  </a:lnTo>
                  <a:lnTo>
                    <a:pt x="329" y="590"/>
                  </a:lnTo>
                  <a:lnTo>
                    <a:pt x="334" y="579"/>
                  </a:lnTo>
                  <a:lnTo>
                    <a:pt x="334" y="579"/>
                  </a:lnTo>
                  <a:lnTo>
                    <a:pt x="322" y="580"/>
                  </a:lnTo>
                  <a:lnTo>
                    <a:pt x="308" y="583"/>
                  </a:lnTo>
                  <a:lnTo>
                    <a:pt x="295" y="586"/>
                  </a:lnTo>
                  <a:lnTo>
                    <a:pt x="282" y="591"/>
                  </a:lnTo>
                  <a:lnTo>
                    <a:pt x="256" y="601"/>
                  </a:lnTo>
                  <a:lnTo>
                    <a:pt x="242" y="606"/>
                  </a:lnTo>
                  <a:lnTo>
                    <a:pt x="230" y="610"/>
                  </a:lnTo>
                  <a:lnTo>
                    <a:pt x="230" y="610"/>
                  </a:lnTo>
                  <a:close/>
                  <a:moveTo>
                    <a:pt x="286" y="660"/>
                  </a:moveTo>
                  <a:lnTo>
                    <a:pt x="286" y="660"/>
                  </a:lnTo>
                  <a:lnTo>
                    <a:pt x="282" y="666"/>
                  </a:lnTo>
                  <a:lnTo>
                    <a:pt x="277" y="673"/>
                  </a:lnTo>
                  <a:lnTo>
                    <a:pt x="265" y="683"/>
                  </a:lnTo>
                  <a:lnTo>
                    <a:pt x="258" y="690"/>
                  </a:lnTo>
                  <a:lnTo>
                    <a:pt x="254" y="696"/>
                  </a:lnTo>
                  <a:lnTo>
                    <a:pt x="251" y="702"/>
                  </a:lnTo>
                  <a:lnTo>
                    <a:pt x="249" y="710"/>
                  </a:lnTo>
                  <a:lnTo>
                    <a:pt x="249" y="710"/>
                  </a:lnTo>
                  <a:lnTo>
                    <a:pt x="266" y="702"/>
                  </a:lnTo>
                  <a:lnTo>
                    <a:pt x="285" y="695"/>
                  </a:lnTo>
                  <a:lnTo>
                    <a:pt x="294" y="690"/>
                  </a:lnTo>
                  <a:lnTo>
                    <a:pt x="301" y="684"/>
                  </a:lnTo>
                  <a:lnTo>
                    <a:pt x="308" y="678"/>
                  </a:lnTo>
                  <a:lnTo>
                    <a:pt x="313" y="670"/>
                  </a:lnTo>
                  <a:lnTo>
                    <a:pt x="313" y="670"/>
                  </a:lnTo>
                  <a:lnTo>
                    <a:pt x="304" y="669"/>
                  </a:lnTo>
                  <a:lnTo>
                    <a:pt x="298" y="668"/>
                  </a:lnTo>
                  <a:lnTo>
                    <a:pt x="292" y="665"/>
                  </a:lnTo>
                  <a:lnTo>
                    <a:pt x="288" y="663"/>
                  </a:lnTo>
                  <a:lnTo>
                    <a:pt x="286" y="660"/>
                  </a:lnTo>
                  <a:lnTo>
                    <a:pt x="286" y="660"/>
                  </a:lnTo>
                  <a:close/>
                  <a:moveTo>
                    <a:pt x="142" y="501"/>
                  </a:moveTo>
                  <a:lnTo>
                    <a:pt x="142" y="501"/>
                  </a:lnTo>
                  <a:lnTo>
                    <a:pt x="145" y="498"/>
                  </a:lnTo>
                  <a:lnTo>
                    <a:pt x="148" y="495"/>
                  </a:lnTo>
                  <a:lnTo>
                    <a:pt x="157" y="489"/>
                  </a:lnTo>
                  <a:lnTo>
                    <a:pt x="165" y="485"/>
                  </a:lnTo>
                  <a:lnTo>
                    <a:pt x="174" y="480"/>
                  </a:lnTo>
                  <a:lnTo>
                    <a:pt x="174" y="480"/>
                  </a:lnTo>
                  <a:lnTo>
                    <a:pt x="182" y="474"/>
                  </a:lnTo>
                  <a:lnTo>
                    <a:pt x="190" y="468"/>
                  </a:lnTo>
                  <a:lnTo>
                    <a:pt x="196" y="462"/>
                  </a:lnTo>
                  <a:lnTo>
                    <a:pt x="201" y="455"/>
                  </a:lnTo>
                  <a:lnTo>
                    <a:pt x="201" y="455"/>
                  </a:lnTo>
                  <a:lnTo>
                    <a:pt x="198" y="455"/>
                  </a:lnTo>
                  <a:lnTo>
                    <a:pt x="197" y="453"/>
                  </a:lnTo>
                  <a:lnTo>
                    <a:pt x="194" y="447"/>
                  </a:lnTo>
                  <a:lnTo>
                    <a:pt x="189" y="433"/>
                  </a:lnTo>
                  <a:lnTo>
                    <a:pt x="189" y="433"/>
                  </a:lnTo>
                  <a:lnTo>
                    <a:pt x="182" y="435"/>
                  </a:lnTo>
                  <a:lnTo>
                    <a:pt x="177" y="438"/>
                  </a:lnTo>
                  <a:lnTo>
                    <a:pt x="167" y="446"/>
                  </a:lnTo>
                  <a:lnTo>
                    <a:pt x="158" y="452"/>
                  </a:lnTo>
                  <a:lnTo>
                    <a:pt x="152" y="454"/>
                  </a:lnTo>
                  <a:lnTo>
                    <a:pt x="147" y="455"/>
                  </a:lnTo>
                  <a:lnTo>
                    <a:pt x="147" y="455"/>
                  </a:lnTo>
                  <a:lnTo>
                    <a:pt x="149" y="449"/>
                  </a:lnTo>
                  <a:lnTo>
                    <a:pt x="152" y="443"/>
                  </a:lnTo>
                  <a:lnTo>
                    <a:pt x="157" y="440"/>
                  </a:lnTo>
                  <a:lnTo>
                    <a:pt x="161" y="436"/>
                  </a:lnTo>
                  <a:lnTo>
                    <a:pt x="171" y="429"/>
                  </a:lnTo>
                  <a:lnTo>
                    <a:pt x="175" y="425"/>
                  </a:lnTo>
                  <a:lnTo>
                    <a:pt x="178" y="420"/>
                  </a:lnTo>
                  <a:lnTo>
                    <a:pt x="178" y="420"/>
                  </a:lnTo>
                  <a:lnTo>
                    <a:pt x="175" y="413"/>
                  </a:lnTo>
                  <a:lnTo>
                    <a:pt x="172" y="407"/>
                  </a:lnTo>
                  <a:lnTo>
                    <a:pt x="166" y="402"/>
                  </a:lnTo>
                  <a:lnTo>
                    <a:pt x="163" y="399"/>
                  </a:lnTo>
                  <a:lnTo>
                    <a:pt x="160" y="398"/>
                  </a:lnTo>
                  <a:lnTo>
                    <a:pt x="160" y="398"/>
                  </a:lnTo>
                  <a:lnTo>
                    <a:pt x="147" y="407"/>
                  </a:lnTo>
                  <a:lnTo>
                    <a:pt x="135" y="417"/>
                  </a:lnTo>
                  <a:lnTo>
                    <a:pt x="125" y="427"/>
                  </a:lnTo>
                  <a:lnTo>
                    <a:pt x="114" y="438"/>
                  </a:lnTo>
                  <a:lnTo>
                    <a:pt x="92" y="461"/>
                  </a:lnTo>
                  <a:lnTo>
                    <a:pt x="81" y="470"/>
                  </a:lnTo>
                  <a:lnTo>
                    <a:pt x="69" y="480"/>
                  </a:lnTo>
                  <a:lnTo>
                    <a:pt x="69" y="480"/>
                  </a:lnTo>
                  <a:lnTo>
                    <a:pt x="73" y="483"/>
                  </a:lnTo>
                  <a:lnTo>
                    <a:pt x="77" y="484"/>
                  </a:lnTo>
                  <a:lnTo>
                    <a:pt x="81" y="484"/>
                  </a:lnTo>
                  <a:lnTo>
                    <a:pt x="84" y="484"/>
                  </a:lnTo>
                  <a:lnTo>
                    <a:pt x="88" y="482"/>
                  </a:lnTo>
                  <a:lnTo>
                    <a:pt x="91" y="480"/>
                  </a:lnTo>
                  <a:lnTo>
                    <a:pt x="97" y="474"/>
                  </a:lnTo>
                  <a:lnTo>
                    <a:pt x="103" y="468"/>
                  </a:lnTo>
                  <a:lnTo>
                    <a:pt x="110" y="463"/>
                  </a:lnTo>
                  <a:lnTo>
                    <a:pt x="114" y="461"/>
                  </a:lnTo>
                  <a:lnTo>
                    <a:pt x="117" y="459"/>
                  </a:lnTo>
                  <a:lnTo>
                    <a:pt x="120" y="458"/>
                  </a:lnTo>
                  <a:lnTo>
                    <a:pt x="125" y="458"/>
                  </a:lnTo>
                  <a:lnTo>
                    <a:pt x="125" y="458"/>
                  </a:lnTo>
                  <a:lnTo>
                    <a:pt x="116" y="468"/>
                  </a:lnTo>
                  <a:lnTo>
                    <a:pt x="106" y="478"/>
                  </a:lnTo>
                  <a:lnTo>
                    <a:pt x="98" y="486"/>
                  </a:lnTo>
                  <a:lnTo>
                    <a:pt x="89" y="496"/>
                  </a:lnTo>
                  <a:lnTo>
                    <a:pt x="89" y="496"/>
                  </a:lnTo>
                  <a:lnTo>
                    <a:pt x="92" y="500"/>
                  </a:lnTo>
                  <a:lnTo>
                    <a:pt x="96" y="504"/>
                  </a:lnTo>
                  <a:lnTo>
                    <a:pt x="98" y="511"/>
                  </a:lnTo>
                  <a:lnTo>
                    <a:pt x="98" y="517"/>
                  </a:lnTo>
                  <a:lnTo>
                    <a:pt x="98" y="517"/>
                  </a:lnTo>
                  <a:lnTo>
                    <a:pt x="105" y="517"/>
                  </a:lnTo>
                  <a:lnTo>
                    <a:pt x="111" y="516"/>
                  </a:lnTo>
                  <a:lnTo>
                    <a:pt x="115" y="514"/>
                  </a:lnTo>
                  <a:lnTo>
                    <a:pt x="119" y="511"/>
                  </a:lnTo>
                  <a:lnTo>
                    <a:pt x="119" y="511"/>
                  </a:lnTo>
                  <a:lnTo>
                    <a:pt x="126" y="511"/>
                  </a:lnTo>
                  <a:lnTo>
                    <a:pt x="131" y="510"/>
                  </a:lnTo>
                  <a:lnTo>
                    <a:pt x="144" y="507"/>
                  </a:lnTo>
                  <a:lnTo>
                    <a:pt x="156" y="502"/>
                  </a:lnTo>
                  <a:lnTo>
                    <a:pt x="167" y="500"/>
                  </a:lnTo>
                  <a:lnTo>
                    <a:pt x="167" y="500"/>
                  </a:lnTo>
                  <a:lnTo>
                    <a:pt x="183" y="498"/>
                  </a:lnTo>
                  <a:lnTo>
                    <a:pt x="198" y="497"/>
                  </a:lnTo>
                  <a:lnTo>
                    <a:pt x="212" y="495"/>
                  </a:lnTo>
                  <a:lnTo>
                    <a:pt x="219" y="494"/>
                  </a:lnTo>
                  <a:lnTo>
                    <a:pt x="224" y="490"/>
                  </a:lnTo>
                  <a:lnTo>
                    <a:pt x="224" y="490"/>
                  </a:lnTo>
                  <a:lnTo>
                    <a:pt x="223" y="489"/>
                  </a:lnTo>
                  <a:lnTo>
                    <a:pt x="223" y="488"/>
                  </a:lnTo>
                  <a:lnTo>
                    <a:pt x="220" y="487"/>
                  </a:lnTo>
                  <a:lnTo>
                    <a:pt x="218" y="485"/>
                  </a:lnTo>
                  <a:lnTo>
                    <a:pt x="217" y="483"/>
                  </a:lnTo>
                  <a:lnTo>
                    <a:pt x="217" y="480"/>
                  </a:lnTo>
                  <a:lnTo>
                    <a:pt x="217" y="480"/>
                  </a:lnTo>
                  <a:lnTo>
                    <a:pt x="220" y="475"/>
                  </a:lnTo>
                  <a:lnTo>
                    <a:pt x="223" y="472"/>
                  </a:lnTo>
                  <a:lnTo>
                    <a:pt x="223" y="470"/>
                  </a:lnTo>
                  <a:lnTo>
                    <a:pt x="224" y="467"/>
                  </a:lnTo>
                  <a:lnTo>
                    <a:pt x="223" y="464"/>
                  </a:lnTo>
                  <a:lnTo>
                    <a:pt x="222" y="461"/>
                  </a:lnTo>
                  <a:lnTo>
                    <a:pt x="222" y="461"/>
                  </a:lnTo>
                  <a:lnTo>
                    <a:pt x="211" y="465"/>
                  </a:lnTo>
                  <a:lnTo>
                    <a:pt x="202" y="471"/>
                  </a:lnTo>
                  <a:lnTo>
                    <a:pt x="185" y="485"/>
                  </a:lnTo>
                  <a:lnTo>
                    <a:pt x="175" y="492"/>
                  </a:lnTo>
                  <a:lnTo>
                    <a:pt x="165" y="497"/>
                  </a:lnTo>
                  <a:lnTo>
                    <a:pt x="160" y="499"/>
                  </a:lnTo>
                  <a:lnTo>
                    <a:pt x="155" y="501"/>
                  </a:lnTo>
                  <a:lnTo>
                    <a:pt x="148" y="501"/>
                  </a:lnTo>
                  <a:lnTo>
                    <a:pt x="142" y="501"/>
                  </a:lnTo>
                  <a:lnTo>
                    <a:pt x="142" y="501"/>
                  </a:lnTo>
                  <a:close/>
                  <a:moveTo>
                    <a:pt x="135" y="523"/>
                  </a:moveTo>
                  <a:lnTo>
                    <a:pt x="135" y="523"/>
                  </a:lnTo>
                  <a:lnTo>
                    <a:pt x="124" y="533"/>
                  </a:lnTo>
                  <a:lnTo>
                    <a:pt x="112" y="545"/>
                  </a:lnTo>
                  <a:lnTo>
                    <a:pt x="107" y="552"/>
                  </a:lnTo>
                  <a:lnTo>
                    <a:pt x="103" y="558"/>
                  </a:lnTo>
                  <a:lnTo>
                    <a:pt x="99" y="567"/>
                  </a:lnTo>
                  <a:lnTo>
                    <a:pt x="96" y="574"/>
                  </a:lnTo>
                  <a:lnTo>
                    <a:pt x="96" y="574"/>
                  </a:lnTo>
                  <a:lnTo>
                    <a:pt x="111" y="586"/>
                  </a:lnTo>
                  <a:lnTo>
                    <a:pt x="127" y="595"/>
                  </a:lnTo>
                  <a:lnTo>
                    <a:pt x="127" y="595"/>
                  </a:lnTo>
                  <a:lnTo>
                    <a:pt x="135" y="585"/>
                  </a:lnTo>
                  <a:lnTo>
                    <a:pt x="144" y="574"/>
                  </a:lnTo>
                  <a:lnTo>
                    <a:pt x="165" y="555"/>
                  </a:lnTo>
                  <a:lnTo>
                    <a:pt x="176" y="545"/>
                  </a:lnTo>
                  <a:lnTo>
                    <a:pt x="186" y="535"/>
                  </a:lnTo>
                  <a:lnTo>
                    <a:pt x="194" y="524"/>
                  </a:lnTo>
                  <a:lnTo>
                    <a:pt x="203" y="512"/>
                  </a:lnTo>
                  <a:lnTo>
                    <a:pt x="203" y="512"/>
                  </a:lnTo>
                  <a:lnTo>
                    <a:pt x="169" y="519"/>
                  </a:lnTo>
                  <a:lnTo>
                    <a:pt x="152" y="523"/>
                  </a:lnTo>
                  <a:lnTo>
                    <a:pt x="135" y="523"/>
                  </a:lnTo>
                  <a:lnTo>
                    <a:pt x="135" y="523"/>
                  </a:lnTo>
                  <a:close/>
                  <a:moveTo>
                    <a:pt x="158" y="585"/>
                  </a:moveTo>
                  <a:lnTo>
                    <a:pt x="158" y="585"/>
                  </a:lnTo>
                  <a:lnTo>
                    <a:pt x="150" y="588"/>
                  </a:lnTo>
                  <a:lnTo>
                    <a:pt x="143" y="593"/>
                  </a:lnTo>
                  <a:lnTo>
                    <a:pt x="137" y="598"/>
                  </a:lnTo>
                  <a:lnTo>
                    <a:pt x="132" y="604"/>
                  </a:lnTo>
                  <a:lnTo>
                    <a:pt x="121" y="617"/>
                  </a:lnTo>
                  <a:lnTo>
                    <a:pt x="112" y="630"/>
                  </a:lnTo>
                  <a:lnTo>
                    <a:pt x="112" y="630"/>
                  </a:lnTo>
                  <a:lnTo>
                    <a:pt x="120" y="630"/>
                  </a:lnTo>
                  <a:lnTo>
                    <a:pt x="130" y="629"/>
                  </a:lnTo>
                  <a:lnTo>
                    <a:pt x="141" y="625"/>
                  </a:lnTo>
                  <a:lnTo>
                    <a:pt x="151" y="621"/>
                  </a:lnTo>
                  <a:lnTo>
                    <a:pt x="161" y="617"/>
                  </a:lnTo>
                  <a:lnTo>
                    <a:pt x="169" y="613"/>
                  </a:lnTo>
                  <a:lnTo>
                    <a:pt x="173" y="609"/>
                  </a:lnTo>
                  <a:lnTo>
                    <a:pt x="174" y="607"/>
                  </a:lnTo>
                  <a:lnTo>
                    <a:pt x="174" y="606"/>
                  </a:lnTo>
                  <a:lnTo>
                    <a:pt x="174" y="606"/>
                  </a:lnTo>
                  <a:lnTo>
                    <a:pt x="174" y="608"/>
                  </a:lnTo>
                  <a:lnTo>
                    <a:pt x="174" y="608"/>
                  </a:lnTo>
                  <a:lnTo>
                    <a:pt x="170" y="602"/>
                  </a:lnTo>
                  <a:lnTo>
                    <a:pt x="164" y="596"/>
                  </a:lnTo>
                  <a:lnTo>
                    <a:pt x="160" y="591"/>
                  </a:lnTo>
                  <a:lnTo>
                    <a:pt x="159" y="588"/>
                  </a:lnTo>
                  <a:lnTo>
                    <a:pt x="158" y="585"/>
                  </a:lnTo>
                  <a:lnTo>
                    <a:pt x="158" y="585"/>
                  </a:lnTo>
                  <a:close/>
                  <a:moveTo>
                    <a:pt x="82" y="516"/>
                  </a:moveTo>
                  <a:lnTo>
                    <a:pt x="82" y="516"/>
                  </a:lnTo>
                  <a:lnTo>
                    <a:pt x="81" y="510"/>
                  </a:lnTo>
                  <a:lnTo>
                    <a:pt x="79" y="505"/>
                  </a:lnTo>
                  <a:lnTo>
                    <a:pt x="76" y="501"/>
                  </a:lnTo>
                  <a:lnTo>
                    <a:pt x="72" y="499"/>
                  </a:lnTo>
                  <a:lnTo>
                    <a:pt x="68" y="497"/>
                  </a:lnTo>
                  <a:lnTo>
                    <a:pt x="64" y="496"/>
                  </a:lnTo>
                  <a:lnTo>
                    <a:pt x="53" y="495"/>
                  </a:lnTo>
                  <a:lnTo>
                    <a:pt x="53" y="495"/>
                  </a:lnTo>
                  <a:lnTo>
                    <a:pt x="50" y="500"/>
                  </a:lnTo>
                  <a:lnTo>
                    <a:pt x="46" y="504"/>
                  </a:lnTo>
                  <a:lnTo>
                    <a:pt x="37" y="515"/>
                  </a:lnTo>
                  <a:lnTo>
                    <a:pt x="33" y="519"/>
                  </a:lnTo>
                  <a:lnTo>
                    <a:pt x="29" y="525"/>
                  </a:lnTo>
                  <a:lnTo>
                    <a:pt x="27" y="531"/>
                  </a:lnTo>
                  <a:lnTo>
                    <a:pt x="27" y="538"/>
                  </a:lnTo>
                  <a:lnTo>
                    <a:pt x="27" y="538"/>
                  </a:lnTo>
                  <a:lnTo>
                    <a:pt x="56" y="529"/>
                  </a:lnTo>
                  <a:lnTo>
                    <a:pt x="70" y="524"/>
                  </a:lnTo>
                  <a:lnTo>
                    <a:pt x="76" y="519"/>
                  </a:lnTo>
                  <a:lnTo>
                    <a:pt x="82" y="516"/>
                  </a:lnTo>
                  <a:lnTo>
                    <a:pt x="82" y="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197"/>
            <p:cNvSpPr>
              <a:spLocks/>
            </p:cNvSpPr>
            <p:nvPr/>
          </p:nvSpPr>
          <p:spPr bwMode="auto">
            <a:xfrm>
              <a:off x="6103938" y="1752600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8" y="5"/>
                </a:cxn>
                <a:cxn ang="0">
                  <a:pos x="19" y="9"/>
                </a:cxn>
                <a:cxn ang="0">
                  <a:pos x="18" y="14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9" y="22"/>
                </a:cxn>
                <a:cxn ang="0">
                  <a:pos x="9" y="22"/>
                </a:cxn>
                <a:cxn ang="0">
                  <a:pos x="6" y="21"/>
                </a:cxn>
                <a:cxn ang="0">
                  <a:pos x="4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22">
                  <a:moveTo>
                    <a:pt x="8" y="0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9" y="9"/>
                  </a:lnTo>
                  <a:lnTo>
                    <a:pt x="18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198"/>
            <p:cNvSpPr>
              <a:spLocks/>
            </p:cNvSpPr>
            <p:nvPr/>
          </p:nvSpPr>
          <p:spPr bwMode="auto">
            <a:xfrm>
              <a:off x="6089651" y="1765300"/>
              <a:ext cx="34925" cy="14288"/>
            </a:xfrm>
            <a:custGeom>
              <a:avLst/>
              <a:gdLst/>
              <a:ahLst/>
              <a:cxnLst>
                <a:cxn ang="0">
                  <a:pos x="60" y="3"/>
                </a:cxn>
                <a:cxn ang="0">
                  <a:pos x="60" y="3"/>
                </a:cxn>
                <a:cxn ang="0">
                  <a:pos x="63" y="6"/>
                </a:cxn>
                <a:cxn ang="0">
                  <a:pos x="65" y="8"/>
                </a:cxn>
                <a:cxn ang="0">
                  <a:pos x="67" y="11"/>
                </a:cxn>
                <a:cxn ang="0">
                  <a:pos x="68" y="16"/>
                </a:cxn>
                <a:cxn ang="0">
                  <a:pos x="68" y="16"/>
                </a:cxn>
                <a:cxn ang="0">
                  <a:pos x="65" y="20"/>
                </a:cxn>
                <a:cxn ang="0">
                  <a:pos x="62" y="23"/>
                </a:cxn>
                <a:cxn ang="0">
                  <a:pos x="58" y="25"/>
                </a:cxn>
                <a:cxn ang="0">
                  <a:pos x="52" y="25"/>
                </a:cxn>
                <a:cxn ang="0">
                  <a:pos x="52" y="25"/>
                </a:cxn>
                <a:cxn ang="0">
                  <a:pos x="49" y="24"/>
                </a:cxn>
                <a:cxn ang="0">
                  <a:pos x="47" y="23"/>
                </a:cxn>
                <a:cxn ang="0">
                  <a:pos x="45" y="21"/>
                </a:cxn>
                <a:cxn ang="0">
                  <a:pos x="42" y="20"/>
                </a:cxn>
                <a:cxn ang="0">
                  <a:pos x="42" y="20"/>
                </a:cxn>
                <a:cxn ang="0">
                  <a:pos x="33" y="19"/>
                </a:cxn>
                <a:cxn ang="0">
                  <a:pos x="22" y="19"/>
                </a:cxn>
                <a:cxn ang="0">
                  <a:pos x="13" y="18"/>
                </a:cxn>
                <a:cxn ang="0">
                  <a:pos x="7" y="16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8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9" y="3"/>
                </a:cxn>
                <a:cxn ang="0">
                  <a:pos x="35" y="4"/>
                </a:cxn>
                <a:cxn ang="0">
                  <a:pos x="43" y="5"/>
                </a:cxn>
                <a:cxn ang="0">
                  <a:pos x="50" y="5"/>
                </a:cxn>
                <a:cxn ang="0">
                  <a:pos x="60" y="3"/>
                </a:cxn>
                <a:cxn ang="0">
                  <a:pos x="60" y="3"/>
                </a:cxn>
              </a:cxnLst>
              <a:rect l="0" t="0" r="r" b="b"/>
              <a:pathLst>
                <a:path w="68" h="25">
                  <a:moveTo>
                    <a:pt x="60" y="3"/>
                  </a:moveTo>
                  <a:lnTo>
                    <a:pt x="60" y="3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11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5" y="20"/>
                  </a:lnTo>
                  <a:lnTo>
                    <a:pt x="62" y="23"/>
                  </a:lnTo>
                  <a:lnTo>
                    <a:pt x="58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49" y="24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3" y="19"/>
                  </a:lnTo>
                  <a:lnTo>
                    <a:pt x="22" y="19"/>
                  </a:lnTo>
                  <a:lnTo>
                    <a:pt x="13" y="18"/>
                  </a:lnTo>
                  <a:lnTo>
                    <a:pt x="7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9" y="3"/>
                  </a:lnTo>
                  <a:lnTo>
                    <a:pt x="35" y="4"/>
                  </a:lnTo>
                  <a:lnTo>
                    <a:pt x="43" y="5"/>
                  </a:lnTo>
                  <a:lnTo>
                    <a:pt x="50" y="5"/>
                  </a:lnTo>
                  <a:lnTo>
                    <a:pt x="60" y="3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206"/>
            <p:cNvSpPr>
              <a:spLocks/>
            </p:cNvSpPr>
            <p:nvPr/>
          </p:nvSpPr>
          <p:spPr bwMode="auto">
            <a:xfrm>
              <a:off x="6072188" y="1817688"/>
              <a:ext cx="49213" cy="39688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29" y="45"/>
                </a:cxn>
                <a:cxn ang="0">
                  <a:pos x="30" y="56"/>
                </a:cxn>
                <a:cxn ang="0">
                  <a:pos x="36" y="50"/>
                </a:cxn>
                <a:cxn ang="0">
                  <a:pos x="48" y="40"/>
                </a:cxn>
                <a:cxn ang="0">
                  <a:pos x="62" y="20"/>
                </a:cxn>
                <a:cxn ang="0">
                  <a:pos x="69" y="5"/>
                </a:cxn>
                <a:cxn ang="0">
                  <a:pos x="78" y="5"/>
                </a:cxn>
                <a:cxn ang="0">
                  <a:pos x="79" y="13"/>
                </a:cxn>
                <a:cxn ang="0">
                  <a:pos x="76" y="19"/>
                </a:cxn>
                <a:cxn ang="0">
                  <a:pos x="68" y="28"/>
                </a:cxn>
                <a:cxn ang="0">
                  <a:pos x="67" y="31"/>
                </a:cxn>
                <a:cxn ang="0">
                  <a:pos x="77" y="41"/>
                </a:cxn>
                <a:cxn ang="0">
                  <a:pos x="85" y="42"/>
                </a:cxn>
                <a:cxn ang="0">
                  <a:pos x="94" y="41"/>
                </a:cxn>
                <a:cxn ang="0">
                  <a:pos x="95" y="44"/>
                </a:cxn>
                <a:cxn ang="0">
                  <a:pos x="91" y="50"/>
                </a:cxn>
                <a:cxn ang="0">
                  <a:pos x="88" y="53"/>
                </a:cxn>
                <a:cxn ang="0">
                  <a:pos x="93" y="62"/>
                </a:cxn>
                <a:cxn ang="0">
                  <a:pos x="94" y="72"/>
                </a:cxn>
                <a:cxn ang="0">
                  <a:pos x="90" y="74"/>
                </a:cxn>
                <a:cxn ang="0">
                  <a:pos x="84" y="75"/>
                </a:cxn>
                <a:cxn ang="0">
                  <a:pos x="82" y="71"/>
                </a:cxn>
                <a:cxn ang="0">
                  <a:pos x="79" y="65"/>
                </a:cxn>
                <a:cxn ang="0">
                  <a:pos x="78" y="61"/>
                </a:cxn>
                <a:cxn ang="0">
                  <a:pos x="70" y="63"/>
                </a:cxn>
                <a:cxn ang="0">
                  <a:pos x="63" y="71"/>
                </a:cxn>
                <a:cxn ang="0">
                  <a:pos x="57" y="73"/>
                </a:cxn>
                <a:cxn ang="0">
                  <a:pos x="54" y="70"/>
                </a:cxn>
                <a:cxn ang="0">
                  <a:pos x="61" y="60"/>
                </a:cxn>
                <a:cxn ang="0">
                  <a:pos x="71" y="53"/>
                </a:cxn>
                <a:cxn ang="0">
                  <a:pos x="71" y="50"/>
                </a:cxn>
                <a:cxn ang="0">
                  <a:pos x="67" y="45"/>
                </a:cxn>
                <a:cxn ang="0">
                  <a:pos x="63" y="38"/>
                </a:cxn>
                <a:cxn ang="0">
                  <a:pos x="63" y="35"/>
                </a:cxn>
                <a:cxn ang="0">
                  <a:pos x="51" y="50"/>
                </a:cxn>
                <a:cxn ang="0">
                  <a:pos x="39" y="64"/>
                </a:cxn>
                <a:cxn ang="0">
                  <a:pos x="27" y="63"/>
                </a:cxn>
                <a:cxn ang="0">
                  <a:pos x="19" y="60"/>
                </a:cxn>
                <a:cxn ang="0">
                  <a:pos x="20" y="49"/>
                </a:cxn>
                <a:cxn ang="0">
                  <a:pos x="20" y="33"/>
                </a:cxn>
                <a:cxn ang="0">
                  <a:pos x="19" y="26"/>
                </a:cxn>
                <a:cxn ang="0">
                  <a:pos x="16" y="28"/>
                </a:cxn>
                <a:cxn ang="0">
                  <a:pos x="9" y="34"/>
                </a:cxn>
                <a:cxn ang="0">
                  <a:pos x="4" y="35"/>
                </a:cxn>
                <a:cxn ang="0">
                  <a:pos x="3" y="34"/>
                </a:cxn>
                <a:cxn ang="0">
                  <a:pos x="0" y="33"/>
                </a:cxn>
                <a:cxn ang="0">
                  <a:pos x="5" y="22"/>
                </a:cxn>
                <a:cxn ang="0">
                  <a:pos x="17" y="7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3" y="3"/>
                </a:cxn>
              </a:cxnLst>
              <a:rect l="0" t="0" r="r" b="b"/>
              <a:pathLst>
                <a:path w="95" h="75">
                  <a:moveTo>
                    <a:pt x="33" y="3"/>
                  </a:moveTo>
                  <a:lnTo>
                    <a:pt x="33" y="3"/>
                  </a:lnTo>
                  <a:lnTo>
                    <a:pt x="30" y="32"/>
                  </a:lnTo>
                  <a:lnTo>
                    <a:pt x="29" y="45"/>
                  </a:lnTo>
                  <a:lnTo>
                    <a:pt x="29" y="5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6" y="50"/>
                  </a:lnTo>
                  <a:lnTo>
                    <a:pt x="42" y="46"/>
                  </a:lnTo>
                  <a:lnTo>
                    <a:pt x="48" y="40"/>
                  </a:lnTo>
                  <a:lnTo>
                    <a:pt x="52" y="33"/>
                  </a:lnTo>
                  <a:lnTo>
                    <a:pt x="62" y="20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9" y="10"/>
                  </a:lnTo>
                  <a:lnTo>
                    <a:pt x="79" y="13"/>
                  </a:lnTo>
                  <a:lnTo>
                    <a:pt x="77" y="16"/>
                  </a:lnTo>
                  <a:lnTo>
                    <a:pt x="76" y="19"/>
                  </a:lnTo>
                  <a:lnTo>
                    <a:pt x="70" y="25"/>
                  </a:lnTo>
                  <a:lnTo>
                    <a:pt x="68" y="28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73" y="38"/>
                  </a:lnTo>
                  <a:lnTo>
                    <a:pt x="77" y="41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5" y="42"/>
                  </a:lnTo>
                  <a:lnTo>
                    <a:pt x="95" y="44"/>
                  </a:lnTo>
                  <a:lnTo>
                    <a:pt x="93" y="47"/>
                  </a:lnTo>
                  <a:lnTo>
                    <a:pt x="91" y="50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90" y="58"/>
                  </a:lnTo>
                  <a:lnTo>
                    <a:pt x="93" y="62"/>
                  </a:lnTo>
                  <a:lnTo>
                    <a:pt x="94" y="65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0" y="74"/>
                  </a:lnTo>
                  <a:lnTo>
                    <a:pt x="87" y="75"/>
                  </a:lnTo>
                  <a:lnTo>
                    <a:pt x="84" y="75"/>
                  </a:lnTo>
                  <a:lnTo>
                    <a:pt x="84" y="75"/>
                  </a:lnTo>
                  <a:lnTo>
                    <a:pt x="82" y="71"/>
                  </a:lnTo>
                  <a:lnTo>
                    <a:pt x="81" y="68"/>
                  </a:lnTo>
                  <a:lnTo>
                    <a:pt x="79" y="65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3" y="61"/>
                  </a:lnTo>
                  <a:lnTo>
                    <a:pt x="70" y="63"/>
                  </a:lnTo>
                  <a:lnTo>
                    <a:pt x="65" y="68"/>
                  </a:lnTo>
                  <a:lnTo>
                    <a:pt x="63" y="71"/>
                  </a:lnTo>
                  <a:lnTo>
                    <a:pt x="61" y="73"/>
                  </a:lnTo>
                  <a:lnTo>
                    <a:pt x="57" y="73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7" y="64"/>
                  </a:lnTo>
                  <a:lnTo>
                    <a:pt x="61" y="60"/>
                  </a:lnTo>
                  <a:lnTo>
                    <a:pt x="66" y="57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0"/>
                  </a:lnTo>
                  <a:lnTo>
                    <a:pt x="70" y="48"/>
                  </a:lnTo>
                  <a:lnTo>
                    <a:pt x="67" y="45"/>
                  </a:lnTo>
                  <a:lnTo>
                    <a:pt x="64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56" y="43"/>
                  </a:lnTo>
                  <a:lnTo>
                    <a:pt x="51" y="50"/>
                  </a:lnTo>
                  <a:lnTo>
                    <a:pt x="46" y="58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27" y="63"/>
                  </a:lnTo>
                  <a:lnTo>
                    <a:pt x="23" y="62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0" y="49"/>
                  </a:lnTo>
                  <a:lnTo>
                    <a:pt x="20" y="41"/>
                  </a:lnTo>
                  <a:lnTo>
                    <a:pt x="20" y="3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4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5" y="22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213"/>
            <p:cNvSpPr>
              <a:spLocks/>
            </p:cNvSpPr>
            <p:nvPr/>
          </p:nvSpPr>
          <p:spPr bwMode="auto">
            <a:xfrm>
              <a:off x="6073776" y="1895475"/>
              <a:ext cx="34925" cy="111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44" y="1"/>
                </a:cxn>
                <a:cxn ang="0">
                  <a:pos x="52" y="1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3" y="3"/>
                </a:cxn>
                <a:cxn ang="0">
                  <a:pos x="65" y="5"/>
                </a:cxn>
                <a:cxn ang="0">
                  <a:pos x="66" y="9"/>
                </a:cxn>
                <a:cxn ang="0">
                  <a:pos x="65" y="12"/>
                </a:cxn>
                <a:cxn ang="0">
                  <a:pos x="63" y="15"/>
                </a:cxn>
                <a:cxn ang="0">
                  <a:pos x="60" y="17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9" y="19"/>
                </a:cxn>
                <a:cxn ang="0">
                  <a:pos x="47" y="18"/>
                </a:cxn>
                <a:cxn ang="0">
                  <a:pos x="44" y="17"/>
                </a:cxn>
                <a:cxn ang="0">
                  <a:pos x="41" y="15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2" y="12"/>
                </a:cxn>
                <a:cxn ang="0">
                  <a:pos x="26" y="12"/>
                </a:cxn>
                <a:cxn ang="0">
                  <a:pos x="13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66" h="19">
                  <a:moveTo>
                    <a:pt x="0" y="7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4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3" y="3"/>
                  </a:lnTo>
                  <a:lnTo>
                    <a:pt x="65" y="5"/>
                  </a:lnTo>
                  <a:lnTo>
                    <a:pt x="66" y="9"/>
                  </a:lnTo>
                  <a:lnTo>
                    <a:pt x="65" y="12"/>
                  </a:lnTo>
                  <a:lnTo>
                    <a:pt x="63" y="15"/>
                  </a:lnTo>
                  <a:lnTo>
                    <a:pt x="60" y="17"/>
                  </a:lnTo>
                  <a:lnTo>
                    <a:pt x="56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7" y="18"/>
                  </a:lnTo>
                  <a:lnTo>
                    <a:pt x="44" y="17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2" y="12"/>
                  </a:lnTo>
                  <a:lnTo>
                    <a:pt x="26" y="12"/>
                  </a:lnTo>
                  <a:lnTo>
                    <a:pt x="13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221"/>
            <p:cNvSpPr>
              <a:spLocks/>
            </p:cNvSpPr>
            <p:nvPr/>
          </p:nvSpPr>
          <p:spPr bwMode="auto">
            <a:xfrm>
              <a:off x="6075363" y="1908175"/>
              <a:ext cx="33338" cy="9525"/>
            </a:xfrm>
            <a:custGeom>
              <a:avLst/>
              <a:gdLst/>
              <a:ahLst/>
              <a:cxnLst>
                <a:cxn ang="0">
                  <a:pos x="60" y="2"/>
                </a:cxn>
                <a:cxn ang="0">
                  <a:pos x="60" y="2"/>
                </a:cxn>
                <a:cxn ang="0">
                  <a:pos x="61" y="6"/>
                </a:cxn>
                <a:cxn ang="0">
                  <a:pos x="62" y="8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1" y="13"/>
                </a:cxn>
                <a:cxn ang="0">
                  <a:pos x="58" y="15"/>
                </a:cxn>
                <a:cxn ang="0">
                  <a:pos x="53" y="16"/>
                </a:cxn>
                <a:cxn ang="0">
                  <a:pos x="47" y="17"/>
                </a:cxn>
                <a:cxn ang="0">
                  <a:pos x="40" y="16"/>
                </a:cxn>
                <a:cxn ang="0">
                  <a:pos x="24" y="14"/>
                </a:cxn>
                <a:cxn ang="0">
                  <a:pos x="15" y="14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9" y="1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46" y="1"/>
                </a:cxn>
                <a:cxn ang="0">
                  <a:pos x="60" y="2"/>
                </a:cxn>
                <a:cxn ang="0">
                  <a:pos x="60" y="2"/>
                </a:cxn>
              </a:cxnLst>
              <a:rect l="0" t="0" r="r" b="b"/>
              <a:pathLst>
                <a:path w="63" h="17">
                  <a:moveTo>
                    <a:pt x="60" y="2"/>
                  </a:moveTo>
                  <a:lnTo>
                    <a:pt x="60" y="2"/>
                  </a:lnTo>
                  <a:lnTo>
                    <a:pt x="61" y="6"/>
                  </a:lnTo>
                  <a:lnTo>
                    <a:pt x="62" y="8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1" y="13"/>
                  </a:lnTo>
                  <a:lnTo>
                    <a:pt x="58" y="15"/>
                  </a:lnTo>
                  <a:lnTo>
                    <a:pt x="53" y="16"/>
                  </a:lnTo>
                  <a:lnTo>
                    <a:pt x="47" y="17"/>
                  </a:lnTo>
                  <a:lnTo>
                    <a:pt x="40" y="16"/>
                  </a:lnTo>
                  <a:lnTo>
                    <a:pt x="24" y="14"/>
                  </a:lnTo>
                  <a:lnTo>
                    <a:pt x="1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6" y="1"/>
                  </a:lnTo>
                  <a:lnTo>
                    <a:pt x="60" y="2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Group 189"/>
          <p:cNvGrpSpPr>
            <a:grpSpLocks noChangeAspect="1"/>
          </p:cNvGrpSpPr>
          <p:nvPr/>
        </p:nvGrpSpPr>
        <p:grpSpPr bwMode="auto">
          <a:xfrm rot="19076758">
            <a:off x="9733254" y="4764509"/>
            <a:ext cx="808440" cy="933285"/>
            <a:chOff x="387" y="1666"/>
            <a:chExt cx="531" cy="613"/>
          </a:xfrm>
          <a:solidFill>
            <a:srgbClr val="FFFFFF"/>
          </a:solidFill>
        </p:grpSpPr>
        <p:sp>
          <p:nvSpPr>
            <p:cNvPr id="59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1" name="Group 189"/>
          <p:cNvGrpSpPr>
            <a:grpSpLocks noChangeAspect="1"/>
          </p:cNvGrpSpPr>
          <p:nvPr/>
        </p:nvGrpSpPr>
        <p:grpSpPr bwMode="auto">
          <a:xfrm rot="583418">
            <a:off x="2341196" y="5710201"/>
            <a:ext cx="764254" cy="882276"/>
            <a:chOff x="387" y="1666"/>
            <a:chExt cx="531" cy="613"/>
          </a:xfrm>
          <a:solidFill>
            <a:srgbClr val="FFFFFF"/>
          </a:solidFill>
        </p:grpSpPr>
        <p:sp>
          <p:nvSpPr>
            <p:cNvPr id="62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4" name="Group 189"/>
          <p:cNvGrpSpPr>
            <a:grpSpLocks noChangeAspect="1"/>
          </p:cNvGrpSpPr>
          <p:nvPr/>
        </p:nvGrpSpPr>
        <p:grpSpPr bwMode="auto">
          <a:xfrm rot="1607822">
            <a:off x="7980045" y="6046605"/>
            <a:ext cx="477761" cy="551540"/>
            <a:chOff x="387" y="1666"/>
            <a:chExt cx="531" cy="613"/>
          </a:xfrm>
          <a:solidFill>
            <a:srgbClr val="FFFFFF"/>
          </a:solidFill>
        </p:grpSpPr>
        <p:sp>
          <p:nvSpPr>
            <p:cNvPr id="65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7" name="Freeform 2519"/>
          <p:cNvSpPr>
            <a:spLocks noEditPoints="1"/>
          </p:cNvSpPr>
          <p:nvPr/>
        </p:nvSpPr>
        <p:spPr bwMode="auto">
          <a:xfrm rot="17100000">
            <a:off x="3774964" y="5548927"/>
            <a:ext cx="747184" cy="1420284"/>
          </a:xfrm>
          <a:custGeom>
            <a:avLst/>
            <a:gdLst/>
            <a:ahLst/>
            <a:cxnLst>
              <a:cxn ang="0">
                <a:pos x="212" y="635"/>
              </a:cxn>
              <a:cxn ang="0">
                <a:pos x="232" y="671"/>
              </a:cxn>
              <a:cxn ang="0">
                <a:pos x="349" y="633"/>
              </a:cxn>
              <a:cxn ang="0">
                <a:pos x="297" y="473"/>
              </a:cxn>
              <a:cxn ang="0">
                <a:pos x="185" y="163"/>
              </a:cxn>
              <a:cxn ang="0">
                <a:pos x="61" y="24"/>
              </a:cxn>
              <a:cxn ang="0">
                <a:pos x="0" y="56"/>
              </a:cxn>
              <a:cxn ang="0">
                <a:pos x="47" y="75"/>
              </a:cxn>
              <a:cxn ang="0">
                <a:pos x="66" y="55"/>
              </a:cxn>
              <a:cxn ang="0">
                <a:pos x="63" y="32"/>
              </a:cxn>
              <a:cxn ang="0">
                <a:pos x="227" y="318"/>
              </a:cxn>
              <a:cxn ang="0">
                <a:pos x="344" y="627"/>
              </a:cxn>
              <a:cxn ang="0">
                <a:pos x="228" y="651"/>
              </a:cxn>
              <a:cxn ang="0">
                <a:pos x="273" y="633"/>
              </a:cxn>
              <a:cxn ang="0">
                <a:pos x="236" y="639"/>
              </a:cxn>
              <a:cxn ang="0">
                <a:pos x="222" y="629"/>
              </a:cxn>
              <a:cxn ang="0">
                <a:pos x="273" y="598"/>
              </a:cxn>
              <a:cxn ang="0">
                <a:pos x="217" y="622"/>
              </a:cxn>
              <a:cxn ang="0">
                <a:pos x="258" y="586"/>
              </a:cxn>
              <a:cxn ang="0">
                <a:pos x="206" y="595"/>
              </a:cxn>
              <a:cxn ang="0">
                <a:pos x="256" y="557"/>
              </a:cxn>
              <a:cxn ang="0">
                <a:pos x="225" y="561"/>
              </a:cxn>
              <a:cxn ang="0">
                <a:pos x="187" y="537"/>
              </a:cxn>
              <a:cxn ang="0">
                <a:pos x="240" y="508"/>
              </a:cxn>
              <a:cxn ang="0">
                <a:pos x="182" y="531"/>
              </a:cxn>
              <a:cxn ang="0">
                <a:pos x="218" y="494"/>
              </a:cxn>
              <a:cxn ang="0">
                <a:pos x="203" y="491"/>
              </a:cxn>
              <a:cxn ang="0">
                <a:pos x="169" y="490"/>
              </a:cxn>
              <a:cxn ang="0">
                <a:pos x="225" y="458"/>
              </a:cxn>
              <a:cxn ang="0">
                <a:pos x="165" y="483"/>
              </a:cxn>
              <a:cxn ang="0">
                <a:pos x="209" y="440"/>
              </a:cxn>
              <a:cxn ang="0">
                <a:pos x="178" y="444"/>
              </a:cxn>
              <a:cxn ang="0">
                <a:pos x="158" y="437"/>
              </a:cxn>
              <a:cxn ang="0">
                <a:pos x="210" y="409"/>
              </a:cxn>
              <a:cxn ang="0">
                <a:pos x="147" y="434"/>
              </a:cxn>
              <a:cxn ang="0">
                <a:pos x="189" y="395"/>
              </a:cxn>
              <a:cxn ang="0">
                <a:pos x="138" y="390"/>
              </a:cxn>
              <a:cxn ang="0">
                <a:pos x="190" y="372"/>
              </a:cxn>
              <a:cxn ang="0">
                <a:pos x="144" y="380"/>
              </a:cxn>
              <a:cxn ang="0">
                <a:pos x="133" y="351"/>
              </a:cxn>
              <a:cxn ang="0">
                <a:pos x="171" y="335"/>
              </a:cxn>
              <a:cxn ang="0">
                <a:pos x="116" y="349"/>
              </a:cxn>
              <a:cxn ang="0">
                <a:pos x="174" y="313"/>
              </a:cxn>
              <a:cxn ang="0">
                <a:pos x="139" y="314"/>
              </a:cxn>
              <a:cxn ang="0">
                <a:pos x="128" y="303"/>
              </a:cxn>
              <a:cxn ang="0">
                <a:pos x="146" y="285"/>
              </a:cxn>
              <a:cxn ang="0">
                <a:pos x="92" y="280"/>
              </a:cxn>
              <a:cxn ang="0">
                <a:pos x="151" y="259"/>
              </a:cxn>
              <a:cxn ang="0">
                <a:pos x="90" y="271"/>
              </a:cxn>
              <a:cxn ang="0">
                <a:pos x="136" y="242"/>
              </a:cxn>
              <a:cxn ang="0">
                <a:pos x="82" y="252"/>
              </a:cxn>
              <a:cxn ang="0">
                <a:pos x="124" y="214"/>
              </a:cxn>
              <a:cxn ang="0">
                <a:pos x="87" y="218"/>
              </a:cxn>
              <a:cxn ang="0">
                <a:pos x="63" y="203"/>
              </a:cxn>
              <a:cxn ang="0">
                <a:pos x="126" y="175"/>
              </a:cxn>
              <a:cxn ang="0">
                <a:pos x="53" y="174"/>
              </a:cxn>
              <a:cxn ang="0">
                <a:pos x="106" y="152"/>
              </a:cxn>
              <a:cxn ang="0">
                <a:pos x="63" y="162"/>
              </a:cxn>
              <a:cxn ang="0">
                <a:pos x="80" y="128"/>
              </a:cxn>
              <a:cxn ang="0">
                <a:pos x="92" y="116"/>
              </a:cxn>
              <a:cxn ang="0">
                <a:pos x="78" y="96"/>
              </a:cxn>
              <a:cxn ang="0">
                <a:pos x="29" y="106"/>
              </a:cxn>
            </a:cxnLst>
            <a:rect l="0" t="0" r="r" b="b"/>
            <a:pathLst>
              <a:path w="353" h="671">
                <a:moveTo>
                  <a:pt x="48" y="185"/>
                </a:moveTo>
                <a:lnTo>
                  <a:pt x="48" y="185"/>
                </a:lnTo>
                <a:lnTo>
                  <a:pt x="98" y="323"/>
                </a:lnTo>
                <a:lnTo>
                  <a:pt x="98" y="323"/>
                </a:lnTo>
                <a:lnTo>
                  <a:pt x="140" y="443"/>
                </a:lnTo>
                <a:lnTo>
                  <a:pt x="185" y="564"/>
                </a:lnTo>
                <a:lnTo>
                  <a:pt x="185" y="564"/>
                </a:lnTo>
                <a:lnTo>
                  <a:pt x="198" y="599"/>
                </a:lnTo>
                <a:lnTo>
                  <a:pt x="212" y="635"/>
                </a:lnTo>
                <a:lnTo>
                  <a:pt x="212" y="635"/>
                </a:lnTo>
                <a:lnTo>
                  <a:pt x="219" y="651"/>
                </a:lnTo>
                <a:lnTo>
                  <a:pt x="222" y="659"/>
                </a:lnTo>
                <a:lnTo>
                  <a:pt x="227" y="666"/>
                </a:lnTo>
                <a:lnTo>
                  <a:pt x="227" y="666"/>
                </a:lnTo>
                <a:lnTo>
                  <a:pt x="227" y="669"/>
                </a:lnTo>
                <a:lnTo>
                  <a:pt x="228" y="670"/>
                </a:lnTo>
                <a:lnTo>
                  <a:pt x="230" y="671"/>
                </a:lnTo>
                <a:lnTo>
                  <a:pt x="232" y="671"/>
                </a:lnTo>
                <a:lnTo>
                  <a:pt x="232" y="671"/>
                </a:lnTo>
                <a:lnTo>
                  <a:pt x="261" y="662"/>
                </a:lnTo>
                <a:lnTo>
                  <a:pt x="289" y="653"/>
                </a:lnTo>
                <a:lnTo>
                  <a:pt x="318" y="645"/>
                </a:lnTo>
                <a:lnTo>
                  <a:pt x="346" y="635"/>
                </a:lnTo>
                <a:lnTo>
                  <a:pt x="346" y="635"/>
                </a:lnTo>
                <a:lnTo>
                  <a:pt x="348" y="634"/>
                </a:lnTo>
                <a:lnTo>
                  <a:pt x="349" y="633"/>
                </a:lnTo>
                <a:lnTo>
                  <a:pt x="349" y="633"/>
                </a:lnTo>
                <a:lnTo>
                  <a:pt x="351" y="632"/>
                </a:lnTo>
                <a:lnTo>
                  <a:pt x="352" y="631"/>
                </a:lnTo>
                <a:lnTo>
                  <a:pt x="353" y="629"/>
                </a:lnTo>
                <a:lnTo>
                  <a:pt x="353" y="627"/>
                </a:lnTo>
                <a:lnTo>
                  <a:pt x="353" y="627"/>
                </a:lnTo>
                <a:lnTo>
                  <a:pt x="326" y="550"/>
                </a:lnTo>
                <a:lnTo>
                  <a:pt x="311" y="511"/>
                </a:lnTo>
                <a:lnTo>
                  <a:pt x="297" y="473"/>
                </a:lnTo>
                <a:lnTo>
                  <a:pt x="297" y="473"/>
                </a:lnTo>
                <a:lnTo>
                  <a:pt x="282" y="434"/>
                </a:lnTo>
                <a:lnTo>
                  <a:pt x="266" y="397"/>
                </a:lnTo>
                <a:lnTo>
                  <a:pt x="252" y="359"/>
                </a:lnTo>
                <a:lnTo>
                  <a:pt x="237" y="321"/>
                </a:lnTo>
                <a:lnTo>
                  <a:pt x="237" y="321"/>
                </a:lnTo>
                <a:lnTo>
                  <a:pt x="212" y="242"/>
                </a:lnTo>
                <a:lnTo>
                  <a:pt x="199" y="203"/>
                </a:lnTo>
                <a:lnTo>
                  <a:pt x="185" y="163"/>
                </a:lnTo>
                <a:lnTo>
                  <a:pt x="185" y="163"/>
                </a:lnTo>
                <a:lnTo>
                  <a:pt x="154" y="83"/>
                </a:lnTo>
                <a:lnTo>
                  <a:pt x="124" y="3"/>
                </a:lnTo>
                <a:lnTo>
                  <a:pt x="124" y="3"/>
                </a:lnTo>
                <a:lnTo>
                  <a:pt x="123" y="1"/>
                </a:lnTo>
                <a:lnTo>
                  <a:pt x="123" y="1"/>
                </a:lnTo>
                <a:lnTo>
                  <a:pt x="121" y="0"/>
                </a:lnTo>
                <a:lnTo>
                  <a:pt x="119" y="0"/>
                </a:lnTo>
                <a:lnTo>
                  <a:pt x="119" y="0"/>
                </a:lnTo>
                <a:lnTo>
                  <a:pt x="61" y="24"/>
                </a:lnTo>
                <a:lnTo>
                  <a:pt x="32" y="35"/>
                </a:lnTo>
                <a:lnTo>
                  <a:pt x="3" y="47"/>
                </a:lnTo>
                <a:lnTo>
                  <a:pt x="3" y="47"/>
                </a:lnTo>
                <a:lnTo>
                  <a:pt x="2" y="48"/>
                </a:lnTo>
                <a:lnTo>
                  <a:pt x="1" y="49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0" y="56"/>
                </a:lnTo>
                <a:lnTo>
                  <a:pt x="0" y="56"/>
                </a:lnTo>
                <a:lnTo>
                  <a:pt x="7" y="71"/>
                </a:lnTo>
                <a:lnTo>
                  <a:pt x="14" y="87"/>
                </a:lnTo>
                <a:lnTo>
                  <a:pt x="26" y="119"/>
                </a:lnTo>
                <a:lnTo>
                  <a:pt x="48" y="185"/>
                </a:lnTo>
                <a:lnTo>
                  <a:pt x="48" y="185"/>
                </a:lnTo>
                <a:close/>
                <a:moveTo>
                  <a:pt x="22" y="85"/>
                </a:moveTo>
                <a:lnTo>
                  <a:pt x="22" y="85"/>
                </a:lnTo>
                <a:lnTo>
                  <a:pt x="47" y="75"/>
                </a:lnTo>
                <a:lnTo>
                  <a:pt x="60" y="70"/>
                </a:lnTo>
                <a:lnTo>
                  <a:pt x="71" y="63"/>
                </a:lnTo>
                <a:lnTo>
                  <a:pt x="71" y="63"/>
                </a:lnTo>
                <a:lnTo>
                  <a:pt x="73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8" y="55"/>
                </a:lnTo>
                <a:lnTo>
                  <a:pt x="66" y="55"/>
                </a:lnTo>
                <a:lnTo>
                  <a:pt x="66" y="55"/>
                </a:lnTo>
                <a:lnTo>
                  <a:pt x="55" y="62"/>
                </a:lnTo>
                <a:lnTo>
                  <a:pt x="43" y="68"/>
                </a:lnTo>
                <a:lnTo>
                  <a:pt x="19" y="77"/>
                </a:lnTo>
                <a:lnTo>
                  <a:pt x="19" y="77"/>
                </a:lnTo>
                <a:lnTo>
                  <a:pt x="9" y="54"/>
                </a:lnTo>
                <a:lnTo>
                  <a:pt x="9" y="54"/>
                </a:lnTo>
                <a:lnTo>
                  <a:pt x="36" y="44"/>
                </a:lnTo>
                <a:lnTo>
                  <a:pt x="63" y="32"/>
                </a:lnTo>
                <a:lnTo>
                  <a:pt x="118" y="10"/>
                </a:lnTo>
                <a:lnTo>
                  <a:pt x="118" y="10"/>
                </a:lnTo>
                <a:lnTo>
                  <a:pt x="146" y="86"/>
                </a:lnTo>
                <a:lnTo>
                  <a:pt x="175" y="161"/>
                </a:lnTo>
                <a:lnTo>
                  <a:pt x="175" y="161"/>
                </a:lnTo>
                <a:lnTo>
                  <a:pt x="189" y="199"/>
                </a:lnTo>
                <a:lnTo>
                  <a:pt x="202" y="239"/>
                </a:lnTo>
                <a:lnTo>
                  <a:pt x="227" y="318"/>
                </a:lnTo>
                <a:lnTo>
                  <a:pt x="227" y="318"/>
                </a:lnTo>
                <a:lnTo>
                  <a:pt x="240" y="356"/>
                </a:lnTo>
                <a:lnTo>
                  <a:pt x="256" y="395"/>
                </a:lnTo>
                <a:lnTo>
                  <a:pt x="286" y="471"/>
                </a:lnTo>
                <a:lnTo>
                  <a:pt x="286" y="471"/>
                </a:lnTo>
                <a:lnTo>
                  <a:pt x="301" y="509"/>
                </a:lnTo>
                <a:lnTo>
                  <a:pt x="315" y="549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16" y="636"/>
                </a:lnTo>
                <a:lnTo>
                  <a:pt x="289" y="644"/>
                </a:lnTo>
                <a:lnTo>
                  <a:pt x="262" y="653"/>
                </a:lnTo>
                <a:lnTo>
                  <a:pt x="234" y="662"/>
                </a:lnTo>
                <a:lnTo>
                  <a:pt x="234" y="662"/>
                </a:lnTo>
                <a:lnTo>
                  <a:pt x="231" y="656"/>
                </a:lnTo>
                <a:lnTo>
                  <a:pt x="228" y="651"/>
                </a:lnTo>
                <a:lnTo>
                  <a:pt x="228" y="651"/>
                </a:lnTo>
                <a:lnTo>
                  <a:pt x="230" y="651"/>
                </a:lnTo>
                <a:lnTo>
                  <a:pt x="230" y="651"/>
                </a:lnTo>
                <a:lnTo>
                  <a:pt x="240" y="647"/>
                </a:lnTo>
                <a:lnTo>
                  <a:pt x="251" y="644"/>
                </a:lnTo>
                <a:lnTo>
                  <a:pt x="261" y="640"/>
                </a:lnTo>
                <a:lnTo>
                  <a:pt x="271" y="636"/>
                </a:lnTo>
                <a:lnTo>
                  <a:pt x="271" y="636"/>
                </a:lnTo>
                <a:lnTo>
                  <a:pt x="273" y="635"/>
                </a:lnTo>
                <a:lnTo>
                  <a:pt x="273" y="633"/>
                </a:lnTo>
                <a:lnTo>
                  <a:pt x="273" y="632"/>
                </a:lnTo>
                <a:lnTo>
                  <a:pt x="272" y="630"/>
                </a:lnTo>
                <a:lnTo>
                  <a:pt x="270" y="628"/>
                </a:lnTo>
                <a:lnTo>
                  <a:pt x="268" y="628"/>
                </a:lnTo>
                <a:lnTo>
                  <a:pt x="266" y="629"/>
                </a:lnTo>
                <a:lnTo>
                  <a:pt x="266" y="629"/>
                </a:lnTo>
                <a:lnTo>
                  <a:pt x="257" y="633"/>
                </a:lnTo>
                <a:lnTo>
                  <a:pt x="247" y="636"/>
                </a:lnTo>
                <a:lnTo>
                  <a:pt x="236" y="639"/>
                </a:lnTo>
                <a:lnTo>
                  <a:pt x="227" y="642"/>
                </a:lnTo>
                <a:lnTo>
                  <a:pt x="227" y="642"/>
                </a:lnTo>
                <a:lnTo>
                  <a:pt x="225" y="643"/>
                </a:lnTo>
                <a:lnTo>
                  <a:pt x="225" y="643"/>
                </a:lnTo>
                <a:lnTo>
                  <a:pt x="223" y="637"/>
                </a:lnTo>
                <a:lnTo>
                  <a:pt x="223" y="637"/>
                </a:lnTo>
                <a:lnTo>
                  <a:pt x="219" y="629"/>
                </a:lnTo>
                <a:lnTo>
                  <a:pt x="219" y="629"/>
                </a:lnTo>
                <a:lnTo>
                  <a:pt x="222" y="629"/>
                </a:lnTo>
                <a:lnTo>
                  <a:pt x="222" y="629"/>
                </a:lnTo>
                <a:lnTo>
                  <a:pt x="249" y="619"/>
                </a:lnTo>
                <a:lnTo>
                  <a:pt x="262" y="614"/>
                </a:lnTo>
                <a:lnTo>
                  <a:pt x="275" y="606"/>
                </a:lnTo>
                <a:lnTo>
                  <a:pt x="275" y="606"/>
                </a:lnTo>
                <a:lnTo>
                  <a:pt x="276" y="605"/>
                </a:lnTo>
                <a:lnTo>
                  <a:pt x="277" y="603"/>
                </a:lnTo>
                <a:lnTo>
                  <a:pt x="276" y="600"/>
                </a:lnTo>
                <a:lnTo>
                  <a:pt x="273" y="598"/>
                </a:lnTo>
                <a:lnTo>
                  <a:pt x="271" y="598"/>
                </a:lnTo>
                <a:lnTo>
                  <a:pt x="270" y="599"/>
                </a:lnTo>
                <a:lnTo>
                  <a:pt x="270" y="599"/>
                </a:lnTo>
                <a:lnTo>
                  <a:pt x="258" y="605"/>
                </a:lnTo>
                <a:lnTo>
                  <a:pt x="245" y="611"/>
                </a:lnTo>
                <a:lnTo>
                  <a:pt x="219" y="621"/>
                </a:lnTo>
                <a:lnTo>
                  <a:pt x="219" y="621"/>
                </a:lnTo>
                <a:lnTo>
                  <a:pt x="217" y="622"/>
                </a:lnTo>
                <a:lnTo>
                  <a:pt x="217" y="622"/>
                </a:lnTo>
                <a:lnTo>
                  <a:pt x="209" y="603"/>
                </a:lnTo>
                <a:lnTo>
                  <a:pt x="209" y="603"/>
                </a:lnTo>
                <a:lnTo>
                  <a:pt x="233" y="598"/>
                </a:lnTo>
                <a:lnTo>
                  <a:pt x="246" y="595"/>
                </a:lnTo>
                <a:lnTo>
                  <a:pt x="251" y="592"/>
                </a:lnTo>
                <a:lnTo>
                  <a:pt x="256" y="589"/>
                </a:lnTo>
                <a:lnTo>
                  <a:pt x="256" y="589"/>
                </a:lnTo>
                <a:lnTo>
                  <a:pt x="258" y="588"/>
                </a:lnTo>
                <a:lnTo>
                  <a:pt x="258" y="586"/>
                </a:lnTo>
                <a:lnTo>
                  <a:pt x="257" y="583"/>
                </a:lnTo>
                <a:lnTo>
                  <a:pt x="255" y="582"/>
                </a:lnTo>
                <a:lnTo>
                  <a:pt x="253" y="581"/>
                </a:lnTo>
                <a:lnTo>
                  <a:pt x="251" y="582"/>
                </a:lnTo>
                <a:lnTo>
                  <a:pt x="251" y="582"/>
                </a:lnTo>
                <a:lnTo>
                  <a:pt x="246" y="585"/>
                </a:lnTo>
                <a:lnTo>
                  <a:pt x="240" y="587"/>
                </a:lnTo>
                <a:lnTo>
                  <a:pt x="229" y="591"/>
                </a:lnTo>
                <a:lnTo>
                  <a:pt x="206" y="595"/>
                </a:lnTo>
                <a:lnTo>
                  <a:pt x="206" y="595"/>
                </a:lnTo>
                <a:lnTo>
                  <a:pt x="201" y="582"/>
                </a:lnTo>
                <a:lnTo>
                  <a:pt x="201" y="582"/>
                </a:lnTo>
                <a:lnTo>
                  <a:pt x="199" y="577"/>
                </a:lnTo>
                <a:lnTo>
                  <a:pt x="199" y="577"/>
                </a:lnTo>
                <a:lnTo>
                  <a:pt x="206" y="575"/>
                </a:lnTo>
                <a:lnTo>
                  <a:pt x="214" y="574"/>
                </a:lnTo>
                <a:lnTo>
                  <a:pt x="228" y="569"/>
                </a:lnTo>
                <a:lnTo>
                  <a:pt x="256" y="557"/>
                </a:lnTo>
                <a:lnTo>
                  <a:pt x="256" y="557"/>
                </a:lnTo>
                <a:lnTo>
                  <a:pt x="257" y="556"/>
                </a:lnTo>
                <a:lnTo>
                  <a:pt x="258" y="555"/>
                </a:lnTo>
                <a:lnTo>
                  <a:pt x="258" y="552"/>
                </a:lnTo>
                <a:lnTo>
                  <a:pt x="256" y="549"/>
                </a:lnTo>
                <a:lnTo>
                  <a:pt x="255" y="549"/>
                </a:lnTo>
                <a:lnTo>
                  <a:pt x="253" y="549"/>
                </a:lnTo>
                <a:lnTo>
                  <a:pt x="253" y="549"/>
                </a:lnTo>
                <a:lnTo>
                  <a:pt x="225" y="561"/>
                </a:lnTo>
                <a:lnTo>
                  <a:pt x="210" y="565"/>
                </a:lnTo>
                <a:lnTo>
                  <a:pt x="203" y="567"/>
                </a:lnTo>
                <a:lnTo>
                  <a:pt x="196" y="568"/>
                </a:lnTo>
                <a:lnTo>
                  <a:pt x="196" y="568"/>
                </a:lnTo>
                <a:lnTo>
                  <a:pt x="184" y="537"/>
                </a:lnTo>
                <a:lnTo>
                  <a:pt x="184" y="537"/>
                </a:lnTo>
                <a:lnTo>
                  <a:pt x="186" y="537"/>
                </a:lnTo>
                <a:lnTo>
                  <a:pt x="187" y="537"/>
                </a:lnTo>
                <a:lnTo>
                  <a:pt x="187" y="537"/>
                </a:lnTo>
                <a:lnTo>
                  <a:pt x="214" y="527"/>
                </a:lnTo>
                <a:lnTo>
                  <a:pt x="227" y="521"/>
                </a:lnTo>
                <a:lnTo>
                  <a:pt x="242" y="517"/>
                </a:lnTo>
                <a:lnTo>
                  <a:pt x="242" y="517"/>
                </a:lnTo>
                <a:lnTo>
                  <a:pt x="243" y="516"/>
                </a:lnTo>
                <a:lnTo>
                  <a:pt x="244" y="514"/>
                </a:lnTo>
                <a:lnTo>
                  <a:pt x="244" y="511"/>
                </a:lnTo>
                <a:lnTo>
                  <a:pt x="242" y="509"/>
                </a:lnTo>
                <a:lnTo>
                  <a:pt x="240" y="508"/>
                </a:lnTo>
                <a:lnTo>
                  <a:pt x="238" y="508"/>
                </a:lnTo>
                <a:lnTo>
                  <a:pt x="238" y="508"/>
                </a:lnTo>
                <a:lnTo>
                  <a:pt x="224" y="513"/>
                </a:lnTo>
                <a:lnTo>
                  <a:pt x="211" y="518"/>
                </a:lnTo>
                <a:lnTo>
                  <a:pt x="184" y="529"/>
                </a:lnTo>
                <a:lnTo>
                  <a:pt x="184" y="529"/>
                </a:lnTo>
                <a:lnTo>
                  <a:pt x="183" y="530"/>
                </a:lnTo>
                <a:lnTo>
                  <a:pt x="182" y="531"/>
                </a:lnTo>
                <a:lnTo>
                  <a:pt x="182" y="531"/>
                </a:lnTo>
                <a:lnTo>
                  <a:pt x="174" y="510"/>
                </a:lnTo>
                <a:lnTo>
                  <a:pt x="174" y="510"/>
                </a:lnTo>
                <a:lnTo>
                  <a:pt x="175" y="510"/>
                </a:lnTo>
                <a:lnTo>
                  <a:pt x="175" y="510"/>
                </a:lnTo>
                <a:lnTo>
                  <a:pt x="186" y="505"/>
                </a:lnTo>
                <a:lnTo>
                  <a:pt x="197" y="502"/>
                </a:lnTo>
                <a:lnTo>
                  <a:pt x="208" y="499"/>
                </a:lnTo>
                <a:lnTo>
                  <a:pt x="218" y="494"/>
                </a:lnTo>
                <a:lnTo>
                  <a:pt x="218" y="494"/>
                </a:lnTo>
                <a:lnTo>
                  <a:pt x="220" y="493"/>
                </a:lnTo>
                <a:lnTo>
                  <a:pt x="220" y="491"/>
                </a:lnTo>
                <a:lnTo>
                  <a:pt x="220" y="490"/>
                </a:lnTo>
                <a:lnTo>
                  <a:pt x="219" y="488"/>
                </a:lnTo>
                <a:lnTo>
                  <a:pt x="217" y="486"/>
                </a:lnTo>
                <a:lnTo>
                  <a:pt x="215" y="486"/>
                </a:lnTo>
                <a:lnTo>
                  <a:pt x="213" y="487"/>
                </a:lnTo>
                <a:lnTo>
                  <a:pt x="213" y="487"/>
                </a:lnTo>
                <a:lnTo>
                  <a:pt x="203" y="491"/>
                </a:lnTo>
                <a:lnTo>
                  <a:pt x="193" y="494"/>
                </a:lnTo>
                <a:lnTo>
                  <a:pt x="182" y="498"/>
                </a:lnTo>
                <a:lnTo>
                  <a:pt x="172" y="501"/>
                </a:lnTo>
                <a:lnTo>
                  <a:pt x="172" y="501"/>
                </a:lnTo>
                <a:lnTo>
                  <a:pt x="172" y="502"/>
                </a:lnTo>
                <a:lnTo>
                  <a:pt x="172" y="502"/>
                </a:lnTo>
                <a:lnTo>
                  <a:pt x="167" y="490"/>
                </a:lnTo>
                <a:lnTo>
                  <a:pt x="167" y="490"/>
                </a:lnTo>
                <a:lnTo>
                  <a:pt x="169" y="490"/>
                </a:lnTo>
                <a:lnTo>
                  <a:pt x="169" y="490"/>
                </a:lnTo>
                <a:lnTo>
                  <a:pt x="199" y="479"/>
                </a:lnTo>
                <a:lnTo>
                  <a:pt x="213" y="473"/>
                </a:lnTo>
                <a:lnTo>
                  <a:pt x="227" y="466"/>
                </a:lnTo>
                <a:lnTo>
                  <a:pt x="227" y="466"/>
                </a:lnTo>
                <a:lnTo>
                  <a:pt x="228" y="465"/>
                </a:lnTo>
                <a:lnTo>
                  <a:pt x="229" y="463"/>
                </a:lnTo>
                <a:lnTo>
                  <a:pt x="228" y="460"/>
                </a:lnTo>
                <a:lnTo>
                  <a:pt x="225" y="458"/>
                </a:lnTo>
                <a:lnTo>
                  <a:pt x="223" y="458"/>
                </a:lnTo>
                <a:lnTo>
                  <a:pt x="222" y="459"/>
                </a:lnTo>
                <a:lnTo>
                  <a:pt x="222" y="459"/>
                </a:lnTo>
                <a:lnTo>
                  <a:pt x="208" y="466"/>
                </a:lnTo>
                <a:lnTo>
                  <a:pt x="195" y="472"/>
                </a:lnTo>
                <a:lnTo>
                  <a:pt x="166" y="482"/>
                </a:lnTo>
                <a:lnTo>
                  <a:pt x="166" y="482"/>
                </a:lnTo>
                <a:lnTo>
                  <a:pt x="165" y="483"/>
                </a:lnTo>
                <a:lnTo>
                  <a:pt x="165" y="483"/>
                </a:lnTo>
                <a:lnTo>
                  <a:pt x="155" y="459"/>
                </a:lnTo>
                <a:lnTo>
                  <a:pt x="155" y="459"/>
                </a:lnTo>
                <a:lnTo>
                  <a:pt x="169" y="456"/>
                </a:lnTo>
                <a:lnTo>
                  <a:pt x="182" y="452"/>
                </a:lnTo>
                <a:lnTo>
                  <a:pt x="195" y="448"/>
                </a:lnTo>
                <a:lnTo>
                  <a:pt x="201" y="444"/>
                </a:lnTo>
                <a:lnTo>
                  <a:pt x="207" y="441"/>
                </a:lnTo>
                <a:lnTo>
                  <a:pt x="207" y="441"/>
                </a:lnTo>
                <a:lnTo>
                  <a:pt x="209" y="440"/>
                </a:lnTo>
                <a:lnTo>
                  <a:pt x="209" y="438"/>
                </a:lnTo>
                <a:lnTo>
                  <a:pt x="208" y="435"/>
                </a:lnTo>
                <a:lnTo>
                  <a:pt x="206" y="433"/>
                </a:lnTo>
                <a:lnTo>
                  <a:pt x="204" y="433"/>
                </a:lnTo>
                <a:lnTo>
                  <a:pt x="202" y="434"/>
                </a:lnTo>
                <a:lnTo>
                  <a:pt x="202" y="434"/>
                </a:lnTo>
                <a:lnTo>
                  <a:pt x="196" y="437"/>
                </a:lnTo>
                <a:lnTo>
                  <a:pt x="191" y="440"/>
                </a:lnTo>
                <a:lnTo>
                  <a:pt x="178" y="444"/>
                </a:lnTo>
                <a:lnTo>
                  <a:pt x="166" y="448"/>
                </a:lnTo>
                <a:lnTo>
                  <a:pt x="152" y="451"/>
                </a:lnTo>
                <a:lnTo>
                  <a:pt x="152" y="451"/>
                </a:lnTo>
                <a:lnTo>
                  <a:pt x="149" y="441"/>
                </a:lnTo>
                <a:lnTo>
                  <a:pt x="149" y="441"/>
                </a:lnTo>
                <a:lnTo>
                  <a:pt x="150" y="441"/>
                </a:lnTo>
                <a:lnTo>
                  <a:pt x="152" y="441"/>
                </a:lnTo>
                <a:lnTo>
                  <a:pt x="152" y="441"/>
                </a:lnTo>
                <a:lnTo>
                  <a:pt x="158" y="437"/>
                </a:lnTo>
                <a:lnTo>
                  <a:pt x="166" y="434"/>
                </a:lnTo>
                <a:lnTo>
                  <a:pt x="179" y="430"/>
                </a:lnTo>
                <a:lnTo>
                  <a:pt x="179" y="430"/>
                </a:lnTo>
                <a:lnTo>
                  <a:pt x="210" y="417"/>
                </a:lnTo>
                <a:lnTo>
                  <a:pt x="210" y="417"/>
                </a:lnTo>
                <a:lnTo>
                  <a:pt x="211" y="416"/>
                </a:lnTo>
                <a:lnTo>
                  <a:pt x="212" y="415"/>
                </a:lnTo>
                <a:lnTo>
                  <a:pt x="212" y="412"/>
                </a:lnTo>
                <a:lnTo>
                  <a:pt x="210" y="409"/>
                </a:lnTo>
                <a:lnTo>
                  <a:pt x="209" y="409"/>
                </a:lnTo>
                <a:lnTo>
                  <a:pt x="207" y="409"/>
                </a:lnTo>
                <a:lnTo>
                  <a:pt x="207" y="409"/>
                </a:lnTo>
                <a:lnTo>
                  <a:pt x="176" y="422"/>
                </a:lnTo>
                <a:lnTo>
                  <a:pt x="176" y="422"/>
                </a:lnTo>
                <a:lnTo>
                  <a:pt x="162" y="427"/>
                </a:lnTo>
                <a:lnTo>
                  <a:pt x="154" y="430"/>
                </a:lnTo>
                <a:lnTo>
                  <a:pt x="147" y="434"/>
                </a:lnTo>
                <a:lnTo>
                  <a:pt x="147" y="434"/>
                </a:lnTo>
                <a:lnTo>
                  <a:pt x="146" y="434"/>
                </a:lnTo>
                <a:lnTo>
                  <a:pt x="146" y="434"/>
                </a:lnTo>
                <a:lnTo>
                  <a:pt x="140" y="416"/>
                </a:lnTo>
                <a:lnTo>
                  <a:pt x="140" y="416"/>
                </a:lnTo>
                <a:lnTo>
                  <a:pt x="187" y="401"/>
                </a:lnTo>
                <a:lnTo>
                  <a:pt x="187" y="401"/>
                </a:lnTo>
                <a:lnTo>
                  <a:pt x="188" y="400"/>
                </a:lnTo>
                <a:lnTo>
                  <a:pt x="189" y="398"/>
                </a:lnTo>
                <a:lnTo>
                  <a:pt x="189" y="395"/>
                </a:lnTo>
                <a:lnTo>
                  <a:pt x="187" y="393"/>
                </a:lnTo>
                <a:lnTo>
                  <a:pt x="186" y="392"/>
                </a:lnTo>
                <a:lnTo>
                  <a:pt x="184" y="393"/>
                </a:lnTo>
                <a:lnTo>
                  <a:pt x="184" y="393"/>
                </a:lnTo>
                <a:lnTo>
                  <a:pt x="137" y="408"/>
                </a:lnTo>
                <a:lnTo>
                  <a:pt x="137" y="408"/>
                </a:lnTo>
                <a:lnTo>
                  <a:pt x="131" y="393"/>
                </a:lnTo>
                <a:lnTo>
                  <a:pt x="131" y="393"/>
                </a:lnTo>
                <a:lnTo>
                  <a:pt x="138" y="390"/>
                </a:lnTo>
                <a:lnTo>
                  <a:pt x="144" y="389"/>
                </a:lnTo>
                <a:lnTo>
                  <a:pt x="158" y="386"/>
                </a:lnTo>
                <a:lnTo>
                  <a:pt x="158" y="386"/>
                </a:lnTo>
                <a:lnTo>
                  <a:pt x="166" y="384"/>
                </a:lnTo>
                <a:lnTo>
                  <a:pt x="174" y="381"/>
                </a:lnTo>
                <a:lnTo>
                  <a:pt x="188" y="374"/>
                </a:lnTo>
                <a:lnTo>
                  <a:pt x="188" y="374"/>
                </a:lnTo>
                <a:lnTo>
                  <a:pt x="190" y="373"/>
                </a:lnTo>
                <a:lnTo>
                  <a:pt x="190" y="372"/>
                </a:lnTo>
                <a:lnTo>
                  <a:pt x="190" y="369"/>
                </a:lnTo>
                <a:lnTo>
                  <a:pt x="188" y="366"/>
                </a:lnTo>
                <a:lnTo>
                  <a:pt x="187" y="366"/>
                </a:lnTo>
                <a:lnTo>
                  <a:pt x="185" y="366"/>
                </a:lnTo>
                <a:lnTo>
                  <a:pt x="185" y="366"/>
                </a:lnTo>
                <a:lnTo>
                  <a:pt x="159" y="377"/>
                </a:lnTo>
                <a:lnTo>
                  <a:pt x="159" y="377"/>
                </a:lnTo>
                <a:lnTo>
                  <a:pt x="151" y="379"/>
                </a:lnTo>
                <a:lnTo>
                  <a:pt x="144" y="380"/>
                </a:lnTo>
                <a:lnTo>
                  <a:pt x="136" y="382"/>
                </a:lnTo>
                <a:lnTo>
                  <a:pt x="128" y="384"/>
                </a:lnTo>
                <a:lnTo>
                  <a:pt x="128" y="384"/>
                </a:lnTo>
                <a:lnTo>
                  <a:pt x="118" y="355"/>
                </a:lnTo>
                <a:lnTo>
                  <a:pt x="118" y="355"/>
                </a:lnTo>
                <a:lnTo>
                  <a:pt x="120" y="355"/>
                </a:lnTo>
                <a:lnTo>
                  <a:pt x="122" y="355"/>
                </a:lnTo>
                <a:lnTo>
                  <a:pt x="122" y="355"/>
                </a:lnTo>
                <a:lnTo>
                  <a:pt x="133" y="351"/>
                </a:lnTo>
                <a:lnTo>
                  <a:pt x="145" y="349"/>
                </a:lnTo>
                <a:lnTo>
                  <a:pt x="170" y="344"/>
                </a:lnTo>
                <a:lnTo>
                  <a:pt x="170" y="344"/>
                </a:lnTo>
                <a:lnTo>
                  <a:pt x="172" y="343"/>
                </a:lnTo>
                <a:lnTo>
                  <a:pt x="173" y="342"/>
                </a:lnTo>
                <a:lnTo>
                  <a:pt x="174" y="339"/>
                </a:lnTo>
                <a:lnTo>
                  <a:pt x="173" y="337"/>
                </a:lnTo>
                <a:lnTo>
                  <a:pt x="173" y="336"/>
                </a:lnTo>
                <a:lnTo>
                  <a:pt x="171" y="335"/>
                </a:lnTo>
                <a:lnTo>
                  <a:pt x="169" y="335"/>
                </a:lnTo>
                <a:lnTo>
                  <a:pt x="169" y="335"/>
                </a:lnTo>
                <a:lnTo>
                  <a:pt x="143" y="340"/>
                </a:lnTo>
                <a:lnTo>
                  <a:pt x="131" y="343"/>
                </a:lnTo>
                <a:lnTo>
                  <a:pt x="119" y="347"/>
                </a:lnTo>
                <a:lnTo>
                  <a:pt x="119" y="347"/>
                </a:lnTo>
                <a:lnTo>
                  <a:pt x="117" y="348"/>
                </a:lnTo>
                <a:lnTo>
                  <a:pt x="116" y="349"/>
                </a:lnTo>
                <a:lnTo>
                  <a:pt x="116" y="349"/>
                </a:lnTo>
                <a:lnTo>
                  <a:pt x="110" y="333"/>
                </a:lnTo>
                <a:lnTo>
                  <a:pt x="110" y="333"/>
                </a:lnTo>
                <a:lnTo>
                  <a:pt x="112" y="332"/>
                </a:lnTo>
                <a:lnTo>
                  <a:pt x="112" y="332"/>
                </a:lnTo>
                <a:lnTo>
                  <a:pt x="142" y="322"/>
                </a:lnTo>
                <a:lnTo>
                  <a:pt x="157" y="318"/>
                </a:lnTo>
                <a:lnTo>
                  <a:pt x="173" y="314"/>
                </a:lnTo>
                <a:lnTo>
                  <a:pt x="173" y="314"/>
                </a:lnTo>
                <a:lnTo>
                  <a:pt x="174" y="313"/>
                </a:lnTo>
                <a:lnTo>
                  <a:pt x="175" y="312"/>
                </a:lnTo>
                <a:lnTo>
                  <a:pt x="176" y="310"/>
                </a:lnTo>
                <a:lnTo>
                  <a:pt x="175" y="309"/>
                </a:lnTo>
                <a:lnTo>
                  <a:pt x="173" y="306"/>
                </a:lnTo>
                <a:lnTo>
                  <a:pt x="172" y="306"/>
                </a:lnTo>
                <a:lnTo>
                  <a:pt x="170" y="306"/>
                </a:lnTo>
                <a:lnTo>
                  <a:pt x="170" y="306"/>
                </a:lnTo>
                <a:lnTo>
                  <a:pt x="154" y="309"/>
                </a:lnTo>
                <a:lnTo>
                  <a:pt x="139" y="314"/>
                </a:lnTo>
                <a:lnTo>
                  <a:pt x="109" y="324"/>
                </a:lnTo>
                <a:lnTo>
                  <a:pt x="109" y="324"/>
                </a:lnTo>
                <a:lnTo>
                  <a:pt x="107" y="325"/>
                </a:lnTo>
                <a:lnTo>
                  <a:pt x="107" y="325"/>
                </a:lnTo>
                <a:lnTo>
                  <a:pt x="102" y="311"/>
                </a:lnTo>
                <a:lnTo>
                  <a:pt x="102" y="311"/>
                </a:lnTo>
                <a:lnTo>
                  <a:pt x="103" y="311"/>
                </a:lnTo>
                <a:lnTo>
                  <a:pt x="103" y="311"/>
                </a:lnTo>
                <a:lnTo>
                  <a:pt x="128" y="303"/>
                </a:lnTo>
                <a:lnTo>
                  <a:pt x="140" y="298"/>
                </a:lnTo>
                <a:lnTo>
                  <a:pt x="151" y="292"/>
                </a:lnTo>
                <a:lnTo>
                  <a:pt x="151" y="292"/>
                </a:lnTo>
                <a:lnTo>
                  <a:pt x="152" y="290"/>
                </a:lnTo>
                <a:lnTo>
                  <a:pt x="153" y="289"/>
                </a:lnTo>
                <a:lnTo>
                  <a:pt x="152" y="286"/>
                </a:lnTo>
                <a:lnTo>
                  <a:pt x="149" y="284"/>
                </a:lnTo>
                <a:lnTo>
                  <a:pt x="148" y="284"/>
                </a:lnTo>
                <a:lnTo>
                  <a:pt x="146" y="285"/>
                </a:lnTo>
                <a:lnTo>
                  <a:pt x="146" y="285"/>
                </a:lnTo>
                <a:lnTo>
                  <a:pt x="135" y="291"/>
                </a:lnTo>
                <a:lnTo>
                  <a:pt x="124" y="295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92" y="280"/>
                </a:lnTo>
                <a:lnTo>
                  <a:pt x="92" y="280"/>
                </a:lnTo>
                <a:lnTo>
                  <a:pt x="93" y="279"/>
                </a:lnTo>
                <a:lnTo>
                  <a:pt x="93" y="279"/>
                </a:lnTo>
                <a:lnTo>
                  <a:pt x="120" y="271"/>
                </a:lnTo>
                <a:lnTo>
                  <a:pt x="133" y="267"/>
                </a:lnTo>
                <a:lnTo>
                  <a:pt x="147" y="265"/>
                </a:lnTo>
                <a:lnTo>
                  <a:pt x="147" y="265"/>
                </a:lnTo>
                <a:lnTo>
                  <a:pt x="149" y="264"/>
                </a:lnTo>
                <a:lnTo>
                  <a:pt x="150" y="263"/>
                </a:lnTo>
                <a:lnTo>
                  <a:pt x="151" y="259"/>
                </a:lnTo>
                <a:lnTo>
                  <a:pt x="150" y="258"/>
                </a:lnTo>
                <a:lnTo>
                  <a:pt x="149" y="257"/>
                </a:lnTo>
                <a:lnTo>
                  <a:pt x="148" y="256"/>
                </a:lnTo>
                <a:lnTo>
                  <a:pt x="146" y="256"/>
                </a:lnTo>
                <a:lnTo>
                  <a:pt x="146" y="256"/>
                </a:lnTo>
                <a:lnTo>
                  <a:pt x="132" y="259"/>
                </a:lnTo>
                <a:lnTo>
                  <a:pt x="118" y="262"/>
                </a:lnTo>
                <a:lnTo>
                  <a:pt x="90" y="271"/>
                </a:lnTo>
                <a:lnTo>
                  <a:pt x="90" y="271"/>
                </a:lnTo>
                <a:lnTo>
                  <a:pt x="89" y="272"/>
                </a:lnTo>
                <a:lnTo>
                  <a:pt x="89" y="272"/>
                </a:lnTo>
                <a:lnTo>
                  <a:pt x="84" y="259"/>
                </a:lnTo>
                <a:lnTo>
                  <a:pt x="84" y="259"/>
                </a:lnTo>
                <a:lnTo>
                  <a:pt x="86" y="259"/>
                </a:lnTo>
                <a:lnTo>
                  <a:pt x="86" y="259"/>
                </a:lnTo>
                <a:lnTo>
                  <a:pt x="134" y="243"/>
                </a:lnTo>
                <a:lnTo>
                  <a:pt x="134" y="243"/>
                </a:lnTo>
                <a:lnTo>
                  <a:pt x="136" y="242"/>
                </a:lnTo>
                <a:lnTo>
                  <a:pt x="137" y="241"/>
                </a:lnTo>
                <a:lnTo>
                  <a:pt x="137" y="238"/>
                </a:lnTo>
                <a:lnTo>
                  <a:pt x="135" y="235"/>
                </a:lnTo>
                <a:lnTo>
                  <a:pt x="133" y="235"/>
                </a:lnTo>
                <a:lnTo>
                  <a:pt x="131" y="235"/>
                </a:lnTo>
                <a:lnTo>
                  <a:pt x="131" y="235"/>
                </a:lnTo>
                <a:lnTo>
                  <a:pt x="83" y="251"/>
                </a:lnTo>
                <a:lnTo>
                  <a:pt x="83" y="251"/>
                </a:lnTo>
                <a:lnTo>
                  <a:pt x="82" y="252"/>
                </a:lnTo>
                <a:lnTo>
                  <a:pt x="82" y="252"/>
                </a:lnTo>
                <a:lnTo>
                  <a:pt x="73" y="230"/>
                </a:lnTo>
                <a:lnTo>
                  <a:pt x="73" y="230"/>
                </a:lnTo>
                <a:lnTo>
                  <a:pt x="75" y="230"/>
                </a:lnTo>
                <a:lnTo>
                  <a:pt x="75" y="230"/>
                </a:lnTo>
                <a:lnTo>
                  <a:pt x="88" y="227"/>
                </a:lnTo>
                <a:lnTo>
                  <a:pt x="100" y="223"/>
                </a:lnTo>
                <a:lnTo>
                  <a:pt x="124" y="214"/>
                </a:lnTo>
                <a:lnTo>
                  <a:pt x="124" y="214"/>
                </a:lnTo>
                <a:lnTo>
                  <a:pt x="125" y="213"/>
                </a:lnTo>
                <a:lnTo>
                  <a:pt x="126" y="212"/>
                </a:lnTo>
                <a:lnTo>
                  <a:pt x="126" y="209"/>
                </a:lnTo>
                <a:lnTo>
                  <a:pt x="124" y="206"/>
                </a:lnTo>
                <a:lnTo>
                  <a:pt x="123" y="206"/>
                </a:lnTo>
                <a:lnTo>
                  <a:pt x="121" y="206"/>
                </a:lnTo>
                <a:lnTo>
                  <a:pt x="121" y="206"/>
                </a:lnTo>
                <a:lnTo>
                  <a:pt x="98" y="215"/>
                </a:lnTo>
                <a:lnTo>
                  <a:pt x="87" y="218"/>
                </a:lnTo>
                <a:lnTo>
                  <a:pt x="74" y="221"/>
                </a:lnTo>
                <a:lnTo>
                  <a:pt x="74" y="221"/>
                </a:lnTo>
                <a:lnTo>
                  <a:pt x="72" y="222"/>
                </a:lnTo>
                <a:lnTo>
                  <a:pt x="71" y="224"/>
                </a:lnTo>
                <a:lnTo>
                  <a:pt x="71" y="224"/>
                </a:lnTo>
                <a:lnTo>
                  <a:pt x="66" y="210"/>
                </a:lnTo>
                <a:lnTo>
                  <a:pt x="66" y="210"/>
                </a:lnTo>
                <a:lnTo>
                  <a:pt x="63" y="203"/>
                </a:lnTo>
                <a:lnTo>
                  <a:pt x="63" y="203"/>
                </a:lnTo>
                <a:lnTo>
                  <a:pt x="80" y="198"/>
                </a:lnTo>
                <a:lnTo>
                  <a:pt x="95" y="193"/>
                </a:lnTo>
                <a:lnTo>
                  <a:pt x="110" y="189"/>
                </a:lnTo>
                <a:lnTo>
                  <a:pt x="125" y="184"/>
                </a:lnTo>
                <a:lnTo>
                  <a:pt x="125" y="184"/>
                </a:lnTo>
                <a:lnTo>
                  <a:pt x="127" y="182"/>
                </a:lnTo>
                <a:lnTo>
                  <a:pt x="128" y="181"/>
                </a:lnTo>
                <a:lnTo>
                  <a:pt x="128" y="178"/>
                </a:lnTo>
                <a:lnTo>
                  <a:pt x="126" y="175"/>
                </a:lnTo>
                <a:lnTo>
                  <a:pt x="124" y="175"/>
                </a:lnTo>
                <a:lnTo>
                  <a:pt x="122" y="175"/>
                </a:lnTo>
                <a:lnTo>
                  <a:pt x="122" y="175"/>
                </a:lnTo>
                <a:lnTo>
                  <a:pt x="107" y="181"/>
                </a:lnTo>
                <a:lnTo>
                  <a:pt x="92" y="185"/>
                </a:lnTo>
                <a:lnTo>
                  <a:pt x="76" y="190"/>
                </a:lnTo>
                <a:lnTo>
                  <a:pt x="61" y="194"/>
                </a:lnTo>
                <a:lnTo>
                  <a:pt x="61" y="194"/>
                </a:lnTo>
                <a:lnTo>
                  <a:pt x="53" y="174"/>
                </a:lnTo>
                <a:lnTo>
                  <a:pt x="53" y="174"/>
                </a:lnTo>
                <a:lnTo>
                  <a:pt x="66" y="170"/>
                </a:lnTo>
                <a:lnTo>
                  <a:pt x="80" y="167"/>
                </a:lnTo>
                <a:lnTo>
                  <a:pt x="93" y="162"/>
                </a:lnTo>
                <a:lnTo>
                  <a:pt x="99" y="159"/>
                </a:lnTo>
                <a:lnTo>
                  <a:pt x="104" y="156"/>
                </a:lnTo>
                <a:lnTo>
                  <a:pt x="104" y="156"/>
                </a:lnTo>
                <a:lnTo>
                  <a:pt x="105" y="154"/>
                </a:lnTo>
                <a:lnTo>
                  <a:pt x="106" y="152"/>
                </a:lnTo>
                <a:lnTo>
                  <a:pt x="105" y="149"/>
                </a:lnTo>
                <a:lnTo>
                  <a:pt x="102" y="148"/>
                </a:lnTo>
                <a:lnTo>
                  <a:pt x="101" y="148"/>
                </a:lnTo>
                <a:lnTo>
                  <a:pt x="99" y="148"/>
                </a:lnTo>
                <a:lnTo>
                  <a:pt x="99" y="148"/>
                </a:lnTo>
                <a:lnTo>
                  <a:pt x="94" y="152"/>
                </a:lnTo>
                <a:lnTo>
                  <a:pt x="88" y="155"/>
                </a:lnTo>
                <a:lnTo>
                  <a:pt x="75" y="159"/>
                </a:lnTo>
                <a:lnTo>
                  <a:pt x="63" y="162"/>
                </a:lnTo>
                <a:lnTo>
                  <a:pt x="50" y="166"/>
                </a:lnTo>
                <a:lnTo>
                  <a:pt x="50" y="166"/>
                </a:lnTo>
                <a:lnTo>
                  <a:pt x="42" y="142"/>
                </a:lnTo>
                <a:lnTo>
                  <a:pt x="42" y="142"/>
                </a:lnTo>
                <a:lnTo>
                  <a:pt x="43" y="142"/>
                </a:lnTo>
                <a:lnTo>
                  <a:pt x="43" y="142"/>
                </a:lnTo>
                <a:lnTo>
                  <a:pt x="54" y="136"/>
                </a:lnTo>
                <a:lnTo>
                  <a:pt x="66" y="132"/>
                </a:lnTo>
                <a:lnTo>
                  <a:pt x="80" y="128"/>
                </a:lnTo>
                <a:lnTo>
                  <a:pt x="92" y="126"/>
                </a:lnTo>
                <a:lnTo>
                  <a:pt x="92" y="126"/>
                </a:lnTo>
                <a:lnTo>
                  <a:pt x="94" y="125"/>
                </a:lnTo>
                <a:lnTo>
                  <a:pt x="95" y="124"/>
                </a:lnTo>
                <a:lnTo>
                  <a:pt x="96" y="120"/>
                </a:lnTo>
                <a:lnTo>
                  <a:pt x="96" y="118"/>
                </a:lnTo>
                <a:lnTo>
                  <a:pt x="95" y="117"/>
                </a:lnTo>
                <a:lnTo>
                  <a:pt x="94" y="116"/>
                </a:lnTo>
                <a:lnTo>
                  <a:pt x="92" y="116"/>
                </a:lnTo>
                <a:lnTo>
                  <a:pt x="92" y="116"/>
                </a:lnTo>
                <a:lnTo>
                  <a:pt x="77" y="119"/>
                </a:lnTo>
                <a:lnTo>
                  <a:pt x="64" y="124"/>
                </a:lnTo>
                <a:lnTo>
                  <a:pt x="51" y="128"/>
                </a:lnTo>
                <a:lnTo>
                  <a:pt x="39" y="134"/>
                </a:lnTo>
                <a:lnTo>
                  <a:pt x="39" y="134"/>
                </a:lnTo>
                <a:lnTo>
                  <a:pt x="32" y="114"/>
                </a:lnTo>
                <a:lnTo>
                  <a:pt x="32" y="114"/>
                </a:lnTo>
                <a:lnTo>
                  <a:pt x="78" y="96"/>
                </a:lnTo>
                <a:lnTo>
                  <a:pt x="78" y="96"/>
                </a:lnTo>
                <a:lnTo>
                  <a:pt x="80" y="95"/>
                </a:lnTo>
                <a:lnTo>
                  <a:pt x="81" y="94"/>
                </a:lnTo>
                <a:lnTo>
                  <a:pt x="81" y="90"/>
                </a:lnTo>
                <a:lnTo>
                  <a:pt x="78" y="88"/>
                </a:lnTo>
                <a:lnTo>
                  <a:pt x="77" y="88"/>
                </a:lnTo>
                <a:lnTo>
                  <a:pt x="75" y="88"/>
                </a:lnTo>
                <a:lnTo>
                  <a:pt x="75" y="88"/>
                </a:lnTo>
                <a:lnTo>
                  <a:pt x="29" y="106"/>
                </a:lnTo>
                <a:lnTo>
                  <a:pt x="29" y="106"/>
                </a:lnTo>
                <a:lnTo>
                  <a:pt x="22" y="85"/>
                </a:lnTo>
                <a:lnTo>
                  <a:pt x="22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8" name="Freeform 2527"/>
          <p:cNvSpPr>
            <a:spLocks noEditPoints="1"/>
          </p:cNvSpPr>
          <p:nvPr/>
        </p:nvSpPr>
        <p:spPr bwMode="auto">
          <a:xfrm>
            <a:off x="599278" y="2007452"/>
            <a:ext cx="499533" cy="1195917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9" name="Freeform 2547"/>
          <p:cNvSpPr>
            <a:spLocks noEditPoints="1"/>
          </p:cNvSpPr>
          <p:nvPr/>
        </p:nvSpPr>
        <p:spPr bwMode="auto">
          <a:xfrm>
            <a:off x="6263375" y="5376573"/>
            <a:ext cx="872930" cy="1074957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8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B62D1-BEA5-46DD-9F10-502EC9870F16}"/>
              </a:ext>
            </a:extLst>
          </p:cNvPr>
          <p:cNvSpPr txBox="1"/>
          <p:nvPr/>
        </p:nvSpPr>
        <p:spPr>
          <a:xfrm>
            <a:off x="881765" y="1459357"/>
            <a:ext cx="108028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20: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 TÍCH MỘT SỐ RA THỪA SỐ NGUYÊN TỐ</a:t>
            </a:r>
          </a:p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Lý Thị Mai Thanh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20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679" objId="5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373CD-08CD-1852-D7AC-0A6DD20D2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B73466-6AE2-DA32-11D9-172DF5C9E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3" y="2276872"/>
            <a:ext cx="4219593" cy="47913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335D04-7311-4D23-A4E8-ACD300CCADB0}"/>
              </a:ext>
            </a:extLst>
          </p:cNvPr>
          <p:cNvSpPr txBox="1"/>
          <p:nvPr/>
        </p:nvSpPr>
        <p:spPr>
          <a:xfrm>
            <a:off x="2225594" y="692696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6286B-19FE-F553-3EEC-543DB8A2DB6E}"/>
              </a:ext>
            </a:extLst>
          </p:cNvPr>
          <p:cNvSpPr txBox="1"/>
          <p:nvPr/>
        </p:nvSpPr>
        <p:spPr>
          <a:xfrm>
            <a:off x="2205477" y="1916832"/>
            <a:ext cx="74959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Cách tìm một ước nguyên tố của một số</a:t>
            </a:r>
          </a:p>
          <a:p>
            <a:endParaRPr lang="en-VN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Phân tích một số ra thừa số nguyên tố</a:t>
            </a:r>
          </a:p>
        </p:txBody>
      </p:sp>
    </p:spTree>
    <p:extLst>
      <p:ext uri="{BB962C8B-B14F-4D97-AF65-F5344CB8AC3E}">
        <p14:creationId xmlns:p14="http://schemas.microsoft.com/office/powerpoint/2010/main" val="411004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71472-3849-575C-3554-73F7D4389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A83CEB-DC7F-B953-B42E-561E45948421}"/>
              </a:ext>
            </a:extLst>
          </p:cNvPr>
          <p:cNvSpPr txBox="1"/>
          <p:nvPr/>
        </p:nvSpPr>
        <p:spPr>
          <a:xfrm>
            <a:off x="913011" y="692696"/>
            <a:ext cx="74959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Cách tìm một ước nguyên tố của một số</a:t>
            </a:r>
          </a:p>
          <a:p>
            <a:endParaRPr lang="en-VN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9C7DA-1DE0-65EF-994A-83BB816ED96C}"/>
              </a:ext>
            </a:extLst>
          </p:cNvPr>
          <p:cNvSpPr txBox="1"/>
          <p:nvPr/>
        </p:nvSpPr>
        <p:spPr>
          <a:xfrm>
            <a:off x="1068277" y="4531772"/>
            <a:ext cx="6120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1: </a:t>
            </a:r>
            <a:r>
              <a:rPr lang="en-V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một ước nguyên tố của 187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4D1926-C805-DE00-C3C9-8C22BA65910C}"/>
              </a:ext>
            </a:extLst>
          </p:cNvPr>
          <p:cNvCxnSpPr>
            <a:cxnSpLocks/>
          </p:cNvCxnSpPr>
          <p:nvPr/>
        </p:nvCxnSpPr>
        <p:spPr>
          <a:xfrm>
            <a:off x="7753771" y="4531390"/>
            <a:ext cx="0" cy="16603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91BB50B-C09F-C5CE-4484-094B9D59D600}"/>
              </a:ext>
            </a:extLst>
          </p:cNvPr>
          <p:cNvSpPr txBox="1"/>
          <p:nvPr/>
        </p:nvSpPr>
        <p:spPr>
          <a:xfrm>
            <a:off x="8311459" y="4407867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Nháp: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FE0A79-94DF-6302-16C4-BB32F0D73121}"/>
              </a:ext>
            </a:extLst>
          </p:cNvPr>
          <p:cNvSpPr txBox="1"/>
          <p:nvPr/>
        </p:nvSpPr>
        <p:spPr>
          <a:xfrm>
            <a:off x="8311459" y="4931087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số tận cùng là 7: không chia hết cho 2,5</a:t>
            </a:r>
          </a:p>
          <a:p>
            <a:r>
              <a:rPr lang="en-VN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các CS bằng 16 không chia hết cho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336D8F-2E9C-CA76-EC1B-F47A5FBF75FE}"/>
                  </a:ext>
                </a:extLst>
              </p:cNvPr>
              <p:cNvSpPr txBox="1"/>
              <p:nvPr/>
            </p:nvSpPr>
            <p:spPr>
              <a:xfrm>
                <a:off x="1068278" y="5054610"/>
                <a:ext cx="632545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800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187=11.17</m:t>
                    </m:r>
                  </m:oMath>
                </a14:m>
                <a:r>
                  <a:rPr lang="en-VN" sz="2800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VN" sz="2800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nói: 11 là một ước nguyên tố của 187.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336D8F-2E9C-CA76-EC1B-F47A5FBF7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78" y="5054610"/>
                <a:ext cx="6325454" cy="954107"/>
              </a:xfrm>
              <a:prstGeom prst="rect">
                <a:avLst/>
              </a:prstGeom>
              <a:blipFill>
                <a:blip r:embed="rId2"/>
                <a:stretch>
                  <a:fillRect l="-2204" t="-6494" b="-1688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0C3F0BA-1659-1FA0-9D6A-9E745C1A2886}"/>
              </a:ext>
            </a:extLst>
          </p:cNvPr>
          <p:cNvSpPr/>
          <p:nvPr/>
        </p:nvSpPr>
        <p:spPr>
          <a:xfrm>
            <a:off x="624981" y="1452101"/>
            <a:ext cx="10945212" cy="27195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tìm </a:t>
            </a:r>
            <a:r>
              <a:rPr lang="en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ước nguyên tố</a:t>
            </a:r>
            <a:r>
              <a:rPr lang="en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số tự nhiên n lớn hơn 1, ta có thể làm như sau: </a:t>
            </a:r>
          </a:p>
          <a:p>
            <a:pPr algn="just"/>
            <a:r>
              <a:rPr lang="en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thực hiện phép chia n cho các số nguyên tố theo thứ tự tăng dần 2,3,5,7,11,13,…</a:t>
            </a:r>
          </a:p>
          <a:p>
            <a:pPr algn="just"/>
            <a:r>
              <a:rPr lang="en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đó, phép chia hết đầu tiên cho ta số chia là một ước nguyên tố của n.</a:t>
            </a:r>
          </a:p>
        </p:txBody>
      </p:sp>
    </p:spTree>
    <p:extLst>
      <p:ext uri="{BB962C8B-B14F-4D97-AF65-F5344CB8AC3E}">
        <p14:creationId xmlns:p14="http://schemas.microsoft.com/office/powerpoint/2010/main" val="298566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手绘教师说课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2.8"/>
</p:tagLst>
</file>

<file path=ppt/theme/theme1.xml><?xml version="1.0" encoding="utf-8"?>
<a:theme xmlns:a="http://schemas.openxmlformats.org/drawingml/2006/main" name="第一PPT，www.1ppt.com">
  <a:themeElements>
    <a:clrScheme name="自定义 62">
      <a:dk1>
        <a:srgbClr val="333333"/>
      </a:dk1>
      <a:lt1>
        <a:sysClr val="window" lastClr="FFFFFF"/>
      </a:lt1>
      <a:dk2>
        <a:srgbClr val="333333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46B699"/>
      </a:folHlink>
    </a:clrScheme>
    <a:fontScheme name="Temp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87EC052-6235-D249-898E-5D94E74794E2}">
  <we:reference id="wa104381909" version="3.16.1.0" store="en-US" storeType="OMEX"/>
  <we:alternateReferences>
    <we:reference id="WA104381909" version="3.16.1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11403</TotalTime>
  <Words>1468</Words>
  <Application>Microsoft Macintosh PowerPoint</Application>
  <PresentationFormat>Custom</PresentationFormat>
  <Paragraphs>215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Cambria Math</vt:lpstr>
      <vt:lpstr>Calibri</vt:lpstr>
      <vt:lpstr>Wingdings</vt:lpstr>
      <vt:lpstr>Arial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 sầu Magicicada</vt:lpstr>
      <vt:lpstr>PowerPoint Presentation</vt:lpstr>
    </vt:vector>
  </TitlesOfParts>
  <Company>http://www.deepbbs.org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黑板PPT背景图片</dc:title>
  <dc:creator>第一PPT</dc:creator>
  <cp:keywords>www.1ppt.com</cp:keywords>
  <cp:lastModifiedBy>Thanh Lý Mai</cp:lastModifiedBy>
  <cp:revision>231</cp:revision>
  <dcterms:created xsi:type="dcterms:W3CDTF">2015-09-13T11:28:16Z</dcterms:created>
  <dcterms:modified xsi:type="dcterms:W3CDTF">2025-10-22T00:02:56Z</dcterms:modified>
</cp:coreProperties>
</file>