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0"/>
  </p:notesMasterIdLst>
  <p:sldIdLst>
    <p:sldId id="262" r:id="rId2"/>
    <p:sldId id="320" r:id="rId3"/>
    <p:sldId id="328" r:id="rId4"/>
    <p:sldId id="256" r:id="rId5"/>
    <p:sldId id="282" r:id="rId6"/>
    <p:sldId id="264" r:id="rId7"/>
    <p:sldId id="257" r:id="rId8"/>
    <p:sldId id="321" r:id="rId9"/>
    <p:sldId id="322" r:id="rId10"/>
    <p:sldId id="263" r:id="rId11"/>
    <p:sldId id="324" r:id="rId12"/>
    <p:sldId id="261" r:id="rId13"/>
    <p:sldId id="265" r:id="rId14"/>
    <p:sldId id="329" r:id="rId15"/>
    <p:sldId id="330" r:id="rId16"/>
    <p:sldId id="325" r:id="rId17"/>
    <p:sldId id="283" r:id="rId18"/>
    <p:sldId id="327" r:id="rId19"/>
  </p:sldIdLst>
  <p:sldSz cx="9144000" cy="5143500" type="screen16x9"/>
  <p:notesSz cx="6858000" cy="9144000"/>
  <p:embeddedFontLst>
    <p:embeddedFont>
      <p:font typeface="Roboto Condensed Light" charset="0"/>
      <p:regular r:id="rId21"/>
      <p:italic r:id="rId22"/>
    </p:embeddedFont>
    <p:embeddedFont>
      <p:font typeface="Patrick Hand" charset="0"/>
      <p:regular r:id="rId23"/>
    </p:embeddedFont>
    <p:embeddedFont>
      <p:font typeface="Malgun Gothic" pitchFamily="34" charset="-127"/>
      <p:regular r:id="rId24"/>
      <p:bold r:id="rId25"/>
    </p:embeddedFont>
    <p:embeddedFont>
      <p:font typeface="Cambria Math" pitchFamily="18" charset="0"/>
      <p:regular r:id="rId26"/>
    </p:embeddedFont>
    <p:embeddedFont>
      <p:font typeface="Bebas Neue" charset="0"/>
      <p:regular r:id="rId27"/>
    </p:embeddedFont>
    <p:embeddedFont>
      <p:font typeface="Anaheim" charset="0"/>
      <p:regular r:id="rId28"/>
      <p:bold r:id="rId29"/>
    </p:embeddedFont>
    <p:embeddedFont>
      <p:font typeface="Barlow Medium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pos="2880">
          <p15:clr>
            <a:srgbClr val="9AA0A6"/>
          </p15:clr>
        </p15:guide>
        <p15:guide id="2" orient="horz" pos="767">
          <p15:clr>
            <a:srgbClr val="9AA0A6"/>
          </p15:clr>
        </p15:guide>
        <p15:guide id="3" orient="horz" pos="2075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BE20FCA-F8FF-45BB-8A6A-E6DCC9760FDF}">
  <a:tblStyle styleId="{BBE20FCA-F8FF-45BB-8A6A-E6DCC9760F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1600" autoAdjust="0"/>
  </p:normalViewPr>
  <p:slideViewPr>
    <p:cSldViewPr snapToGrid="0">
      <p:cViewPr varScale="1">
        <p:scale>
          <a:sx n="125" d="100"/>
          <a:sy n="125" d="100"/>
        </p:scale>
        <p:origin x="-1224" y="-6"/>
      </p:cViewPr>
      <p:guideLst>
        <p:guide orient="horz" pos="767"/>
        <p:guide orient="horz" pos="207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20433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1044b0d6ec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1044b0d6ec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10440c3c32a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10440c3c32a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g10467667cc2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g10467667cc2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Sau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hay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hỏi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giáo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đưa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nếu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học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sinh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hoàn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thì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sẽ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nhận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sticker (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sticker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sẽ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tương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ứng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mức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hay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hỏi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đó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).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Cuối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giờ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nhiều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sticker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sẽ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nhận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phần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quà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”.</a:t>
            </a:r>
            <a:endParaRPr lang="vi-VN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g10467667cc2_0_1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6" name="Google Shape;2116;g10467667cc2_0_1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10467667cc2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10467667cc2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Yêu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cầu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HS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tham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sau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tối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đa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1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phút</a:t>
            </a:r>
            <a:endParaRPr lang="vi-VN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Đội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dành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chiến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thắng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đội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nhanh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treo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lên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bảng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sớm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nhanh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chính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xác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5 sticker</a:t>
            </a:r>
            <a:endParaRPr lang="vi-VN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2: 3 sticker</a:t>
            </a:r>
            <a:endParaRPr lang="vi-VN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3: 1 sticker</a:t>
            </a:r>
          </a:p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TÌm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chung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đúng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nhận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2 sticker.</a:t>
            </a:r>
          </a:p>
          <a:p>
            <a:pPr marL="158750" indent="0">
              <a:buNone/>
            </a:pPr>
            <a:endParaRPr lang="vi-VN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1044b0d6ec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1044b0d6ec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>
          <a:extLst>
            <a:ext uri="{FF2B5EF4-FFF2-40B4-BE49-F238E27FC236}">
              <a16:creationId xmlns:a16="http://schemas.microsoft.com/office/drawing/2014/main" xmlns="" id="{11FD9426-4710-4C55-14BC-F58D83AAF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10467667cc2_0_590:notes">
            <a:extLst>
              <a:ext uri="{FF2B5EF4-FFF2-40B4-BE49-F238E27FC236}">
                <a16:creationId xmlns:a16="http://schemas.microsoft.com/office/drawing/2014/main" xmlns="" id="{B498681C-A06D-6C45-733F-A100156112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10467667cc2_0_590:notes">
            <a:extLst>
              <a:ext uri="{FF2B5EF4-FFF2-40B4-BE49-F238E27FC236}">
                <a16:creationId xmlns:a16="http://schemas.microsoft.com/office/drawing/2014/main" xmlns="" id="{D61D516D-355A-334E-E1BD-E645B403D9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tặng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1 sticker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cho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HS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trả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chính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xác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vi-VN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86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>
          <a:extLst>
            <a:ext uri="{FF2B5EF4-FFF2-40B4-BE49-F238E27FC236}">
              <a16:creationId xmlns:a16="http://schemas.microsoft.com/office/drawing/2014/main" xmlns="" id="{2A418C61-D9C2-57A3-5C5B-FBB3ABD44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1044b0d6ec8_0_1:notes">
            <a:extLst>
              <a:ext uri="{FF2B5EF4-FFF2-40B4-BE49-F238E27FC236}">
                <a16:creationId xmlns:a16="http://schemas.microsoft.com/office/drawing/2014/main" xmlns="" id="{202DD421-1C39-023A-9D7A-C621F15EDD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1044b0d6ec8_0_1:notes">
            <a:extLst>
              <a:ext uri="{FF2B5EF4-FFF2-40B4-BE49-F238E27FC236}">
                <a16:creationId xmlns:a16="http://schemas.microsoft.com/office/drawing/2014/main" xmlns="" id="{0087E675-5F5A-643F-9EEB-BB7ACFD092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857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g10467667cc2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6" name="Google Shape;1556;g10467667cc2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tặng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HS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trả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đúng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2 sticker.</a:t>
            </a:r>
            <a:endParaRPr lang="vi-VN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>
          <a:extLst>
            <a:ext uri="{FF2B5EF4-FFF2-40B4-BE49-F238E27FC236}">
              <a16:creationId xmlns:a16="http://schemas.microsoft.com/office/drawing/2014/main" xmlns="" id="{49A44557-4592-7DE4-3398-EC62F0D04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10467667cc2_0_590:notes">
            <a:extLst>
              <a:ext uri="{FF2B5EF4-FFF2-40B4-BE49-F238E27FC236}">
                <a16:creationId xmlns:a16="http://schemas.microsoft.com/office/drawing/2014/main" xmlns="" id="{33B3A3CB-DA0D-1CAD-DECD-640DC194B8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10467667cc2_0_590:notes">
            <a:extLst>
              <a:ext uri="{FF2B5EF4-FFF2-40B4-BE49-F238E27FC236}">
                <a16:creationId xmlns:a16="http://schemas.microsoft.com/office/drawing/2014/main" xmlns="" id="{6FB0E8AB-AC90-235F-1F2E-955EF6EC8B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986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2"/>
          <p:cNvSpPr/>
          <p:nvPr/>
        </p:nvSpPr>
        <p:spPr>
          <a:xfrm>
            <a:off x="165315" y="2970308"/>
            <a:ext cx="340398" cy="375255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-44062" y="3571652"/>
            <a:ext cx="759174" cy="1698051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rgbClr val="DE80D7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715099" y="-749742"/>
            <a:ext cx="748453" cy="1751944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 rot="-2225305">
            <a:off x="8513182" y="3745809"/>
            <a:ext cx="435765" cy="1423073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8054827" y="-79728"/>
            <a:ext cx="1054835" cy="1431162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8877766" y="3133802"/>
            <a:ext cx="463049" cy="786208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747700" y="1353000"/>
            <a:ext cx="44175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 b="1">
                <a:solidFill>
                  <a:srgbClr val="191919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747700" y="35334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8032959" y="4096946"/>
            <a:ext cx="544006" cy="934791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194988" y="730363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715108" y="4449438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lt1"/>
        </a:solidFill>
        <a:effectLst/>
      </p:bgPr>
    </p:bg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1" name="Google Shape;1271;p32"/>
          <p:cNvGrpSpPr/>
          <p:nvPr/>
        </p:nvGrpSpPr>
        <p:grpSpPr>
          <a:xfrm rot="10800000">
            <a:off x="32318" y="-11277"/>
            <a:ext cx="9142800" cy="5143500"/>
            <a:chOff x="10900" y="0"/>
            <a:chExt cx="9142800" cy="5143500"/>
          </a:xfrm>
        </p:grpSpPr>
        <p:cxnSp>
          <p:nvCxnSpPr>
            <p:cNvPr id="1272" name="Google Shape;1272;p3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3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3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3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3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3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3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3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3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3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3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3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3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3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3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3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3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3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3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3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3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3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3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3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3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3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3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3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00" name="Google Shape;1300;p32"/>
          <p:cNvSpPr/>
          <p:nvPr/>
        </p:nvSpPr>
        <p:spPr>
          <a:xfrm rot="10800000">
            <a:off x="8680305" y="1786659"/>
            <a:ext cx="340398" cy="375255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2"/>
          <p:cNvSpPr/>
          <p:nvPr/>
        </p:nvSpPr>
        <p:spPr>
          <a:xfrm rot="10800000">
            <a:off x="8470906" y="-137480"/>
            <a:ext cx="759174" cy="1698051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2"/>
          <p:cNvSpPr/>
          <p:nvPr/>
        </p:nvSpPr>
        <p:spPr>
          <a:xfrm rot="-6559656">
            <a:off x="7722476" y="3963748"/>
            <a:ext cx="748466" cy="1751975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2"/>
          <p:cNvSpPr/>
          <p:nvPr/>
        </p:nvSpPr>
        <p:spPr>
          <a:xfrm rot="8574695">
            <a:off x="237072" y="-36659"/>
            <a:ext cx="435765" cy="1423073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32"/>
          <p:cNvSpPr/>
          <p:nvPr/>
        </p:nvSpPr>
        <p:spPr>
          <a:xfrm rot="10800000">
            <a:off x="76357" y="3780789"/>
            <a:ext cx="1054835" cy="1431162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32"/>
          <p:cNvSpPr/>
          <p:nvPr/>
        </p:nvSpPr>
        <p:spPr>
          <a:xfrm rot="10800000">
            <a:off x="-154797" y="1212214"/>
            <a:ext cx="463049" cy="786208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32"/>
          <p:cNvSpPr/>
          <p:nvPr/>
        </p:nvSpPr>
        <p:spPr>
          <a:xfrm rot="10800000">
            <a:off x="8835728" y="3064414"/>
            <a:ext cx="463049" cy="786208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32"/>
          <p:cNvSpPr/>
          <p:nvPr/>
        </p:nvSpPr>
        <p:spPr>
          <a:xfrm rot="8574695">
            <a:off x="237072" y="3595216"/>
            <a:ext cx="435765" cy="1423073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2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2"/>
          <p:cNvSpPr/>
          <p:nvPr/>
        </p:nvSpPr>
        <p:spPr>
          <a:xfrm rot="6333257">
            <a:off x="2160455" y="4330648"/>
            <a:ext cx="544028" cy="934830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32"/>
          <p:cNvSpPr/>
          <p:nvPr/>
        </p:nvSpPr>
        <p:spPr>
          <a:xfrm rot="10800000">
            <a:off x="343713" y="2376762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32"/>
          <p:cNvSpPr/>
          <p:nvPr/>
        </p:nvSpPr>
        <p:spPr>
          <a:xfrm rot="10800000">
            <a:off x="7810615" y="1082890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32"/>
          <p:cNvSpPr/>
          <p:nvPr/>
        </p:nvSpPr>
        <p:spPr>
          <a:xfrm rot="10800000">
            <a:off x="8056838" y="3364712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3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52" name="Google Shape;52;p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0" name="Google Shape;80;p3"/>
          <p:cNvGrpSpPr/>
          <p:nvPr/>
        </p:nvGrpSpPr>
        <p:grpSpPr>
          <a:xfrm flipH="1">
            <a:off x="-44062" y="-749742"/>
            <a:ext cx="9384877" cy="6019445"/>
            <a:chOff x="-44062" y="-749742"/>
            <a:chExt cx="9384877" cy="6019445"/>
          </a:xfrm>
        </p:grpSpPr>
        <p:sp>
          <p:nvSpPr>
            <p:cNvPr id="81" name="Google Shape;81;p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 rot="-2225305">
              <a:off x="8520032" y="12613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3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2228250" y="2671825"/>
            <a:ext cx="4687500" cy="10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9" name="Google Shape;89;p3"/>
          <p:cNvSpPr txBox="1">
            <a:spLocks noGrp="1"/>
          </p:cNvSpPr>
          <p:nvPr>
            <p:ph type="title" idx="2" hasCustomPrompt="1"/>
          </p:nvPr>
        </p:nvSpPr>
        <p:spPr>
          <a:xfrm>
            <a:off x="4047000" y="1418750"/>
            <a:ext cx="1050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0" name="Google Shape;90;p3"/>
          <p:cNvSpPr txBox="1">
            <a:spLocks noGrp="1"/>
          </p:cNvSpPr>
          <p:nvPr>
            <p:ph type="subTitle" idx="1"/>
          </p:nvPr>
        </p:nvSpPr>
        <p:spPr>
          <a:xfrm>
            <a:off x="2391900" y="3859075"/>
            <a:ext cx="43602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"/>
          <p:cNvSpPr/>
          <p:nvPr/>
        </p:nvSpPr>
        <p:spPr>
          <a:xfrm flipH="1">
            <a:off x="194988" y="4096946"/>
            <a:ext cx="544006" cy="934791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flipH="1">
            <a:off x="8056863" y="730363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flipH="1">
            <a:off x="7810615" y="4449438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4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96" name="Google Shape;96;p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4" name="Google Shape;124;p4"/>
          <p:cNvGrpSpPr/>
          <p:nvPr/>
        </p:nvGrpSpPr>
        <p:grpSpPr>
          <a:xfrm flipH="1">
            <a:off x="-44062" y="-749742"/>
            <a:ext cx="9384877" cy="6019445"/>
            <a:chOff x="-44062" y="-749742"/>
            <a:chExt cx="9384877" cy="6019445"/>
          </a:xfrm>
        </p:grpSpPr>
        <p:sp>
          <p:nvSpPr>
            <p:cNvPr id="125" name="Google Shape;125;p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720000" y="807175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6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720000" y="1449325"/>
            <a:ext cx="7704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4"/>
          <p:cNvSpPr/>
          <p:nvPr/>
        </p:nvSpPr>
        <p:spPr>
          <a:xfrm flipH="1">
            <a:off x="8056863" y="730363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4"/>
          <p:cNvSpPr/>
          <p:nvPr/>
        </p:nvSpPr>
        <p:spPr>
          <a:xfrm flipH="1">
            <a:off x="7810615" y="4449438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5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138" name="Google Shape;138;p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6" name="Google Shape;166;p5"/>
          <p:cNvGrpSpPr/>
          <p:nvPr/>
        </p:nvGrpSpPr>
        <p:grpSpPr>
          <a:xfrm rot="10800000" flipH="1">
            <a:off x="-44062" y="-749742"/>
            <a:ext cx="9384877" cy="6019445"/>
            <a:chOff x="-44062" y="-749742"/>
            <a:chExt cx="9384877" cy="6019445"/>
          </a:xfrm>
        </p:grpSpPr>
        <p:sp>
          <p:nvSpPr>
            <p:cNvPr id="167" name="Google Shape;167;p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5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ubTitle" idx="1"/>
          </p:nvPr>
        </p:nvSpPr>
        <p:spPr>
          <a:xfrm>
            <a:off x="1455463" y="2713225"/>
            <a:ext cx="2578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subTitle" idx="2"/>
          </p:nvPr>
        </p:nvSpPr>
        <p:spPr>
          <a:xfrm>
            <a:off x="5110338" y="2713175"/>
            <a:ext cx="2578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5"/>
          <p:cNvSpPr txBox="1">
            <a:spLocks noGrp="1"/>
          </p:cNvSpPr>
          <p:nvPr>
            <p:ph type="subTitle" idx="3"/>
          </p:nvPr>
        </p:nvSpPr>
        <p:spPr>
          <a:xfrm>
            <a:off x="1455463" y="3270250"/>
            <a:ext cx="2578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5"/>
          <p:cNvSpPr txBox="1">
            <a:spLocks noGrp="1"/>
          </p:cNvSpPr>
          <p:nvPr>
            <p:ph type="subTitle" idx="4"/>
          </p:nvPr>
        </p:nvSpPr>
        <p:spPr>
          <a:xfrm>
            <a:off x="5110338" y="3270250"/>
            <a:ext cx="2578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"/>
          <p:cNvSpPr txBox="1">
            <a:spLocks noGrp="1"/>
          </p:cNvSpPr>
          <p:nvPr>
            <p:ph type="title"/>
          </p:nvPr>
        </p:nvSpPr>
        <p:spPr>
          <a:xfrm>
            <a:off x="720000" y="807175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6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"/>
          <p:cNvSpPr/>
          <p:nvPr/>
        </p:nvSpPr>
        <p:spPr>
          <a:xfrm>
            <a:off x="8032959" y="4096946"/>
            <a:ext cx="544006" cy="934791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5"/>
          <p:cNvSpPr/>
          <p:nvPr/>
        </p:nvSpPr>
        <p:spPr>
          <a:xfrm>
            <a:off x="87438" y="2011363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5"/>
          <p:cNvSpPr/>
          <p:nvPr/>
        </p:nvSpPr>
        <p:spPr>
          <a:xfrm>
            <a:off x="715108" y="4449438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7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225" name="Google Shape;225;p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3" name="Google Shape;253;p7"/>
          <p:cNvGrpSpPr/>
          <p:nvPr/>
        </p:nvGrpSpPr>
        <p:grpSpPr>
          <a:xfrm rot="10800000">
            <a:off x="-44062" y="-749742"/>
            <a:ext cx="9384877" cy="6019445"/>
            <a:chOff x="-44062" y="-749742"/>
            <a:chExt cx="9384877" cy="6019445"/>
          </a:xfrm>
        </p:grpSpPr>
        <p:sp>
          <p:nvSpPr>
            <p:cNvPr id="254" name="Google Shape;254;p7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0" name="Google Shape;260;p7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7"/>
          <p:cNvSpPr txBox="1">
            <a:spLocks noGrp="1"/>
          </p:cNvSpPr>
          <p:nvPr>
            <p:ph type="title"/>
          </p:nvPr>
        </p:nvSpPr>
        <p:spPr>
          <a:xfrm>
            <a:off x="720000" y="807175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6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7"/>
          <p:cNvSpPr txBox="1">
            <a:spLocks noGrp="1"/>
          </p:cNvSpPr>
          <p:nvPr>
            <p:ph type="body" idx="1"/>
          </p:nvPr>
        </p:nvSpPr>
        <p:spPr>
          <a:xfrm>
            <a:off x="720000" y="1547400"/>
            <a:ext cx="4587000" cy="22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 sz="1500">
                <a:solidFill>
                  <a:srgbClr val="43434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/>
          <p:nvPr/>
        </p:nvSpPr>
        <p:spPr>
          <a:xfrm rot="10800000">
            <a:off x="443088" y="4017113"/>
            <a:ext cx="544006" cy="934791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7"/>
          <p:cNvSpPr/>
          <p:nvPr/>
        </p:nvSpPr>
        <p:spPr>
          <a:xfrm rot="10800000">
            <a:off x="8423988" y="4174000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7"/>
          <p:cNvSpPr/>
          <p:nvPr/>
        </p:nvSpPr>
        <p:spPr>
          <a:xfrm rot="10800000">
            <a:off x="7810615" y="1082890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3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406" name="Google Shape;406;p1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1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1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1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1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1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1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1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1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1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1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1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1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1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1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1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1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3" name="Google Shape;423;p1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1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1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Google Shape;426;p1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1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1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1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1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1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1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1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4" name="Google Shape;434;p13"/>
          <p:cNvGrpSpPr/>
          <p:nvPr/>
        </p:nvGrpSpPr>
        <p:grpSpPr>
          <a:xfrm>
            <a:off x="-44062" y="-749742"/>
            <a:ext cx="9384877" cy="6019445"/>
            <a:chOff x="-44062" y="-749742"/>
            <a:chExt cx="9384877" cy="6019445"/>
          </a:xfrm>
        </p:grpSpPr>
        <p:sp>
          <p:nvSpPr>
            <p:cNvPr id="435" name="Google Shape;435;p1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1" name="Google Shape;441;p13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title"/>
          </p:nvPr>
        </p:nvSpPr>
        <p:spPr>
          <a:xfrm>
            <a:off x="1427263" y="1712888"/>
            <a:ext cx="2669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2" hasCustomPrompt="1"/>
          </p:nvPr>
        </p:nvSpPr>
        <p:spPr>
          <a:xfrm>
            <a:off x="715088" y="1746650"/>
            <a:ext cx="6489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4" name="Google Shape;444;p13"/>
          <p:cNvSpPr txBox="1">
            <a:spLocks noGrp="1"/>
          </p:cNvSpPr>
          <p:nvPr>
            <p:ph type="subTitle" idx="1"/>
          </p:nvPr>
        </p:nvSpPr>
        <p:spPr>
          <a:xfrm>
            <a:off x="1427276" y="2299425"/>
            <a:ext cx="2669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3"/>
          <p:cNvSpPr txBox="1">
            <a:spLocks noGrp="1"/>
          </p:cNvSpPr>
          <p:nvPr>
            <p:ph type="title" idx="3"/>
          </p:nvPr>
        </p:nvSpPr>
        <p:spPr>
          <a:xfrm>
            <a:off x="5754900" y="1712888"/>
            <a:ext cx="2669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6" name="Google Shape;446;p13"/>
          <p:cNvSpPr txBox="1">
            <a:spLocks noGrp="1"/>
          </p:cNvSpPr>
          <p:nvPr>
            <p:ph type="title" idx="4" hasCustomPrompt="1"/>
          </p:nvPr>
        </p:nvSpPr>
        <p:spPr>
          <a:xfrm>
            <a:off x="5052700" y="1746638"/>
            <a:ext cx="6489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7" name="Google Shape;447;p13"/>
          <p:cNvSpPr txBox="1">
            <a:spLocks noGrp="1"/>
          </p:cNvSpPr>
          <p:nvPr>
            <p:ph type="subTitle" idx="5"/>
          </p:nvPr>
        </p:nvSpPr>
        <p:spPr>
          <a:xfrm>
            <a:off x="5754900" y="2299425"/>
            <a:ext cx="2669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idx="6"/>
          </p:nvPr>
        </p:nvSpPr>
        <p:spPr>
          <a:xfrm>
            <a:off x="3591081" y="3286300"/>
            <a:ext cx="2669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9" name="Google Shape;449;p13"/>
          <p:cNvSpPr txBox="1">
            <a:spLocks noGrp="1"/>
          </p:cNvSpPr>
          <p:nvPr>
            <p:ph type="title" idx="7" hasCustomPrompt="1"/>
          </p:nvPr>
        </p:nvSpPr>
        <p:spPr>
          <a:xfrm>
            <a:off x="2883894" y="3241825"/>
            <a:ext cx="6489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0" name="Google Shape;450;p13"/>
          <p:cNvSpPr txBox="1">
            <a:spLocks noGrp="1"/>
          </p:cNvSpPr>
          <p:nvPr>
            <p:ph type="subTitle" idx="8"/>
          </p:nvPr>
        </p:nvSpPr>
        <p:spPr>
          <a:xfrm>
            <a:off x="3591088" y="3870925"/>
            <a:ext cx="2669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title" idx="9"/>
          </p:nvPr>
        </p:nvSpPr>
        <p:spPr>
          <a:xfrm>
            <a:off x="720000" y="819425"/>
            <a:ext cx="77040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6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"/>
          <p:cNvSpPr/>
          <p:nvPr/>
        </p:nvSpPr>
        <p:spPr>
          <a:xfrm>
            <a:off x="8032959" y="4096946"/>
            <a:ext cx="544006" cy="934791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3"/>
          <p:cNvSpPr/>
          <p:nvPr/>
        </p:nvSpPr>
        <p:spPr>
          <a:xfrm>
            <a:off x="194988" y="730363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3"/>
          <p:cNvSpPr/>
          <p:nvPr/>
        </p:nvSpPr>
        <p:spPr>
          <a:xfrm>
            <a:off x="715108" y="4449438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BLANK_1_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15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499" name="Google Shape;499;p1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1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1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1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1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1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1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1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1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1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1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1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1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1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1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1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1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1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1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1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1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1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1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1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27" name="Google Shape;527;p15"/>
          <p:cNvGrpSpPr/>
          <p:nvPr/>
        </p:nvGrpSpPr>
        <p:grpSpPr>
          <a:xfrm flipH="1">
            <a:off x="-44062" y="-749742"/>
            <a:ext cx="9384877" cy="6019445"/>
            <a:chOff x="-44062" y="-749742"/>
            <a:chExt cx="9384877" cy="6019445"/>
          </a:xfrm>
        </p:grpSpPr>
        <p:sp>
          <p:nvSpPr>
            <p:cNvPr id="528" name="Google Shape;528;p1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4" name="Google Shape;534;p15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5"/>
          <p:cNvSpPr txBox="1">
            <a:spLocks noGrp="1"/>
          </p:cNvSpPr>
          <p:nvPr>
            <p:ph type="title"/>
          </p:nvPr>
        </p:nvSpPr>
        <p:spPr>
          <a:xfrm>
            <a:off x="948600" y="2636825"/>
            <a:ext cx="4673100" cy="11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6" name="Google Shape;536;p15"/>
          <p:cNvSpPr txBox="1">
            <a:spLocks noGrp="1"/>
          </p:cNvSpPr>
          <p:nvPr>
            <p:ph type="title" idx="2" hasCustomPrompt="1"/>
          </p:nvPr>
        </p:nvSpPr>
        <p:spPr>
          <a:xfrm>
            <a:off x="1083900" y="1370600"/>
            <a:ext cx="111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37" name="Google Shape;537;p15"/>
          <p:cNvSpPr txBox="1">
            <a:spLocks noGrp="1"/>
          </p:cNvSpPr>
          <p:nvPr>
            <p:ph type="subTitle" idx="1"/>
          </p:nvPr>
        </p:nvSpPr>
        <p:spPr>
          <a:xfrm>
            <a:off x="948600" y="3820850"/>
            <a:ext cx="43602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5"/>
          <p:cNvSpPr/>
          <p:nvPr/>
        </p:nvSpPr>
        <p:spPr>
          <a:xfrm rot="10800000" flipH="1">
            <a:off x="8032959" y="730363"/>
            <a:ext cx="544006" cy="934791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5"/>
          <p:cNvSpPr/>
          <p:nvPr/>
        </p:nvSpPr>
        <p:spPr>
          <a:xfrm rot="10800000" flipH="1">
            <a:off x="194988" y="4410687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5"/>
          <p:cNvSpPr/>
          <p:nvPr/>
        </p:nvSpPr>
        <p:spPr>
          <a:xfrm rot="10800000" flipH="1">
            <a:off x="715108" y="1082890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25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935" name="Google Shape;935;p2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2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7" name="Google Shape;937;p2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2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9" name="Google Shape;939;p2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0" name="Google Shape;940;p2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1" name="Google Shape;941;p2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2" name="Google Shape;942;p2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3" name="Google Shape;943;p2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4" name="Google Shape;944;p2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5" name="Google Shape;945;p2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6" name="Google Shape;946;p2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7" name="Google Shape;947;p2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8" name="Google Shape;948;p2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2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2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2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2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2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2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2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2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2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2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2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2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2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2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63" name="Google Shape;963;p25"/>
          <p:cNvGrpSpPr/>
          <p:nvPr/>
        </p:nvGrpSpPr>
        <p:grpSpPr>
          <a:xfrm>
            <a:off x="-44062" y="-749742"/>
            <a:ext cx="9384877" cy="6019445"/>
            <a:chOff x="-44062" y="-749742"/>
            <a:chExt cx="9384877" cy="6019445"/>
          </a:xfrm>
        </p:grpSpPr>
        <p:sp>
          <p:nvSpPr>
            <p:cNvPr id="964" name="Google Shape;964;p2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0" name="Google Shape;970;p25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25"/>
          <p:cNvSpPr txBox="1">
            <a:spLocks noGrp="1"/>
          </p:cNvSpPr>
          <p:nvPr>
            <p:ph type="title"/>
          </p:nvPr>
        </p:nvSpPr>
        <p:spPr>
          <a:xfrm>
            <a:off x="720000" y="2804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2" name="Google Shape;972;p25"/>
          <p:cNvSpPr txBox="1">
            <a:spLocks noGrp="1"/>
          </p:cNvSpPr>
          <p:nvPr>
            <p:ph type="subTitle" idx="1"/>
          </p:nvPr>
        </p:nvSpPr>
        <p:spPr>
          <a:xfrm>
            <a:off x="720000" y="3390854"/>
            <a:ext cx="23364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25"/>
          <p:cNvSpPr txBox="1">
            <a:spLocks noGrp="1"/>
          </p:cNvSpPr>
          <p:nvPr>
            <p:ph type="title" idx="2"/>
          </p:nvPr>
        </p:nvSpPr>
        <p:spPr>
          <a:xfrm>
            <a:off x="3403800" y="2804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4" name="Google Shape;974;p25"/>
          <p:cNvSpPr txBox="1">
            <a:spLocks noGrp="1"/>
          </p:cNvSpPr>
          <p:nvPr>
            <p:ph type="subTitle" idx="3"/>
          </p:nvPr>
        </p:nvSpPr>
        <p:spPr>
          <a:xfrm>
            <a:off x="3403800" y="3390854"/>
            <a:ext cx="23364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25"/>
          <p:cNvSpPr txBox="1">
            <a:spLocks noGrp="1"/>
          </p:cNvSpPr>
          <p:nvPr>
            <p:ph type="title" idx="4"/>
          </p:nvPr>
        </p:nvSpPr>
        <p:spPr>
          <a:xfrm>
            <a:off x="6087600" y="2804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6" name="Google Shape;976;p25"/>
          <p:cNvSpPr txBox="1">
            <a:spLocks noGrp="1"/>
          </p:cNvSpPr>
          <p:nvPr>
            <p:ph type="subTitle" idx="5"/>
          </p:nvPr>
        </p:nvSpPr>
        <p:spPr>
          <a:xfrm>
            <a:off x="6087600" y="3390854"/>
            <a:ext cx="23364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25"/>
          <p:cNvSpPr txBox="1">
            <a:spLocks noGrp="1"/>
          </p:cNvSpPr>
          <p:nvPr>
            <p:ph type="title" idx="6"/>
          </p:nvPr>
        </p:nvSpPr>
        <p:spPr>
          <a:xfrm>
            <a:off x="720000" y="805025"/>
            <a:ext cx="770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6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25"/>
          <p:cNvSpPr/>
          <p:nvPr/>
        </p:nvSpPr>
        <p:spPr>
          <a:xfrm rot="8100000" flipH="1">
            <a:off x="126557" y="958090"/>
            <a:ext cx="543981" cy="934750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5"/>
          <p:cNvSpPr/>
          <p:nvPr/>
        </p:nvSpPr>
        <p:spPr>
          <a:xfrm flipH="1">
            <a:off x="8056863" y="730363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5"/>
          <p:cNvSpPr/>
          <p:nvPr/>
        </p:nvSpPr>
        <p:spPr>
          <a:xfrm flipH="1">
            <a:off x="7810615" y="4449438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lt1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31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1229" name="Google Shape;1229;p3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0" name="Google Shape;1230;p3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3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3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3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3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3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3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3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3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3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3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3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3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3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3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3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3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3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3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3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3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3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3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3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3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3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3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7" name="Google Shape;1257;p31"/>
          <p:cNvSpPr/>
          <p:nvPr/>
        </p:nvSpPr>
        <p:spPr>
          <a:xfrm>
            <a:off x="165315" y="2970308"/>
            <a:ext cx="340398" cy="375255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31"/>
          <p:cNvSpPr/>
          <p:nvPr/>
        </p:nvSpPr>
        <p:spPr>
          <a:xfrm>
            <a:off x="-44062" y="3571652"/>
            <a:ext cx="759174" cy="1698051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31"/>
          <p:cNvSpPr/>
          <p:nvPr/>
        </p:nvSpPr>
        <p:spPr>
          <a:xfrm rot="4240344">
            <a:off x="715076" y="-583501"/>
            <a:ext cx="748466" cy="1751975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31"/>
          <p:cNvSpPr/>
          <p:nvPr/>
        </p:nvSpPr>
        <p:spPr>
          <a:xfrm rot="-2225305">
            <a:off x="8513182" y="3745809"/>
            <a:ext cx="435765" cy="1423073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1"/>
          <p:cNvSpPr/>
          <p:nvPr/>
        </p:nvSpPr>
        <p:spPr>
          <a:xfrm>
            <a:off x="8054827" y="-79728"/>
            <a:ext cx="1054835" cy="1431162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31"/>
          <p:cNvSpPr/>
          <p:nvPr/>
        </p:nvSpPr>
        <p:spPr>
          <a:xfrm>
            <a:off x="8877766" y="3133802"/>
            <a:ext cx="463049" cy="786208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31"/>
          <p:cNvSpPr/>
          <p:nvPr/>
        </p:nvSpPr>
        <p:spPr>
          <a:xfrm>
            <a:off x="-112759" y="1281602"/>
            <a:ext cx="463049" cy="786208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31"/>
          <p:cNvSpPr/>
          <p:nvPr/>
        </p:nvSpPr>
        <p:spPr>
          <a:xfrm rot="-2225305">
            <a:off x="8513182" y="113934"/>
            <a:ext cx="435765" cy="1423073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31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31"/>
          <p:cNvSpPr/>
          <p:nvPr/>
        </p:nvSpPr>
        <p:spPr>
          <a:xfrm rot="2114296" flipH="1">
            <a:off x="5798111" y="67620"/>
            <a:ext cx="543992" cy="934767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31"/>
          <p:cNvSpPr/>
          <p:nvPr/>
        </p:nvSpPr>
        <p:spPr>
          <a:xfrm flipH="1">
            <a:off x="8056863" y="730363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31"/>
          <p:cNvSpPr/>
          <p:nvPr/>
        </p:nvSpPr>
        <p:spPr>
          <a:xfrm flipH="1">
            <a:off x="7881940" y="4356613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31"/>
          <p:cNvSpPr/>
          <p:nvPr/>
        </p:nvSpPr>
        <p:spPr>
          <a:xfrm rot="5626181" flipH="1">
            <a:off x="1833758" y="4191374"/>
            <a:ext cx="544009" cy="93479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9" r:id="rId6"/>
    <p:sldLayoutId id="2147483661" r:id="rId7"/>
    <p:sldLayoutId id="2147483671" r:id="rId8"/>
    <p:sldLayoutId id="2147483677" r:id="rId9"/>
    <p:sldLayoutId id="214748367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42"/>
          <p:cNvSpPr txBox="1">
            <a:spLocks noGrp="1"/>
          </p:cNvSpPr>
          <p:nvPr>
            <p:ph type="title"/>
          </p:nvPr>
        </p:nvSpPr>
        <p:spPr>
          <a:xfrm>
            <a:off x="1092405" y="1801578"/>
            <a:ext cx="6772643" cy="17287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dirty="0">
                <a:solidFill>
                  <a:srgbClr val="FF0000"/>
                </a:solidFill>
              </a:rPr>
              <a:t>CHÀO MỪNG QUÝ THẦY CÔ, VỀ DỰ GIỜ THĂM LỚP</a:t>
            </a:r>
            <a:endParaRPr sz="5200" dirty="0">
              <a:solidFill>
                <a:srgbClr val="FF0000"/>
              </a:solidFill>
            </a:endParaRPr>
          </a:p>
        </p:txBody>
      </p:sp>
      <p:grpSp>
        <p:nvGrpSpPr>
          <p:cNvPr id="1517" name="Google Shape;1517;p42"/>
          <p:cNvGrpSpPr/>
          <p:nvPr/>
        </p:nvGrpSpPr>
        <p:grpSpPr>
          <a:xfrm>
            <a:off x="7332845" y="406716"/>
            <a:ext cx="1312725" cy="770575"/>
            <a:chOff x="9724850" y="817950"/>
            <a:chExt cx="1312725" cy="770575"/>
          </a:xfrm>
        </p:grpSpPr>
        <p:sp>
          <p:nvSpPr>
            <p:cNvPr id="1518" name="Google Shape;1518;p42"/>
            <p:cNvSpPr/>
            <p:nvPr/>
          </p:nvSpPr>
          <p:spPr>
            <a:xfrm>
              <a:off x="9724850" y="817950"/>
              <a:ext cx="954075" cy="567150"/>
            </a:xfrm>
            <a:custGeom>
              <a:avLst/>
              <a:gdLst/>
              <a:ahLst/>
              <a:cxnLst/>
              <a:rect l="l" t="t" r="r" b="b"/>
              <a:pathLst>
                <a:path w="38163" h="22686" extrusionOk="0">
                  <a:moveTo>
                    <a:pt x="4394" y="0"/>
                  </a:moveTo>
                  <a:cubicBezTo>
                    <a:pt x="3956" y="0"/>
                    <a:pt x="3530" y="199"/>
                    <a:pt x="3250" y="564"/>
                  </a:cubicBezTo>
                  <a:cubicBezTo>
                    <a:pt x="2250" y="1858"/>
                    <a:pt x="556" y="4459"/>
                    <a:pt x="88" y="7669"/>
                  </a:cubicBezTo>
                  <a:cubicBezTo>
                    <a:pt x="1" y="8288"/>
                    <a:pt x="322" y="8894"/>
                    <a:pt x="883" y="9171"/>
                  </a:cubicBezTo>
                  <a:cubicBezTo>
                    <a:pt x="1457" y="9453"/>
                    <a:pt x="2285" y="9857"/>
                    <a:pt x="3300" y="10353"/>
                  </a:cubicBezTo>
                  <a:cubicBezTo>
                    <a:pt x="3947" y="10670"/>
                    <a:pt x="4670" y="11023"/>
                    <a:pt x="5453" y="11402"/>
                  </a:cubicBezTo>
                  <a:cubicBezTo>
                    <a:pt x="5974" y="11655"/>
                    <a:pt x="6520" y="11922"/>
                    <a:pt x="7088" y="12200"/>
                  </a:cubicBezTo>
                  <a:cubicBezTo>
                    <a:pt x="12514" y="14839"/>
                    <a:pt x="19877" y="18399"/>
                    <a:pt x="24829" y="20703"/>
                  </a:cubicBezTo>
                  <a:cubicBezTo>
                    <a:pt x="25426" y="20982"/>
                    <a:pt x="25987" y="21241"/>
                    <a:pt x="26508" y="21480"/>
                  </a:cubicBezTo>
                  <a:cubicBezTo>
                    <a:pt x="27057" y="21730"/>
                    <a:pt x="27558" y="21958"/>
                    <a:pt x="28006" y="22156"/>
                  </a:cubicBezTo>
                  <a:lnTo>
                    <a:pt x="28057" y="22178"/>
                  </a:lnTo>
                  <a:cubicBezTo>
                    <a:pt x="28057" y="22178"/>
                    <a:pt x="29874" y="22331"/>
                    <a:pt x="31811" y="22430"/>
                  </a:cubicBezTo>
                  <a:cubicBezTo>
                    <a:pt x="32728" y="22477"/>
                    <a:pt x="33673" y="22512"/>
                    <a:pt x="34465" y="22512"/>
                  </a:cubicBezTo>
                  <a:cubicBezTo>
                    <a:pt x="35120" y="22512"/>
                    <a:pt x="35670" y="22488"/>
                    <a:pt x="36014" y="22429"/>
                  </a:cubicBezTo>
                  <a:lnTo>
                    <a:pt x="36467" y="22629"/>
                  </a:lnTo>
                  <a:cubicBezTo>
                    <a:pt x="36553" y="22667"/>
                    <a:pt x="36643" y="22685"/>
                    <a:pt x="36732" y="22685"/>
                  </a:cubicBezTo>
                  <a:cubicBezTo>
                    <a:pt x="36984" y="22685"/>
                    <a:pt x="37225" y="22540"/>
                    <a:pt x="37334" y="22294"/>
                  </a:cubicBezTo>
                  <a:lnTo>
                    <a:pt x="38016" y="20756"/>
                  </a:lnTo>
                  <a:cubicBezTo>
                    <a:pt x="38162" y="20424"/>
                    <a:pt x="38013" y="20036"/>
                    <a:pt x="37681" y="19888"/>
                  </a:cubicBezTo>
                  <a:lnTo>
                    <a:pt x="37229" y="19689"/>
                  </a:lnTo>
                  <a:cubicBezTo>
                    <a:pt x="37229" y="19689"/>
                    <a:pt x="35714" y="17851"/>
                    <a:pt x="34247" y="16079"/>
                  </a:cubicBezTo>
                  <a:cubicBezTo>
                    <a:pt x="33401" y="15053"/>
                    <a:pt x="32573" y="14045"/>
                    <a:pt x="32064" y="13428"/>
                  </a:cubicBezTo>
                  <a:cubicBezTo>
                    <a:pt x="32034" y="13395"/>
                    <a:pt x="32007" y="13360"/>
                    <a:pt x="31980" y="13328"/>
                  </a:cubicBezTo>
                  <a:cubicBezTo>
                    <a:pt x="31921" y="13258"/>
                    <a:pt x="31438" y="12962"/>
                    <a:pt x="30260" y="12334"/>
                  </a:cubicBezTo>
                  <a:cubicBezTo>
                    <a:pt x="29909" y="12149"/>
                    <a:pt x="29494" y="11931"/>
                    <a:pt x="29009" y="11681"/>
                  </a:cubicBezTo>
                  <a:cubicBezTo>
                    <a:pt x="26052" y="10157"/>
                    <a:pt x="20500" y="7416"/>
                    <a:pt x="10691" y="2801"/>
                  </a:cubicBezTo>
                  <a:cubicBezTo>
                    <a:pt x="10258" y="2594"/>
                    <a:pt x="9816" y="2386"/>
                    <a:pt x="9365" y="2176"/>
                  </a:cubicBezTo>
                  <a:cubicBezTo>
                    <a:pt x="8736" y="1882"/>
                    <a:pt x="8092" y="1579"/>
                    <a:pt x="7429" y="1268"/>
                  </a:cubicBezTo>
                  <a:cubicBezTo>
                    <a:pt x="6645" y="903"/>
                    <a:pt x="5836" y="524"/>
                    <a:pt x="5002" y="135"/>
                  </a:cubicBezTo>
                  <a:cubicBezTo>
                    <a:pt x="4806" y="44"/>
                    <a:pt x="4599" y="0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9807350" y="849650"/>
              <a:ext cx="719125" cy="522200"/>
            </a:xfrm>
            <a:custGeom>
              <a:avLst/>
              <a:gdLst/>
              <a:ahLst/>
              <a:cxnLst/>
              <a:rect l="l" t="t" r="r" b="b"/>
              <a:pathLst>
                <a:path w="28765" h="20888" extrusionOk="0">
                  <a:moveTo>
                    <a:pt x="4129" y="0"/>
                  </a:moveTo>
                  <a:cubicBezTo>
                    <a:pt x="3241" y="1349"/>
                    <a:pt x="2432" y="2750"/>
                    <a:pt x="1746" y="4196"/>
                  </a:cubicBezTo>
                  <a:cubicBezTo>
                    <a:pt x="1000" y="5771"/>
                    <a:pt x="400" y="7403"/>
                    <a:pt x="0" y="9085"/>
                  </a:cubicBezTo>
                  <a:cubicBezTo>
                    <a:pt x="647" y="9402"/>
                    <a:pt x="1370" y="9755"/>
                    <a:pt x="2153" y="10134"/>
                  </a:cubicBezTo>
                  <a:cubicBezTo>
                    <a:pt x="2674" y="10387"/>
                    <a:pt x="3220" y="10654"/>
                    <a:pt x="3788" y="10932"/>
                  </a:cubicBezTo>
                  <a:cubicBezTo>
                    <a:pt x="9214" y="13571"/>
                    <a:pt x="16577" y="17131"/>
                    <a:pt x="21529" y="19435"/>
                  </a:cubicBezTo>
                  <a:cubicBezTo>
                    <a:pt x="22126" y="19714"/>
                    <a:pt x="22687" y="19973"/>
                    <a:pt x="23206" y="20212"/>
                  </a:cubicBezTo>
                  <a:cubicBezTo>
                    <a:pt x="23756" y="20462"/>
                    <a:pt x="24258" y="20690"/>
                    <a:pt x="24705" y="20888"/>
                  </a:cubicBezTo>
                  <a:cubicBezTo>
                    <a:pt x="25316" y="19441"/>
                    <a:pt x="26154" y="17511"/>
                    <a:pt x="26771" y="16093"/>
                  </a:cubicBezTo>
                  <a:cubicBezTo>
                    <a:pt x="27185" y="15155"/>
                    <a:pt x="27499" y="14441"/>
                    <a:pt x="27589" y="14249"/>
                  </a:cubicBezTo>
                  <a:cubicBezTo>
                    <a:pt x="27847" y="13696"/>
                    <a:pt x="28339" y="12948"/>
                    <a:pt x="28764" y="12160"/>
                  </a:cubicBezTo>
                  <a:cubicBezTo>
                    <a:pt x="28734" y="12127"/>
                    <a:pt x="28707" y="12092"/>
                    <a:pt x="28680" y="12060"/>
                  </a:cubicBezTo>
                  <a:cubicBezTo>
                    <a:pt x="28621" y="11990"/>
                    <a:pt x="28138" y="11694"/>
                    <a:pt x="26960" y="11066"/>
                  </a:cubicBezTo>
                  <a:cubicBezTo>
                    <a:pt x="26609" y="10881"/>
                    <a:pt x="26194" y="10663"/>
                    <a:pt x="25709" y="10413"/>
                  </a:cubicBezTo>
                  <a:cubicBezTo>
                    <a:pt x="22752" y="8889"/>
                    <a:pt x="17200" y="6148"/>
                    <a:pt x="7391" y="1533"/>
                  </a:cubicBezTo>
                  <a:cubicBezTo>
                    <a:pt x="6958" y="1326"/>
                    <a:pt x="6516" y="1118"/>
                    <a:pt x="6065" y="908"/>
                  </a:cubicBezTo>
                  <a:cubicBezTo>
                    <a:pt x="5436" y="614"/>
                    <a:pt x="4792" y="311"/>
                    <a:pt x="4129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2"/>
            <p:cNvSpPr/>
            <p:nvPr/>
          </p:nvSpPr>
          <p:spPr>
            <a:xfrm>
              <a:off x="10345550" y="1109950"/>
              <a:ext cx="135825" cy="245000"/>
            </a:xfrm>
            <a:custGeom>
              <a:avLst/>
              <a:gdLst/>
              <a:ahLst/>
              <a:cxnLst/>
              <a:rect l="l" t="t" r="r" b="b"/>
              <a:pathLst>
                <a:path w="5433" h="9800" extrusionOk="0">
                  <a:moveTo>
                    <a:pt x="4180" y="1"/>
                  </a:moveTo>
                  <a:cubicBezTo>
                    <a:pt x="2164" y="2652"/>
                    <a:pt x="639" y="5750"/>
                    <a:pt x="1" y="9023"/>
                  </a:cubicBezTo>
                  <a:cubicBezTo>
                    <a:pt x="598" y="9302"/>
                    <a:pt x="1159" y="9561"/>
                    <a:pt x="1680" y="9800"/>
                  </a:cubicBezTo>
                  <a:cubicBezTo>
                    <a:pt x="2164" y="7697"/>
                    <a:pt x="2792" y="5655"/>
                    <a:pt x="3733" y="3691"/>
                  </a:cubicBezTo>
                  <a:cubicBezTo>
                    <a:pt x="4233" y="2647"/>
                    <a:pt x="4797" y="1626"/>
                    <a:pt x="5432" y="654"/>
                  </a:cubicBezTo>
                  <a:cubicBezTo>
                    <a:pt x="5081" y="469"/>
                    <a:pt x="4664" y="251"/>
                    <a:pt x="4180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2"/>
            <p:cNvSpPr/>
            <p:nvPr/>
          </p:nvSpPr>
          <p:spPr>
            <a:xfrm>
              <a:off x="9861175" y="872350"/>
              <a:ext cx="130975" cy="250600"/>
            </a:xfrm>
            <a:custGeom>
              <a:avLst/>
              <a:gdLst/>
              <a:ahLst/>
              <a:cxnLst/>
              <a:rect l="l" t="t" r="r" b="b"/>
              <a:pathLst>
                <a:path w="5239" h="10024" extrusionOk="0">
                  <a:moveTo>
                    <a:pt x="3912" y="0"/>
                  </a:moveTo>
                  <a:cubicBezTo>
                    <a:pt x="1945" y="2731"/>
                    <a:pt x="507" y="5902"/>
                    <a:pt x="0" y="9226"/>
                  </a:cubicBezTo>
                  <a:cubicBezTo>
                    <a:pt x="521" y="9479"/>
                    <a:pt x="1067" y="9746"/>
                    <a:pt x="1635" y="10024"/>
                  </a:cubicBezTo>
                  <a:cubicBezTo>
                    <a:pt x="2147" y="7654"/>
                    <a:pt x="2808" y="5355"/>
                    <a:pt x="3861" y="3152"/>
                  </a:cubicBezTo>
                  <a:cubicBezTo>
                    <a:pt x="4276" y="2286"/>
                    <a:pt x="4736" y="1443"/>
                    <a:pt x="5238" y="625"/>
                  </a:cubicBezTo>
                  <a:cubicBezTo>
                    <a:pt x="4805" y="418"/>
                    <a:pt x="4363" y="21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2"/>
            <p:cNvSpPr/>
            <p:nvPr/>
          </p:nvSpPr>
          <p:spPr>
            <a:xfrm>
              <a:off x="9956300" y="1001750"/>
              <a:ext cx="396250" cy="208975"/>
            </a:xfrm>
            <a:custGeom>
              <a:avLst/>
              <a:gdLst/>
              <a:ahLst/>
              <a:cxnLst/>
              <a:rect l="l" t="t" r="r" b="b"/>
              <a:pathLst>
                <a:path w="15850" h="8359" extrusionOk="0">
                  <a:moveTo>
                    <a:pt x="1347" y="0"/>
                  </a:moveTo>
                  <a:cubicBezTo>
                    <a:pt x="644" y="0"/>
                    <a:pt x="1" y="843"/>
                    <a:pt x="451" y="1663"/>
                  </a:cubicBezTo>
                  <a:cubicBezTo>
                    <a:pt x="1851" y="4211"/>
                    <a:pt x="4115" y="6900"/>
                    <a:pt x="7268" y="6900"/>
                  </a:cubicBezTo>
                  <a:cubicBezTo>
                    <a:pt x="7330" y="6900"/>
                    <a:pt x="7392" y="6899"/>
                    <a:pt x="7454" y="6897"/>
                  </a:cubicBezTo>
                  <a:cubicBezTo>
                    <a:pt x="8762" y="6854"/>
                    <a:pt x="9897" y="6185"/>
                    <a:pt x="11166" y="5979"/>
                  </a:cubicBezTo>
                  <a:cubicBezTo>
                    <a:pt x="11319" y="5955"/>
                    <a:pt x="11462" y="5943"/>
                    <a:pt x="11598" y="5943"/>
                  </a:cubicBezTo>
                  <a:cubicBezTo>
                    <a:pt x="13155" y="5943"/>
                    <a:pt x="13629" y="7479"/>
                    <a:pt x="14880" y="8253"/>
                  </a:cubicBezTo>
                  <a:cubicBezTo>
                    <a:pt x="14989" y="8321"/>
                    <a:pt x="15131" y="8358"/>
                    <a:pt x="15271" y="8358"/>
                  </a:cubicBezTo>
                  <a:cubicBezTo>
                    <a:pt x="15540" y="8358"/>
                    <a:pt x="15802" y="8220"/>
                    <a:pt x="15811" y="7895"/>
                  </a:cubicBezTo>
                  <a:cubicBezTo>
                    <a:pt x="15850" y="6500"/>
                    <a:pt x="14925" y="5073"/>
                    <a:pt x="13788" y="4294"/>
                  </a:cubicBezTo>
                  <a:cubicBezTo>
                    <a:pt x="13107" y="3829"/>
                    <a:pt x="12392" y="3643"/>
                    <a:pt x="11655" y="3643"/>
                  </a:cubicBezTo>
                  <a:cubicBezTo>
                    <a:pt x="11119" y="3643"/>
                    <a:pt x="10572" y="3741"/>
                    <a:pt x="10016" y="3900"/>
                  </a:cubicBezTo>
                  <a:cubicBezTo>
                    <a:pt x="9014" y="4187"/>
                    <a:pt x="8101" y="4599"/>
                    <a:pt x="7138" y="4599"/>
                  </a:cubicBezTo>
                  <a:cubicBezTo>
                    <a:pt x="6709" y="4599"/>
                    <a:pt x="6270" y="4517"/>
                    <a:pt x="5808" y="4306"/>
                  </a:cubicBezTo>
                  <a:cubicBezTo>
                    <a:pt x="4131" y="3540"/>
                    <a:pt x="3192" y="1868"/>
                    <a:pt x="2141" y="444"/>
                  </a:cubicBezTo>
                  <a:cubicBezTo>
                    <a:pt x="1909" y="131"/>
                    <a:pt x="1624" y="0"/>
                    <a:pt x="134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10669025" y="1356725"/>
              <a:ext cx="368550" cy="231800"/>
            </a:xfrm>
            <a:custGeom>
              <a:avLst/>
              <a:gdLst/>
              <a:ahLst/>
              <a:cxnLst/>
              <a:rect l="l" t="t" r="r" b="b"/>
              <a:pathLst>
                <a:path w="14742" h="9272" extrusionOk="0">
                  <a:moveTo>
                    <a:pt x="1542" y="0"/>
                  </a:moveTo>
                  <a:cubicBezTo>
                    <a:pt x="746" y="0"/>
                    <a:pt x="1" y="864"/>
                    <a:pt x="326" y="1723"/>
                  </a:cubicBezTo>
                  <a:cubicBezTo>
                    <a:pt x="996" y="3492"/>
                    <a:pt x="2422" y="5090"/>
                    <a:pt x="3781" y="6387"/>
                  </a:cubicBezTo>
                  <a:cubicBezTo>
                    <a:pt x="4515" y="7090"/>
                    <a:pt x="5460" y="7558"/>
                    <a:pt x="6412" y="7558"/>
                  </a:cubicBezTo>
                  <a:cubicBezTo>
                    <a:pt x="6982" y="7558"/>
                    <a:pt x="7556" y="7390"/>
                    <a:pt x="8088" y="7004"/>
                  </a:cubicBezTo>
                  <a:cubicBezTo>
                    <a:pt x="8687" y="6570"/>
                    <a:pt x="9099" y="5966"/>
                    <a:pt x="9470" y="5339"/>
                  </a:cubicBezTo>
                  <a:cubicBezTo>
                    <a:pt x="9496" y="5298"/>
                    <a:pt x="9539" y="5233"/>
                    <a:pt x="9592" y="5158"/>
                  </a:cubicBezTo>
                  <a:cubicBezTo>
                    <a:pt x="10902" y="6193"/>
                    <a:pt x="11716" y="7508"/>
                    <a:pt x="12683" y="8837"/>
                  </a:cubicBezTo>
                  <a:cubicBezTo>
                    <a:pt x="12902" y="9139"/>
                    <a:pt x="13221" y="9272"/>
                    <a:pt x="13539" y="9272"/>
                  </a:cubicBezTo>
                  <a:cubicBezTo>
                    <a:pt x="14141" y="9272"/>
                    <a:pt x="14741" y="8794"/>
                    <a:pt x="14649" y="8078"/>
                  </a:cubicBezTo>
                  <a:cubicBezTo>
                    <a:pt x="14447" y="6496"/>
                    <a:pt x="13548" y="4898"/>
                    <a:pt x="12495" y="3726"/>
                  </a:cubicBezTo>
                  <a:cubicBezTo>
                    <a:pt x="11677" y="2817"/>
                    <a:pt x="10498" y="1565"/>
                    <a:pt x="9177" y="1565"/>
                  </a:cubicBezTo>
                  <a:cubicBezTo>
                    <a:pt x="8945" y="1565"/>
                    <a:pt x="8707" y="1604"/>
                    <a:pt x="8467" y="1691"/>
                  </a:cubicBezTo>
                  <a:cubicBezTo>
                    <a:pt x="7750" y="1949"/>
                    <a:pt x="7322" y="2560"/>
                    <a:pt x="6988" y="3210"/>
                  </a:cubicBezTo>
                  <a:cubicBezTo>
                    <a:pt x="6868" y="3442"/>
                    <a:pt x="6548" y="4468"/>
                    <a:pt x="6248" y="4524"/>
                  </a:cubicBezTo>
                  <a:cubicBezTo>
                    <a:pt x="6235" y="4527"/>
                    <a:pt x="6222" y="4528"/>
                    <a:pt x="6208" y="4528"/>
                  </a:cubicBezTo>
                  <a:cubicBezTo>
                    <a:pt x="5686" y="4528"/>
                    <a:pt x="4477" y="2792"/>
                    <a:pt x="4226" y="2481"/>
                  </a:cubicBezTo>
                  <a:cubicBezTo>
                    <a:pt x="3604" y="1713"/>
                    <a:pt x="3034" y="962"/>
                    <a:pt x="2293" y="298"/>
                  </a:cubicBezTo>
                  <a:cubicBezTo>
                    <a:pt x="2060" y="90"/>
                    <a:pt x="1798" y="0"/>
                    <a:pt x="154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4" name="Google Shape;1524;p42"/>
          <p:cNvGrpSpPr/>
          <p:nvPr/>
        </p:nvGrpSpPr>
        <p:grpSpPr>
          <a:xfrm rot="1238870">
            <a:off x="513937" y="128660"/>
            <a:ext cx="927047" cy="1439059"/>
            <a:chOff x="1808738" y="1647900"/>
            <a:chExt cx="834775" cy="1295825"/>
          </a:xfrm>
        </p:grpSpPr>
        <p:sp>
          <p:nvSpPr>
            <p:cNvPr id="1525" name="Google Shape;1525;p42"/>
            <p:cNvSpPr/>
            <p:nvPr/>
          </p:nvSpPr>
          <p:spPr>
            <a:xfrm>
              <a:off x="1808738" y="1647900"/>
              <a:ext cx="834775" cy="1295825"/>
            </a:xfrm>
            <a:custGeom>
              <a:avLst/>
              <a:gdLst/>
              <a:ahLst/>
              <a:cxnLst/>
              <a:rect l="l" t="t" r="r" b="b"/>
              <a:pathLst>
                <a:path w="33391" h="51833" extrusionOk="0">
                  <a:moveTo>
                    <a:pt x="27682" y="3288"/>
                  </a:moveTo>
                  <a:cubicBezTo>
                    <a:pt x="27729" y="3288"/>
                    <a:pt x="27775" y="3290"/>
                    <a:pt x="27822" y="3296"/>
                  </a:cubicBezTo>
                  <a:cubicBezTo>
                    <a:pt x="27828" y="3295"/>
                    <a:pt x="27835" y="3295"/>
                    <a:pt x="27841" y="3295"/>
                  </a:cubicBezTo>
                  <a:cubicBezTo>
                    <a:pt x="28025" y="3295"/>
                    <a:pt x="28206" y="3341"/>
                    <a:pt x="28367" y="3431"/>
                  </a:cubicBezTo>
                  <a:cubicBezTo>
                    <a:pt x="28435" y="3464"/>
                    <a:pt x="28498" y="3503"/>
                    <a:pt x="28559" y="3547"/>
                  </a:cubicBezTo>
                  <a:cubicBezTo>
                    <a:pt x="28802" y="3724"/>
                    <a:pt x="28975" y="3972"/>
                    <a:pt x="29082" y="4257"/>
                  </a:cubicBezTo>
                  <a:cubicBezTo>
                    <a:pt x="29161" y="4490"/>
                    <a:pt x="29176" y="4742"/>
                    <a:pt x="29128" y="4983"/>
                  </a:cubicBezTo>
                  <a:cubicBezTo>
                    <a:pt x="29086" y="5104"/>
                    <a:pt x="29047" y="5224"/>
                    <a:pt x="29004" y="5345"/>
                  </a:cubicBezTo>
                  <a:cubicBezTo>
                    <a:pt x="28926" y="5520"/>
                    <a:pt x="28804" y="5670"/>
                    <a:pt x="28649" y="5782"/>
                  </a:cubicBezTo>
                  <a:cubicBezTo>
                    <a:pt x="28373" y="6003"/>
                    <a:pt x="28033" y="6119"/>
                    <a:pt x="27688" y="6119"/>
                  </a:cubicBezTo>
                  <a:cubicBezTo>
                    <a:pt x="27552" y="6119"/>
                    <a:pt x="27414" y="6101"/>
                    <a:pt x="27279" y="6064"/>
                  </a:cubicBezTo>
                  <a:cubicBezTo>
                    <a:pt x="27213" y="6043"/>
                    <a:pt x="27150" y="6015"/>
                    <a:pt x="27089" y="5982"/>
                  </a:cubicBezTo>
                  <a:cubicBezTo>
                    <a:pt x="26744" y="5809"/>
                    <a:pt x="26510" y="5512"/>
                    <a:pt x="26375" y="5156"/>
                  </a:cubicBezTo>
                  <a:cubicBezTo>
                    <a:pt x="26297" y="4922"/>
                    <a:pt x="26280" y="4672"/>
                    <a:pt x="26329" y="4431"/>
                  </a:cubicBezTo>
                  <a:cubicBezTo>
                    <a:pt x="26372" y="4308"/>
                    <a:pt x="26411" y="4189"/>
                    <a:pt x="26453" y="4069"/>
                  </a:cubicBezTo>
                  <a:cubicBezTo>
                    <a:pt x="26532" y="3894"/>
                    <a:pt x="26654" y="3742"/>
                    <a:pt x="26809" y="3632"/>
                  </a:cubicBezTo>
                  <a:cubicBezTo>
                    <a:pt x="27048" y="3411"/>
                    <a:pt x="27360" y="3288"/>
                    <a:pt x="27682" y="3288"/>
                  </a:cubicBezTo>
                  <a:close/>
                  <a:moveTo>
                    <a:pt x="23559" y="0"/>
                  </a:moveTo>
                  <a:lnTo>
                    <a:pt x="21427" y="4281"/>
                  </a:lnTo>
                  <a:lnTo>
                    <a:pt x="21083" y="4975"/>
                  </a:lnTo>
                  <a:lnTo>
                    <a:pt x="20279" y="6589"/>
                  </a:lnTo>
                  <a:lnTo>
                    <a:pt x="19916" y="7318"/>
                  </a:lnTo>
                  <a:lnTo>
                    <a:pt x="19228" y="8698"/>
                  </a:lnTo>
                  <a:lnTo>
                    <a:pt x="18942" y="9272"/>
                  </a:lnTo>
                  <a:lnTo>
                    <a:pt x="18193" y="10778"/>
                  </a:lnTo>
                  <a:lnTo>
                    <a:pt x="17895" y="11375"/>
                  </a:lnTo>
                  <a:lnTo>
                    <a:pt x="16804" y="13567"/>
                  </a:lnTo>
                  <a:lnTo>
                    <a:pt x="16507" y="14165"/>
                  </a:lnTo>
                  <a:lnTo>
                    <a:pt x="15450" y="16289"/>
                  </a:lnTo>
                  <a:lnTo>
                    <a:pt x="15086" y="17022"/>
                  </a:lnTo>
                  <a:lnTo>
                    <a:pt x="14398" y="18400"/>
                  </a:lnTo>
                  <a:lnTo>
                    <a:pt x="14111" y="18979"/>
                  </a:lnTo>
                  <a:lnTo>
                    <a:pt x="13363" y="20480"/>
                  </a:lnTo>
                  <a:lnTo>
                    <a:pt x="13065" y="21078"/>
                  </a:lnTo>
                  <a:lnTo>
                    <a:pt x="11976" y="23269"/>
                  </a:lnTo>
                  <a:lnTo>
                    <a:pt x="11679" y="23867"/>
                  </a:lnTo>
                  <a:lnTo>
                    <a:pt x="10620" y="25993"/>
                  </a:lnTo>
                  <a:lnTo>
                    <a:pt x="10255" y="26727"/>
                  </a:lnTo>
                  <a:lnTo>
                    <a:pt x="9570" y="28102"/>
                  </a:lnTo>
                  <a:lnTo>
                    <a:pt x="9281" y="28685"/>
                  </a:lnTo>
                  <a:lnTo>
                    <a:pt x="8535" y="30182"/>
                  </a:lnTo>
                  <a:lnTo>
                    <a:pt x="8236" y="30782"/>
                  </a:lnTo>
                  <a:lnTo>
                    <a:pt x="7146" y="32971"/>
                  </a:lnTo>
                  <a:lnTo>
                    <a:pt x="6849" y="33571"/>
                  </a:lnTo>
                  <a:lnTo>
                    <a:pt x="5790" y="35695"/>
                  </a:lnTo>
                  <a:lnTo>
                    <a:pt x="5425" y="36429"/>
                  </a:lnTo>
                  <a:lnTo>
                    <a:pt x="4742" y="37802"/>
                  </a:lnTo>
                  <a:lnTo>
                    <a:pt x="4449" y="38388"/>
                  </a:lnTo>
                  <a:lnTo>
                    <a:pt x="3707" y="39882"/>
                  </a:lnTo>
                  <a:lnTo>
                    <a:pt x="3406" y="40486"/>
                  </a:lnTo>
                  <a:lnTo>
                    <a:pt x="2318" y="42673"/>
                  </a:lnTo>
                  <a:lnTo>
                    <a:pt x="2019" y="43273"/>
                  </a:lnTo>
                  <a:lnTo>
                    <a:pt x="0" y="47327"/>
                  </a:lnTo>
                  <a:cubicBezTo>
                    <a:pt x="2051" y="48442"/>
                    <a:pt x="4052" y="49375"/>
                    <a:pt x="5727" y="50096"/>
                  </a:cubicBezTo>
                  <a:cubicBezTo>
                    <a:pt x="8334" y="51217"/>
                    <a:pt x="10156" y="51833"/>
                    <a:pt x="10156" y="51833"/>
                  </a:cubicBezTo>
                  <a:cubicBezTo>
                    <a:pt x="17457" y="38069"/>
                    <a:pt x="33391" y="5347"/>
                    <a:pt x="33391" y="5347"/>
                  </a:cubicBezTo>
                  <a:cubicBezTo>
                    <a:pt x="32075" y="4137"/>
                    <a:pt x="30563" y="3146"/>
                    <a:pt x="29122" y="2357"/>
                  </a:cubicBezTo>
                  <a:cubicBezTo>
                    <a:pt x="26187" y="751"/>
                    <a:pt x="23559" y="0"/>
                    <a:pt x="23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2321438" y="1783625"/>
              <a:ext cx="115025" cy="54700"/>
            </a:xfrm>
            <a:custGeom>
              <a:avLst/>
              <a:gdLst/>
              <a:ahLst/>
              <a:cxnLst/>
              <a:rect l="l" t="t" r="r" b="b"/>
              <a:pathLst>
                <a:path w="4601" h="2188" extrusionOk="0">
                  <a:moveTo>
                    <a:pt x="344" y="1"/>
                  </a:moveTo>
                  <a:lnTo>
                    <a:pt x="1" y="693"/>
                  </a:lnTo>
                  <a:cubicBezTo>
                    <a:pt x="424" y="900"/>
                    <a:pt x="864" y="1075"/>
                    <a:pt x="1264" y="1245"/>
                  </a:cubicBezTo>
                  <a:cubicBezTo>
                    <a:pt x="2151" y="1621"/>
                    <a:pt x="3058" y="1981"/>
                    <a:pt x="4005" y="2180"/>
                  </a:cubicBezTo>
                  <a:cubicBezTo>
                    <a:pt x="4030" y="2185"/>
                    <a:pt x="4055" y="2187"/>
                    <a:pt x="4078" y="2187"/>
                  </a:cubicBezTo>
                  <a:cubicBezTo>
                    <a:pt x="4425" y="2187"/>
                    <a:pt x="4600" y="1649"/>
                    <a:pt x="4238" y="1493"/>
                  </a:cubicBezTo>
                  <a:cubicBezTo>
                    <a:pt x="3342" y="1106"/>
                    <a:pt x="2407" y="815"/>
                    <a:pt x="1495" y="473"/>
                  </a:cubicBezTo>
                  <a:cubicBezTo>
                    <a:pt x="1121" y="332"/>
                    <a:pt x="735" y="159"/>
                    <a:pt x="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2292263" y="1841300"/>
              <a:ext cx="56675" cy="29925"/>
            </a:xfrm>
            <a:custGeom>
              <a:avLst/>
              <a:gdLst/>
              <a:ahLst/>
              <a:cxnLst/>
              <a:rect l="l" t="t" r="r" b="b"/>
              <a:pathLst>
                <a:path w="2267" h="1197" extrusionOk="0">
                  <a:moveTo>
                    <a:pt x="364" y="0"/>
                  </a:moveTo>
                  <a:lnTo>
                    <a:pt x="0" y="729"/>
                  </a:lnTo>
                  <a:cubicBezTo>
                    <a:pt x="525" y="984"/>
                    <a:pt x="1134" y="1139"/>
                    <a:pt x="1649" y="1193"/>
                  </a:cubicBezTo>
                  <a:cubicBezTo>
                    <a:pt x="1668" y="1195"/>
                    <a:pt x="1686" y="1196"/>
                    <a:pt x="1703" y="1196"/>
                  </a:cubicBezTo>
                  <a:cubicBezTo>
                    <a:pt x="2158" y="1196"/>
                    <a:pt x="2266" y="566"/>
                    <a:pt x="1798" y="428"/>
                  </a:cubicBezTo>
                  <a:cubicBezTo>
                    <a:pt x="1385" y="306"/>
                    <a:pt x="962" y="218"/>
                    <a:pt x="554" y="73"/>
                  </a:cubicBezTo>
                  <a:cubicBezTo>
                    <a:pt x="492" y="49"/>
                    <a:pt x="427" y="26"/>
                    <a:pt x="3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2"/>
            <p:cNvSpPr/>
            <p:nvPr/>
          </p:nvSpPr>
          <p:spPr>
            <a:xfrm>
              <a:off x="2267913" y="1894050"/>
              <a:ext cx="44625" cy="25700"/>
            </a:xfrm>
            <a:custGeom>
              <a:avLst/>
              <a:gdLst/>
              <a:ahLst/>
              <a:cxnLst/>
              <a:rect l="l" t="t" r="r" b="b"/>
              <a:pathLst>
                <a:path w="1785" h="1028" extrusionOk="0">
                  <a:moveTo>
                    <a:pt x="286" y="1"/>
                  </a:moveTo>
                  <a:lnTo>
                    <a:pt x="1" y="577"/>
                  </a:lnTo>
                  <a:cubicBezTo>
                    <a:pt x="70" y="614"/>
                    <a:pt x="140" y="650"/>
                    <a:pt x="213" y="682"/>
                  </a:cubicBezTo>
                  <a:cubicBezTo>
                    <a:pt x="542" y="836"/>
                    <a:pt x="909" y="1028"/>
                    <a:pt x="1277" y="1028"/>
                  </a:cubicBezTo>
                  <a:cubicBezTo>
                    <a:pt x="1312" y="1028"/>
                    <a:pt x="1347" y="1026"/>
                    <a:pt x="1382" y="1022"/>
                  </a:cubicBezTo>
                  <a:cubicBezTo>
                    <a:pt x="1627" y="998"/>
                    <a:pt x="1785" y="662"/>
                    <a:pt x="1567" y="494"/>
                  </a:cubicBezTo>
                  <a:cubicBezTo>
                    <a:pt x="1280" y="269"/>
                    <a:pt x="935" y="215"/>
                    <a:pt x="594" y="104"/>
                  </a:cubicBezTo>
                  <a:cubicBezTo>
                    <a:pt x="492" y="70"/>
                    <a:pt x="390" y="36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2"/>
            <p:cNvSpPr/>
            <p:nvPr/>
          </p:nvSpPr>
          <p:spPr>
            <a:xfrm>
              <a:off x="2241788" y="1946100"/>
              <a:ext cx="46275" cy="29800"/>
            </a:xfrm>
            <a:custGeom>
              <a:avLst/>
              <a:gdLst/>
              <a:ahLst/>
              <a:cxnLst/>
              <a:rect l="l" t="t" r="r" b="b"/>
              <a:pathLst>
                <a:path w="1851" h="1192" extrusionOk="0">
                  <a:moveTo>
                    <a:pt x="298" y="1"/>
                  </a:moveTo>
                  <a:lnTo>
                    <a:pt x="0" y="595"/>
                  </a:lnTo>
                  <a:cubicBezTo>
                    <a:pt x="92" y="636"/>
                    <a:pt x="186" y="679"/>
                    <a:pt x="276" y="721"/>
                  </a:cubicBezTo>
                  <a:cubicBezTo>
                    <a:pt x="638" y="889"/>
                    <a:pt x="993" y="1117"/>
                    <a:pt x="1387" y="1187"/>
                  </a:cubicBezTo>
                  <a:cubicBezTo>
                    <a:pt x="1407" y="1190"/>
                    <a:pt x="1426" y="1192"/>
                    <a:pt x="1444" y="1192"/>
                  </a:cubicBezTo>
                  <a:cubicBezTo>
                    <a:pt x="1708" y="1192"/>
                    <a:pt x="1851" y="857"/>
                    <a:pt x="1651" y="662"/>
                  </a:cubicBezTo>
                  <a:cubicBezTo>
                    <a:pt x="1321" y="342"/>
                    <a:pt x="835" y="191"/>
                    <a:pt x="410" y="40"/>
                  </a:cubicBezTo>
                  <a:cubicBezTo>
                    <a:pt x="373" y="24"/>
                    <a:pt x="335" y="12"/>
                    <a:pt x="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2"/>
            <p:cNvSpPr/>
            <p:nvPr/>
          </p:nvSpPr>
          <p:spPr>
            <a:xfrm>
              <a:off x="2207038" y="2015775"/>
              <a:ext cx="89750" cy="44800"/>
            </a:xfrm>
            <a:custGeom>
              <a:avLst/>
              <a:gdLst/>
              <a:ahLst/>
              <a:cxnLst/>
              <a:rect l="l" t="t" r="r" b="b"/>
              <a:pathLst>
                <a:path w="3590" h="1792" extrusionOk="0">
                  <a:moveTo>
                    <a:pt x="298" y="1"/>
                  </a:moveTo>
                  <a:lnTo>
                    <a:pt x="0" y="599"/>
                  </a:lnTo>
                  <a:cubicBezTo>
                    <a:pt x="288" y="716"/>
                    <a:pt x="582" y="823"/>
                    <a:pt x="857" y="937"/>
                  </a:cubicBezTo>
                  <a:cubicBezTo>
                    <a:pt x="1572" y="1228"/>
                    <a:pt x="2284" y="1530"/>
                    <a:pt x="3017" y="1775"/>
                  </a:cubicBezTo>
                  <a:cubicBezTo>
                    <a:pt x="3052" y="1786"/>
                    <a:pt x="3085" y="1792"/>
                    <a:pt x="3117" y="1792"/>
                  </a:cubicBezTo>
                  <a:cubicBezTo>
                    <a:pt x="3439" y="1792"/>
                    <a:pt x="3590" y="1242"/>
                    <a:pt x="3250" y="1095"/>
                  </a:cubicBezTo>
                  <a:cubicBezTo>
                    <a:pt x="2485" y="764"/>
                    <a:pt x="1688" y="504"/>
                    <a:pt x="906" y="223"/>
                  </a:cubicBezTo>
                  <a:cubicBezTo>
                    <a:pt x="706" y="152"/>
                    <a:pt x="502" y="74"/>
                    <a:pt x="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2"/>
            <p:cNvSpPr/>
            <p:nvPr/>
          </p:nvSpPr>
          <p:spPr>
            <a:xfrm>
              <a:off x="2171513" y="2083875"/>
              <a:ext cx="56075" cy="29675"/>
            </a:xfrm>
            <a:custGeom>
              <a:avLst/>
              <a:gdLst/>
              <a:ahLst/>
              <a:cxnLst/>
              <a:rect l="l" t="t" r="r" b="b"/>
              <a:pathLst>
                <a:path w="2243" h="1187" extrusionOk="0">
                  <a:moveTo>
                    <a:pt x="364" y="1"/>
                  </a:moveTo>
                  <a:lnTo>
                    <a:pt x="1" y="733"/>
                  </a:lnTo>
                  <a:cubicBezTo>
                    <a:pt x="521" y="978"/>
                    <a:pt x="1117" y="1131"/>
                    <a:pt x="1625" y="1184"/>
                  </a:cubicBezTo>
                  <a:cubicBezTo>
                    <a:pt x="1644" y="1186"/>
                    <a:pt x="1662" y="1186"/>
                    <a:pt x="1680" y="1186"/>
                  </a:cubicBezTo>
                  <a:cubicBezTo>
                    <a:pt x="2133" y="1186"/>
                    <a:pt x="2243" y="556"/>
                    <a:pt x="1775" y="419"/>
                  </a:cubicBezTo>
                  <a:cubicBezTo>
                    <a:pt x="1362" y="298"/>
                    <a:pt x="939" y="210"/>
                    <a:pt x="531" y="64"/>
                  </a:cubicBezTo>
                  <a:cubicBezTo>
                    <a:pt x="475" y="43"/>
                    <a:pt x="420" y="21"/>
                    <a:pt x="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2"/>
            <p:cNvSpPr/>
            <p:nvPr/>
          </p:nvSpPr>
          <p:spPr>
            <a:xfrm>
              <a:off x="2147138" y="2136650"/>
              <a:ext cx="44025" cy="25450"/>
            </a:xfrm>
            <a:custGeom>
              <a:avLst/>
              <a:gdLst/>
              <a:ahLst/>
              <a:cxnLst/>
              <a:rect l="l" t="t" r="r" b="b"/>
              <a:pathLst>
                <a:path w="1761" h="1018" extrusionOk="0">
                  <a:moveTo>
                    <a:pt x="287" y="0"/>
                  </a:moveTo>
                  <a:lnTo>
                    <a:pt x="0" y="578"/>
                  </a:lnTo>
                  <a:cubicBezTo>
                    <a:pt x="61" y="612"/>
                    <a:pt x="126" y="641"/>
                    <a:pt x="189" y="672"/>
                  </a:cubicBezTo>
                  <a:cubicBezTo>
                    <a:pt x="519" y="825"/>
                    <a:pt x="885" y="1017"/>
                    <a:pt x="1253" y="1017"/>
                  </a:cubicBezTo>
                  <a:cubicBezTo>
                    <a:pt x="1288" y="1017"/>
                    <a:pt x="1323" y="1015"/>
                    <a:pt x="1358" y="1012"/>
                  </a:cubicBezTo>
                  <a:cubicBezTo>
                    <a:pt x="1603" y="988"/>
                    <a:pt x="1761" y="651"/>
                    <a:pt x="1545" y="483"/>
                  </a:cubicBezTo>
                  <a:cubicBezTo>
                    <a:pt x="1258" y="259"/>
                    <a:pt x="913" y="204"/>
                    <a:pt x="571" y="94"/>
                  </a:cubicBezTo>
                  <a:cubicBezTo>
                    <a:pt x="476" y="65"/>
                    <a:pt x="381" y="33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2"/>
            <p:cNvSpPr/>
            <p:nvPr/>
          </p:nvSpPr>
          <p:spPr>
            <a:xfrm>
              <a:off x="2121038" y="2188600"/>
              <a:ext cx="45700" cy="29650"/>
            </a:xfrm>
            <a:custGeom>
              <a:avLst/>
              <a:gdLst/>
              <a:ahLst/>
              <a:cxnLst/>
              <a:rect l="l" t="t" r="r" b="b"/>
              <a:pathLst>
                <a:path w="1828" h="1186" extrusionOk="0">
                  <a:moveTo>
                    <a:pt x="298" y="1"/>
                  </a:moveTo>
                  <a:lnTo>
                    <a:pt x="1" y="601"/>
                  </a:lnTo>
                  <a:cubicBezTo>
                    <a:pt x="86" y="638"/>
                    <a:pt x="169" y="676"/>
                    <a:pt x="252" y="715"/>
                  </a:cubicBezTo>
                  <a:cubicBezTo>
                    <a:pt x="614" y="883"/>
                    <a:pt x="968" y="1111"/>
                    <a:pt x="1364" y="1180"/>
                  </a:cubicBezTo>
                  <a:cubicBezTo>
                    <a:pt x="1383" y="1184"/>
                    <a:pt x="1402" y="1185"/>
                    <a:pt x="1421" y="1185"/>
                  </a:cubicBezTo>
                  <a:cubicBezTo>
                    <a:pt x="1683" y="1185"/>
                    <a:pt x="1827" y="852"/>
                    <a:pt x="1627" y="655"/>
                  </a:cubicBezTo>
                  <a:cubicBezTo>
                    <a:pt x="1297" y="336"/>
                    <a:pt x="811" y="184"/>
                    <a:pt x="386" y="33"/>
                  </a:cubicBezTo>
                  <a:cubicBezTo>
                    <a:pt x="356" y="23"/>
                    <a:pt x="329" y="11"/>
                    <a:pt x="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2"/>
            <p:cNvSpPr/>
            <p:nvPr/>
          </p:nvSpPr>
          <p:spPr>
            <a:xfrm>
              <a:off x="2086288" y="2258375"/>
              <a:ext cx="89125" cy="44550"/>
            </a:xfrm>
            <a:custGeom>
              <a:avLst/>
              <a:gdLst/>
              <a:ahLst/>
              <a:cxnLst/>
              <a:rect l="l" t="t" r="r" b="b"/>
              <a:pathLst>
                <a:path w="3565" h="1782" extrusionOk="0">
                  <a:moveTo>
                    <a:pt x="298" y="0"/>
                  </a:moveTo>
                  <a:lnTo>
                    <a:pt x="1" y="598"/>
                  </a:lnTo>
                  <a:cubicBezTo>
                    <a:pt x="281" y="714"/>
                    <a:pt x="563" y="816"/>
                    <a:pt x="833" y="926"/>
                  </a:cubicBezTo>
                  <a:cubicBezTo>
                    <a:pt x="1547" y="1217"/>
                    <a:pt x="2261" y="1520"/>
                    <a:pt x="2992" y="1764"/>
                  </a:cubicBezTo>
                  <a:cubicBezTo>
                    <a:pt x="3026" y="1776"/>
                    <a:pt x="3060" y="1781"/>
                    <a:pt x="3091" y="1781"/>
                  </a:cubicBezTo>
                  <a:cubicBezTo>
                    <a:pt x="3414" y="1781"/>
                    <a:pt x="3565" y="1231"/>
                    <a:pt x="3226" y="1085"/>
                  </a:cubicBezTo>
                  <a:cubicBezTo>
                    <a:pt x="2461" y="753"/>
                    <a:pt x="1664" y="493"/>
                    <a:pt x="881" y="213"/>
                  </a:cubicBezTo>
                  <a:cubicBezTo>
                    <a:pt x="689" y="145"/>
                    <a:pt x="495" y="70"/>
                    <a:pt x="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2"/>
            <p:cNvSpPr/>
            <p:nvPr/>
          </p:nvSpPr>
          <p:spPr>
            <a:xfrm>
              <a:off x="2050688" y="2326475"/>
              <a:ext cx="55525" cy="29400"/>
            </a:xfrm>
            <a:custGeom>
              <a:avLst/>
              <a:gdLst/>
              <a:ahLst/>
              <a:cxnLst/>
              <a:rect l="l" t="t" r="r" b="b"/>
              <a:pathLst>
                <a:path w="2221" h="1176" extrusionOk="0">
                  <a:moveTo>
                    <a:pt x="366" y="0"/>
                  </a:moveTo>
                  <a:lnTo>
                    <a:pt x="0" y="733"/>
                  </a:lnTo>
                  <a:cubicBezTo>
                    <a:pt x="515" y="974"/>
                    <a:pt x="1103" y="1120"/>
                    <a:pt x="1603" y="1173"/>
                  </a:cubicBezTo>
                  <a:cubicBezTo>
                    <a:pt x="1622" y="1175"/>
                    <a:pt x="1640" y="1176"/>
                    <a:pt x="1657" y="1176"/>
                  </a:cubicBezTo>
                  <a:cubicBezTo>
                    <a:pt x="2110" y="1176"/>
                    <a:pt x="2220" y="546"/>
                    <a:pt x="1753" y="408"/>
                  </a:cubicBezTo>
                  <a:cubicBezTo>
                    <a:pt x="1340" y="288"/>
                    <a:pt x="916" y="198"/>
                    <a:pt x="510" y="53"/>
                  </a:cubicBezTo>
                  <a:lnTo>
                    <a:pt x="3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2"/>
            <p:cNvSpPr/>
            <p:nvPr/>
          </p:nvSpPr>
          <p:spPr>
            <a:xfrm>
              <a:off x="2026338" y="2379200"/>
              <a:ext cx="43450" cy="25225"/>
            </a:xfrm>
            <a:custGeom>
              <a:avLst/>
              <a:gdLst/>
              <a:ahLst/>
              <a:cxnLst/>
              <a:rect l="l" t="t" r="r" b="b"/>
              <a:pathLst>
                <a:path w="1738" h="1009" extrusionOk="0">
                  <a:moveTo>
                    <a:pt x="291" y="0"/>
                  </a:moveTo>
                  <a:lnTo>
                    <a:pt x="1" y="583"/>
                  </a:lnTo>
                  <a:cubicBezTo>
                    <a:pt x="55" y="612"/>
                    <a:pt x="111" y="638"/>
                    <a:pt x="166" y="663"/>
                  </a:cubicBezTo>
                  <a:cubicBezTo>
                    <a:pt x="496" y="817"/>
                    <a:pt x="862" y="1009"/>
                    <a:pt x="1231" y="1009"/>
                  </a:cubicBezTo>
                  <a:cubicBezTo>
                    <a:pt x="1266" y="1009"/>
                    <a:pt x="1301" y="1007"/>
                    <a:pt x="1336" y="1003"/>
                  </a:cubicBezTo>
                  <a:cubicBezTo>
                    <a:pt x="1579" y="979"/>
                    <a:pt x="1737" y="643"/>
                    <a:pt x="1522" y="475"/>
                  </a:cubicBezTo>
                  <a:cubicBezTo>
                    <a:pt x="1234" y="250"/>
                    <a:pt x="889" y="196"/>
                    <a:pt x="548" y="85"/>
                  </a:cubicBezTo>
                  <a:cubicBezTo>
                    <a:pt x="463" y="60"/>
                    <a:pt x="376" y="31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2"/>
            <p:cNvSpPr/>
            <p:nvPr/>
          </p:nvSpPr>
          <p:spPr>
            <a:xfrm>
              <a:off x="2000263" y="2431200"/>
              <a:ext cx="45125" cy="29375"/>
            </a:xfrm>
            <a:custGeom>
              <a:avLst/>
              <a:gdLst/>
              <a:ahLst/>
              <a:cxnLst/>
              <a:rect l="l" t="t" r="r" b="b"/>
              <a:pathLst>
                <a:path w="1805" h="1175" extrusionOk="0">
                  <a:moveTo>
                    <a:pt x="299" y="1"/>
                  </a:moveTo>
                  <a:lnTo>
                    <a:pt x="0" y="600"/>
                  </a:lnTo>
                  <a:cubicBezTo>
                    <a:pt x="77" y="634"/>
                    <a:pt x="151" y="668"/>
                    <a:pt x="228" y="704"/>
                  </a:cubicBezTo>
                  <a:cubicBezTo>
                    <a:pt x="590" y="872"/>
                    <a:pt x="943" y="1100"/>
                    <a:pt x="1339" y="1170"/>
                  </a:cubicBezTo>
                  <a:cubicBezTo>
                    <a:pt x="1359" y="1173"/>
                    <a:pt x="1378" y="1175"/>
                    <a:pt x="1396" y="1175"/>
                  </a:cubicBezTo>
                  <a:cubicBezTo>
                    <a:pt x="1660" y="1175"/>
                    <a:pt x="1804" y="840"/>
                    <a:pt x="1601" y="645"/>
                  </a:cubicBezTo>
                  <a:cubicBezTo>
                    <a:pt x="1271" y="325"/>
                    <a:pt x="785" y="174"/>
                    <a:pt x="360" y="21"/>
                  </a:cubicBezTo>
                  <a:lnTo>
                    <a:pt x="2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2"/>
            <p:cNvSpPr/>
            <p:nvPr/>
          </p:nvSpPr>
          <p:spPr>
            <a:xfrm>
              <a:off x="1965538" y="2500925"/>
              <a:ext cx="88550" cy="44325"/>
            </a:xfrm>
            <a:custGeom>
              <a:avLst/>
              <a:gdLst/>
              <a:ahLst/>
              <a:cxnLst/>
              <a:rect l="l" t="t" r="r" b="b"/>
              <a:pathLst>
                <a:path w="3542" h="1773" extrusionOk="0">
                  <a:moveTo>
                    <a:pt x="298" y="0"/>
                  </a:moveTo>
                  <a:lnTo>
                    <a:pt x="1" y="602"/>
                  </a:lnTo>
                  <a:cubicBezTo>
                    <a:pt x="273" y="709"/>
                    <a:pt x="546" y="811"/>
                    <a:pt x="808" y="918"/>
                  </a:cubicBezTo>
                  <a:cubicBezTo>
                    <a:pt x="1523" y="1209"/>
                    <a:pt x="2236" y="1511"/>
                    <a:pt x="2968" y="1756"/>
                  </a:cubicBezTo>
                  <a:cubicBezTo>
                    <a:pt x="3003" y="1767"/>
                    <a:pt x="3036" y="1773"/>
                    <a:pt x="3068" y="1773"/>
                  </a:cubicBezTo>
                  <a:cubicBezTo>
                    <a:pt x="3390" y="1773"/>
                    <a:pt x="3541" y="1223"/>
                    <a:pt x="3201" y="1076"/>
                  </a:cubicBezTo>
                  <a:cubicBezTo>
                    <a:pt x="2436" y="746"/>
                    <a:pt x="1639" y="485"/>
                    <a:pt x="856" y="204"/>
                  </a:cubicBezTo>
                  <a:cubicBezTo>
                    <a:pt x="672" y="138"/>
                    <a:pt x="487" y="68"/>
                    <a:pt x="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2"/>
            <p:cNvSpPr/>
            <p:nvPr/>
          </p:nvSpPr>
          <p:spPr>
            <a:xfrm>
              <a:off x="1929938" y="2569075"/>
              <a:ext cx="54900" cy="29150"/>
            </a:xfrm>
            <a:custGeom>
              <a:avLst/>
              <a:gdLst/>
              <a:ahLst/>
              <a:cxnLst/>
              <a:rect l="l" t="t" r="r" b="b"/>
              <a:pathLst>
                <a:path w="2196" h="1166" extrusionOk="0">
                  <a:moveTo>
                    <a:pt x="368" y="0"/>
                  </a:moveTo>
                  <a:lnTo>
                    <a:pt x="1" y="734"/>
                  </a:lnTo>
                  <a:cubicBezTo>
                    <a:pt x="500" y="959"/>
                    <a:pt x="1032" y="1103"/>
                    <a:pt x="1578" y="1163"/>
                  </a:cubicBezTo>
                  <a:cubicBezTo>
                    <a:pt x="1596" y="1164"/>
                    <a:pt x="1615" y="1165"/>
                    <a:pt x="1632" y="1165"/>
                  </a:cubicBezTo>
                  <a:cubicBezTo>
                    <a:pt x="2087" y="1165"/>
                    <a:pt x="2195" y="535"/>
                    <a:pt x="1729" y="398"/>
                  </a:cubicBezTo>
                  <a:cubicBezTo>
                    <a:pt x="1314" y="275"/>
                    <a:pt x="893" y="187"/>
                    <a:pt x="485" y="43"/>
                  </a:cubicBezTo>
                  <a:cubicBezTo>
                    <a:pt x="446" y="29"/>
                    <a:pt x="407" y="15"/>
                    <a:pt x="3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2"/>
            <p:cNvSpPr/>
            <p:nvPr/>
          </p:nvSpPr>
          <p:spPr>
            <a:xfrm>
              <a:off x="1905588" y="2621750"/>
              <a:ext cx="42850" cy="25025"/>
            </a:xfrm>
            <a:custGeom>
              <a:avLst/>
              <a:gdLst/>
              <a:ahLst/>
              <a:cxnLst/>
              <a:rect l="l" t="t" r="r" b="b"/>
              <a:pathLst>
                <a:path w="1714" h="1001" extrusionOk="0">
                  <a:moveTo>
                    <a:pt x="293" y="0"/>
                  </a:moveTo>
                  <a:lnTo>
                    <a:pt x="1" y="587"/>
                  </a:lnTo>
                  <a:cubicBezTo>
                    <a:pt x="45" y="610"/>
                    <a:pt x="94" y="633"/>
                    <a:pt x="142" y="655"/>
                  </a:cubicBezTo>
                  <a:cubicBezTo>
                    <a:pt x="471" y="808"/>
                    <a:pt x="836" y="1000"/>
                    <a:pt x="1205" y="1000"/>
                  </a:cubicBezTo>
                  <a:cubicBezTo>
                    <a:pt x="1241" y="1000"/>
                    <a:pt x="1276" y="998"/>
                    <a:pt x="1311" y="995"/>
                  </a:cubicBezTo>
                  <a:cubicBezTo>
                    <a:pt x="1554" y="971"/>
                    <a:pt x="1714" y="636"/>
                    <a:pt x="1496" y="466"/>
                  </a:cubicBezTo>
                  <a:cubicBezTo>
                    <a:pt x="1209" y="243"/>
                    <a:pt x="866" y="189"/>
                    <a:pt x="523" y="77"/>
                  </a:cubicBezTo>
                  <a:cubicBezTo>
                    <a:pt x="446" y="53"/>
                    <a:pt x="370" y="28"/>
                    <a:pt x="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2"/>
            <p:cNvSpPr/>
            <p:nvPr/>
          </p:nvSpPr>
          <p:spPr>
            <a:xfrm>
              <a:off x="1879513" y="2673750"/>
              <a:ext cx="44500" cy="29175"/>
            </a:xfrm>
            <a:custGeom>
              <a:avLst/>
              <a:gdLst/>
              <a:ahLst/>
              <a:cxnLst/>
              <a:rect l="l" t="t" r="r" b="b"/>
              <a:pathLst>
                <a:path w="1780" h="1167" extrusionOk="0">
                  <a:moveTo>
                    <a:pt x="300" y="0"/>
                  </a:moveTo>
                  <a:lnTo>
                    <a:pt x="0" y="604"/>
                  </a:lnTo>
                  <a:lnTo>
                    <a:pt x="203" y="696"/>
                  </a:lnTo>
                  <a:cubicBezTo>
                    <a:pt x="565" y="864"/>
                    <a:pt x="920" y="1092"/>
                    <a:pt x="1314" y="1161"/>
                  </a:cubicBezTo>
                  <a:cubicBezTo>
                    <a:pt x="1334" y="1165"/>
                    <a:pt x="1353" y="1166"/>
                    <a:pt x="1371" y="1166"/>
                  </a:cubicBezTo>
                  <a:cubicBezTo>
                    <a:pt x="1635" y="1166"/>
                    <a:pt x="1779" y="831"/>
                    <a:pt x="1576" y="636"/>
                  </a:cubicBezTo>
                  <a:cubicBezTo>
                    <a:pt x="1246" y="317"/>
                    <a:pt x="760" y="165"/>
                    <a:pt x="335" y="14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2"/>
            <p:cNvSpPr/>
            <p:nvPr/>
          </p:nvSpPr>
          <p:spPr>
            <a:xfrm>
              <a:off x="1844813" y="2743475"/>
              <a:ext cx="87875" cy="44125"/>
            </a:xfrm>
            <a:custGeom>
              <a:avLst/>
              <a:gdLst/>
              <a:ahLst/>
              <a:cxnLst/>
              <a:rect l="l" t="t" r="r" b="b"/>
              <a:pathLst>
                <a:path w="3515" h="1765" extrusionOk="0">
                  <a:moveTo>
                    <a:pt x="299" y="0"/>
                  </a:moveTo>
                  <a:lnTo>
                    <a:pt x="0" y="602"/>
                  </a:lnTo>
                  <a:cubicBezTo>
                    <a:pt x="262" y="707"/>
                    <a:pt x="529" y="806"/>
                    <a:pt x="782" y="909"/>
                  </a:cubicBezTo>
                  <a:cubicBezTo>
                    <a:pt x="1497" y="1200"/>
                    <a:pt x="2209" y="1503"/>
                    <a:pt x="2942" y="1747"/>
                  </a:cubicBezTo>
                  <a:cubicBezTo>
                    <a:pt x="2976" y="1759"/>
                    <a:pt x="3010" y="1764"/>
                    <a:pt x="3042" y="1764"/>
                  </a:cubicBezTo>
                  <a:cubicBezTo>
                    <a:pt x="3364" y="1764"/>
                    <a:pt x="3515" y="1214"/>
                    <a:pt x="3175" y="1067"/>
                  </a:cubicBezTo>
                  <a:cubicBezTo>
                    <a:pt x="2410" y="738"/>
                    <a:pt x="1613" y="478"/>
                    <a:pt x="831" y="196"/>
                  </a:cubicBezTo>
                  <a:cubicBezTo>
                    <a:pt x="656" y="133"/>
                    <a:pt x="478" y="65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3" name="Google Shape;1543;p42"/>
          <p:cNvGrpSpPr/>
          <p:nvPr/>
        </p:nvGrpSpPr>
        <p:grpSpPr>
          <a:xfrm>
            <a:off x="8047057" y="3872110"/>
            <a:ext cx="1105538" cy="1047321"/>
            <a:chOff x="3149950" y="767963"/>
            <a:chExt cx="931450" cy="882400"/>
          </a:xfrm>
        </p:grpSpPr>
        <p:sp>
          <p:nvSpPr>
            <p:cNvPr id="1544" name="Google Shape;1544;p42"/>
            <p:cNvSpPr/>
            <p:nvPr/>
          </p:nvSpPr>
          <p:spPr>
            <a:xfrm>
              <a:off x="3149950" y="767963"/>
              <a:ext cx="931450" cy="880575"/>
            </a:xfrm>
            <a:custGeom>
              <a:avLst/>
              <a:gdLst/>
              <a:ahLst/>
              <a:cxnLst/>
              <a:rect l="l" t="t" r="r" b="b"/>
              <a:pathLst>
                <a:path w="37258" h="35223" extrusionOk="0">
                  <a:moveTo>
                    <a:pt x="14325" y="1"/>
                  </a:moveTo>
                  <a:cubicBezTo>
                    <a:pt x="9208" y="8387"/>
                    <a:pt x="1" y="27431"/>
                    <a:pt x="1" y="27431"/>
                  </a:cubicBezTo>
                  <a:cubicBezTo>
                    <a:pt x="1846" y="28474"/>
                    <a:pt x="4299" y="29649"/>
                    <a:pt x="6781" y="30762"/>
                  </a:cubicBezTo>
                  <a:cubicBezTo>
                    <a:pt x="12058" y="33126"/>
                    <a:pt x="17466" y="35223"/>
                    <a:pt x="17466" y="35223"/>
                  </a:cubicBezTo>
                  <a:lnTo>
                    <a:pt x="25286" y="33297"/>
                  </a:lnTo>
                  <a:lnTo>
                    <a:pt x="37257" y="9529"/>
                  </a:lnTo>
                  <a:cubicBezTo>
                    <a:pt x="36207" y="8892"/>
                    <a:pt x="35090" y="8275"/>
                    <a:pt x="33933" y="7679"/>
                  </a:cubicBezTo>
                  <a:cubicBezTo>
                    <a:pt x="25224" y="3192"/>
                    <a:pt x="14325" y="1"/>
                    <a:pt x="14325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2"/>
            <p:cNvSpPr/>
            <p:nvPr/>
          </p:nvSpPr>
          <p:spPr>
            <a:xfrm>
              <a:off x="3515925" y="890988"/>
              <a:ext cx="441775" cy="212975"/>
            </a:xfrm>
            <a:custGeom>
              <a:avLst/>
              <a:gdLst/>
              <a:ahLst/>
              <a:cxnLst/>
              <a:rect l="l" t="t" r="r" b="b"/>
              <a:pathLst>
                <a:path w="17671" h="8519" extrusionOk="0">
                  <a:moveTo>
                    <a:pt x="659" y="0"/>
                  </a:moveTo>
                  <a:cubicBezTo>
                    <a:pt x="248" y="0"/>
                    <a:pt x="0" y="606"/>
                    <a:pt x="446" y="759"/>
                  </a:cubicBezTo>
                  <a:cubicBezTo>
                    <a:pt x="6200" y="2729"/>
                    <a:pt x="11572" y="5594"/>
                    <a:pt x="16915" y="8468"/>
                  </a:cubicBezTo>
                  <a:cubicBezTo>
                    <a:pt x="16980" y="8503"/>
                    <a:pt x="17044" y="8518"/>
                    <a:pt x="17103" y="8518"/>
                  </a:cubicBezTo>
                  <a:cubicBezTo>
                    <a:pt x="17463" y="8518"/>
                    <a:pt x="17671" y="7947"/>
                    <a:pt x="17274" y="7734"/>
                  </a:cubicBezTo>
                  <a:cubicBezTo>
                    <a:pt x="11931" y="4860"/>
                    <a:pt x="6560" y="1995"/>
                    <a:pt x="804" y="25"/>
                  </a:cubicBezTo>
                  <a:cubicBezTo>
                    <a:pt x="754" y="8"/>
                    <a:pt x="706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2"/>
            <p:cNvSpPr/>
            <p:nvPr/>
          </p:nvSpPr>
          <p:spPr>
            <a:xfrm>
              <a:off x="3445425" y="1043913"/>
              <a:ext cx="441825" cy="213000"/>
            </a:xfrm>
            <a:custGeom>
              <a:avLst/>
              <a:gdLst/>
              <a:ahLst/>
              <a:cxnLst/>
              <a:rect l="l" t="t" r="r" b="b"/>
              <a:pathLst>
                <a:path w="17673" h="8520" extrusionOk="0">
                  <a:moveTo>
                    <a:pt x="661" y="1"/>
                  </a:moveTo>
                  <a:cubicBezTo>
                    <a:pt x="250" y="1"/>
                    <a:pt x="1" y="607"/>
                    <a:pt x="446" y="760"/>
                  </a:cubicBezTo>
                  <a:cubicBezTo>
                    <a:pt x="6202" y="2730"/>
                    <a:pt x="11573" y="5595"/>
                    <a:pt x="16916" y="8469"/>
                  </a:cubicBezTo>
                  <a:cubicBezTo>
                    <a:pt x="16981" y="8504"/>
                    <a:pt x="17045" y="8519"/>
                    <a:pt x="17104" y="8519"/>
                  </a:cubicBezTo>
                  <a:cubicBezTo>
                    <a:pt x="17464" y="8519"/>
                    <a:pt x="17673" y="7948"/>
                    <a:pt x="17276" y="7734"/>
                  </a:cubicBezTo>
                  <a:cubicBezTo>
                    <a:pt x="11933" y="4861"/>
                    <a:pt x="6563" y="1997"/>
                    <a:pt x="807" y="26"/>
                  </a:cubicBezTo>
                  <a:cubicBezTo>
                    <a:pt x="757" y="9"/>
                    <a:pt x="708" y="1"/>
                    <a:pt x="6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2"/>
            <p:cNvSpPr/>
            <p:nvPr/>
          </p:nvSpPr>
          <p:spPr>
            <a:xfrm>
              <a:off x="3360875" y="1189063"/>
              <a:ext cx="441825" cy="212950"/>
            </a:xfrm>
            <a:custGeom>
              <a:avLst/>
              <a:gdLst/>
              <a:ahLst/>
              <a:cxnLst/>
              <a:rect l="l" t="t" r="r" b="b"/>
              <a:pathLst>
                <a:path w="17673" h="8518" extrusionOk="0">
                  <a:moveTo>
                    <a:pt x="661" y="0"/>
                  </a:moveTo>
                  <a:cubicBezTo>
                    <a:pt x="249" y="0"/>
                    <a:pt x="1" y="607"/>
                    <a:pt x="447" y="759"/>
                  </a:cubicBezTo>
                  <a:cubicBezTo>
                    <a:pt x="6203" y="2729"/>
                    <a:pt x="11573" y="5592"/>
                    <a:pt x="16916" y="8466"/>
                  </a:cubicBezTo>
                  <a:cubicBezTo>
                    <a:pt x="16982" y="8502"/>
                    <a:pt x="17045" y="8517"/>
                    <a:pt x="17105" y="8517"/>
                  </a:cubicBezTo>
                  <a:cubicBezTo>
                    <a:pt x="17465" y="8517"/>
                    <a:pt x="17673" y="7947"/>
                    <a:pt x="17276" y="7734"/>
                  </a:cubicBezTo>
                  <a:cubicBezTo>
                    <a:pt x="11933" y="4860"/>
                    <a:pt x="6561" y="1995"/>
                    <a:pt x="807" y="25"/>
                  </a:cubicBezTo>
                  <a:cubicBezTo>
                    <a:pt x="757" y="8"/>
                    <a:pt x="708" y="0"/>
                    <a:pt x="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2"/>
            <p:cNvSpPr/>
            <p:nvPr/>
          </p:nvSpPr>
          <p:spPr>
            <a:xfrm>
              <a:off x="3288225" y="1325988"/>
              <a:ext cx="441825" cy="213000"/>
            </a:xfrm>
            <a:custGeom>
              <a:avLst/>
              <a:gdLst/>
              <a:ahLst/>
              <a:cxnLst/>
              <a:rect l="l" t="t" r="r" b="b"/>
              <a:pathLst>
                <a:path w="17673" h="8520" extrusionOk="0">
                  <a:moveTo>
                    <a:pt x="662" y="0"/>
                  </a:moveTo>
                  <a:cubicBezTo>
                    <a:pt x="250" y="0"/>
                    <a:pt x="1" y="607"/>
                    <a:pt x="447" y="759"/>
                  </a:cubicBezTo>
                  <a:cubicBezTo>
                    <a:pt x="6203" y="2729"/>
                    <a:pt x="11573" y="5594"/>
                    <a:pt x="16917" y="8468"/>
                  </a:cubicBezTo>
                  <a:cubicBezTo>
                    <a:pt x="16983" y="8503"/>
                    <a:pt x="17047" y="8519"/>
                    <a:pt x="17106" y="8519"/>
                  </a:cubicBezTo>
                  <a:cubicBezTo>
                    <a:pt x="17466" y="8519"/>
                    <a:pt x="17673" y="7947"/>
                    <a:pt x="17276" y="7734"/>
                  </a:cubicBezTo>
                  <a:cubicBezTo>
                    <a:pt x="11933" y="4860"/>
                    <a:pt x="6563" y="1997"/>
                    <a:pt x="807" y="25"/>
                  </a:cubicBezTo>
                  <a:cubicBezTo>
                    <a:pt x="757" y="8"/>
                    <a:pt x="708" y="0"/>
                    <a:pt x="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2"/>
            <p:cNvSpPr/>
            <p:nvPr/>
          </p:nvSpPr>
          <p:spPr>
            <a:xfrm>
              <a:off x="3585600" y="1526538"/>
              <a:ext cx="196725" cy="123825"/>
            </a:xfrm>
            <a:custGeom>
              <a:avLst/>
              <a:gdLst/>
              <a:ahLst/>
              <a:cxnLst/>
              <a:rect l="l" t="t" r="r" b="b"/>
              <a:pathLst>
                <a:path w="7869" h="4953" extrusionOk="0">
                  <a:moveTo>
                    <a:pt x="2392" y="1"/>
                  </a:moveTo>
                  <a:cubicBezTo>
                    <a:pt x="1409" y="1894"/>
                    <a:pt x="1" y="4953"/>
                    <a:pt x="1" y="4953"/>
                  </a:cubicBezTo>
                  <a:lnTo>
                    <a:pt x="7869" y="2907"/>
                  </a:lnTo>
                  <a:lnTo>
                    <a:pt x="2392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hlink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0" name="Google Shape;1550;p42"/>
          <p:cNvGrpSpPr/>
          <p:nvPr/>
        </p:nvGrpSpPr>
        <p:grpSpPr>
          <a:xfrm>
            <a:off x="382822" y="3364240"/>
            <a:ext cx="797182" cy="536170"/>
            <a:chOff x="5620878" y="1052573"/>
            <a:chExt cx="705533" cy="474571"/>
          </a:xfrm>
        </p:grpSpPr>
        <p:sp>
          <p:nvSpPr>
            <p:cNvPr id="1551" name="Google Shape;1551;p42"/>
            <p:cNvSpPr/>
            <p:nvPr/>
          </p:nvSpPr>
          <p:spPr>
            <a:xfrm rot="636978">
              <a:off x="5642745" y="1249074"/>
              <a:ext cx="231973" cy="258918"/>
            </a:xfrm>
            <a:custGeom>
              <a:avLst/>
              <a:gdLst/>
              <a:ahLst/>
              <a:cxnLst/>
              <a:rect l="l" t="t" r="r" b="b"/>
              <a:pathLst>
                <a:path w="1808" h="2018" extrusionOk="0">
                  <a:moveTo>
                    <a:pt x="488" y="1"/>
                  </a:moveTo>
                  <a:cubicBezTo>
                    <a:pt x="202" y="1"/>
                    <a:pt x="1" y="340"/>
                    <a:pt x="31" y="679"/>
                  </a:cubicBezTo>
                  <a:cubicBezTo>
                    <a:pt x="41" y="761"/>
                    <a:pt x="99" y="797"/>
                    <a:pt x="161" y="797"/>
                  </a:cubicBezTo>
                  <a:cubicBezTo>
                    <a:pt x="245" y="797"/>
                    <a:pt x="336" y="730"/>
                    <a:pt x="322" y="622"/>
                  </a:cubicBezTo>
                  <a:cubicBezTo>
                    <a:pt x="289" y="454"/>
                    <a:pt x="337" y="371"/>
                    <a:pt x="464" y="371"/>
                  </a:cubicBezTo>
                  <a:cubicBezTo>
                    <a:pt x="520" y="371"/>
                    <a:pt x="592" y="388"/>
                    <a:pt x="679" y="420"/>
                  </a:cubicBezTo>
                  <a:cubicBezTo>
                    <a:pt x="743" y="542"/>
                    <a:pt x="768" y="679"/>
                    <a:pt x="752" y="817"/>
                  </a:cubicBezTo>
                  <a:cubicBezTo>
                    <a:pt x="752" y="922"/>
                    <a:pt x="735" y="1027"/>
                    <a:pt x="719" y="1125"/>
                  </a:cubicBezTo>
                  <a:cubicBezTo>
                    <a:pt x="679" y="1376"/>
                    <a:pt x="630" y="1610"/>
                    <a:pt x="598" y="1861"/>
                  </a:cubicBezTo>
                  <a:cubicBezTo>
                    <a:pt x="591" y="1949"/>
                    <a:pt x="663" y="2018"/>
                    <a:pt x="744" y="2018"/>
                  </a:cubicBezTo>
                  <a:cubicBezTo>
                    <a:pt x="768" y="2018"/>
                    <a:pt x="793" y="2012"/>
                    <a:pt x="816" y="1999"/>
                  </a:cubicBezTo>
                  <a:cubicBezTo>
                    <a:pt x="1116" y="1837"/>
                    <a:pt x="1399" y="1659"/>
                    <a:pt x="1683" y="1465"/>
                  </a:cubicBezTo>
                  <a:cubicBezTo>
                    <a:pt x="1808" y="1379"/>
                    <a:pt x="1697" y="1218"/>
                    <a:pt x="1568" y="1218"/>
                  </a:cubicBezTo>
                  <a:cubicBezTo>
                    <a:pt x="1539" y="1218"/>
                    <a:pt x="1509" y="1226"/>
                    <a:pt x="1480" y="1246"/>
                  </a:cubicBezTo>
                  <a:cubicBezTo>
                    <a:pt x="1310" y="1359"/>
                    <a:pt x="1132" y="1473"/>
                    <a:pt x="946" y="1578"/>
                  </a:cubicBezTo>
                  <a:cubicBezTo>
                    <a:pt x="1051" y="1084"/>
                    <a:pt x="1213" y="452"/>
                    <a:pt x="800" y="129"/>
                  </a:cubicBezTo>
                  <a:cubicBezTo>
                    <a:pt x="690" y="39"/>
                    <a:pt x="584" y="1"/>
                    <a:pt x="48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2"/>
            <p:cNvSpPr/>
            <p:nvPr/>
          </p:nvSpPr>
          <p:spPr>
            <a:xfrm rot="636978">
              <a:off x="6072603" y="1071704"/>
              <a:ext cx="231845" cy="259944"/>
            </a:xfrm>
            <a:custGeom>
              <a:avLst/>
              <a:gdLst/>
              <a:ahLst/>
              <a:cxnLst/>
              <a:rect l="l" t="t" r="r" b="b"/>
              <a:pathLst>
                <a:path w="1807" h="2026" extrusionOk="0">
                  <a:moveTo>
                    <a:pt x="485" y="1"/>
                  </a:moveTo>
                  <a:cubicBezTo>
                    <a:pt x="199" y="1"/>
                    <a:pt x="0" y="340"/>
                    <a:pt x="36" y="680"/>
                  </a:cubicBezTo>
                  <a:cubicBezTo>
                    <a:pt x="43" y="762"/>
                    <a:pt x="99" y="797"/>
                    <a:pt x="160" y="797"/>
                  </a:cubicBezTo>
                  <a:cubicBezTo>
                    <a:pt x="244" y="797"/>
                    <a:pt x="337" y="730"/>
                    <a:pt x="328" y="623"/>
                  </a:cubicBezTo>
                  <a:cubicBezTo>
                    <a:pt x="289" y="455"/>
                    <a:pt x="335" y="372"/>
                    <a:pt x="461" y="372"/>
                  </a:cubicBezTo>
                  <a:cubicBezTo>
                    <a:pt x="517" y="372"/>
                    <a:pt x="589" y="388"/>
                    <a:pt x="676" y="420"/>
                  </a:cubicBezTo>
                  <a:cubicBezTo>
                    <a:pt x="741" y="542"/>
                    <a:pt x="765" y="680"/>
                    <a:pt x="749" y="817"/>
                  </a:cubicBezTo>
                  <a:cubicBezTo>
                    <a:pt x="749" y="922"/>
                    <a:pt x="733" y="1028"/>
                    <a:pt x="717" y="1133"/>
                  </a:cubicBezTo>
                  <a:cubicBezTo>
                    <a:pt x="676" y="1376"/>
                    <a:pt x="627" y="1619"/>
                    <a:pt x="595" y="1862"/>
                  </a:cubicBezTo>
                  <a:cubicBezTo>
                    <a:pt x="589" y="1956"/>
                    <a:pt x="666" y="2026"/>
                    <a:pt x="749" y="2026"/>
                  </a:cubicBezTo>
                  <a:cubicBezTo>
                    <a:pt x="774" y="2026"/>
                    <a:pt x="798" y="2020"/>
                    <a:pt x="822" y="2007"/>
                  </a:cubicBezTo>
                  <a:cubicBezTo>
                    <a:pt x="1113" y="1837"/>
                    <a:pt x="1405" y="1659"/>
                    <a:pt x="1688" y="1465"/>
                  </a:cubicBezTo>
                  <a:cubicBezTo>
                    <a:pt x="1806" y="1380"/>
                    <a:pt x="1702" y="1215"/>
                    <a:pt x="1572" y="1215"/>
                  </a:cubicBezTo>
                  <a:cubicBezTo>
                    <a:pt x="1541" y="1215"/>
                    <a:pt x="1509" y="1225"/>
                    <a:pt x="1478" y="1246"/>
                  </a:cubicBezTo>
                  <a:cubicBezTo>
                    <a:pt x="1308" y="1368"/>
                    <a:pt x="1130" y="1473"/>
                    <a:pt x="943" y="1586"/>
                  </a:cubicBezTo>
                  <a:cubicBezTo>
                    <a:pt x="1049" y="1084"/>
                    <a:pt x="1210" y="453"/>
                    <a:pt x="798" y="129"/>
                  </a:cubicBezTo>
                  <a:cubicBezTo>
                    <a:pt x="687" y="39"/>
                    <a:pt x="582" y="1"/>
                    <a:pt x="485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2"/>
            <p:cNvSpPr/>
            <p:nvPr/>
          </p:nvSpPr>
          <p:spPr>
            <a:xfrm rot="636978">
              <a:off x="5883915" y="1199003"/>
              <a:ext cx="154221" cy="138055"/>
            </a:xfrm>
            <a:custGeom>
              <a:avLst/>
              <a:gdLst/>
              <a:ahLst/>
              <a:cxnLst/>
              <a:rect l="l" t="t" r="r" b="b"/>
              <a:pathLst>
                <a:path w="1202" h="1076" extrusionOk="0">
                  <a:moveTo>
                    <a:pt x="366" y="0"/>
                  </a:moveTo>
                  <a:cubicBezTo>
                    <a:pt x="302" y="0"/>
                    <a:pt x="242" y="56"/>
                    <a:pt x="264" y="139"/>
                  </a:cubicBezTo>
                  <a:cubicBezTo>
                    <a:pt x="288" y="252"/>
                    <a:pt x="329" y="365"/>
                    <a:pt x="385" y="471"/>
                  </a:cubicBezTo>
                  <a:cubicBezTo>
                    <a:pt x="264" y="552"/>
                    <a:pt x="151" y="641"/>
                    <a:pt x="45" y="730"/>
                  </a:cubicBezTo>
                  <a:cubicBezTo>
                    <a:pt x="0" y="805"/>
                    <a:pt x="53" y="894"/>
                    <a:pt x="131" y="894"/>
                  </a:cubicBezTo>
                  <a:cubicBezTo>
                    <a:pt x="138" y="894"/>
                    <a:pt x="144" y="893"/>
                    <a:pt x="151" y="892"/>
                  </a:cubicBezTo>
                  <a:cubicBezTo>
                    <a:pt x="272" y="835"/>
                    <a:pt x="394" y="770"/>
                    <a:pt x="507" y="697"/>
                  </a:cubicBezTo>
                  <a:cubicBezTo>
                    <a:pt x="572" y="827"/>
                    <a:pt x="661" y="948"/>
                    <a:pt x="766" y="1046"/>
                  </a:cubicBezTo>
                  <a:cubicBezTo>
                    <a:pt x="791" y="1066"/>
                    <a:pt x="819" y="1075"/>
                    <a:pt x="846" y="1075"/>
                  </a:cubicBezTo>
                  <a:cubicBezTo>
                    <a:pt x="923" y="1075"/>
                    <a:pt x="993" y="1000"/>
                    <a:pt x="968" y="916"/>
                  </a:cubicBezTo>
                  <a:cubicBezTo>
                    <a:pt x="912" y="778"/>
                    <a:pt x="839" y="657"/>
                    <a:pt x="758" y="544"/>
                  </a:cubicBezTo>
                  <a:cubicBezTo>
                    <a:pt x="904" y="463"/>
                    <a:pt x="1041" y="357"/>
                    <a:pt x="1163" y="228"/>
                  </a:cubicBezTo>
                  <a:cubicBezTo>
                    <a:pt x="1202" y="158"/>
                    <a:pt x="1151" y="73"/>
                    <a:pt x="1076" y="73"/>
                  </a:cubicBezTo>
                  <a:cubicBezTo>
                    <a:pt x="1073" y="73"/>
                    <a:pt x="1069" y="74"/>
                    <a:pt x="1066" y="74"/>
                  </a:cubicBezTo>
                  <a:cubicBezTo>
                    <a:pt x="904" y="131"/>
                    <a:pt x="758" y="212"/>
                    <a:pt x="628" y="317"/>
                  </a:cubicBezTo>
                  <a:cubicBezTo>
                    <a:pt x="572" y="220"/>
                    <a:pt x="515" y="131"/>
                    <a:pt x="450" y="42"/>
                  </a:cubicBezTo>
                  <a:cubicBezTo>
                    <a:pt x="427" y="13"/>
                    <a:pt x="396" y="0"/>
                    <a:pt x="3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514;p42">
            <a:extLst>
              <a:ext uri="{FF2B5EF4-FFF2-40B4-BE49-F238E27FC236}">
                <a16:creationId xmlns:a16="http://schemas.microsoft.com/office/drawing/2014/main" xmlns="" id="{C8234D40-E80C-846D-EEBF-E22A42625EA3}"/>
              </a:ext>
            </a:extLst>
          </p:cNvPr>
          <p:cNvSpPr txBox="1">
            <a:spLocks/>
          </p:cNvSpPr>
          <p:nvPr/>
        </p:nvSpPr>
        <p:spPr>
          <a:xfrm>
            <a:off x="1180902" y="630756"/>
            <a:ext cx="6772643" cy="46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TRƯỜNG THCS CẤN HỮU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" name="Google Shape;1514;p42">
            <a:extLst>
              <a:ext uri="{FF2B5EF4-FFF2-40B4-BE49-F238E27FC236}">
                <a16:creationId xmlns:a16="http://schemas.microsoft.com/office/drawing/2014/main" xmlns="" id="{63ACF516-66FD-A8EB-9B9E-B1219616E349}"/>
              </a:ext>
            </a:extLst>
          </p:cNvPr>
          <p:cNvSpPr txBox="1">
            <a:spLocks/>
          </p:cNvSpPr>
          <p:nvPr/>
        </p:nvSpPr>
        <p:spPr>
          <a:xfrm>
            <a:off x="5336785" y="3622466"/>
            <a:ext cx="3136592" cy="46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GV: Lý Thị Mai Thanh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43"/>
          <p:cNvSpPr txBox="1">
            <a:spLocks noGrp="1"/>
          </p:cNvSpPr>
          <p:nvPr>
            <p:ph type="title"/>
          </p:nvPr>
        </p:nvSpPr>
        <p:spPr>
          <a:xfrm>
            <a:off x="720000" y="807175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VÍ DỤ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9" name="Google Shape;1559;p43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20000" y="1547399"/>
                <a:ext cx="5566268" cy="62006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hlink"/>
                  </a:buClr>
                  <a:buSzPts val="1100"/>
                  <a:buFont typeface="Arial"/>
                  <a:buNone/>
                </a:pPr>
                <a:r>
                  <a:rPr lang="en-US" sz="2400" b="1" dirty="0" err="1">
                    <a:solidFill>
                      <a:schemeClr val="dk2"/>
                    </a:solidFill>
                    <a:latin typeface="+mj-lt"/>
                  </a:rPr>
                  <a:t>Ví</a:t>
                </a:r>
                <a:r>
                  <a:rPr lang="en-US" sz="2400" b="1" dirty="0">
                    <a:solidFill>
                      <a:schemeClr val="dk2"/>
                    </a:solidFill>
                    <a:latin typeface="+mj-lt"/>
                  </a:rPr>
                  <a:t> </a:t>
                </a:r>
                <a:r>
                  <a:rPr lang="en-US" sz="2400" b="1" dirty="0" err="1">
                    <a:solidFill>
                      <a:schemeClr val="dk2"/>
                    </a:solidFill>
                    <a:latin typeface="+mj-lt"/>
                  </a:rPr>
                  <a:t>dụ</a:t>
                </a:r>
                <a:r>
                  <a:rPr lang="en-US" sz="2400" b="1" dirty="0">
                    <a:solidFill>
                      <a:schemeClr val="dk2"/>
                    </a:solidFill>
                    <a:latin typeface="+mj-lt"/>
                  </a:rPr>
                  <a:t>: </a:t>
                </a:r>
                <a:r>
                  <a:rPr lang="en-US" sz="2400" dirty="0" err="1">
                    <a:solidFill>
                      <a:schemeClr val="dk2"/>
                    </a:solidFill>
                    <a:latin typeface="+mj-lt"/>
                  </a:rPr>
                  <a:t>Tìm</a:t>
                </a:r>
                <a:r>
                  <a:rPr lang="en-US" sz="2400" dirty="0">
                    <a:solidFill>
                      <a:schemeClr val="dk2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dk2"/>
                        </a:solidFill>
                        <a:latin typeface="Cambria Math" panose="02040503050406030204" pitchFamily="18" charset="0"/>
                      </a:rPr>
                      <m:t>𝐵𝐶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dk2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dk2"/>
                            </a:solidFill>
                            <a:latin typeface="Cambria Math" panose="02040503050406030204" pitchFamily="18" charset="0"/>
                          </a:rPr>
                          <m:t>4,6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dk2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chemeClr val="dk2"/>
                    </a:solidFill>
                    <a:latin typeface="+mj-lt"/>
                  </a:rPr>
                  <a:t>và</a:t>
                </a:r>
                <a:r>
                  <a:rPr lang="en-US" sz="2400" dirty="0">
                    <a:solidFill>
                      <a:schemeClr val="dk2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dk2"/>
                        </a:solidFill>
                        <a:latin typeface="Cambria Math" panose="02040503050406030204" pitchFamily="18" charset="0"/>
                      </a:rPr>
                      <m:t>𝐵𝐶𝑁𝑁</m:t>
                    </m:r>
                    <m:r>
                      <a:rPr lang="en-US" sz="2400" b="0" i="1" smtClean="0">
                        <a:solidFill>
                          <a:schemeClr val="dk2"/>
                        </a:solidFill>
                        <a:latin typeface="Cambria Math" panose="02040503050406030204" pitchFamily="18" charset="0"/>
                      </a:rPr>
                      <m:t>(4,6)</m:t>
                    </m:r>
                  </m:oMath>
                </a14:m>
                <a:endParaRPr sz="2400" dirty="0">
                  <a:solidFill>
                    <a:schemeClr val="dk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559" name="Google Shape;1559;p4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20000" y="1547399"/>
                <a:ext cx="5566268" cy="620067"/>
              </a:xfrm>
              <a:prstGeom prst="rect">
                <a:avLst/>
              </a:prstGeom>
              <a:blipFill>
                <a:blip r:embed="rId3"/>
                <a:stretch>
                  <a:fillRect l="-1643" b="-39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32FF0148-DE9F-71AA-E919-CFA82F55CFB6}"/>
                  </a:ext>
                </a:extLst>
              </p:cNvPr>
              <p:cNvSpPr txBox="1"/>
              <p:nvPr/>
            </p:nvSpPr>
            <p:spPr>
              <a:xfrm>
                <a:off x="1253065" y="2127249"/>
                <a:ext cx="556626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𝐵𝐶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4,6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0;12;24;36;48;60;72;…</m:t>
                          </m:r>
                        </m:e>
                      </m:d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FF0148-DE9F-71AA-E919-CFA82F55C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065" y="2127249"/>
                <a:ext cx="5566267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9C15879F-DFBE-802A-E232-F1B33460FE9C}"/>
                  </a:ext>
                </a:extLst>
              </p:cNvPr>
              <p:cNvSpPr txBox="1"/>
              <p:nvPr/>
            </p:nvSpPr>
            <p:spPr>
              <a:xfrm>
                <a:off x="1055931" y="2588914"/>
                <a:ext cx="298026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𝐵𝐶𝑁𝑁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4,6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=12</m:t>
                      </m:r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15879F-DFBE-802A-E232-F1B33460F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931" y="2588914"/>
                <a:ext cx="298026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>
          <a:extLst>
            <a:ext uri="{FF2B5EF4-FFF2-40B4-BE49-F238E27FC236}">
              <a16:creationId xmlns:a16="http://schemas.microsoft.com/office/drawing/2014/main" xmlns="" id="{B183EA60-E024-E5E4-B376-1B697EDD3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44">
            <a:extLst>
              <a:ext uri="{FF2B5EF4-FFF2-40B4-BE49-F238E27FC236}">
                <a16:creationId xmlns:a16="http://schemas.microsoft.com/office/drawing/2014/main" xmlns="" id="{5D0AD67C-FBC2-5613-EDAC-0728C1292C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67715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HOẠT ĐỘNG 1</a:t>
            </a:r>
            <a:endParaRPr dirty="0">
              <a:solidFill>
                <a:srgbClr val="FF0000"/>
              </a:solidFill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851BB65B-B3B2-46A2-6F05-378B06935D98}"/>
              </a:ext>
            </a:extLst>
          </p:cNvPr>
          <p:cNvGraphicFramePr>
            <a:graphicFrameLocks noGrp="1"/>
          </p:cNvGraphicFramePr>
          <p:nvPr/>
        </p:nvGraphicFramePr>
        <p:xfrm>
          <a:off x="720000" y="1410725"/>
          <a:ext cx="7704003" cy="1066661"/>
        </p:xfrm>
        <a:graphic>
          <a:graphicData uri="http://schemas.openxmlformats.org/drawingml/2006/table">
            <a:tbl>
              <a:tblPr firstRow="1" bandRow="1">
                <a:tableStyleId>{BBE20FCA-F8FF-45BB-8A6A-E6DCC9760FDF}</a:tableStyleId>
              </a:tblPr>
              <a:tblGrid>
                <a:gridCol w="2201143">
                  <a:extLst>
                    <a:ext uri="{9D8B030D-6E8A-4147-A177-3AD203B41FA5}">
                      <a16:colId xmlns:a16="http://schemas.microsoft.com/office/drawing/2014/main" xmlns="" val="4054203188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2047553492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4198265470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975806694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121100224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1543157343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1780665346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743706421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2104509222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32615945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839000882"/>
                    </a:ext>
                  </a:extLst>
                </a:gridCol>
              </a:tblGrid>
              <a:tr h="55527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bội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của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2</a:t>
                      </a:r>
                      <a:endParaRPr lang="vi-VN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6948568"/>
                  </a:ext>
                </a:extLst>
              </a:tr>
              <a:tr h="5113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bội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của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3</a:t>
                      </a:r>
                      <a:endParaRPr lang="vi-VN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183175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F729130-5493-80A1-4E8B-94E53264AEC9}"/>
              </a:ext>
            </a:extLst>
          </p:cNvPr>
          <p:cNvGraphicFramePr>
            <a:graphicFrameLocks noGrp="1"/>
          </p:cNvGraphicFramePr>
          <p:nvPr/>
        </p:nvGraphicFramePr>
        <p:xfrm>
          <a:off x="719997" y="1410725"/>
          <a:ext cx="7704003" cy="1066661"/>
        </p:xfrm>
        <a:graphic>
          <a:graphicData uri="http://schemas.openxmlformats.org/drawingml/2006/table">
            <a:tbl>
              <a:tblPr firstRow="1" bandRow="1">
                <a:tableStyleId>{BBE20FCA-F8FF-45BB-8A6A-E6DCC9760FDF}</a:tableStyleId>
              </a:tblPr>
              <a:tblGrid>
                <a:gridCol w="2201143">
                  <a:extLst>
                    <a:ext uri="{9D8B030D-6E8A-4147-A177-3AD203B41FA5}">
                      <a16:colId xmlns:a16="http://schemas.microsoft.com/office/drawing/2014/main" xmlns="" val="4054203188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2047553492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4198265470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975806694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121100224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1543157343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1780665346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743706421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2104509222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32615945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839000882"/>
                    </a:ext>
                  </a:extLst>
                </a:gridCol>
              </a:tblGrid>
              <a:tr h="555272">
                <a:tc>
                  <a:txBody>
                    <a:bodyPr/>
                    <a:lstStyle/>
                    <a:p>
                      <a:pPr algn="ctr"/>
                      <a:endParaRPr lang="vi-VN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2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4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8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10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14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16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96948568"/>
                  </a:ext>
                </a:extLst>
              </a:tr>
              <a:tr h="5113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vi-VN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3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9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15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21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27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01831758"/>
                  </a:ext>
                </a:extLst>
              </a:tr>
            </a:tbl>
          </a:graphicData>
        </a:graphic>
      </p:graphicFrame>
      <p:pic>
        <p:nvPicPr>
          <p:cNvPr id="5" name="Graphic 4" descr="Question mark">
            <a:extLst>
              <a:ext uri="{FF2B5EF4-FFF2-40B4-BE49-F238E27FC236}">
                <a16:creationId xmlns:a16="http://schemas.microsoft.com/office/drawing/2014/main" xmlns="" id="{553AE833-898D-196E-EF82-AE14F2011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7773" y="2736973"/>
            <a:ext cx="620889" cy="5260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CE50D61D-5A4D-641A-C613-33AE422B544E}"/>
              </a:ext>
            </a:extLst>
          </p:cNvPr>
          <p:cNvSpPr/>
          <p:nvPr/>
        </p:nvSpPr>
        <p:spPr>
          <a:xfrm>
            <a:off x="2991552" y="1480574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0546005-1584-AD43-F6EC-3CAD51E0DDC1}"/>
              </a:ext>
            </a:extLst>
          </p:cNvPr>
          <p:cNvSpPr/>
          <p:nvPr/>
        </p:nvSpPr>
        <p:spPr>
          <a:xfrm>
            <a:off x="2991552" y="2000499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2D36EADC-78D9-6C5B-2F70-D1E9E885CC5C}"/>
              </a:ext>
            </a:extLst>
          </p:cNvPr>
          <p:cNvSpPr/>
          <p:nvPr/>
        </p:nvSpPr>
        <p:spPr>
          <a:xfrm>
            <a:off x="4086574" y="2000499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3C55985-A652-6571-1B2C-9AAA734A3FAF}"/>
              </a:ext>
            </a:extLst>
          </p:cNvPr>
          <p:cNvSpPr/>
          <p:nvPr/>
        </p:nvSpPr>
        <p:spPr>
          <a:xfrm>
            <a:off x="4651018" y="1480574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8EEF7BB8-3576-37C7-A2AB-78BCE109DDC3}"/>
              </a:ext>
            </a:extLst>
          </p:cNvPr>
          <p:cNvSpPr/>
          <p:nvPr/>
        </p:nvSpPr>
        <p:spPr>
          <a:xfrm>
            <a:off x="5217944" y="2005502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1FD72BC-47A9-B731-6436-DA3CC9A91559}"/>
              </a:ext>
            </a:extLst>
          </p:cNvPr>
          <p:cNvSpPr/>
          <p:nvPr/>
        </p:nvSpPr>
        <p:spPr>
          <a:xfrm>
            <a:off x="6310484" y="1480573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373AF60A-14A7-AE59-26B9-A7CBDDB4AD01}"/>
              </a:ext>
            </a:extLst>
          </p:cNvPr>
          <p:cNvSpPr/>
          <p:nvPr/>
        </p:nvSpPr>
        <p:spPr>
          <a:xfrm>
            <a:off x="6310484" y="2000498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1E6678D8-58D7-FDE6-7F8E-50713D780412}"/>
              </a:ext>
            </a:extLst>
          </p:cNvPr>
          <p:cNvSpPr/>
          <p:nvPr/>
        </p:nvSpPr>
        <p:spPr>
          <a:xfrm>
            <a:off x="7969950" y="1458119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F7D2E89-B55B-DA97-A4B1-24B8009E25C9}"/>
              </a:ext>
            </a:extLst>
          </p:cNvPr>
          <p:cNvSpPr/>
          <p:nvPr/>
        </p:nvSpPr>
        <p:spPr>
          <a:xfrm>
            <a:off x="3321510" y="3582150"/>
            <a:ext cx="765063" cy="5664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18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14" name="Graphic 13" descr="Arrow Slight curve">
            <a:extLst>
              <a:ext uri="{FF2B5EF4-FFF2-40B4-BE49-F238E27FC236}">
                <a16:creationId xmlns:a16="http://schemas.microsoft.com/office/drawing/2014/main" xmlns="" id="{CD2B64E1-1C5F-6B1E-8040-44A2F9EB5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8249">
            <a:off x="1360315" y="3533050"/>
            <a:ext cx="914400" cy="6660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4063C58-1E64-0579-AB63-58181673ACDC}"/>
              </a:ext>
            </a:extLst>
          </p:cNvPr>
          <p:cNvSpPr txBox="1"/>
          <p:nvPr/>
        </p:nvSpPr>
        <p:spPr>
          <a:xfrm>
            <a:off x="2290460" y="368072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</a:rPr>
              <a:t>Đáp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số</a:t>
            </a:r>
            <a:r>
              <a:rPr lang="en-US" sz="1800" b="1" dirty="0">
                <a:solidFill>
                  <a:srgbClr val="FF0000"/>
                </a:solidFill>
              </a:rPr>
              <a:t>:</a:t>
            </a:r>
            <a:endParaRPr lang="vi-VN" sz="18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5CD0E4-B6B8-DEC2-1674-560C2C60AE10}"/>
              </a:ext>
            </a:extLst>
          </p:cNvPr>
          <p:cNvSpPr txBox="1"/>
          <p:nvPr/>
        </p:nvSpPr>
        <p:spPr>
          <a:xfrm>
            <a:off x="1608662" y="2725717"/>
            <a:ext cx="6361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Trong </a:t>
            </a:r>
            <a:r>
              <a:rPr lang="en-US" sz="2400" b="1" dirty="0" err="1">
                <a:solidFill>
                  <a:schemeClr val="tx1"/>
                </a:solidFill>
              </a:rPr>
              <a:t>các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số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là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bội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chung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của</a:t>
            </a:r>
            <a:r>
              <a:rPr lang="en-US" sz="2400" b="1" dirty="0">
                <a:solidFill>
                  <a:schemeClr val="tx1"/>
                </a:solidFill>
              </a:rPr>
              <a:t> 2,3, </a:t>
            </a:r>
            <a:r>
              <a:rPr lang="en-US" sz="2400" b="1" dirty="0" err="1">
                <a:solidFill>
                  <a:schemeClr val="tx1"/>
                </a:solidFill>
              </a:rPr>
              <a:t>hãy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chỉ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ra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một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số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là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bội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của</a:t>
            </a:r>
            <a:r>
              <a:rPr lang="en-US" sz="2400" b="1" dirty="0">
                <a:solidFill>
                  <a:schemeClr val="tx1"/>
                </a:solidFill>
              </a:rPr>
              <a:t> 9?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34F033-7C94-6B85-82E0-73A61AACE4F1}"/>
              </a:ext>
            </a:extLst>
          </p:cNvPr>
          <p:cNvSpPr txBox="1"/>
          <p:nvPr/>
        </p:nvSpPr>
        <p:spPr>
          <a:xfrm>
            <a:off x="1996939" y="4177399"/>
            <a:ext cx="4540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Ta </a:t>
            </a:r>
            <a:r>
              <a:rPr lang="en-US" sz="2000" b="1" dirty="0" err="1">
                <a:solidFill>
                  <a:srgbClr val="FF0000"/>
                </a:solidFill>
              </a:rPr>
              <a:t>nói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>
                <a:solidFill>
                  <a:schemeClr val="tx1"/>
                </a:solidFill>
              </a:rPr>
              <a:t>18 </a:t>
            </a:r>
            <a:r>
              <a:rPr lang="en-US" sz="2000" b="1" dirty="0" err="1">
                <a:solidFill>
                  <a:schemeClr val="tx1"/>
                </a:solidFill>
              </a:rPr>
              <a:t>là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bội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chung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của</a:t>
            </a:r>
            <a:r>
              <a:rPr lang="en-US" sz="2000" b="1" dirty="0">
                <a:solidFill>
                  <a:schemeClr val="tx1"/>
                </a:solidFill>
              </a:rPr>
              <a:t> 2, 3 </a:t>
            </a:r>
            <a:r>
              <a:rPr lang="en-US" sz="2000" b="1" dirty="0" err="1">
                <a:solidFill>
                  <a:schemeClr val="tx1"/>
                </a:solidFill>
              </a:rPr>
              <a:t>và</a:t>
            </a:r>
            <a:r>
              <a:rPr lang="en-US" sz="2000" b="1" dirty="0">
                <a:solidFill>
                  <a:schemeClr val="tx1"/>
                </a:solidFill>
              </a:rPr>
              <a:t> 9</a:t>
            </a:r>
            <a:endParaRPr lang="vi-VN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0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41"/>
          <p:cNvSpPr txBox="1">
            <a:spLocks noGrp="1"/>
          </p:cNvSpPr>
          <p:nvPr>
            <p:ph type="title" idx="9"/>
          </p:nvPr>
        </p:nvSpPr>
        <p:spPr>
          <a:xfrm>
            <a:off x="720000" y="819425"/>
            <a:ext cx="77040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FF0000"/>
                </a:solidFill>
                <a:latin typeface="Patrick Hand"/>
                <a:ea typeface="Patrick Hand"/>
                <a:cs typeface="Patrick Hand"/>
                <a:sym typeface="Patrick Hand"/>
              </a:rPr>
              <a:t>CHÚ Ý</a:t>
            </a:r>
            <a:endParaRPr sz="3600" b="1" dirty="0">
              <a:solidFill>
                <a:srgbClr val="FF0000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1498" name="Google Shape;1498;p41"/>
          <p:cNvGrpSpPr/>
          <p:nvPr/>
        </p:nvGrpSpPr>
        <p:grpSpPr>
          <a:xfrm>
            <a:off x="8148766" y="819423"/>
            <a:ext cx="275229" cy="351227"/>
            <a:chOff x="6472041" y="1958998"/>
            <a:chExt cx="275229" cy="351227"/>
          </a:xfrm>
        </p:grpSpPr>
        <p:cxnSp>
          <p:nvCxnSpPr>
            <p:cNvPr id="1499" name="Google Shape;1499;p41"/>
            <p:cNvCxnSpPr/>
            <p:nvPr/>
          </p:nvCxnSpPr>
          <p:spPr>
            <a:xfrm rot="10800000" flipH="1">
              <a:off x="6569950" y="2135925"/>
              <a:ext cx="38100" cy="174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00" name="Google Shape;1500;p41"/>
            <p:cNvSpPr/>
            <p:nvPr/>
          </p:nvSpPr>
          <p:spPr>
            <a:xfrm>
              <a:off x="6472041" y="1958998"/>
              <a:ext cx="275229" cy="273273"/>
            </a:xfrm>
            <a:custGeom>
              <a:avLst/>
              <a:gdLst/>
              <a:ahLst/>
              <a:cxnLst/>
              <a:rect l="l" t="t" r="r" b="b"/>
              <a:pathLst>
                <a:path w="7880" h="7824" extrusionOk="0">
                  <a:moveTo>
                    <a:pt x="4058" y="0"/>
                  </a:moveTo>
                  <a:cubicBezTo>
                    <a:pt x="3618" y="0"/>
                    <a:pt x="3187" y="55"/>
                    <a:pt x="2834" y="212"/>
                  </a:cubicBezTo>
                  <a:cubicBezTo>
                    <a:pt x="1891" y="631"/>
                    <a:pt x="2290" y="1638"/>
                    <a:pt x="2759" y="2265"/>
                  </a:cubicBezTo>
                  <a:cubicBezTo>
                    <a:pt x="2804" y="2284"/>
                    <a:pt x="2840" y="2325"/>
                    <a:pt x="2835" y="2378"/>
                  </a:cubicBezTo>
                  <a:cubicBezTo>
                    <a:pt x="2749" y="3336"/>
                    <a:pt x="2469" y="4339"/>
                    <a:pt x="2171" y="5251"/>
                  </a:cubicBezTo>
                  <a:cubicBezTo>
                    <a:pt x="2148" y="5322"/>
                    <a:pt x="2079" y="5394"/>
                    <a:pt x="1999" y="5394"/>
                  </a:cubicBezTo>
                  <a:cubicBezTo>
                    <a:pt x="1994" y="5394"/>
                    <a:pt x="1989" y="5394"/>
                    <a:pt x="1983" y="5393"/>
                  </a:cubicBezTo>
                  <a:cubicBezTo>
                    <a:pt x="1942" y="5389"/>
                    <a:pt x="1901" y="5387"/>
                    <a:pt x="1861" y="5387"/>
                  </a:cubicBezTo>
                  <a:cubicBezTo>
                    <a:pt x="840" y="5387"/>
                    <a:pt x="0" y="6772"/>
                    <a:pt x="1303" y="7179"/>
                  </a:cubicBezTo>
                  <a:cubicBezTo>
                    <a:pt x="1841" y="7347"/>
                    <a:pt x="2424" y="7421"/>
                    <a:pt x="2986" y="7512"/>
                  </a:cubicBezTo>
                  <a:cubicBezTo>
                    <a:pt x="3076" y="7527"/>
                    <a:pt x="3165" y="7543"/>
                    <a:pt x="3254" y="7559"/>
                  </a:cubicBezTo>
                  <a:cubicBezTo>
                    <a:pt x="3334" y="7573"/>
                    <a:pt x="3415" y="7589"/>
                    <a:pt x="3497" y="7605"/>
                  </a:cubicBezTo>
                  <a:cubicBezTo>
                    <a:pt x="3967" y="7701"/>
                    <a:pt x="4476" y="7823"/>
                    <a:pt x="4964" y="7823"/>
                  </a:cubicBezTo>
                  <a:cubicBezTo>
                    <a:pt x="5196" y="7823"/>
                    <a:pt x="5422" y="7796"/>
                    <a:pt x="5638" y="7725"/>
                  </a:cubicBezTo>
                  <a:cubicBezTo>
                    <a:pt x="6055" y="7589"/>
                    <a:pt x="6521" y="7217"/>
                    <a:pt x="6494" y="6729"/>
                  </a:cubicBezTo>
                  <a:cubicBezTo>
                    <a:pt x="6469" y="6257"/>
                    <a:pt x="6036" y="5918"/>
                    <a:pt x="5594" y="5918"/>
                  </a:cubicBezTo>
                  <a:cubicBezTo>
                    <a:pt x="5558" y="5918"/>
                    <a:pt x="5521" y="5920"/>
                    <a:pt x="5485" y="5925"/>
                  </a:cubicBezTo>
                  <a:cubicBezTo>
                    <a:pt x="5475" y="5926"/>
                    <a:pt x="5466" y="5927"/>
                    <a:pt x="5457" y="5927"/>
                  </a:cubicBezTo>
                  <a:cubicBezTo>
                    <a:pt x="5273" y="5927"/>
                    <a:pt x="5232" y="5670"/>
                    <a:pt x="5354" y="5559"/>
                  </a:cubicBezTo>
                  <a:cubicBezTo>
                    <a:pt x="5601" y="4669"/>
                    <a:pt x="5847" y="3779"/>
                    <a:pt x="6093" y="2888"/>
                  </a:cubicBezTo>
                  <a:cubicBezTo>
                    <a:pt x="6114" y="2809"/>
                    <a:pt x="6197" y="2732"/>
                    <a:pt x="6284" y="2732"/>
                  </a:cubicBezTo>
                  <a:cubicBezTo>
                    <a:pt x="6289" y="2732"/>
                    <a:pt x="6294" y="2732"/>
                    <a:pt x="6300" y="2733"/>
                  </a:cubicBezTo>
                  <a:cubicBezTo>
                    <a:pt x="6434" y="2746"/>
                    <a:pt x="6579" y="2759"/>
                    <a:pt x="6724" y="2759"/>
                  </a:cubicBezTo>
                  <a:cubicBezTo>
                    <a:pt x="7040" y="2759"/>
                    <a:pt x="7357" y="2699"/>
                    <a:pt x="7571" y="2458"/>
                  </a:cubicBezTo>
                  <a:cubicBezTo>
                    <a:pt x="7880" y="2108"/>
                    <a:pt x="7819" y="1540"/>
                    <a:pt x="7589" y="1170"/>
                  </a:cubicBezTo>
                  <a:cubicBezTo>
                    <a:pt x="7164" y="485"/>
                    <a:pt x="6233" y="267"/>
                    <a:pt x="5495" y="142"/>
                  </a:cubicBezTo>
                  <a:cubicBezTo>
                    <a:pt x="5073" y="71"/>
                    <a:pt x="4560" y="0"/>
                    <a:pt x="405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hlink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25E74F21-D767-74C6-66DB-489AE1C50C49}"/>
                  </a:ext>
                </a:extLst>
              </p:cNvPr>
              <p:cNvSpPr txBox="1"/>
              <p:nvPr/>
            </p:nvSpPr>
            <p:spPr>
              <a:xfrm>
                <a:off x="541866" y="1421690"/>
                <a:ext cx="8060267" cy="307667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-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tự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nhiên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gọi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bội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chung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bội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b="0" dirty="0"/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à"/>
                </a:pPr>
                <a:r>
                  <a:rPr lang="en-US" sz="2200" dirty="0" err="1"/>
                  <a:t>Kí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hiệu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d>
                      <m:dPr>
                        <m:ctrlP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d>
                  </m:oMath>
                </a14:m>
                <a:r>
                  <a:rPr lang="en-US" sz="2200" b="1" dirty="0">
                    <a:solidFill>
                      <a:srgbClr val="FF0000"/>
                    </a:solidFill>
                  </a:rPr>
                  <a:t>: </a:t>
                </a:r>
                <a:r>
                  <a:rPr lang="en-US" sz="2200" dirty="0" err="1"/>
                  <a:t>Tập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hợp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bội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chung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b="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-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nhỏ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khác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bội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chung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gọi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bội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chung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nhỏ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>
                    <a:sym typeface="Wingdings" panose="05000000000000000000" pitchFamily="2" charset="2"/>
                  </a:rPr>
                  <a:t> </a:t>
                </a:r>
                <a:r>
                  <a:rPr lang="en-US" sz="2200" dirty="0" err="1">
                    <a:sym typeface="Wingdings" panose="05000000000000000000" pitchFamily="2" charset="2"/>
                  </a:rPr>
                  <a:t>Kí</a:t>
                </a:r>
                <a:r>
                  <a:rPr lang="en-US" sz="2200" dirty="0">
                    <a:sym typeface="Wingdings" panose="05000000000000000000" pitchFamily="2" charset="2"/>
                  </a:rPr>
                  <a:t> </a:t>
                </a:r>
                <a:r>
                  <a:rPr lang="en-US" sz="2200" dirty="0" err="1">
                    <a:sym typeface="Wingdings" panose="05000000000000000000" pitchFamily="2" charset="2"/>
                  </a:rPr>
                  <a:t>hiệu</a:t>
                </a:r>
                <a:r>
                  <a:rPr lang="en-US" sz="2200" dirty="0">
                    <a:sym typeface="Wingdings" panose="05000000000000000000" pitchFamily="2" charset="2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𝑩𝑪𝑵𝑵</m:t>
                    </m:r>
                    <m:d>
                      <m:dPr>
                        <m:ctrlP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𝒂</m:t>
                        </m:r>
                        <m: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𝒃</m:t>
                        </m:r>
                        <m: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𝒄</m:t>
                        </m:r>
                      </m:e>
                    </m:d>
                  </m:oMath>
                </a14:m>
                <a:r>
                  <a:rPr lang="en-US" sz="2200" b="1" dirty="0">
                    <a:solidFill>
                      <a:srgbClr val="FF0000"/>
                    </a:solidFill>
                  </a:rPr>
                  <a:t>: </a:t>
                </a:r>
                <a:r>
                  <a:rPr lang="en-US" sz="2200" dirty="0" err="1"/>
                  <a:t>Bội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chung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nhỏ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E74F21-D767-74C6-66DB-489AE1C50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66" y="1421690"/>
                <a:ext cx="8060267" cy="3076676"/>
              </a:xfrm>
              <a:prstGeom prst="rect">
                <a:avLst/>
              </a:prstGeom>
              <a:blipFill>
                <a:blip r:embed="rId3"/>
                <a:stretch>
                  <a:fillRect l="-906" r="-830" b="-2756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45"/>
          <p:cNvSpPr txBox="1">
            <a:spLocks noGrp="1"/>
          </p:cNvSpPr>
          <p:nvPr>
            <p:ph type="title" idx="6"/>
          </p:nvPr>
        </p:nvSpPr>
        <p:spPr>
          <a:xfrm>
            <a:off x="720000" y="805025"/>
            <a:ext cx="770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TRÒ CHƠI “BINGO!”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FE902FD-24A1-5CED-574D-0B18F1377D21}"/>
              </a:ext>
            </a:extLst>
          </p:cNvPr>
          <p:cNvSpPr txBox="1"/>
          <p:nvPr/>
        </p:nvSpPr>
        <p:spPr>
          <a:xfrm>
            <a:off x="640977" y="1047425"/>
            <a:ext cx="8096622" cy="3741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600" b="1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1600" b="1" dirty="0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endParaRPr lang="vi-VN" sz="1600" dirty="0">
              <a:solidFill>
                <a:srgbClr val="FF0000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 “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bội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chung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20.”</a:t>
            </a:r>
            <a:endParaRPr lang="vi-VN" sz="16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Học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tra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phiếu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6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Học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hô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“Bingo!”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4 ô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dọc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chéo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6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kiểm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tra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vi-VN" sz="16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810260">
              <a:lnSpc>
                <a:spcPct val="150000"/>
              </a:lnSpc>
              <a:buNone/>
            </a:pP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6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810260">
              <a:lnSpc>
                <a:spcPct val="150000"/>
              </a:lnSpc>
              <a:buNone/>
            </a:pP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sai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→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mất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tục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6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HS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dành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3 sticker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16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F8BB7C-8898-B283-D1A7-0B5976DA9458}"/>
              </a:ext>
            </a:extLst>
          </p:cNvPr>
          <p:cNvSpPr txBox="1"/>
          <p:nvPr/>
        </p:nvSpPr>
        <p:spPr>
          <a:xfrm>
            <a:off x="783771" y="1095855"/>
            <a:ext cx="757645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800" b="1" dirty="0"/>
              <a:t>B</a:t>
            </a:r>
            <a:r>
              <a:rPr lang="vi-VN" sz="1800" b="1" dirty="0"/>
              <a:t>ội chung nhỏ hơn 50</a:t>
            </a:r>
            <a:r>
              <a:rPr lang="vi-VN" sz="1800" dirty="0"/>
              <a:t> của 6 và 9.</a:t>
            </a:r>
            <a:br>
              <a:rPr lang="vi-VN" sz="1800" dirty="0"/>
            </a:br>
            <a:r>
              <a:rPr lang="vi-VN" sz="1800" dirty="0"/>
              <a:t>👉 </a:t>
            </a:r>
            <a:r>
              <a:rPr lang="vi-VN" sz="1800" b="1" dirty="0"/>
              <a:t>Đáp án:</a:t>
            </a:r>
            <a:r>
              <a:rPr lang="vi-VN" sz="1800" dirty="0"/>
              <a:t> 18, 36 </a:t>
            </a:r>
            <a:endParaRPr lang="en-US" sz="1800" dirty="0"/>
          </a:p>
          <a:p>
            <a:pPr marL="342900" indent="-342900">
              <a:buAutoNum type="arabicPeriod"/>
            </a:pPr>
            <a:r>
              <a:rPr lang="vi-VN" sz="1800" dirty="0"/>
              <a:t>Tìm </a:t>
            </a:r>
            <a:r>
              <a:rPr lang="vi-VN" sz="1800" b="1" dirty="0"/>
              <a:t>bội chung nhỏ nhất</a:t>
            </a:r>
            <a:r>
              <a:rPr lang="vi-VN" sz="1800" dirty="0"/>
              <a:t> của 8 và 12.</a:t>
            </a:r>
            <a:br>
              <a:rPr lang="vi-VN" sz="1800" dirty="0"/>
            </a:br>
            <a:r>
              <a:rPr lang="vi-VN" sz="1800" dirty="0"/>
              <a:t>👉 </a:t>
            </a:r>
            <a:r>
              <a:rPr lang="vi-VN" sz="1800" b="1" dirty="0"/>
              <a:t>Đáp án:</a:t>
            </a:r>
            <a:r>
              <a:rPr lang="vi-VN" sz="1800" dirty="0"/>
              <a:t> 24</a:t>
            </a:r>
            <a:endParaRPr lang="en-US" sz="1800" dirty="0"/>
          </a:p>
          <a:p>
            <a:pPr marL="342900" indent="-342900">
              <a:buAutoNum type="arabicPeriod"/>
            </a:pPr>
            <a:r>
              <a:rPr lang="vi-VN" sz="1800" dirty="0"/>
              <a:t>Trong các số 20, 24, 30, 36 – số nào là </a:t>
            </a:r>
            <a:r>
              <a:rPr lang="vi-VN" sz="1800" b="1" dirty="0"/>
              <a:t>bội chung của 6 và 10</a:t>
            </a:r>
            <a:r>
              <a:rPr lang="vi-VN" sz="1800" dirty="0"/>
              <a:t>?</a:t>
            </a:r>
            <a:br>
              <a:rPr lang="vi-VN" sz="1800" dirty="0"/>
            </a:br>
            <a:r>
              <a:rPr lang="vi-VN" sz="1800" dirty="0"/>
              <a:t>👉 </a:t>
            </a:r>
            <a:r>
              <a:rPr lang="vi-VN" sz="1800" b="1" dirty="0"/>
              <a:t>Đáp án:</a:t>
            </a:r>
            <a:r>
              <a:rPr lang="vi-VN" sz="1800" dirty="0"/>
              <a:t> 30</a:t>
            </a:r>
            <a:endParaRPr lang="en-US" sz="1800" dirty="0"/>
          </a:p>
          <a:p>
            <a:pPr marL="342900" indent="-342900">
              <a:buAutoNum type="arabicPeriod"/>
            </a:pPr>
            <a:r>
              <a:rPr lang="vi-VN" sz="1800" dirty="0"/>
              <a:t>Tìm </a:t>
            </a:r>
            <a:r>
              <a:rPr lang="vi-VN" sz="1800" b="1" dirty="0"/>
              <a:t>bội chung nhỏ nhất</a:t>
            </a:r>
            <a:r>
              <a:rPr lang="vi-VN" sz="1800" dirty="0"/>
              <a:t> của 15 và 20.</a:t>
            </a:r>
            <a:br>
              <a:rPr lang="vi-VN" sz="1800" dirty="0"/>
            </a:br>
            <a:r>
              <a:rPr lang="vi-VN" sz="1800" dirty="0"/>
              <a:t>👉 </a:t>
            </a:r>
            <a:r>
              <a:rPr lang="vi-VN" sz="1800" b="1" dirty="0"/>
              <a:t>Đáp án:</a:t>
            </a:r>
            <a:r>
              <a:rPr lang="vi-VN" sz="1800" dirty="0"/>
              <a:t> 60</a:t>
            </a:r>
            <a:endParaRPr lang="en-US" sz="1800" dirty="0"/>
          </a:p>
          <a:p>
            <a:pPr marL="342900" indent="-342900">
              <a:buAutoNum type="arabicPeriod"/>
            </a:pPr>
            <a:r>
              <a:rPr lang="vi-VN" sz="1800" dirty="0"/>
              <a:t>Trong các số 24, 30, 36, 40 – số nào là </a:t>
            </a:r>
            <a:r>
              <a:rPr lang="vi-VN" sz="1800" b="1" dirty="0"/>
              <a:t>bội của 8 và 10</a:t>
            </a:r>
            <a:r>
              <a:rPr lang="vi-VN" sz="1800" dirty="0"/>
              <a:t> cùng lúc?</a:t>
            </a:r>
            <a:br>
              <a:rPr lang="vi-VN" sz="1800" dirty="0"/>
            </a:br>
            <a:r>
              <a:rPr lang="vi-VN" sz="1800" dirty="0"/>
              <a:t>👉 </a:t>
            </a:r>
            <a:r>
              <a:rPr lang="vi-VN" sz="1800" b="1" dirty="0"/>
              <a:t>Đáp án:</a:t>
            </a:r>
            <a:r>
              <a:rPr lang="vi-VN" sz="1800" dirty="0"/>
              <a:t> 40</a:t>
            </a:r>
            <a:endParaRPr lang="en-US" sz="1800" dirty="0"/>
          </a:p>
          <a:p>
            <a:pPr marL="342900" indent="-342900">
              <a:buAutoNum type="arabicPeriod"/>
            </a:pPr>
            <a:r>
              <a:rPr lang="vi-VN" sz="1800" dirty="0"/>
              <a:t>Tìm </a:t>
            </a:r>
            <a:r>
              <a:rPr lang="vi-VN" sz="1800" b="1" dirty="0"/>
              <a:t>bội chung nhỏ nhất</a:t>
            </a:r>
            <a:r>
              <a:rPr lang="vi-VN" sz="1800" dirty="0"/>
              <a:t> của 12 và 18.</a:t>
            </a:r>
            <a:br>
              <a:rPr lang="vi-VN" sz="1800" dirty="0"/>
            </a:br>
            <a:r>
              <a:rPr lang="vi-VN" sz="1800" dirty="0"/>
              <a:t>👉 </a:t>
            </a:r>
            <a:r>
              <a:rPr lang="vi-VN" sz="1800" b="1" dirty="0"/>
              <a:t>Đáp án:</a:t>
            </a:r>
            <a:r>
              <a:rPr lang="vi-VN" sz="1800" dirty="0"/>
              <a:t> 36</a:t>
            </a:r>
          </a:p>
        </p:txBody>
      </p:sp>
    </p:spTree>
    <p:extLst>
      <p:ext uri="{BB962C8B-B14F-4D97-AF65-F5344CB8AC3E}">
        <p14:creationId xmlns:p14="http://schemas.microsoft.com/office/powerpoint/2010/main" val="33937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C680FA-5A38-13A5-53B9-B98622F2806A}"/>
              </a:ext>
            </a:extLst>
          </p:cNvPr>
          <p:cNvSpPr txBox="1"/>
          <p:nvPr/>
        </p:nvSpPr>
        <p:spPr>
          <a:xfrm>
            <a:off x="1005840" y="743345"/>
            <a:ext cx="599911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7"/>
            </a:pPr>
            <a:r>
              <a:rPr lang="vi-VN" sz="1600" dirty="0"/>
              <a:t>Tìm </a:t>
            </a:r>
            <a:r>
              <a:rPr lang="vi-VN" sz="1600" b="1" dirty="0"/>
              <a:t>BCNN của 6 và 8.</a:t>
            </a:r>
            <a:r>
              <a:rPr lang="vi-VN" sz="1600" dirty="0"/>
              <a:t/>
            </a:r>
            <a:br>
              <a:rPr lang="vi-VN" sz="1600" dirty="0"/>
            </a:br>
            <a:r>
              <a:rPr lang="vi-VN" sz="1600" dirty="0"/>
              <a:t>👉 </a:t>
            </a:r>
            <a:r>
              <a:rPr lang="vi-VN" sz="1600" b="1" dirty="0"/>
              <a:t>Đáp án:</a:t>
            </a:r>
            <a:r>
              <a:rPr lang="vi-VN" sz="1600" dirty="0"/>
              <a:t> 24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vi-VN" sz="1600" dirty="0"/>
              <a:t>Tìm </a:t>
            </a:r>
            <a:r>
              <a:rPr lang="vi-VN" sz="1600" b="1" dirty="0"/>
              <a:t>BCNN của 10 và 12.</a:t>
            </a:r>
            <a:r>
              <a:rPr lang="vi-VN" sz="1600" dirty="0"/>
              <a:t/>
            </a:r>
            <a:br>
              <a:rPr lang="vi-VN" sz="1600" dirty="0"/>
            </a:br>
            <a:r>
              <a:rPr lang="vi-VN" sz="1600" dirty="0"/>
              <a:t>👉 </a:t>
            </a:r>
            <a:r>
              <a:rPr lang="vi-VN" sz="1600" b="1" dirty="0"/>
              <a:t>Đáp án:</a:t>
            </a:r>
            <a:r>
              <a:rPr lang="vi-VN" sz="1600" dirty="0"/>
              <a:t> 60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vi-VN" sz="1600" dirty="0"/>
              <a:t>Tìm </a:t>
            </a:r>
            <a:r>
              <a:rPr lang="vi-VN" sz="1600" b="1" dirty="0"/>
              <a:t>BCNN của 9 và 16.</a:t>
            </a:r>
            <a:r>
              <a:rPr lang="vi-VN" sz="1600" dirty="0"/>
              <a:t/>
            </a:r>
            <a:br>
              <a:rPr lang="vi-VN" sz="1600" dirty="0"/>
            </a:br>
            <a:r>
              <a:rPr lang="vi-VN" sz="1600" dirty="0"/>
              <a:t>👉 </a:t>
            </a:r>
            <a:r>
              <a:rPr lang="vi-VN" sz="1600" b="1" dirty="0"/>
              <a:t>Đáp án:</a:t>
            </a:r>
            <a:r>
              <a:rPr lang="vi-VN" sz="1600" dirty="0"/>
              <a:t> 72 </a:t>
            </a:r>
            <a:endParaRPr lang="en-US" sz="1600" dirty="0"/>
          </a:p>
          <a:p>
            <a:pPr marL="342900" indent="-342900">
              <a:buFont typeface="+mj-lt"/>
              <a:buAutoNum type="arabicPeriod" startAt="7"/>
            </a:pPr>
            <a:r>
              <a:rPr lang="vi-VN" sz="1600" dirty="0"/>
              <a:t>Tìm </a:t>
            </a:r>
            <a:r>
              <a:rPr lang="vi-VN" sz="1600" b="1" dirty="0"/>
              <a:t>BCNN của 14 và 21.</a:t>
            </a:r>
            <a:r>
              <a:rPr lang="vi-VN" sz="1600" dirty="0"/>
              <a:t/>
            </a:r>
            <a:br>
              <a:rPr lang="vi-VN" sz="1600" dirty="0"/>
            </a:br>
            <a:r>
              <a:rPr lang="vi-VN" sz="1600" dirty="0"/>
              <a:t>👉 </a:t>
            </a:r>
            <a:r>
              <a:rPr lang="vi-VN" sz="1600" b="1" dirty="0"/>
              <a:t>Đáp án:</a:t>
            </a:r>
            <a:r>
              <a:rPr lang="vi-VN" sz="1600" dirty="0"/>
              <a:t> 42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vi-VN" sz="1600" dirty="0"/>
              <a:t>Tìm </a:t>
            </a:r>
            <a:r>
              <a:rPr lang="vi-VN" sz="1600" b="1" dirty="0"/>
              <a:t>BCNN của 9 và 18.</a:t>
            </a:r>
            <a:r>
              <a:rPr lang="vi-VN" sz="1600" dirty="0"/>
              <a:t/>
            </a:r>
            <a:br>
              <a:rPr lang="vi-VN" sz="1600" dirty="0"/>
            </a:br>
            <a:r>
              <a:rPr lang="vi-VN" sz="1600" dirty="0"/>
              <a:t>👉 </a:t>
            </a:r>
            <a:r>
              <a:rPr lang="vi-VN" sz="1600" b="1" dirty="0"/>
              <a:t>Đáp án:</a:t>
            </a:r>
            <a:r>
              <a:rPr lang="vi-VN" sz="1600" dirty="0"/>
              <a:t> 18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vi-VN" sz="1600" dirty="0"/>
              <a:t>Tìm </a:t>
            </a:r>
            <a:r>
              <a:rPr lang="vi-VN" sz="1600" b="1" dirty="0"/>
              <a:t>BCNN của 1</a:t>
            </a:r>
            <a:r>
              <a:rPr lang="en-US" sz="1600" b="1" dirty="0"/>
              <a:t>0</a:t>
            </a:r>
            <a:r>
              <a:rPr lang="vi-VN" sz="1600" b="1" dirty="0"/>
              <a:t> và 25.</a:t>
            </a:r>
            <a:r>
              <a:rPr lang="vi-VN" sz="1600" dirty="0"/>
              <a:t/>
            </a:r>
            <a:br>
              <a:rPr lang="vi-VN" sz="1600" dirty="0"/>
            </a:br>
            <a:r>
              <a:rPr lang="vi-VN" sz="1600" dirty="0"/>
              <a:t>👉 </a:t>
            </a:r>
            <a:r>
              <a:rPr lang="vi-VN" sz="1600" b="1" dirty="0"/>
              <a:t>Đáp án:</a:t>
            </a:r>
            <a:r>
              <a:rPr lang="vi-VN" sz="1600" dirty="0"/>
              <a:t> </a:t>
            </a:r>
            <a:r>
              <a:rPr lang="en-US" sz="1600" dirty="0"/>
              <a:t>50</a:t>
            </a:r>
            <a:endParaRPr lang="vi-VN" sz="1600" dirty="0"/>
          </a:p>
          <a:p>
            <a:pPr marL="342900" indent="-342900">
              <a:buFont typeface="+mj-lt"/>
              <a:buAutoNum type="arabicPeriod" startAt="7"/>
            </a:pPr>
            <a:r>
              <a:rPr lang="vi-VN" sz="1600" dirty="0"/>
              <a:t>Tìm </a:t>
            </a:r>
            <a:r>
              <a:rPr lang="vi-VN" sz="1600" b="1" dirty="0"/>
              <a:t>BCNN của 8 và 9.</a:t>
            </a:r>
            <a:r>
              <a:rPr lang="vi-VN" sz="1600" dirty="0"/>
              <a:t/>
            </a:r>
            <a:br>
              <a:rPr lang="vi-VN" sz="1600" dirty="0"/>
            </a:br>
            <a:r>
              <a:rPr lang="vi-VN" sz="1600" dirty="0"/>
              <a:t>👉 </a:t>
            </a:r>
            <a:r>
              <a:rPr lang="vi-VN" sz="1600" b="1" dirty="0"/>
              <a:t>Đáp án:</a:t>
            </a:r>
            <a:r>
              <a:rPr lang="vi-VN" sz="1600" dirty="0"/>
              <a:t> 72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vi-VN" sz="1600" dirty="0"/>
              <a:t>Tìm </a:t>
            </a:r>
            <a:r>
              <a:rPr lang="vi-VN" sz="1600" b="1" dirty="0"/>
              <a:t>BCNN của 12 và 15.</a:t>
            </a:r>
            <a:r>
              <a:rPr lang="vi-VN" sz="1600" dirty="0"/>
              <a:t/>
            </a:r>
            <a:br>
              <a:rPr lang="vi-VN" sz="1600" dirty="0"/>
            </a:br>
            <a:r>
              <a:rPr lang="vi-VN" sz="1600" dirty="0"/>
              <a:t>👉 </a:t>
            </a:r>
            <a:r>
              <a:rPr lang="vi-VN" sz="1600" b="1" dirty="0"/>
              <a:t>Đáp án:</a:t>
            </a:r>
            <a:r>
              <a:rPr lang="vi-VN" sz="1600" dirty="0"/>
              <a:t> 60</a:t>
            </a:r>
          </a:p>
        </p:txBody>
      </p:sp>
    </p:spTree>
    <p:extLst>
      <p:ext uri="{BB962C8B-B14F-4D97-AF65-F5344CB8AC3E}">
        <p14:creationId xmlns:p14="http://schemas.microsoft.com/office/powerpoint/2010/main" val="2079504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40C9B5D4-3FCD-B77A-1FF8-E76DDC00FD7B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720000" y="669558"/>
            <a:ext cx="7704000" cy="4848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VẬN DỤNG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40C3F0A-43C4-5BCD-6CDC-4D0A7415996E}"/>
              </a:ext>
            </a:extLst>
          </p:cNvPr>
          <p:cNvSpPr txBox="1"/>
          <p:nvPr/>
        </p:nvSpPr>
        <p:spPr>
          <a:xfrm>
            <a:off x="686132" y="1154358"/>
            <a:ext cx="770400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i="1" dirty="0"/>
              <a:t>Quay </a:t>
            </a:r>
            <a:r>
              <a:rPr lang="en-US" sz="1800" b="1" i="1" dirty="0" err="1"/>
              <a:t>lại</a:t>
            </a:r>
            <a:r>
              <a:rPr lang="en-US" sz="1800" b="1" i="1" dirty="0"/>
              <a:t> </a:t>
            </a:r>
            <a:r>
              <a:rPr lang="en-US" sz="1800" b="1" i="1" dirty="0" err="1"/>
              <a:t>bài</a:t>
            </a:r>
            <a:r>
              <a:rPr lang="en-US" sz="1800" b="1" i="1" dirty="0"/>
              <a:t> </a:t>
            </a:r>
            <a:r>
              <a:rPr lang="en-US" sz="1800" b="1" i="1" dirty="0" err="1"/>
              <a:t>toán</a:t>
            </a:r>
            <a:r>
              <a:rPr lang="en-US" sz="1800" b="1" i="1" dirty="0"/>
              <a:t> </a:t>
            </a:r>
            <a:r>
              <a:rPr lang="en-US" sz="1800" b="1" i="1" dirty="0" err="1"/>
              <a:t>mở</a:t>
            </a:r>
            <a:r>
              <a:rPr lang="en-US" sz="1800" b="1" i="1" dirty="0"/>
              <a:t> </a:t>
            </a:r>
            <a:r>
              <a:rPr lang="en-US" sz="1800" b="1" i="1" dirty="0" err="1"/>
              <a:t>đầu</a:t>
            </a:r>
            <a:r>
              <a:rPr lang="en-US" sz="1800" b="1" i="1" dirty="0"/>
              <a:t>:</a:t>
            </a:r>
            <a:r>
              <a:rPr lang="en-US" sz="1800" dirty="0"/>
              <a:t> </a:t>
            </a:r>
            <a:r>
              <a:rPr lang="en-US" sz="1800" dirty="0" err="1"/>
              <a:t>Lúc</a:t>
            </a:r>
            <a:r>
              <a:rPr lang="en-US" sz="1800" dirty="0"/>
              <a:t> 7 </a:t>
            </a:r>
            <a:r>
              <a:rPr lang="en-US" sz="1800" dirty="0" err="1"/>
              <a:t>giờ</a:t>
            </a:r>
            <a:r>
              <a:rPr lang="en-US" sz="1800" dirty="0"/>
              <a:t> </a:t>
            </a:r>
            <a:r>
              <a:rPr lang="en-US" sz="1800" dirty="0" err="1"/>
              <a:t>sáng</a:t>
            </a:r>
            <a:r>
              <a:rPr lang="en-US" sz="1800" dirty="0"/>
              <a:t>,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tuyến</a:t>
            </a:r>
            <a:r>
              <a:rPr lang="en-US" sz="1800" dirty="0"/>
              <a:t> </a:t>
            </a:r>
            <a:r>
              <a:rPr lang="en-US" sz="1800" dirty="0" err="1"/>
              <a:t>xe</a:t>
            </a:r>
            <a:r>
              <a:rPr lang="en-US" sz="1800" dirty="0"/>
              <a:t> bus </a:t>
            </a:r>
            <a:r>
              <a:rPr lang="en-US" sz="1800" dirty="0" err="1"/>
              <a:t>số</a:t>
            </a:r>
            <a:r>
              <a:rPr lang="en-US" sz="1800" dirty="0"/>
              <a:t> 1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2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xe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rời</a:t>
            </a:r>
            <a:r>
              <a:rPr lang="en-US" sz="1800" dirty="0"/>
              <a:t> </a:t>
            </a:r>
            <a:r>
              <a:rPr lang="en-US" sz="1800" dirty="0" err="1"/>
              <a:t>bến</a:t>
            </a:r>
            <a:r>
              <a:rPr lang="en-US" sz="1800" dirty="0"/>
              <a:t>. </a:t>
            </a:r>
            <a:r>
              <a:rPr lang="en-US" sz="1800" dirty="0" err="1"/>
              <a:t>Biết</a:t>
            </a:r>
            <a:r>
              <a:rPr lang="en-US" sz="1800" dirty="0"/>
              <a:t> </a:t>
            </a:r>
            <a:r>
              <a:rPr lang="en-US" sz="1800" dirty="0" err="1"/>
              <a:t>rằng</a:t>
            </a:r>
            <a:r>
              <a:rPr lang="en-US" sz="1800" dirty="0"/>
              <a:t>, </a:t>
            </a:r>
            <a:r>
              <a:rPr lang="en-US" sz="1800" dirty="0" err="1"/>
              <a:t>cứ</a:t>
            </a:r>
            <a:r>
              <a:rPr lang="en-US" sz="1800" dirty="0"/>
              <a:t> 15 </a:t>
            </a:r>
            <a:r>
              <a:rPr lang="en-US" sz="1800" dirty="0" err="1"/>
              <a:t>phút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xe</a:t>
            </a:r>
            <a:r>
              <a:rPr lang="en-US" sz="1800" dirty="0"/>
              <a:t> bus </a:t>
            </a:r>
            <a:r>
              <a:rPr lang="en-US" sz="1800" dirty="0" err="1"/>
              <a:t>số</a:t>
            </a:r>
            <a:r>
              <a:rPr lang="en-US" sz="1800" dirty="0"/>
              <a:t> 1 </a:t>
            </a:r>
            <a:r>
              <a:rPr lang="en-US" sz="1800" dirty="0" err="1"/>
              <a:t>rời</a:t>
            </a:r>
            <a:r>
              <a:rPr lang="en-US" sz="1800" dirty="0"/>
              <a:t> </a:t>
            </a:r>
            <a:r>
              <a:rPr lang="en-US" sz="1800" dirty="0" err="1"/>
              <a:t>bến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cứ</a:t>
            </a:r>
            <a:r>
              <a:rPr lang="en-US" sz="1800" dirty="0"/>
              <a:t> 12 </a:t>
            </a:r>
            <a:r>
              <a:rPr lang="en-US" sz="1800" dirty="0" err="1"/>
              <a:t>phút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xe</a:t>
            </a:r>
            <a:r>
              <a:rPr lang="en-US" sz="1800" dirty="0"/>
              <a:t> bus </a:t>
            </a:r>
            <a:r>
              <a:rPr lang="en-US" sz="1800" dirty="0" err="1"/>
              <a:t>số</a:t>
            </a:r>
            <a:r>
              <a:rPr lang="en-US" sz="1800" dirty="0"/>
              <a:t> 2 </a:t>
            </a:r>
            <a:r>
              <a:rPr lang="en-US" sz="1800" dirty="0" err="1"/>
              <a:t>rời</a:t>
            </a:r>
            <a:r>
              <a:rPr lang="en-US" sz="1800" dirty="0"/>
              <a:t> </a:t>
            </a:r>
            <a:r>
              <a:rPr lang="en-US" sz="1800" dirty="0" err="1"/>
              <a:t>bến</a:t>
            </a:r>
            <a:r>
              <a:rPr lang="en-US" sz="1800" dirty="0"/>
              <a:t>. </a:t>
            </a:r>
            <a:r>
              <a:rPr lang="en-US" sz="1800" dirty="0" err="1"/>
              <a:t>Hỏi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ít</a:t>
            </a:r>
            <a:r>
              <a:rPr lang="en-US" sz="1800" dirty="0"/>
              <a:t> </a:t>
            </a:r>
            <a:r>
              <a:rPr lang="en-US" sz="1800" dirty="0" err="1"/>
              <a:t>nhất</a:t>
            </a:r>
            <a:r>
              <a:rPr lang="en-US" sz="1800" dirty="0"/>
              <a:t> bao </a:t>
            </a:r>
            <a:r>
              <a:rPr lang="en-US" sz="1800" dirty="0" err="1"/>
              <a:t>nhiêu</a:t>
            </a:r>
            <a:r>
              <a:rPr lang="en-US" sz="1800" dirty="0"/>
              <a:t> </a:t>
            </a:r>
            <a:r>
              <a:rPr lang="en-US" sz="1800" dirty="0" err="1"/>
              <a:t>phút</a:t>
            </a:r>
            <a:r>
              <a:rPr lang="en-US" sz="1800" dirty="0"/>
              <a:t> </a:t>
            </a:r>
            <a:r>
              <a:rPr lang="en-US" sz="1800" dirty="0" err="1"/>
              <a:t>kể</a:t>
            </a:r>
            <a:r>
              <a:rPr lang="en-US" sz="1800" dirty="0"/>
              <a:t> </a:t>
            </a:r>
            <a:r>
              <a:rPr lang="en-US" sz="1800" dirty="0" err="1"/>
              <a:t>từ</a:t>
            </a:r>
            <a:r>
              <a:rPr lang="en-US" sz="1800" dirty="0"/>
              <a:t> </a:t>
            </a:r>
            <a:r>
              <a:rPr lang="en-US" sz="1800" dirty="0" err="1"/>
              <a:t>lúc</a:t>
            </a:r>
            <a:r>
              <a:rPr lang="en-US" sz="1800" dirty="0"/>
              <a:t> 7 </a:t>
            </a:r>
            <a:r>
              <a:rPr lang="en-US" sz="1800" dirty="0" err="1"/>
              <a:t>giờ</a:t>
            </a:r>
            <a:r>
              <a:rPr lang="en-US" sz="1800" dirty="0"/>
              <a:t> </a:t>
            </a:r>
            <a:r>
              <a:rPr lang="en-US" sz="1800" dirty="0" err="1"/>
              <a:t>sáng</a:t>
            </a:r>
            <a:r>
              <a:rPr lang="en-US" sz="1800" dirty="0"/>
              <a:t> </a:t>
            </a:r>
            <a:r>
              <a:rPr lang="en-US" sz="1800" dirty="0" err="1"/>
              <a:t>thì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tuyến</a:t>
            </a:r>
            <a:r>
              <a:rPr lang="en-US" sz="1800" dirty="0"/>
              <a:t> </a:t>
            </a:r>
            <a:r>
              <a:rPr lang="en-US" sz="1800" dirty="0" err="1"/>
              <a:t>xe</a:t>
            </a:r>
            <a:r>
              <a:rPr lang="en-US" sz="1800" dirty="0"/>
              <a:t> bus </a:t>
            </a:r>
            <a:r>
              <a:rPr lang="en-US" sz="1800" dirty="0" err="1"/>
              <a:t>này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xe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rời</a:t>
            </a:r>
            <a:r>
              <a:rPr lang="en-US" sz="1800" dirty="0"/>
              <a:t> </a:t>
            </a:r>
            <a:r>
              <a:rPr lang="en-US" sz="1800" dirty="0" err="1"/>
              <a:t>bến</a:t>
            </a:r>
            <a:r>
              <a:rPr lang="en-US" sz="1800" dirty="0"/>
              <a:t>?</a:t>
            </a:r>
            <a:endParaRPr lang="vi-VN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87A3BD-EB19-5A1C-9B72-39C5A913C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1" t="32914" r="7175" b="5278"/>
          <a:stretch>
            <a:fillRect/>
          </a:stretch>
        </p:blipFill>
        <p:spPr bwMode="auto">
          <a:xfrm>
            <a:off x="3351741" y="2857388"/>
            <a:ext cx="4211815" cy="19287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1C75E5-716B-C8B4-1853-F50C16A3BD42}"/>
              </a:ext>
            </a:extLst>
          </p:cNvPr>
          <p:cNvSpPr txBox="1"/>
          <p:nvPr/>
        </p:nvSpPr>
        <p:spPr>
          <a:xfrm>
            <a:off x="703781" y="2973783"/>
            <a:ext cx="2242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Đáp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</a:t>
            </a:r>
            <a:r>
              <a:rPr lang="en-US" sz="2000" b="1" dirty="0">
                <a:solidFill>
                  <a:srgbClr val="FF0000"/>
                </a:solidFill>
              </a:rPr>
              <a:t>: 60 </a:t>
            </a:r>
            <a:r>
              <a:rPr lang="en-US" sz="2000" b="1" dirty="0" err="1">
                <a:solidFill>
                  <a:srgbClr val="FF0000"/>
                </a:solidFill>
              </a:rPr>
              <a:t>phút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8517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8E1B02-3D2F-42A7-A761-7C2FB091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401" y="733926"/>
            <a:ext cx="7704000" cy="4827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TỔNG KẾT, DẶN DÒ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AD59E39-4043-4FED-8FFF-EB393FBC06B9}"/>
              </a:ext>
            </a:extLst>
          </p:cNvPr>
          <p:cNvSpPr/>
          <p:nvPr/>
        </p:nvSpPr>
        <p:spPr>
          <a:xfrm>
            <a:off x="532965" y="1092448"/>
            <a:ext cx="8210872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</a:rPr>
              <a:t>1. Sau </a:t>
            </a:r>
            <a:r>
              <a:rPr lang="en-US" sz="1800" b="1" dirty="0" err="1">
                <a:solidFill>
                  <a:srgbClr val="FF0000"/>
                </a:solidFill>
              </a:rPr>
              <a:t>bài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học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này</a:t>
            </a:r>
            <a:r>
              <a:rPr lang="en-US" sz="1800" b="1" dirty="0">
                <a:solidFill>
                  <a:srgbClr val="FF0000"/>
                </a:solidFill>
              </a:rPr>
              <a:t>:</a:t>
            </a:r>
          </a:p>
          <a:p>
            <a:pPr marL="336947" indent="-271463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1800" dirty="0"/>
              <a:t>Nhận biết được các khái niệm: </a:t>
            </a:r>
            <a:r>
              <a:rPr lang="en-US" sz="1800" dirty="0" err="1"/>
              <a:t>bội</a:t>
            </a:r>
            <a:r>
              <a:rPr lang="en-US" sz="1800" dirty="0"/>
              <a:t> </a:t>
            </a:r>
            <a:r>
              <a:rPr lang="en-US" sz="1800" dirty="0" err="1"/>
              <a:t>chung</a:t>
            </a:r>
            <a:r>
              <a:rPr lang="en-US" sz="1800" dirty="0"/>
              <a:t>, </a:t>
            </a:r>
            <a:r>
              <a:rPr lang="en-US" sz="1800" dirty="0" err="1"/>
              <a:t>bội</a:t>
            </a:r>
            <a:r>
              <a:rPr lang="en-US" sz="1800" dirty="0"/>
              <a:t> </a:t>
            </a:r>
            <a:r>
              <a:rPr lang="en-US" sz="1800" dirty="0" err="1"/>
              <a:t>chung</a:t>
            </a:r>
            <a:r>
              <a:rPr lang="en-US" sz="1800" dirty="0"/>
              <a:t> </a:t>
            </a:r>
            <a:r>
              <a:rPr lang="en-US" sz="1800" dirty="0" err="1"/>
              <a:t>nhỏ</a:t>
            </a:r>
            <a:r>
              <a:rPr lang="en-US" sz="1800" dirty="0"/>
              <a:t> </a:t>
            </a:r>
            <a:r>
              <a:rPr lang="en-US" sz="1800" dirty="0" err="1"/>
              <a:t>nhất</a:t>
            </a:r>
            <a:endParaRPr lang="en-US" sz="1800" dirty="0"/>
          </a:p>
          <a:p>
            <a:pPr marL="336947" indent="-271463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1800" dirty="0"/>
              <a:t>Xác định được bội chung, bội chung nhỏ nhất của hai hoặc ba số tự nhiên</a:t>
            </a:r>
            <a:r>
              <a:rPr lang="en-US" sz="1800" dirty="0"/>
              <a:t>.</a:t>
            </a:r>
          </a:p>
          <a:p>
            <a:pPr marL="336947" indent="-271463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1800" dirty="0"/>
              <a:t>Vận dụng được kiến thức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giải</a:t>
            </a:r>
            <a:r>
              <a:rPr lang="en-US" sz="1800" dirty="0"/>
              <a:t> </a:t>
            </a:r>
            <a:r>
              <a:rPr lang="en-US" sz="1800" dirty="0" err="1"/>
              <a:t>quyết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bài</a:t>
            </a:r>
            <a:r>
              <a:rPr lang="en-US" sz="1800" dirty="0"/>
              <a:t> </a:t>
            </a:r>
            <a:r>
              <a:rPr lang="en-US" sz="1800" dirty="0" err="1"/>
              <a:t>toán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tiễn</a:t>
            </a:r>
            <a:endParaRPr lang="vi-VN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03AE01-6482-47CA-BABB-DF165323B002}"/>
              </a:ext>
            </a:extLst>
          </p:cNvPr>
          <p:cNvSpPr txBox="1"/>
          <p:nvPr/>
        </p:nvSpPr>
        <p:spPr>
          <a:xfrm>
            <a:off x="532965" y="2810358"/>
            <a:ext cx="7891035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1800" b="1" dirty="0" err="1">
                <a:solidFill>
                  <a:srgbClr val="FF0000"/>
                </a:solidFill>
                <a:latin typeface="+mj-lt"/>
              </a:rPr>
              <a:t>Dặn</a:t>
            </a:r>
            <a:r>
              <a:rPr lang="en-US" sz="1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+mj-lt"/>
              </a:rPr>
              <a:t>dò</a:t>
            </a:r>
            <a:endParaRPr lang="en-US" sz="1800" b="1" dirty="0">
              <a:solidFill>
                <a:srgbClr val="FF0000"/>
              </a:solidFill>
              <a:latin typeface="+mj-lt"/>
            </a:endParaRPr>
          </a:p>
          <a:p>
            <a:pPr marL="336947" lvl="0" indent="-271463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 err="1"/>
              <a:t>Làm</a:t>
            </a:r>
            <a:r>
              <a:rPr lang="en-US" sz="1800" dirty="0"/>
              <a:t> </a:t>
            </a:r>
            <a:r>
              <a:rPr lang="en-US" sz="1800" dirty="0" err="1"/>
              <a:t>bài</a:t>
            </a:r>
            <a:r>
              <a:rPr lang="en-US" sz="1800" dirty="0"/>
              <a:t> </a:t>
            </a:r>
            <a:r>
              <a:rPr lang="en-US" sz="1800" dirty="0" err="1"/>
              <a:t>tập</a:t>
            </a:r>
            <a:r>
              <a:rPr lang="en-US" sz="1800" dirty="0"/>
              <a:t> 1,2 SGK </a:t>
            </a:r>
            <a:r>
              <a:rPr lang="en-US" sz="1800" dirty="0" err="1"/>
              <a:t>trang</a:t>
            </a:r>
            <a:r>
              <a:rPr lang="en-US" sz="1800" dirty="0"/>
              <a:t> 57.</a:t>
            </a:r>
            <a:endParaRPr lang="vi-VN" sz="1800" dirty="0"/>
          </a:p>
          <a:p>
            <a:pPr marL="336947" lvl="0" indent="-271463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 err="1"/>
              <a:t>Tìm</a:t>
            </a:r>
            <a:r>
              <a:rPr lang="en-US" sz="1800" dirty="0"/>
              <a:t> </a:t>
            </a:r>
            <a:r>
              <a:rPr lang="en-US" sz="1800" dirty="0" err="1"/>
              <a:t>hiểu</a:t>
            </a:r>
            <a:r>
              <a:rPr lang="en-US" sz="1800" dirty="0"/>
              <a:t> </a:t>
            </a:r>
            <a:r>
              <a:rPr lang="en-US" sz="1800" dirty="0" err="1"/>
              <a:t>trước</a:t>
            </a:r>
            <a:r>
              <a:rPr lang="en-US" sz="1800" dirty="0"/>
              <a:t>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mục</a:t>
            </a:r>
            <a:r>
              <a:rPr lang="en-US" sz="1800" dirty="0"/>
              <a:t> II </a:t>
            </a:r>
            <a:r>
              <a:rPr lang="en-US" sz="1800" dirty="0" err="1"/>
              <a:t>và</a:t>
            </a:r>
            <a:r>
              <a:rPr lang="en-US" sz="1800" dirty="0"/>
              <a:t> III SGK </a:t>
            </a:r>
            <a:r>
              <a:rPr lang="en-US" sz="1800" dirty="0" err="1"/>
              <a:t>trang</a:t>
            </a:r>
            <a:r>
              <a:rPr lang="en-US" sz="1800" dirty="0"/>
              <a:t> 55-56.</a:t>
            </a:r>
            <a:endParaRPr lang="vi-VN" sz="1800" dirty="0"/>
          </a:p>
          <a:p>
            <a:pPr marL="336947" indent="-271463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vi-VN" sz="1800" dirty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005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4CBEDE-B824-D58D-E50F-FFFEB9A8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036" y="2208980"/>
            <a:ext cx="7547928" cy="1047300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  <a:latin typeface="+mj-lt"/>
              </a:rPr>
              <a:t>TRÂN TRỌNG </a:t>
            </a:r>
            <a:br>
              <a:rPr lang="en-US" sz="4800" dirty="0">
                <a:solidFill>
                  <a:schemeClr val="tx1"/>
                </a:solidFill>
                <a:latin typeface="+mj-lt"/>
              </a:rPr>
            </a:br>
            <a:r>
              <a:rPr lang="en-US" sz="4800" dirty="0">
                <a:solidFill>
                  <a:schemeClr val="tx1"/>
                </a:solidFill>
                <a:latin typeface="+mj-lt"/>
              </a:rPr>
              <a:t>CẢM ƠN!</a:t>
            </a:r>
            <a:endParaRPr lang="vi-VN" sz="4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709198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B73054-BA5F-BEBC-956E-2CDAA2256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E7B1E63-F768-E6D6-94AE-5DD2E57F6E9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834D60AC-2B2B-9528-E918-902D400F2E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FC9DBE44-95A9-899B-590B-0330CBEF65CB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EC6EC279-E0D3-299A-C888-B2E3650EC3F2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5ADB0998-7ADF-3842-7653-BE0373384E75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A1DFECB0-55A4-B763-4984-13A36123EE9B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6CEDF611-C027-2EFE-790E-E7D2D668038E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xmlns="" id="{28EAC7C3-B9F3-4B4E-4308-B737F8AAE3D1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087E9DF8-F311-FDD0-AA83-E2689B5FA199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" name="lv_0_20251023233558">
            <a:hlinkClick r:id="" action="ppaction://media"/>
            <a:extLst>
              <a:ext uri="{FF2B5EF4-FFF2-40B4-BE49-F238E27FC236}">
                <a16:creationId xmlns:a16="http://schemas.microsoft.com/office/drawing/2014/main" xmlns="" id="{502A2C7C-8D4F-56D9-E146-0659BAAB5E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92.67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8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39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63A70D-DB86-EDE6-D2C5-66D33CB36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45654EC0-06F6-2871-3EB7-413342037AE8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720000" y="669558"/>
            <a:ext cx="7704000" cy="4848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BÀI TOÁN MỞ ĐẦU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249EA4-27BF-8258-B79B-7EF00A0C0BEA}"/>
              </a:ext>
            </a:extLst>
          </p:cNvPr>
          <p:cNvSpPr txBox="1"/>
          <p:nvPr/>
        </p:nvSpPr>
        <p:spPr>
          <a:xfrm>
            <a:off x="686132" y="1154358"/>
            <a:ext cx="770400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/>
              <a:t>Lúc</a:t>
            </a:r>
            <a:r>
              <a:rPr lang="en-US" sz="1800" dirty="0"/>
              <a:t> 7 </a:t>
            </a:r>
            <a:r>
              <a:rPr lang="en-US" sz="1800" dirty="0" err="1"/>
              <a:t>giờ</a:t>
            </a:r>
            <a:r>
              <a:rPr lang="en-US" sz="1800" dirty="0"/>
              <a:t> </a:t>
            </a:r>
            <a:r>
              <a:rPr lang="en-US" sz="1800" dirty="0" err="1"/>
              <a:t>sáng</a:t>
            </a:r>
            <a:r>
              <a:rPr lang="en-US" sz="1800" dirty="0"/>
              <a:t>,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tuyến</a:t>
            </a:r>
            <a:r>
              <a:rPr lang="en-US" sz="1800" dirty="0"/>
              <a:t> </a:t>
            </a:r>
            <a:r>
              <a:rPr lang="en-US" sz="1800" dirty="0" err="1"/>
              <a:t>xe</a:t>
            </a:r>
            <a:r>
              <a:rPr lang="en-US" sz="1800" dirty="0"/>
              <a:t> bus </a:t>
            </a:r>
            <a:r>
              <a:rPr lang="en-US" sz="1800" dirty="0" err="1"/>
              <a:t>số</a:t>
            </a:r>
            <a:r>
              <a:rPr lang="en-US" sz="1800" dirty="0"/>
              <a:t> 1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2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xe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rời</a:t>
            </a:r>
            <a:r>
              <a:rPr lang="en-US" sz="1800" dirty="0"/>
              <a:t> </a:t>
            </a:r>
            <a:r>
              <a:rPr lang="en-US" sz="1800" dirty="0" err="1"/>
              <a:t>bến</a:t>
            </a:r>
            <a:r>
              <a:rPr lang="en-US" sz="1800" dirty="0"/>
              <a:t>. </a:t>
            </a:r>
            <a:r>
              <a:rPr lang="en-US" sz="1800" dirty="0" err="1"/>
              <a:t>Biết</a:t>
            </a:r>
            <a:r>
              <a:rPr lang="en-US" sz="1800" dirty="0"/>
              <a:t> </a:t>
            </a:r>
            <a:r>
              <a:rPr lang="en-US" sz="1800" dirty="0" err="1"/>
              <a:t>rằng</a:t>
            </a:r>
            <a:r>
              <a:rPr lang="en-US" sz="1800" dirty="0"/>
              <a:t>, </a:t>
            </a:r>
            <a:r>
              <a:rPr lang="en-US" sz="1800" dirty="0" err="1"/>
              <a:t>cứ</a:t>
            </a:r>
            <a:r>
              <a:rPr lang="en-US" sz="1800" dirty="0"/>
              <a:t> 15 </a:t>
            </a:r>
            <a:r>
              <a:rPr lang="en-US" sz="1800" dirty="0" err="1"/>
              <a:t>phút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xe</a:t>
            </a:r>
            <a:r>
              <a:rPr lang="en-US" sz="1800" dirty="0"/>
              <a:t> bus </a:t>
            </a:r>
            <a:r>
              <a:rPr lang="en-US" sz="1800" dirty="0" err="1"/>
              <a:t>số</a:t>
            </a:r>
            <a:r>
              <a:rPr lang="en-US" sz="1800" dirty="0"/>
              <a:t> 1 </a:t>
            </a:r>
            <a:r>
              <a:rPr lang="en-US" sz="1800" dirty="0" err="1"/>
              <a:t>rời</a:t>
            </a:r>
            <a:r>
              <a:rPr lang="en-US" sz="1800" dirty="0"/>
              <a:t> </a:t>
            </a:r>
            <a:r>
              <a:rPr lang="en-US" sz="1800" dirty="0" err="1"/>
              <a:t>bến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cứ</a:t>
            </a:r>
            <a:r>
              <a:rPr lang="en-US" sz="1800" dirty="0"/>
              <a:t> 12 </a:t>
            </a:r>
            <a:r>
              <a:rPr lang="en-US" sz="1800" dirty="0" err="1"/>
              <a:t>phút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xe</a:t>
            </a:r>
            <a:r>
              <a:rPr lang="en-US" sz="1800" dirty="0"/>
              <a:t> bus </a:t>
            </a:r>
            <a:r>
              <a:rPr lang="en-US" sz="1800" dirty="0" err="1"/>
              <a:t>số</a:t>
            </a:r>
            <a:r>
              <a:rPr lang="en-US" sz="1800" dirty="0"/>
              <a:t> 2 </a:t>
            </a:r>
            <a:r>
              <a:rPr lang="en-US" sz="1800" dirty="0" err="1"/>
              <a:t>rời</a:t>
            </a:r>
            <a:r>
              <a:rPr lang="en-US" sz="1800" dirty="0"/>
              <a:t> </a:t>
            </a:r>
            <a:r>
              <a:rPr lang="en-US" sz="1800" dirty="0" err="1"/>
              <a:t>bến</a:t>
            </a:r>
            <a:r>
              <a:rPr lang="en-US" sz="1800" dirty="0"/>
              <a:t>. </a:t>
            </a:r>
            <a:r>
              <a:rPr lang="en-US" sz="1800" dirty="0" err="1"/>
              <a:t>Hỏi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ít</a:t>
            </a:r>
            <a:r>
              <a:rPr lang="en-US" sz="1800" dirty="0"/>
              <a:t> </a:t>
            </a:r>
            <a:r>
              <a:rPr lang="en-US" sz="1800" dirty="0" err="1"/>
              <a:t>nhất</a:t>
            </a:r>
            <a:r>
              <a:rPr lang="en-US" sz="1800" dirty="0"/>
              <a:t> bao </a:t>
            </a:r>
            <a:r>
              <a:rPr lang="en-US" sz="1800" dirty="0" err="1"/>
              <a:t>nhiêu</a:t>
            </a:r>
            <a:r>
              <a:rPr lang="en-US" sz="1800" dirty="0"/>
              <a:t> </a:t>
            </a:r>
            <a:r>
              <a:rPr lang="en-US" sz="1800" dirty="0" err="1"/>
              <a:t>phút</a:t>
            </a:r>
            <a:r>
              <a:rPr lang="en-US" sz="1800" dirty="0"/>
              <a:t> </a:t>
            </a:r>
            <a:r>
              <a:rPr lang="en-US" sz="1800" dirty="0" err="1"/>
              <a:t>kể</a:t>
            </a:r>
            <a:r>
              <a:rPr lang="en-US" sz="1800" dirty="0"/>
              <a:t> </a:t>
            </a:r>
            <a:r>
              <a:rPr lang="en-US" sz="1800" dirty="0" err="1"/>
              <a:t>từ</a:t>
            </a:r>
            <a:r>
              <a:rPr lang="en-US" sz="1800" dirty="0"/>
              <a:t> </a:t>
            </a:r>
            <a:r>
              <a:rPr lang="en-US" sz="1800" dirty="0" err="1"/>
              <a:t>lúc</a:t>
            </a:r>
            <a:r>
              <a:rPr lang="en-US" sz="1800" dirty="0"/>
              <a:t> 7 </a:t>
            </a:r>
            <a:r>
              <a:rPr lang="en-US" sz="1800" dirty="0" err="1"/>
              <a:t>giờ</a:t>
            </a:r>
            <a:r>
              <a:rPr lang="en-US" sz="1800" dirty="0"/>
              <a:t> </a:t>
            </a:r>
            <a:r>
              <a:rPr lang="en-US" sz="1800" dirty="0" err="1"/>
              <a:t>sáng</a:t>
            </a:r>
            <a:r>
              <a:rPr lang="en-US" sz="1800" dirty="0"/>
              <a:t> </a:t>
            </a:r>
            <a:r>
              <a:rPr lang="en-US" sz="1800" dirty="0" err="1"/>
              <a:t>thì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tuyến</a:t>
            </a:r>
            <a:r>
              <a:rPr lang="en-US" sz="1800" dirty="0"/>
              <a:t> </a:t>
            </a:r>
            <a:r>
              <a:rPr lang="en-US" sz="1800" dirty="0" err="1"/>
              <a:t>xe</a:t>
            </a:r>
            <a:r>
              <a:rPr lang="en-US" sz="1800" dirty="0"/>
              <a:t> bus </a:t>
            </a:r>
            <a:r>
              <a:rPr lang="en-US" sz="1800" dirty="0" err="1"/>
              <a:t>này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xe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rời</a:t>
            </a:r>
            <a:r>
              <a:rPr lang="en-US" sz="1800" dirty="0"/>
              <a:t> </a:t>
            </a:r>
            <a:r>
              <a:rPr lang="en-US" sz="1800" dirty="0" err="1"/>
              <a:t>bến</a:t>
            </a:r>
            <a:r>
              <a:rPr lang="en-US" sz="1800" dirty="0"/>
              <a:t>?</a:t>
            </a:r>
            <a:endParaRPr lang="vi-VN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6D708B9-94F9-097F-5ED0-5DD238272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1" t="32914" r="7175" b="5278"/>
          <a:stretch>
            <a:fillRect/>
          </a:stretch>
        </p:blipFill>
        <p:spPr bwMode="auto">
          <a:xfrm>
            <a:off x="2437341" y="2857388"/>
            <a:ext cx="4211815" cy="19287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566176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3" name="Google Shape;1323;p36"/>
          <p:cNvGrpSpPr/>
          <p:nvPr/>
        </p:nvGrpSpPr>
        <p:grpSpPr>
          <a:xfrm>
            <a:off x="6948372" y="1807293"/>
            <a:ext cx="732822" cy="694261"/>
            <a:chOff x="7193957" y="3695477"/>
            <a:chExt cx="459623" cy="435437"/>
          </a:xfrm>
        </p:grpSpPr>
        <p:sp>
          <p:nvSpPr>
            <p:cNvPr id="1324" name="Google Shape;1324;p36"/>
            <p:cNvSpPr/>
            <p:nvPr/>
          </p:nvSpPr>
          <p:spPr>
            <a:xfrm>
              <a:off x="7310228" y="4010903"/>
              <a:ext cx="134680" cy="120011"/>
            </a:xfrm>
            <a:custGeom>
              <a:avLst/>
              <a:gdLst/>
              <a:ahLst/>
              <a:cxnLst/>
              <a:rect l="l" t="t" r="r" b="b"/>
              <a:pathLst>
                <a:path w="3856" h="3436" extrusionOk="0">
                  <a:moveTo>
                    <a:pt x="3003" y="1"/>
                  </a:moveTo>
                  <a:cubicBezTo>
                    <a:pt x="2963" y="1"/>
                    <a:pt x="2917" y="9"/>
                    <a:pt x="2863" y="27"/>
                  </a:cubicBezTo>
                  <a:cubicBezTo>
                    <a:pt x="2507" y="144"/>
                    <a:pt x="2141" y="793"/>
                    <a:pt x="1905" y="1078"/>
                  </a:cubicBezTo>
                  <a:cubicBezTo>
                    <a:pt x="1634" y="1403"/>
                    <a:pt x="1366" y="1730"/>
                    <a:pt x="1099" y="2059"/>
                  </a:cubicBezTo>
                  <a:cubicBezTo>
                    <a:pt x="728" y="2514"/>
                    <a:pt x="363" y="2973"/>
                    <a:pt x="1" y="3435"/>
                  </a:cubicBezTo>
                  <a:lnTo>
                    <a:pt x="3856" y="532"/>
                  </a:lnTo>
                  <a:cubicBezTo>
                    <a:pt x="3710" y="435"/>
                    <a:pt x="3564" y="338"/>
                    <a:pt x="3421" y="239"/>
                  </a:cubicBezTo>
                  <a:cubicBezTo>
                    <a:pt x="3232" y="109"/>
                    <a:pt x="3151" y="1"/>
                    <a:pt x="3003" y="1"/>
                  </a:cubicBezTo>
                  <a:close/>
                </a:path>
              </a:pathLst>
            </a:custGeom>
            <a:solidFill>
              <a:srgbClr val="D2D5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6"/>
            <p:cNvSpPr/>
            <p:nvPr/>
          </p:nvSpPr>
          <p:spPr>
            <a:xfrm>
              <a:off x="7287754" y="3743572"/>
              <a:ext cx="313230" cy="375401"/>
            </a:xfrm>
            <a:custGeom>
              <a:avLst/>
              <a:gdLst/>
              <a:ahLst/>
              <a:cxnLst/>
              <a:rect l="l" t="t" r="r" b="b"/>
              <a:pathLst>
                <a:path w="8968" h="10748" extrusionOk="0">
                  <a:moveTo>
                    <a:pt x="8967" y="1"/>
                  </a:moveTo>
                  <a:cubicBezTo>
                    <a:pt x="6354" y="1996"/>
                    <a:pt x="3522" y="3704"/>
                    <a:pt x="748" y="5460"/>
                  </a:cubicBezTo>
                  <a:cubicBezTo>
                    <a:pt x="738" y="5494"/>
                    <a:pt x="721" y="5525"/>
                    <a:pt x="699" y="5551"/>
                  </a:cubicBezTo>
                  <a:cubicBezTo>
                    <a:pt x="448" y="7280"/>
                    <a:pt x="215" y="9012"/>
                    <a:pt x="0" y="10747"/>
                  </a:cubicBezTo>
                  <a:cubicBezTo>
                    <a:pt x="529" y="10072"/>
                    <a:pt x="1065" y="9402"/>
                    <a:pt x="1607" y="8737"/>
                  </a:cubicBezTo>
                  <a:cubicBezTo>
                    <a:pt x="1983" y="8278"/>
                    <a:pt x="2363" y="7823"/>
                    <a:pt x="2745" y="7369"/>
                  </a:cubicBezTo>
                  <a:cubicBezTo>
                    <a:pt x="2866" y="7226"/>
                    <a:pt x="3008" y="6987"/>
                    <a:pt x="3185" y="6862"/>
                  </a:cubicBezTo>
                  <a:cubicBezTo>
                    <a:pt x="5052" y="4524"/>
                    <a:pt x="6979" y="2238"/>
                    <a:pt x="8967" y="1"/>
                  </a:cubicBezTo>
                  <a:close/>
                </a:path>
              </a:pathLst>
            </a:custGeom>
            <a:solidFill>
              <a:srgbClr val="E6E7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6"/>
            <p:cNvSpPr/>
            <p:nvPr/>
          </p:nvSpPr>
          <p:spPr>
            <a:xfrm>
              <a:off x="7193957" y="3695477"/>
              <a:ext cx="423182" cy="214001"/>
            </a:xfrm>
            <a:custGeom>
              <a:avLst/>
              <a:gdLst/>
              <a:ahLst/>
              <a:cxnLst/>
              <a:rect l="l" t="t" r="r" b="b"/>
              <a:pathLst>
                <a:path w="12116" h="6127" extrusionOk="0">
                  <a:moveTo>
                    <a:pt x="12116" y="1"/>
                  </a:moveTo>
                  <a:cubicBezTo>
                    <a:pt x="8025" y="1008"/>
                    <a:pt x="3957" y="2026"/>
                    <a:pt x="1" y="3493"/>
                  </a:cubicBezTo>
                  <a:cubicBezTo>
                    <a:pt x="1013" y="4377"/>
                    <a:pt x="2030" y="5255"/>
                    <a:pt x="3052" y="6127"/>
                  </a:cubicBezTo>
                  <a:cubicBezTo>
                    <a:pt x="6129" y="4178"/>
                    <a:pt x="9278" y="2294"/>
                    <a:pt x="1211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7427354" y="3721684"/>
              <a:ext cx="226225" cy="357343"/>
            </a:xfrm>
            <a:custGeom>
              <a:avLst/>
              <a:gdLst/>
              <a:ahLst/>
              <a:cxnLst/>
              <a:rect l="l" t="t" r="r" b="b"/>
              <a:pathLst>
                <a:path w="6477" h="10231" extrusionOk="0">
                  <a:moveTo>
                    <a:pt x="6477" y="0"/>
                  </a:moveTo>
                  <a:lnTo>
                    <a:pt x="6477" y="0"/>
                  </a:lnTo>
                  <a:cubicBezTo>
                    <a:pt x="4244" y="2474"/>
                    <a:pt x="2085" y="5011"/>
                    <a:pt x="1" y="7611"/>
                  </a:cubicBezTo>
                  <a:cubicBezTo>
                    <a:pt x="136" y="7687"/>
                    <a:pt x="259" y="7798"/>
                    <a:pt x="363" y="7870"/>
                  </a:cubicBezTo>
                  <a:cubicBezTo>
                    <a:pt x="813" y="8184"/>
                    <a:pt x="1272" y="8484"/>
                    <a:pt x="1739" y="8774"/>
                  </a:cubicBezTo>
                  <a:cubicBezTo>
                    <a:pt x="2595" y="9303"/>
                    <a:pt x="3476" y="9784"/>
                    <a:pt x="4377" y="10230"/>
                  </a:cubicBezTo>
                  <a:cubicBezTo>
                    <a:pt x="5077" y="6820"/>
                    <a:pt x="5777" y="3410"/>
                    <a:pt x="647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>
            <a:off x="-205121" y="-273244"/>
            <a:ext cx="940638" cy="1077670"/>
            <a:chOff x="7156626" y="3330831"/>
            <a:chExt cx="547838" cy="627647"/>
          </a:xfrm>
        </p:grpSpPr>
        <p:sp>
          <p:nvSpPr>
            <p:cNvPr id="1329" name="Google Shape;1329;p36"/>
            <p:cNvSpPr/>
            <p:nvPr/>
          </p:nvSpPr>
          <p:spPr>
            <a:xfrm>
              <a:off x="7252257" y="3597223"/>
              <a:ext cx="90113" cy="85398"/>
            </a:xfrm>
            <a:custGeom>
              <a:avLst/>
              <a:gdLst/>
              <a:ahLst/>
              <a:cxnLst/>
              <a:rect l="l" t="t" r="r" b="b"/>
              <a:pathLst>
                <a:path w="2580" h="2445" extrusionOk="0">
                  <a:moveTo>
                    <a:pt x="2073" y="0"/>
                  </a:moveTo>
                  <a:cubicBezTo>
                    <a:pt x="1368" y="98"/>
                    <a:pt x="646" y="277"/>
                    <a:pt x="1" y="584"/>
                  </a:cubicBezTo>
                  <a:cubicBezTo>
                    <a:pt x="186" y="1211"/>
                    <a:pt x="399" y="1831"/>
                    <a:pt x="630" y="2445"/>
                  </a:cubicBezTo>
                  <a:cubicBezTo>
                    <a:pt x="1296" y="2332"/>
                    <a:pt x="1959" y="2047"/>
                    <a:pt x="2580" y="1778"/>
                  </a:cubicBezTo>
                  <a:cubicBezTo>
                    <a:pt x="2466" y="1173"/>
                    <a:pt x="2287" y="578"/>
                    <a:pt x="2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6"/>
            <p:cNvSpPr/>
            <p:nvPr/>
          </p:nvSpPr>
          <p:spPr>
            <a:xfrm>
              <a:off x="7398254" y="3678709"/>
              <a:ext cx="90113" cy="85398"/>
            </a:xfrm>
            <a:custGeom>
              <a:avLst/>
              <a:gdLst/>
              <a:ahLst/>
              <a:cxnLst/>
              <a:rect l="l" t="t" r="r" b="b"/>
              <a:pathLst>
                <a:path w="2580" h="2445" extrusionOk="0">
                  <a:moveTo>
                    <a:pt x="2074" y="0"/>
                  </a:moveTo>
                  <a:cubicBezTo>
                    <a:pt x="1369" y="98"/>
                    <a:pt x="647" y="277"/>
                    <a:pt x="1" y="584"/>
                  </a:cubicBezTo>
                  <a:cubicBezTo>
                    <a:pt x="186" y="1211"/>
                    <a:pt x="399" y="1831"/>
                    <a:pt x="630" y="2445"/>
                  </a:cubicBezTo>
                  <a:cubicBezTo>
                    <a:pt x="1297" y="2332"/>
                    <a:pt x="1959" y="2047"/>
                    <a:pt x="2580" y="1778"/>
                  </a:cubicBezTo>
                  <a:cubicBezTo>
                    <a:pt x="2467" y="1174"/>
                    <a:pt x="2288" y="578"/>
                    <a:pt x="20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6"/>
            <p:cNvSpPr/>
            <p:nvPr/>
          </p:nvSpPr>
          <p:spPr>
            <a:xfrm>
              <a:off x="7284530" y="3710982"/>
              <a:ext cx="90113" cy="85398"/>
            </a:xfrm>
            <a:custGeom>
              <a:avLst/>
              <a:gdLst/>
              <a:ahLst/>
              <a:cxnLst/>
              <a:rect l="l" t="t" r="r" b="b"/>
              <a:pathLst>
                <a:path w="2580" h="2445" extrusionOk="0">
                  <a:moveTo>
                    <a:pt x="2072" y="0"/>
                  </a:moveTo>
                  <a:cubicBezTo>
                    <a:pt x="1368" y="98"/>
                    <a:pt x="646" y="278"/>
                    <a:pt x="0" y="584"/>
                  </a:cubicBezTo>
                  <a:cubicBezTo>
                    <a:pt x="186" y="1212"/>
                    <a:pt x="398" y="1832"/>
                    <a:pt x="630" y="2444"/>
                  </a:cubicBezTo>
                  <a:cubicBezTo>
                    <a:pt x="1296" y="2333"/>
                    <a:pt x="1959" y="2046"/>
                    <a:pt x="2579" y="1778"/>
                  </a:cubicBezTo>
                  <a:cubicBezTo>
                    <a:pt x="2466" y="1173"/>
                    <a:pt x="2286" y="577"/>
                    <a:pt x="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6"/>
            <p:cNvSpPr/>
            <p:nvPr/>
          </p:nvSpPr>
          <p:spPr>
            <a:xfrm>
              <a:off x="7428362" y="3784889"/>
              <a:ext cx="90148" cy="85398"/>
            </a:xfrm>
            <a:custGeom>
              <a:avLst/>
              <a:gdLst/>
              <a:ahLst/>
              <a:cxnLst/>
              <a:rect l="l" t="t" r="r" b="b"/>
              <a:pathLst>
                <a:path w="2581" h="2445" extrusionOk="0">
                  <a:moveTo>
                    <a:pt x="2074" y="1"/>
                  </a:moveTo>
                  <a:cubicBezTo>
                    <a:pt x="1369" y="98"/>
                    <a:pt x="647" y="278"/>
                    <a:pt x="1" y="583"/>
                  </a:cubicBezTo>
                  <a:cubicBezTo>
                    <a:pt x="186" y="1211"/>
                    <a:pt x="400" y="1832"/>
                    <a:pt x="631" y="2445"/>
                  </a:cubicBezTo>
                  <a:cubicBezTo>
                    <a:pt x="1298" y="2332"/>
                    <a:pt x="1960" y="2047"/>
                    <a:pt x="2581" y="1777"/>
                  </a:cubicBezTo>
                  <a:cubicBezTo>
                    <a:pt x="2467" y="1173"/>
                    <a:pt x="2288" y="578"/>
                    <a:pt x="20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6"/>
            <p:cNvSpPr/>
            <p:nvPr/>
          </p:nvSpPr>
          <p:spPr>
            <a:xfrm>
              <a:off x="7483547" y="3531629"/>
              <a:ext cx="90113" cy="85398"/>
            </a:xfrm>
            <a:custGeom>
              <a:avLst/>
              <a:gdLst/>
              <a:ahLst/>
              <a:cxnLst/>
              <a:rect l="l" t="t" r="r" b="b"/>
              <a:pathLst>
                <a:path w="2580" h="2445" extrusionOk="0">
                  <a:moveTo>
                    <a:pt x="2074" y="0"/>
                  </a:moveTo>
                  <a:cubicBezTo>
                    <a:pt x="1368" y="98"/>
                    <a:pt x="646" y="277"/>
                    <a:pt x="1" y="583"/>
                  </a:cubicBezTo>
                  <a:cubicBezTo>
                    <a:pt x="186" y="1211"/>
                    <a:pt x="399" y="1831"/>
                    <a:pt x="630" y="2445"/>
                  </a:cubicBezTo>
                  <a:cubicBezTo>
                    <a:pt x="1296" y="2332"/>
                    <a:pt x="1959" y="2047"/>
                    <a:pt x="2580" y="1777"/>
                  </a:cubicBezTo>
                  <a:cubicBezTo>
                    <a:pt x="2467" y="1172"/>
                    <a:pt x="2287" y="578"/>
                    <a:pt x="20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6"/>
            <p:cNvSpPr/>
            <p:nvPr/>
          </p:nvSpPr>
          <p:spPr>
            <a:xfrm>
              <a:off x="7214291" y="3400511"/>
              <a:ext cx="323010" cy="172437"/>
            </a:xfrm>
            <a:custGeom>
              <a:avLst/>
              <a:gdLst/>
              <a:ahLst/>
              <a:cxnLst/>
              <a:rect l="l" t="t" r="r" b="b"/>
              <a:pathLst>
                <a:path w="9248" h="4937" extrusionOk="0">
                  <a:moveTo>
                    <a:pt x="8604" y="1"/>
                  </a:moveTo>
                  <a:cubicBezTo>
                    <a:pt x="5712" y="702"/>
                    <a:pt x="2811" y="1457"/>
                    <a:pt x="1" y="2438"/>
                  </a:cubicBezTo>
                  <a:cubicBezTo>
                    <a:pt x="179" y="3285"/>
                    <a:pt x="426" y="4119"/>
                    <a:pt x="711" y="4936"/>
                  </a:cubicBezTo>
                  <a:cubicBezTo>
                    <a:pt x="3546" y="4024"/>
                    <a:pt x="6383" y="3107"/>
                    <a:pt x="9248" y="2288"/>
                  </a:cubicBezTo>
                  <a:cubicBezTo>
                    <a:pt x="9077" y="1517"/>
                    <a:pt x="8888" y="736"/>
                    <a:pt x="8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6"/>
            <p:cNvSpPr/>
            <p:nvPr/>
          </p:nvSpPr>
          <p:spPr>
            <a:xfrm>
              <a:off x="7314638" y="3817162"/>
              <a:ext cx="90113" cy="85398"/>
            </a:xfrm>
            <a:custGeom>
              <a:avLst/>
              <a:gdLst/>
              <a:ahLst/>
              <a:cxnLst/>
              <a:rect l="l" t="t" r="r" b="b"/>
              <a:pathLst>
                <a:path w="2580" h="2445" extrusionOk="0">
                  <a:moveTo>
                    <a:pt x="2073" y="0"/>
                  </a:moveTo>
                  <a:cubicBezTo>
                    <a:pt x="1369" y="98"/>
                    <a:pt x="647" y="277"/>
                    <a:pt x="0" y="583"/>
                  </a:cubicBezTo>
                  <a:cubicBezTo>
                    <a:pt x="187" y="1211"/>
                    <a:pt x="398" y="1831"/>
                    <a:pt x="629" y="2444"/>
                  </a:cubicBezTo>
                  <a:cubicBezTo>
                    <a:pt x="1296" y="2332"/>
                    <a:pt x="1958" y="2046"/>
                    <a:pt x="2579" y="1777"/>
                  </a:cubicBezTo>
                  <a:cubicBezTo>
                    <a:pt x="2467" y="1172"/>
                    <a:pt x="2287" y="578"/>
                    <a:pt x="2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6"/>
            <p:cNvSpPr/>
            <p:nvPr/>
          </p:nvSpPr>
          <p:spPr>
            <a:xfrm>
              <a:off x="7518021" y="3646890"/>
              <a:ext cx="126752" cy="179877"/>
            </a:xfrm>
            <a:custGeom>
              <a:avLst/>
              <a:gdLst/>
              <a:ahLst/>
              <a:cxnLst/>
              <a:rect l="l" t="t" r="r" b="b"/>
              <a:pathLst>
                <a:path w="3629" h="5150" extrusionOk="0">
                  <a:moveTo>
                    <a:pt x="2362" y="0"/>
                  </a:moveTo>
                  <a:cubicBezTo>
                    <a:pt x="1568" y="234"/>
                    <a:pt x="783" y="500"/>
                    <a:pt x="0" y="774"/>
                  </a:cubicBezTo>
                  <a:lnTo>
                    <a:pt x="1242" y="5150"/>
                  </a:lnTo>
                  <a:cubicBezTo>
                    <a:pt x="2059" y="5051"/>
                    <a:pt x="2870" y="4785"/>
                    <a:pt x="3629" y="4468"/>
                  </a:cubicBezTo>
                  <a:lnTo>
                    <a:pt x="23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6"/>
            <p:cNvSpPr/>
            <p:nvPr/>
          </p:nvSpPr>
          <p:spPr>
            <a:xfrm>
              <a:off x="7366016" y="3564950"/>
              <a:ext cx="90113" cy="85433"/>
            </a:xfrm>
            <a:custGeom>
              <a:avLst/>
              <a:gdLst/>
              <a:ahLst/>
              <a:cxnLst/>
              <a:rect l="l" t="t" r="r" b="b"/>
              <a:pathLst>
                <a:path w="2580" h="2446" extrusionOk="0">
                  <a:moveTo>
                    <a:pt x="2074" y="1"/>
                  </a:moveTo>
                  <a:cubicBezTo>
                    <a:pt x="1368" y="99"/>
                    <a:pt x="646" y="278"/>
                    <a:pt x="0" y="583"/>
                  </a:cubicBezTo>
                  <a:cubicBezTo>
                    <a:pt x="186" y="1211"/>
                    <a:pt x="398" y="1832"/>
                    <a:pt x="630" y="2445"/>
                  </a:cubicBezTo>
                  <a:cubicBezTo>
                    <a:pt x="1296" y="2333"/>
                    <a:pt x="1959" y="2047"/>
                    <a:pt x="2579" y="1778"/>
                  </a:cubicBezTo>
                  <a:cubicBezTo>
                    <a:pt x="2467" y="1173"/>
                    <a:pt x="2286" y="578"/>
                    <a:pt x="20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7156626" y="3330831"/>
              <a:ext cx="547838" cy="627647"/>
            </a:xfrm>
            <a:custGeom>
              <a:avLst/>
              <a:gdLst/>
              <a:ahLst/>
              <a:cxnLst/>
              <a:rect l="l" t="t" r="r" b="b"/>
              <a:pathLst>
                <a:path w="15685" h="17970" extrusionOk="0">
                  <a:moveTo>
                    <a:pt x="10357" y="1627"/>
                  </a:moveTo>
                  <a:cubicBezTo>
                    <a:pt x="10433" y="1627"/>
                    <a:pt x="10491" y="1676"/>
                    <a:pt x="10520" y="1750"/>
                  </a:cubicBezTo>
                  <a:cubicBezTo>
                    <a:pt x="10860" y="2582"/>
                    <a:pt x="11068" y="3477"/>
                    <a:pt x="11260" y="4355"/>
                  </a:cubicBezTo>
                  <a:cubicBezTo>
                    <a:pt x="11279" y="4444"/>
                    <a:pt x="11235" y="4538"/>
                    <a:pt x="11143" y="4564"/>
                  </a:cubicBezTo>
                  <a:cubicBezTo>
                    <a:pt x="8176" y="5408"/>
                    <a:pt x="5239" y="6361"/>
                    <a:pt x="2304" y="7306"/>
                  </a:cubicBezTo>
                  <a:cubicBezTo>
                    <a:pt x="2288" y="7311"/>
                    <a:pt x="2272" y="7313"/>
                    <a:pt x="2257" y="7313"/>
                  </a:cubicBezTo>
                  <a:cubicBezTo>
                    <a:pt x="2184" y="7313"/>
                    <a:pt x="2119" y="7258"/>
                    <a:pt x="2095" y="7190"/>
                  </a:cubicBezTo>
                  <a:cubicBezTo>
                    <a:pt x="1767" y="6270"/>
                    <a:pt x="1484" y="5325"/>
                    <a:pt x="1293" y="4367"/>
                  </a:cubicBezTo>
                  <a:cubicBezTo>
                    <a:pt x="1286" y="4329"/>
                    <a:pt x="1290" y="4291"/>
                    <a:pt x="1307" y="4256"/>
                  </a:cubicBezTo>
                  <a:cubicBezTo>
                    <a:pt x="1324" y="4209"/>
                    <a:pt x="1363" y="4173"/>
                    <a:pt x="1410" y="4157"/>
                  </a:cubicBezTo>
                  <a:cubicBezTo>
                    <a:pt x="4315" y="3135"/>
                    <a:pt x="7319" y="2357"/>
                    <a:pt x="10311" y="1632"/>
                  </a:cubicBezTo>
                  <a:cubicBezTo>
                    <a:pt x="10327" y="1629"/>
                    <a:pt x="10342" y="1627"/>
                    <a:pt x="10357" y="1627"/>
                  </a:cubicBezTo>
                  <a:close/>
                  <a:moveTo>
                    <a:pt x="11557" y="5394"/>
                  </a:moveTo>
                  <a:cubicBezTo>
                    <a:pt x="11628" y="5394"/>
                    <a:pt x="11685" y="5459"/>
                    <a:pt x="11707" y="5518"/>
                  </a:cubicBezTo>
                  <a:cubicBezTo>
                    <a:pt x="11962" y="6185"/>
                    <a:pt x="12173" y="6877"/>
                    <a:pt x="12292" y="7580"/>
                  </a:cubicBezTo>
                  <a:cubicBezTo>
                    <a:pt x="12309" y="7682"/>
                    <a:pt x="12267" y="7751"/>
                    <a:pt x="12176" y="7789"/>
                  </a:cubicBezTo>
                  <a:cubicBezTo>
                    <a:pt x="11446" y="8105"/>
                    <a:pt x="10672" y="8442"/>
                    <a:pt x="9882" y="8552"/>
                  </a:cubicBezTo>
                  <a:cubicBezTo>
                    <a:pt x="9878" y="8553"/>
                    <a:pt x="9873" y="8553"/>
                    <a:pt x="9868" y="8553"/>
                  </a:cubicBezTo>
                  <a:cubicBezTo>
                    <a:pt x="9798" y="8553"/>
                    <a:pt x="9740" y="8487"/>
                    <a:pt x="9718" y="8429"/>
                  </a:cubicBezTo>
                  <a:cubicBezTo>
                    <a:pt x="9448" y="7725"/>
                    <a:pt x="9202" y="7011"/>
                    <a:pt x="8993" y="6287"/>
                  </a:cubicBezTo>
                  <a:cubicBezTo>
                    <a:pt x="8991" y="6279"/>
                    <a:pt x="8990" y="6269"/>
                    <a:pt x="8988" y="6260"/>
                  </a:cubicBezTo>
                  <a:cubicBezTo>
                    <a:pt x="8988" y="6258"/>
                    <a:pt x="8987" y="6255"/>
                    <a:pt x="8987" y="6253"/>
                  </a:cubicBezTo>
                  <a:lnTo>
                    <a:pt x="8987" y="6248"/>
                  </a:lnTo>
                  <a:cubicBezTo>
                    <a:pt x="8977" y="6191"/>
                    <a:pt x="9000" y="6131"/>
                    <a:pt x="9069" y="6097"/>
                  </a:cubicBezTo>
                  <a:cubicBezTo>
                    <a:pt x="9837" y="5710"/>
                    <a:pt x="10696" y="5501"/>
                    <a:pt x="11544" y="5395"/>
                  </a:cubicBezTo>
                  <a:cubicBezTo>
                    <a:pt x="11548" y="5394"/>
                    <a:pt x="11553" y="5394"/>
                    <a:pt x="11557" y="5394"/>
                  </a:cubicBezTo>
                  <a:close/>
                  <a:moveTo>
                    <a:pt x="8192" y="6348"/>
                  </a:moveTo>
                  <a:cubicBezTo>
                    <a:pt x="8262" y="6348"/>
                    <a:pt x="8320" y="6413"/>
                    <a:pt x="8342" y="6473"/>
                  </a:cubicBezTo>
                  <a:cubicBezTo>
                    <a:pt x="8597" y="7139"/>
                    <a:pt x="8809" y="7831"/>
                    <a:pt x="8927" y="8535"/>
                  </a:cubicBezTo>
                  <a:lnTo>
                    <a:pt x="8927" y="8536"/>
                  </a:lnTo>
                  <a:cubicBezTo>
                    <a:pt x="8944" y="8636"/>
                    <a:pt x="8902" y="8706"/>
                    <a:pt x="8810" y="8745"/>
                  </a:cubicBezTo>
                  <a:cubicBezTo>
                    <a:pt x="8081" y="9059"/>
                    <a:pt x="7307" y="9397"/>
                    <a:pt x="6517" y="9507"/>
                  </a:cubicBezTo>
                  <a:cubicBezTo>
                    <a:pt x="6512" y="9507"/>
                    <a:pt x="6507" y="9508"/>
                    <a:pt x="6503" y="9508"/>
                  </a:cubicBezTo>
                  <a:cubicBezTo>
                    <a:pt x="6432" y="9508"/>
                    <a:pt x="6375" y="9442"/>
                    <a:pt x="6353" y="9383"/>
                  </a:cubicBezTo>
                  <a:cubicBezTo>
                    <a:pt x="6083" y="8680"/>
                    <a:pt x="5837" y="7966"/>
                    <a:pt x="5628" y="7243"/>
                  </a:cubicBezTo>
                  <a:cubicBezTo>
                    <a:pt x="5626" y="7233"/>
                    <a:pt x="5624" y="7223"/>
                    <a:pt x="5623" y="7215"/>
                  </a:cubicBezTo>
                  <a:cubicBezTo>
                    <a:pt x="5623" y="7212"/>
                    <a:pt x="5622" y="7210"/>
                    <a:pt x="5622" y="7208"/>
                  </a:cubicBezTo>
                  <a:cubicBezTo>
                    <a:pt x="5621" y="7206"/>
                    <a:pt x="5622" y="7205"/>
                    <a:pt x="5622" y="7203"/>
                  </a:cubicBezTo>
                  <a:cubicBezTo>
                    <a:pt x="5612" y="7145"/>
                    <a:pt x="5634" y="7086"/>
                    <a:pt x="5704" y="7051"/>
                  </a:cubicBezTo>
                  <a:cubicBezTo>
                    <a:pt x="6471" y="6666"/>
                    <a:pt x="7331" y="6457"/>
                    <a:pt x="8179" y="6349"/>
                  </a:cubicBezTo>
                  <a:cubicBezTo>
                    <a:pt x="8183" y="6349"/>
                    <a:pt x="8187" y="6348"/>
                    <a:pt x="8192" y="6348"/>
                  </a:cubicBezTo>
                  <a:close/>
                  <a:moveTo>
                    <a:pt x="4935" y="7272"/>
                  </a:moveTo>
                  <a:cubicBezTo>
                    <a:pt x="5006" y="7272"/>
                    <a:pt x="5062" y="7337"/>
                    <a:pt x="5085" y="7396"/>
                  </a:cubicBezTo>
                  <a:cubicBezTo>
                    <a:pt x="5339" y="8064"/>
                    <a:pt x="5551" y="8755"/>
                    <a:pt x="5670" y="9460"/>
                  </a:cubicBezTo>
                  <a:cubicBezTo>
                    <a:pt x="5687" y="9560"/>
                    <a:pt x="5645" y="9629"/>
                    <a:pt x="5554" y="9669"/>
                  </a:cubicBezTo>
                  <a:cubicBezTo>
                    <a:pt x="4824" y="9983"/>
                    <a:pt x="4050" y="10321"/>
                    <a:pt x="3259" y="10430"/>
                  </a:cubicBezTo>
                  <a:cubicBezTo>
                    <a:pt x="3254" y="10431"/>
                    <a:pt x="3250" y="10431"/>
                    <a:pt x="3245" y="10431"/>
                  </a:cubicBezTo>
                  <a:cubicBezTo>
                    <a:pt x="3175" y="10431"/>
                    <a:pt x="3118" y="10366"/>
                    <a:pt x="3096" y="10307"/>
                  </a:cubicBezTo>
                  <a:cubicBezTo>
                    <a:pt x="2827" y="9603"/>
                    <a:pt x="2580" y="8890"/>
                    <a:pt x="2372" y="8167"/>
                  </a:cubicBezTo>
                  <a:cubicBezTo>
                    <a:pt x="2369" y="8157"/>
                    <a:pt x="2367" y="8148"/>
                    <a:pt x="2365" y="8138"/>
                  </a:cubicBezTo>
                  <a:cubicBezTo>
                    <a:pt x="2365" y="8136"/>
                    <a:pt x="2365" y="8133"/>
                    <a:pt x="2364" y="8132"/>
                  </a:cubicBezTo>
                  <a:lnTo>
                    <a:pt x="2364" y="8127"/>
                  </a:lnTo>
                  <a:cubicBezTo>
                    <a:pt x="2355" y="8069"/>
                    <a:pt x="2378" y="8009"/>
                    <a:pt x="2447" y="7975"/>
                  </a:cubicBezTo>
                  <a:cubicBezTo>
                    <a:pt x="3215" y="7589"/>
                    <a:pt x="4074" y="7380"/>
                    <a:pt x="4922" y="7273"/>
                  </a:cubicBezTo>
                  <a:cubicBezTo>
                    <a:pt x="4927" y="7272"/>
                    <a:pt x="4931" y="7272"/>
                    <a:pt x="4935" y="7272"/>
                  </a:cubicBezTo>
                  <a:close/>
                  <a:moveTo>
                    <a:pt x="9117" y="9606"/>
                  </a:moveTo>
                  <a:cubicBezTo>
                    <a:pt x="9187" y="9606"/>
                    <a:pt x="9244" y="9670"/>
                    <a:pt x="9267" y="9730"/>
                  </a:cubicBezTo>
                  <a:cubicBezTo>
                    <a:pt x="9520" y="10397"/>
                    <a:pt x="9733" y="11088"/>
                    <a:pt x="9851" y="11793"/>
                  </a:cubicBezTo>
                  <a:cubicBezTo>
                    <a:pt x="9868" y="11893"/>
                    <a:pt x="9826" y="11962"/>
                    <a:pt x="9734" y="12002"/>
                  </a:cubicBezTo>
                  <a:cubicBezTo>
                    <a:pt x="9005" y="12316"/>
                    <a:pt x="8231" y="12654"/>
                    <a:pt x="7441" y="12763"/>
                  </a:cubicBezTo>
                  <a:cubicBezTo>
                    <a:pt x="7435" y="12764"/>
                    <a:pt x="7430" y="12764"/>
                    <a:pt x="7424" y="12764"/>
                  </a:cubicBezTo>
                  <a:cubicBezTo>
                    <a:pt x="7354" y="12764"/>
                    <a:pt x="7298" y="12698"/>
                    <a:pt x="7276" y="12640"/>
                  </a:cubicBezTo>
                  <a:cubicBezTo>
                    <a:pt x="7007" y="11936"/>
                    <a:pt x="6762" y="11223"/>
                    <a:pt x="6552" y="10500"/>
                  </a:cubicBezTo>
                  <a:cubicBezTo>
                    <a:pt x="6549" y="10490"/>
                    <a:pt x="6548" y="10481"/>
                    <a:pt x="6547" y="10471"/>
                  </a:cubicBezTo>
                  <a:cubicBezTo>
                    <a:pt x="6547" y="10469"/>
                    <a:pt x="6545" y="10467"/>
                    <a:pt x="6545" y="10465"/>
                  </a:cubicBezTo>
                  <a:lnTo>
                    <a:pt x="6545" y="10460"/>
                  </a:lnTo>
                  <a:cubicBezTo>
                    <a:pt x="6537" y="10403"/>
                    <a:pt x="6558" y="10344"/>
                    <a:pt x="6627" y="10308"/>
                  </a:cubicBezTo>
                  <a:cubicBezTo>
                    <a:pt x="7395" y="9922"/>
                    <a:pt x="8254" y="9713"/>
                    <a:pt x="9102" y="9607"/>
                  </a:cubicBezTo>
                  <a:cubicBezTo>
                    <a:pt x="9107" y="9606"/>
                    <a:pt x="9112" y="9606"/>
                    <a:pt x="9117" y="9606"/>
                  </a:cubicBezTo>
                  <a:close/>
                  <a:moveTo>
                    <a:pt x="5860" y="10529"/>
                  </a:moveTo>
                  <a:cubicBezTo>
                    <a:pt x="5930" y="10529"/>
                    <a:pt x="5987" y="10594"/>
                    <a:pt x="6010" y="10654"/>
                  </a:cubicBezTo>
                  <a:cubicBezTo>
                    <a:pt x="6264" y="11320"/>
                    <a:pt x="6476" y="12012"/>
                    <a:pt x="6594" y="12716"/>
                  </a:cubicBezTo>
                  <a:cubicBezTo>
                    <a:pt x="6611" y="12818"/>
                    <a:pt x="6569" y="12887"/>
                    <a:pt x="6477" y="12925"/>
                  </a:cubicBezTo>
                  <a:cubicBezTo>
                    <a:pt x="5748" y="13240"/>
                    <a:pt x="4974" y="13578"/>
                    <a:pt x="4183" y="13687"/>
                  </a:cubicBezTo>
                  <a:cubicBezTo>
                    <a:pt x="4178" y="13688"/>
                    <a:pt x="4172" y="13688"/>
                    <a:pt x="4167" y="13688"/>
                  </a:cubicBezTo>
                  <a:cubicBezTo>
                    <a:pt x="4099" y="13688"/>
                    <a:pt x="4041" y="13622"/>
                    <a:pt x="4020" y="13563"/>
                  </a:cubicBezTo>
                  <a:cubicBezTo>
                    <a:pt x="3750" y="12860"/>
                    <a:pt x="3504" y="12146"/>
                    <a:pt x="3295" y="11423"/>
                  </a:cubicBezTo>
                  <a:cubicBezTo>
                    <a:pt x="3293" y="11413"/>
                    <a:pt x="3290" y="11405"/>
                    <a:pt x="3290" y="11395"/>
                  </a:cubicBezTo>
                  <a:cubicBezTo>
                    <a:pt x="3290" y="11392"/>
                    <a:pt x="3289" y="11391"/>
                    <a:pt x="3289" y="11388"/>
                  </a:cubicBezTo>
                  <a:cubicBezTo>
                    <a:pt x="3289" y="11386"/>
                    <a:pt x="3289" y="11385"/>
                    <a:pt x="3289" y="11383"/>
                  </a:cubicBezTo>
                  <a:cubicBezTo>
                    <a:pt x="3280" y="11327"/>
                    <a:pt x="3301" y="11267"/>
                    <a:pt x="3371" y="11233"/>
                  </a:cubicBezTo>
                  <a:cubicBezTo>
                    <a:pt x="4138" y="10846"/>
                    <a:pt x="4998" y="10637"/>
                    <a:pt x="5846" y="10530"/>
                  </a:cubicBezTo>
                  <a:cubicBezTo>
                    <a:pt x="5851" y="10530"/>
                    <a:pt x="5856" y="10529"/>
                    <a:pt x="5860" y="10529"/>
                  </a:cubicBezTo>
                  <a:close/>
                  <a:moveTo>
                    <a:pt x="12823" y="8668"/>
                  </a:moveTo>
                  <a:cubicBezTo>
                    <a:pt x="12898" y="8668"/>
                    <a:pt x="12965" y="8717"/>
                    <a:pt x="12988" y="8791"/>
                  </a:cubicBezTo>
                  <a:lnTo>
                    <a:pt x="14342" y="13568"/>
                  </a:lnTo>
                  <a:cubicBezTo>
                    <a:pt x="14370" y="13666"/>
                    <a:pt x="14310" y="13741"/>
                    <a:pt x="14226" y="13777"/>
                  </a:cubicBezTo>
                  <a:cubicBezTo>
                    <a:pt x="13352" y="14153"/>
                    <a:pt x="12416" y="14460"/>
                    <a:pt x="11466" y="14554"/>
                  </a:cubicBezTo>
                  <a:cubicBezTo>
                    <a:pt x="11462" y="14554"/>
                    <a:pt x="11458" y="14554"/>
                    <a:pt x="11455" y="14554"/>
                  </a:cubicBezTo>
                  <a:cubicBezTo>
                    <a:pt x="11386" y="14554"/>
                    <a:pt x="11321" y="14493"/>
                    <a:pt x="11303" y="14430"/>
                  </a:cubicBezTo>
                  <a:lnTo>
                    <a:pt x="9979" y="9761"/>
                  </a:lnTo>
                  <a:cubicBezTo>
                    <a:pt x="9959" y="9701"/>
                    <a:pt x="9979" y="9634"/>
                    <a:pt x="10028" y="9594"/>
                  </a:cubicBezTo>
                  <a:cubicBezTo>
                    <a:pt x="10047" y="9576"/>
                    <a:pt x="10070" y="9561"/>
                    <a:pt x="10095" y="9552"/>
                  </a:cubicBezTo>
                  <a:cubicBezTo>
                    <a:pt x="10983" y="9241"/>
                    <a:pt x="11874" y="8934"/>
                    <a:pt x="12778" y="8675"/>
                  </a:cubicBezTo>
                  <a:cubicBezTo>
                    <a:pt x="12793" y="8670"/>
                    <a:pt x="12808" y="8668"/>
                    <a:pt x="12823" y="8668"/>
                  </a:cubicBezTo>
                  <a:close/>
                  <a:moveTo>
                    <a:pt x="9979" y="12645"/>
                  </a:moveTo>
                  <a:cubicBezTo>
                    <a:pt x="10050" y="12645"/>
                    <a:pt x="10106" y="12710"/>
                    <a:pt x="10128" y="12769"/>
                  </a:cubicBezTo>
                  <a:cubicBezTo>
                    <a:pt x="10383" y="13436"/>
                    <a:pt x="10595" y="14128"/>
                    <a:pt x="10713" y="14832"/>
                  </a:cubicBezTo>
                  <a:lnTo>
                    <a:pt x="10713" y="14833"/>
                  </a:lnTo>
                  <a:cubicBezTo>
                    <a:pt x="10731" y="14933"/>
                    <a:pt x="10687" y="15002"/>
                    <a:pt x="10596" y="15042"/>
                  </a:cubicBezTo>
                  <a:cubicBezTo>
                    <a:pt x="9868" y="15356"/>
                    <a:pt x="9094" y="15693"/>
                    <a:pt x="8302" y="15803"/>
                  </a:cubicBezTo>
                  <a:cubicBezTo>
                    <a:pt x="8297" y="15804"/>
                    <a:pt x="8293" y="15804"/>
                    <a:pt x="8288" y="15804"/>
                  </a:cubicBezTo>
                  <a:cubicBezTo>
                    <a:pt x="8218" y="15804"/>
                    <a:pt x="8161" y="15739"/>
                    <a:pt x="8138" y="15680"/>
                  </a:cubicBezTo>
                  <a:cubicBezTo>
                    <a:pt x="7870" y="14976"/>
                    <a:pt x="7624" y="14262"/>
                    <a:pt x="7415" y="13538"/>
                  </a:cubicBezTo>
                  <a:cubicBezTo>
                    <a:pt x="7411" y="13530"/>
                    <a:pt x="7410" y="13520"/>
                    <a:pt x="7408" y="13511"/>
                  </a:cubicBezTo>
                  <a:cubicBezTo>
                    <a:pt x="7408" y="13509"/>
                    <a:pt x="7408" y="13506"/>
                    <a:pt x="7407" y="13504"/>
                  </a:cubicBezTo>
                  <a:cubicBezTo>
                    <a:pt x="7407" y="13503"/>
                    <a:pt x="7407" y="13501"/>
                    <a:pt x="7407" y="13499"/>
                  </a:cubicBezTo>
                  <a:cubicBezTo>
                    <a:pt x="7399" y="13442"/>
                    <a:pt x="7421" y="13383"/>
                    <a:pt x="7490" y="13348"/>
                  </a:cubicBezTo>
                  <a:cubicBezTo>
                    <a:pt x="8257" y="12961"/>
                    <a:pt x="9117" y="12752"/>
                    <a:pt x="9964" y="12646"/>
                  </a:cubicBezTo>
                  <a:cubicBezTo>
                    <a:pt x="9969" y="12645"/>
                    <a:pt x="9974" y="12645"/>
                    <a:pt x="9979" y="12645"/>
                  </a:cubicBezTo>
                  <a:close/>
                  <a:moveTo>
                    <a:pt x="6722" y="13568"/>
                  </a:moveTo>
                  <a:cubicBezTo>
                    <a:pt x="6793" y="13568"/>
                    <a:pt x="6849" y="13634"/>
                    <a:pt x="6872" y="13693"/>
                  </a:cubicBezTo>
                  <a:cubicBezTo>
                    <a:pt x="7125" y="14359"/>
                    <a:pt x="7338" y="15052"/>
                    <a:pt x="7457" y="15755"/>
                  </a:cubicBezTo>
                  <a:cubicBezTo>
                    <a:pt x="7473" y="15857"/>
                    <a:pt x="7431" y="15926"/>
                    <a:pt x="7339" y="15964"/>
                  </a:cubicBezTo>
                  <a:cubicBezTo>
                    <a:pt x="6610" y="16279"/>
                    <a:pt x="5837" y="16617"/>
                    <a:pt x="5046" y="16727"/>
                  </a:cubicBezTo>
                  <a:cubicBezTo>
                    <a:pt x="5041" y="16728"/>
                    <a:pt x="5036" y="16728"/>
                    <a:pt x="5031" y="16728"/>
                  </a:cubicBezTo>
                  <a:cubicBezTo>
                    <a:pt x="4961" y="16728"/>
                    <a:pt x="4905" y="16661"/>
                    <a:pt x="4881" y="16603"/>
                  </a:cubicBezTo>
                  <a:cubicBezTo>
                    <a:pt x="4612" y="15900"/>
                    <a:pt x="4367" y="15185"/>
                    <a:pt x="4157" y="14462"/>
                  </a:cubicBezTo>
                  <a:cubicBezTo>
                    <a:pt x="4154" y="14453"/>
                    <a:pt x="4153" y="14443"/>
                    <a:pt x="4152" y="14435"/>
                  </a:cubicBezTo>
                  <a:cubicBezTo>
                    <a:pt x="4152" y="14432"/>
                    <a:pt x="4152" y="14430"/>
                    <a:pt x="4151" y="14427"/>
                  </a:cubicBezTo>
                  <a:lnTo>
                    <a:pt x="4151" y="14422"/>
                  </a:lnTo>
                  <a:cubicBezTo>
                    <a:pt x="4142" y="14366"/>
                    <a:pt x="4163" y="14306"/>
                    <a:pt x="4232" y="14272"/>
                  </a:cubicBezTo>
                  <a:cubicBezTo>
                    <a:pt x="5000" y="13885"/>
                    <a:pt x="5859" y="13676"/>
                    <a:pt x="6707" y="13569"/>
                  </a:cubicBezTo>
                  <a:cubicBezTo>
                    <a:pt x="6712" y="13569"/>
                    <a:pt x="6717" y="13568"/>
                    <a:pt x="6722" y="13568"/>
                  </a:cubicBezTo>
                  <a:close/>
                  <a:moveTo>
                    <a:pt x="11088" y="0"/>
                  </a:moveTo>
                  <a:cubicBezTo>
                    <a:pt x="7334" y="931"/>
                    <a:pt x="3605" y="2081"/>
                    <a:pt x="0" y="3484"/>
                  </a:cubicBezTo>
                  <a:cubicBezTo>
                    <a:pt x="255" y="4177"/>
                    <a:pt x="434" y="4905"/>
                    <a:pt x="638" y="5611"/>
                  </a:cubicBezTo>
                  <a:cubicBezTo>
                    <a:pt x="1828" y="9721"/>
                    <a:pt x="2963" y="13845"/>
                    <a:pt x="4097" y="17970"/>
                  </a:cubicBezTo>
                  <a:cubicBezTo>
                    <a:pt x="8061" y="17620"/>
                    <a:pt x="12154" y="16429"/>
                    <a:pt x="15685" y="14568"/>
                  </a:cubicBezTo>
                  <a:cubicBezTo>
                    <a:pt x="15435" y="13580"/>
                    <a:pt x="15136" y="12604"/>
                    <a:pt x="14838" y="11630"/>
                  </a:cubicBezTo>
                  <a:cubicBezTo>
                    <a:pt x="13647" y="7735"/>
                    <a:pt x="12376" y="3864"/>
                    <a:pt x="1108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9" name="Google Shape;1339;p36"/>
          <p:cNvSpPr txBox="1">
            <a:spLocks noGrp="1"/>
          </p:cNvSpPr>
          <p:nvPr>
            <p:ph type="ctrTitle"/>
          </p:nvPr>
        </p:nvSpPr>
        <p:spPr>
          <a:xfrm>
            <a:off x="894350" y="1481550"/>
            <a:ext cx="5355664" cy="23792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</a:rPr>
              <a:t>BỘI CHUNG</a:t>
            </a:r>
            <a:br>
              <a:rPr lang="en" sz="4800" dirty="0">
                <a:solidFill>
                  <a:srgbClr val="FF0000"/>
                </a:solidFill>
              </a:rPr>
            </a:br>
            <a:r>
              <a:rPr lang="en" sz="4800" dirty="0">
                <a:solidFill>
                  <a:srgbClr val="FF0000"/>
                </a:solidFill>
              </a:rPr>
              <a:t>BỘI CHUNG NHỎ NHẤT</a:t>
            </a:r>
            <a:endParaRPr sz="4000" dirty="0">
              <a:solidFill>
                <a:srgbClr val="FF0000"/>
              </a:solidFill>
            </a:endParaRPr>
          </a:p>
        </p:txBody>
      </p:sp>
      <p:sp>
        <p:nvSpPr>
          <p:cNvPr id="1340" name="Google Shape;1340;p36"/>
          <p:cNvSpPr txBox="1">
            <a:spLocks noGrp="1"/>
          </p:cNvSpPr>
          <p:nvPr>
            <p:ph type="subTitle" idx="1"/>
          </p:nvPr>
        </p:nvSpPr>
        <p:spPr>
          <a:xfrm>
            <a:off x="806210" y="1355343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TIẾT 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</a:rPr>
              <a:t>31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. BÀI 13</a:t>
            </a:r>
            <a:endParaRPr sz="28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41" name="Google Shape;1341;p36"/>
          <p:cNvGrpSpPr/>
          <p:nvPr/>
        </p:nvGrpSpPr>
        <p:grpSpPr>
          <a:xfrm>
            <a:off x="6394219" y="3104659"/>
            <a:ext cx="1924848" cy="1922353"/>
            <a:chOff x="5977416" y="2718499"/>
            <a:chExt cx="1924848" cy="1922353"/>
          </a:xfrm>
        </p:grpSpPr>
        <p:sp>
          <p:nvSpPr>
            <p:cNvPr id="1342" name="Google Shape;1342;p36"/>
            <p:cNvSpPr/>
            <p:nvPr/>
          </p:nvSpPr>
          <p:spPr>
            <a:xfrm rot="833552">
              <a:off x="6150419" y="3934581"/>
              <a:ext cx="1080029" cy="349819"/>
            </a:xfrm>
            <a:custGeom>
              <a:avLst/>
              <a:gdLst/>
              <a:ahLst/>
              <a:cxnLst/>
              <a:rect l="l" t="t" r="r" b="b"/>
              <a:pathLst>
                <a:path w="15014" h="4863" extrusionOk="0">
                  <a:moveTo>
                    <a:pt x="554" y="0"/>
                  </a:moveTo>
                  <a:cubicBezTo>
                    <a:pt x="365" y="0"/>
                    <a:pt x="179" y="13"/>
                    <a:pt x="1" y="44"/>
                  </a:cubicBezTo>
                  <a:cubicBezTo>
                    <a:pt x="2268" y="654"/>
                    <a:pt x="4420" y="1601"/>
                    <a:pt x="6604" y="2450"/>
                  </a:cubicBezTo>
                  <a:cubicBezTo>
                    <a:pt x="7881" y="2946"/>
                    <a:pt x="9173" y="3390"/>
                    <a:pt x="10501" y="3729"/>
                  </a:cubicBezTo>
                  <a:cubicBezTo>
                    <a:pt x="11629" y="4017"/>
                    <a:pt x="12755" y="4294"/>
                    <a:pt x="13779" y="4863"/>
                  </a:cubicBezTo>
                  <a:cubicBezTo>
                    <a:pt x="14132" y="4558"/>
                    <a:pt x="14558" y="4351"/>
                    <a:pt x="15014" y="4259"/>
                  </a:cubicBezTo>
                  <a:cubicBezTo>
                    <a:pt x="12360" y="3573"/>
                    <a:pt x="9790" y="2607"/>
                    <a:pt x="7198" y="1720"/>
                  </a:cubicBezTo>
                  <a:cubicBezTo>
                    <a:pt x="5702" y="1209"/>
                    <a:pt x="4196" y="724"/>
                    <a:pt x="2662" y="346"/>
                  </a:cubicBezTo>
                  <a:cubicBezTo>
                    <a:pt x="2051" y="195"/>
                    <a:pt x="1277" y="0"/>
                    <a:pt x="554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6"/>
            <p:cNvSpPr/>
            <p:nvPr/>
          </p:nvSpPr>
          <p:spPr>
            <a:xfrm rot="833552">
              <a:off x="6018658" y="3982516"/>
              <a:ext cx="1044709" cy="470813"/>
            </a:xfrm>
            <a:custGeom>
              <a:avLst/>
              <a:gdLst/>
              <a:ahLst/>
              <a:cxnLst/>
              <a:rect l="l" t="t" r="r" b="b"/>
              <a:pathLst>
                <a:path w="14523" h="6545" extrusionOk="0">
                  <a:moveTo>
                    <a:pt x="7" y="0"/>
                  </a:moveTo>
                  <a:lnTo>
                    <a:pt x="7" y="0"/>
                  </a:lnTo>
                  <a:cubicBezTo>
                    <a:pt x="0" y="253"/>
                    <a:pt x="38" y="504"/>
                    <a:pt x="115" y="743"/>
                  </a:cubicBezTo>
                  <a:cubicBezTo>
                    <a:pt x="136" y="746"/>
                    <a:pt x="156" y="752"/>
                    <a:pt x="175" y="761"/>
                  </a:cubicBezTo>
                  <a:cubicBezTo>
                    <a:pt x="2537" y="1941"/>
                    <a:pt x="4894" y="3219"/>
                    <a:pt x="7352" y="4193"/>
                  </a:cubicBezTo>
                  <a:cubicBezTo>
                    <a:pt x="8575" y="4677"/>
                    <a:pt x="9858" y="4993"/>
                    <a:pt x="11113" y="5383"/>
                  </a:cubicBezTo>
                  <a:cubicBezTo>
                    <a:pt x="12259" y="5741"/>
                    <a:pt x="13395" y="6128"/>
                    <a:pt x="14523" y="6544"/>
                  </a:cubicBezTo>
                  <a:cubicBezTo>
                    <a:pt x="14383" y="6186"/>
                    <a:pt x="14315" y="5812"/>
                    <a:pt x="14342" y="5428"/>
                  </a:cubicBezTo>
                  <a:cubicBezTo>
                    <a:pt x="9601" y="3529"/>
                    <a:pt x="4788" y="1798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6"/>
            <p:cNvSpPr/>
            <p:nvPr/>
          </p:nvSpPr>
          <p:spPr>
            <a:xfrm rot="833552">
              <a:off x="6469625" y="3161879"/>
              <a:ext cx="1062477" cy="843507"/>
            </a:xfrm>
            <a:custGeom>
              <a:avLst/>
              <a:gdLst/>
              <a:ahLst/>
              <a:cxnLst/>
              <a:rect l="l" t="t" r="r" b="b"/>
              <a:pathLst>
                <a:path w="14770" h="11726" extrusionOk="0">
                  <a:moveTo>
                    <a:pt x="4607" y="0"/>
                  </a:moveTo>
                  <a:cubicBezTo>
                    <a:pt x="4439" y="426"/>
                    <a:pt x="4193" y="811"/>
                    <a:pt x="3690" y="867"/>
                  </a:cubicBezTo>
                  <a:cubicBezTo>
                    <a:pt x="3648" y="872"/>
                    <a:pt x="3607" y="874"/>
                    <a:pt x="3565" y="874"/>
                  </a:cubicBezTo>
                  <a:cubicBezTo>
                    <a:pt x="3270" y="874"/>
                    <a:pt x="2974" y="761"/>
                    <a:pt x="2761" y="564"/>
                  </a:cubicBezTo>
                  <a:cubicBezTo>
                    <a:pt x="1840" y="2708"/>
                    <a:pt x="920" y="4853"/>
                    <a:pt x="0" y="6997"/>
                  </a:cubicBezTo>
                  <a:cubicBezTo>
                    <a:pt x="45" y="6990"/>
                    <a:pt x="89" y="6987"/>
                    <a:pt x="134" y="6987"/>
                  </a:cubicBezTo>
                  <a:cubicBezTo>
                    <a:pt x="353" y="6987"/>
                    <a:pt x="566" y="7069"/>
                    <a:pt x="744" y="7254"/>
                  </a:cubicBezTo>
                  <a:cubicBezTo>
                    <a:pt x="1097" y="7627"/>
                    <a:pt x="992" y="8096"/>
                    <a:pt x="783" y="8499"/>
                  </a:cubicBezTo>
                  <a:lnTo>
                    <a:pt x="1954" y="8855"/>
                  </a:lnTo>
                  <a:lnTo>
                    <a:pt x="11406" y="11726"/>
                  </a:lnTo>
                  <a:cubicBezTo>
                    <a:pt x="11437" y="11040"/>
                    <a:pt x="11863" y="10595"/>
                    <a:pt x="12507" y="10595"/>
                  </a:cubicBezTo>
                  <a:cubicBezTo>
                    <a:pt x="12602" y="10595"/>
                    <a:pt x="12701" y="10604"/>
                    <a:pt x="12805" y="10624"/>
                  </a:cubicBezTo>
                  <a:cubicBezTo>
                    <a:pt x="13461" y="8861"/>
                    <a:pt x="14115" y="7099"/>
                    <a:pt x="14770" y="5336"/>
                  </a:cubicBezTo>
                  <a:cubicBezTo>
                    <a:pt x="13984" y="5047"/>
                    <a:pt x="13723" y="4305"/>
                    <a:pt x="14019" y="3534"/>
                  </a:cubicBezTo>
                  <a:lnTo>
                    <a:pt x="12959" y="3136"/>
                  </a:lnTo>
                  <a:lnTo>
                    <a:pt x="4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6"/>
            <p:cNvSpPr/>
            <p:nvPr/>
          </p:nvSpPr>
          <p:spPr>
            <a:xfrm rot="833552">
              <a:off x="6024630" y="4075867"/>
              <a:ext cx="1054348" cy="444917"/>
            </a:xfrm>
            <a:custGeom>
              <a:avLst/>
              <a:gdLst/>
              <a:ahLst/>
              <a:cxnLst/>
              <a:rect l="l" t="t" r="r" b="b"/>
              <a:pathLst>
                <a:path w="14657" h="6185" extrusionOk="0">
                  <a:moveTo>
                    <a:pt x="1" y="0"/>
                  </a:moveTo>
                  <a:lnTo>
                    <a:pt x="1" y="0"/>
                  </a:lnTo>
                  <a:cubicBezTo>
                    <a:pt x="489" y="761"/>
                    <a:pt x="1399" y="1254"/>
                    <a:pt x="2139" y="1703"/>
                  </a:cubicBezTo>
                  <a:cubicBezTo>
                    <a:pt x="5963" y="4021"/>
                    <a:pt x="10235" y="5537"/>
                    <a:pt x="14657" y="6185"/>
                  </a:cubicBezTo>
                  <a:cubicBezTo>
                    <a:pt x="14558" y="6046"/>
                    <a:pt x="14466" y="5903"/>
                    <a:pt x="14382" y="5753"/>
                  </a:cubicBezTo>
                  <a:cubicBezTo>
                    <a:pt x="13078" y="5267"/>
                    <a:pt x="11760" y="4818"/>
                    <a:pt x="10430" y="4405"/>
                  </a:cubicBezTo>
                  <a:cubicBezTo>
                    <a:pt x="9238" y="4037"/>
                    <a:pt x="8022" y="3733"/>
                    <a:pt x="6861" y="3273"/>
                  </a:cubicBezTo>
                  <a:cubicBezTo>
                    <a:pt x="4514" y="2343"/>
                    <a:pt x="2258" y="113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6"/>
            <p:cNvSpPr/>
            <p:nvPr/>
          </p:nvSpPr>
          <p:spPr>
            <a:xfrm rot="833552">
              <a:off x="6050787" y="3926773"/>
              <a:ext cx="1062117" cy="428875"/>
            </a:xfrm>
            <a:custGeom>
              <a:avLst/>
              <a:gdLst/>
              <a:ahLst/>
              <a:cxnLst/>
              <a:rect l="l" t="t" r="r" b="b"/>
              <a:pathLst>
                <a:path w="14765" h="5962" extrusionOk="0">
                  <a:moveTo>
                    <a:pt x="635" y="0"/>
                  </a:moveTo>
                  <a:cubicBezTo>
                    <a:pt x="375" y="134"/>
                    <a:pt x="157" y="334"/>
                    <a:pt x="1" y="580"/>
                  </a:cubicBezTo>
                  <a:cubicBezTo>
                    <a:pt x="4742" y="2363"/>
                    <a:pt x="9516" y="4081"/>
                    <a:pt x="14219" y="5962"/>
                  </a:cubicBezTo>
                  <a:cubicBezTo>
                    <a:pt x="14263" y="5765"/>
                    <a:pt x="14330" y="5574"/>
                    <a:pt x="14419" y="5393"/>
                  </a:cubicBezTo>
                  <a:cubicBezTo>
                    <a:pt x="14511" y="5205"/>
                    <a:pt x="14627" y="5031"/>
                    <a:pt x="14764" y="4873"/>
                  </a:cubicBezTo>
                  <a:cubicBezTo>
                    <a:pt x="13674" y="4294"/>
                    <a:pt x="12473" y="4037"/>
                    <a:pt x="11286" y="3723"/>
                  </a:cubicBezTo>
                  <a:cubicBezTo>
                    <a:pt x="10134" y="3417"/>
                    <a:pt x="9009" y="3024"/>
                    <a:pt x="7896" y="2596"/>
                  </a:cubicBezTo>
                  <a:cubicBezTo>
                    <a:pt x="5495" y="1673"/>
                    <a:pt x="3144" y="60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6"/>
            <p:cNvSpPr/>
            <p:nvPr/>
          </p:nvSpPr>
          <p:spPr>
            <a:xfrm rot="833552">
              <a:off x="6191301" y="2886155"/>
              <a:ext cx="1566452" cy="1394600"/>
            </a:xfrm>
            <a:custGeom>
              <a:avLst/>
              <a:gdLst/>
              <a:ahLst/>
              <a:cxnLst/>
              <a:rect l="l" t="t" r="r" b="b"/>
              <a:pathLst>
                <a:path w="21776" h="19387" extrusionOk="0">
                  <a:moveTo>
                    <a:pt x="8367" y="3358"/>
                  </a:moveTo>
                  <a:cubicBezTo>
                    <a:pt x="8392" y="3358"/>
                    <a:pt x="8417" y="3363"/>
                    <a:pt x="8439" y="3371"/>
                  </a:cubicBezTo>
                  <a:lnTo>
                    <a:pt x="9655" y="3828"/>
                  </a:lnTo>
                  <a:lnTo>
                    <a:pt x="18178" y="7028"/>
                  </a:lnTo>
                  <a:cubicBezTo>
                    <a:pt x="18263" y="7060"/>
                    <a:pt x="18299" y="7176"/>
                    <a:pt x="18261" y="7254"/>
                  </a:cubicBezTo>
                  <a:cubicBezTo>
                    <a:pt x="17929" y="7933"/>
                    <a:pt x="18102" y="8613"/>
                    <a:pt x="18879" y="8806"/>
                  </a:cubicBezTo>
                  <a:cubicBezTo>
                    <a:pt x="18991" y="8834"/>
                    <a:pt x="19046" y="8936"/>
                    <a:pt x="19005" y="9046"/>
                  </a:cubicBezTo>
                  <a:lnTo>
                    <a:pt x="16928" y="14639"/>
                  </a:lnTo>
                  <a:cubicBezTo>
                    <a:pt x="16907" y="14694"/>
                    <a:pt x="16836" y="14739"/>
                    <a:pt x="16774" y="14739"/>
                  </a:cubicBezTo>
                  <a:cubicBezTo>
                    <a:pt x="16764" y="14739"/>
                    <a:pt x="16754" y="14738"/>
                    <a:pt x="16745" y="14735"/>
                  </a:cubicBezTo>
                  <a:cubicBezTo>
                    <a:pt x="16613" y="14700"/>
                    <a:pt x="16491" y="14683"/>
                    <a:pt x="16379" y="14683"/>
                  </a:cubicBezTo>
                  <a:cubicBezTo>
                    <a:pt x="15853" y="14683"/>
                    <a:pt x="15554" y="15061"/>
                    <a:pt x="15607" y="15682"/>
                  </a:cubicBezTo>
                  <a:cubicBezTo>
                    <a:pt x="15615" y="15769"/>
                    <a:pt x="15540" y="15873"/>
                    <a:pt x="15447" y="15873"/>
                  </a:cubicBezTo>
                  <a:cubicBezTo>
                    <a:pt x="15435" y="15873"/>
                    <a:pt x="15422" y="15872"/>
                    <a:pt x="15409" y="15868"/>
                  </a:cubicBezTo>
                  <a:lnTo>
                    <a:pt x="14016" y="15444"/>
                  </a:lnTo>
                  <a:lnTo>
                    <a:pt x="4363" y="12512"/>
                  </a:lnTo>
                  <a:cubicBezTo>
                    <a:pt x="4270" y="12484"/>
                    <a:pt x="4172" y="12379"/>
                    <a:pt x="4237" y="12272"/>
                  </a:cubicBezTo>
                  <a:cubicBezTo>
                    <a:pt x="4374" y="12046"/>
                    <a:pt x="4415" y="11960"/>
                    <a:pt x="4443" y="11685"/>
                  </a:cubicBezTo>
                  <a:cubicBezTo>
                    <a:pt x="4537" y="11429"/>
                    <a:pt x="4447" y="11234"/>
                    <a:pt x="4172" y="11102"/>
                  </a:cubicBezTo>
                  <a:lnTo>
                    <a:pt x="3653" y="11159"/>
                  </a:lnTo>
                  <a:cubicBezTo>
                    <a:pt x="3622" y="11176"/>
                    <a:pt x="3590" y="11184"/>
                    <a:pt x="3558" y="11184"/>
                  </a:cubicBezTo>
                  <a:cubicBezTo>
                    <a:pt x="3444" y="11184"/>
                    <a:pt x="3344" y="11079"/>
                    <a:pt x="3400" y="10948"/>
                  </a:cubicBezTo>
                  <a:cubicBezTo>
                    <a:pt x="4396" y="8626"/>
                    <a:pt x="5393" y="6305"/>
                    <a:pt x="6389" y="3983"/>
                  </a:cubicBezTo>
                  <a:cubicBezTo>
                    <a:pt x="6361" y="3873"/>
                    <a:pt x="6460" y="3795"/>
                    <a:pt x="6561" y="3795"/>
                  </a:cubicBezTo>
                  <a:cubicBezTo>
                    <a:pt x="6623" y="3795"/>
                    <a:pt x="6686" y="3825"/>
                    <a:pt x="6719" y="3895"/>
                  </a:cubicBezTo>
                  <a:cubicBezTo>
                    <a:pt x="6836" y="4141"/>
                    <a:pt x="7082" y="4250"/>
                    <a:pt x="7328" y="4250"/>
                  </a:cubicBezTo>
                  <a:cubicBezTo>
                    <a:pt x="7471" y="4250"/>
                    <a:pt x="7615" y="4213"/>
                    <a:pt x="7733" y="4145"/>
                  </a:cubicBezTo>
                  <a:cubicBezTo>
                    <a:pt x="8027" y="3975"/>
                    <a:pt x="8103" y="3761"/>
                    <a:pt x="8213" y="3454"/>
                  </a:cubicBezTo>
                  <a:cubicBezTo>
                    <a:pt x="8236" y="3387"/>
                    <a:pt x="8302" y="3358"/>
                    <a:pt x="8367" y="3358"/>
                  </a:cubicBezTo>
                  <a:close/>
                  <a:moveTo>
                    <a:pt x="6536" y="0"/>
                  </a:moveTo>
                  <a:cubicBezTo>
                    <a:pt x="5410" y="2394"/>
                    <a:pt x="4285" y="4788"/>
                    <a:pt x="3230" y="7213"/>
                  </a:cubicBezTo>
                  <a:cubicBezTo>
                    <a:pt x="2276" y="9407"/>
                    <a:pt x="1379" y="11626"/>
                    <a:pt x="595" y="13886"/>
                  </a:cubicBezTo>
                  <a:cubicBezTo>
                    <a:pt x="408" y="14424"/>
                    <a:pt x="144" y="15047"/>
                    <a:pt x="1" y="15674"/>
                  </a:cubicBezTo>
                  <a:cubicBezTo>
                    <a:pt x="152" y="15518"/>
                    <a:pt x="326" y="15387"/>
                    <a:pt x="518" y="15287"/>
                  </a:cubicBezTo>
                  <a:cubicBezTo>
                    <a:pt x="540" y="15233"/>
                    <a:pt x="586" y="15193"/>
                    <a:pt x="651" y="15193"/>
                  </a:cubicBezTo>
                  <a:cubicBezTo>
                    <a:pt x="665" y="15193"/>
                    <a:pt x="678" y="15194"/>
                    <a:pt x="693" y="15198"/>
                  </a:cubicBezTo>
                  <a:lnTo>
                    <a:pt x="699" y="15199"/>
                  </a:lnTo>
                  <a:cubicBezTo>
                    <a:pt x="1084" y="15036"/>
                    <a:pt x="1519" y="14968"/>
                    <a:pt x="1954" y="14968"/>
                  </a:cubicBezTo>
                  <a:cubicBezTo>
                    <a:pt x="2167" y="14968"/>
                    <a:pt x="2380" y="14984"/>
                    <a:pt x="2587" y="15013"/>
                  </a:cubicBezTo>
                  <a:cubicBezTo>
                    <a:pt x="4149" y="15235"/>
                    <a:pt x="5700" y="15754"/>
                    <a:pt x="7198" y="16237"/>
                  </a:cubicBezTo>
                  <a:cubicBezTo>
                    <a:pt x="10460" y="17293"/>
                    <a:pt x="13649" y="18584"/>
                    <a:pt x="16990" y="19386"/>
                  </a:cubicBezTo>
                  <a:cubicBezTo>
                    <a:pt x="18487" y="14415"/>
                    <a:pt x="20082" y="9475"/>
                    <a:pt x="21775" y="4565"/>
                  </a:cubicBezTo>
                  <a:cubicBezTo>
                    <a:pt x="17023" y="2113"/>
                    <a:pt x="11855" y="564"/>
                    <a:pt x="6536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8" name="Google Shape;1348;p36"/>
            <p:cNvGrpSpPr/>
            <p:nvPr/>
          </p:nvGrpSpPr>
          <p:grpSpPr>
            <a:xfrm rot="3254912">
              <a:off x="6591171" y="3276159"/>
              <a:ext cx="835313" cy="627453"/>
              <a:chOff x="5165189" y="3719901"/>
              <a:chExt cx="835271" cy="627422"/>
            </a:xfrm>
          </p:grpSpPr>
          <p:sp>
            <p:nvSpPr>
              <p:cNvPr id="1349" name="Google Shape;1349;p36"/>
              <p:cNvSpPr/>
              <p:nvPr/>
            </p:nvSpPr>
            <p:spPr>
              <a:xfrm rot="-1058202">
                <a:off x="5216481" y="3970066"/>
                <a:ext cx="153895" cy="362462"/>
              </a:xfrm>
              <a:custGeom>
                <a:avLst/>
                <a:gdLst/>
                <a:ahLst/>
                <a:cxnLst/>
                <a:rect l="l" t="t" r="r" b="b"/>
                <a:pathLst>
                  <a:path w="867" h="2042" extrusionOk="0">
                    <a:moveTo>
                      <a:pt x="572" y="1"/>
                    </a:moveTo>
                    <a:cubicBezTo>
                      <a:pt x="546" y="1"/>
                      <a:pt x="521" y="7"/>
                      <a:pt x="498" y="20"/>
                    </a:cubicBezTo>
                    <a:cubicBezTo>
                      <a:pt x="345" y="101"/>
                      <a:pt x="215" y="288"/>
                      <a:pt x="94" y="417"/>
                    </a:cubicBezTo>
                    <a:cubicBezTo>
                      <a:pt x="0" y="517"/>
                      <a:pt x="98" y="664"/>
                      <a:pt x="208" y="664"/>
                    </a:cubicBezTo>
                    <a:cubicBezTo>
                      <a:pt x="240" y="664"/>
                      <a:pt x="274" y="651"/>
                      <a:pt x="304" y="620"/>
                    </a:cubicBezTo>
                    <a:cubicBezTo>
                      <a:pt x="361" y="563"/>
                      <a:pt x="417" y="482"/>
                      <a:pt x="490" y="409"/>
                    </a:cubicBezTo>
                    <a:lnTo>
                      <a:pt x="490" y="409"/>
                    </a:lnTo>
                    <a:cubicBezTo>
                      <a:pt x="490" y="482"/>
                      <a:pt x="482" y="563"/>
                      <a:pt x="490" y="595"/>
                    </a:cubicBezTo>
                    <a:lnTo>
                      <a:pt x="515" y="1057"/>
                    </a:lnTo>
                    <a:cubicBezTo>
                      <a:pt x="531" y="1340"/>
                      <a:pt x="555" y="1615"/>
                      <a:pt x="571" y="1899"/>
                    </a:cubicBezTo>
                    <a:cubicBezTo>
                      <a:pt x="575" y="1995"/>
                      <a:pt x="649" y="2042"/>
                      <a:pt x="721" y="2042"/>
                    </a:cubicBezTo>
                    <a:cubicBezTo>
                      <a:pt x="794" y="2042"/>
                      <a:pt x="867" y="1993"/>
                      <a:pt x="863" y="1899"/>
                    </a:cubicBezTo>
                    <a:cubicBezTo>
                      <a:pt x="838" y="1510"/>
                      <a:pt x="814" y="1122"/>
                      <a:pt x="790" y="725"/>
                    </a:cubicBezTo>
                    <a:cubicBezTo>
                      <a:pt x="774" y="539"/>
                      <a:pt x="830" y="182"/>
                      <a:pt x="676" y="45"/>
                    </a:cubicBezTo>
                    <a:cubicBezTo>
                      <a:pt x="647" y="16"/>
                      <a:pt x="609" y="1"/>
                      <a:pt x="5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36"/>
              <p:cNvSpPr/>
              <p:nvPr/>
            </p:nvSpPr>
            <p:spPr>
              <a:xfrm rot="-1058202">
                <a:off x="5711232" y="3748710"/>
                <a:ext cx="243179" cy="34169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925" extrusionOk="0">
                    <a:moveTo>
                      <a:pt x="575" y="0"/>
                    </a:moveTo>
                    <a:cubicBezTo>
                      <a:pt x="401" y="0"/>
                      <a:pt x="225" y="61"/>
                      <a:pt x="106" y="172"/>
                    </a:cubicBezTo>
                    <a:cubicBezTo>
                      <a:pt x="0" y="272"/>
                      <a:pt x="100" y="419"/>
                      <a:pt x="215" y="419"/>
                    </a:cubicBezTo>
                    <a:cubicBezTo>
                      <a:pt x="249" y="419"/>
                      <a:pt x="285" y="406"/>
                      <a:pt x="317" y="374"/>
                    </a:cubicBezTo>
                    <a:cubicBezTo>
                      <a:pt x="366" y="325"/>
                      <a:pt x="464" y="298"/>
                      <a:pt x="561" y="298"/>
                    </a:cubicBezTo>
                    <a:cubicBezTo>
                      <a:pt x="736" y="298"/>
                      <a:pt x="906" y="387"/>
                      <a:pt x="770" y="601"/>
                    </a:cubicBezTo>
                    <a:cubicBezTo>
                      <a:pt x="697" y="714"/>
                      <a:pt x="479" y="795"/>
                      <a:pt x="365" y="836"/>
                    </a:cubicBezTo>
                    <a:cubicBezTo>
                      <a:pt x="200" y="896"/>
                      <a:pt x="258" y="1124"/>
                      <a:pt x="409" y="1124"/>
                    </a:cubicBezTo>
                    <a:cubicBezTo>
                      <a:pt x="421" y="1124"/>
                      <a:pt x="433" y="1122"/>
                      <a:pt x="446" y="1119"/>
                    </a:cubicBezTo>
                    <a:cubicBezTo>
                      <a:pt x="475" y="1115"/>
                      <a:pt x="544" y="1110"/>
                      <a:pt x="625" y="1110"/>
                    </a:cubicBezTo>
                    <a:cubicBezTo>
                      <a:pt x="883" y="1110"/>
                      <a:pt x="1272" y="1167"/>
                      <a:pt x="964" y="1524"/>
                    </a:cubicBezTo>
                    <a:cubicBezTo>
                      <a:pt x="883" y="1619"/>
                      <a:pt x="755" y="1645"/>
                      <a:pt x="626" y="1645"/>
                    </a:cubicBezTo>
                    <a:cubicBezTo>
                      <a:pt x="511" y="1645"/>
                      <a:pt x="396" y="1625"/>
                      <a:pt x="308" y="1613"/>
                    </a:cubicBezTo>
                    <a:cubicBezTo>
                      <a:pt x="301" y="1612"/>
                      <a:pt x="293" y="1612"/>
                      <a:pt x="286" y="1612"/>
                    </a:cubicBezTo>
                    <a:cubicBezTo>
                      <a:pt x="116" y="1612"/>
                      <a:pt x="49" y="1873"/>
                      <a:pt x="236" y="1897"/>
                    </a:cubicBezTo>
                    <a:cubicBezTo>
                      <a:pt x="336" y="1913"/>
                      <a:pt x="450" y="1924"/>
                      <a:pt x="567" y="1924"/>
                    </a:cubicBezTo>
                    <a:cubicBezTo>
                      <a:pt x="921" y="1924"/>
                      <a:pt x="1294" y="1817"/>
                      <a:pt x="1337" y="1403"/>
                    </a:cubicBezTo>
                    <a:cubicBezTo>
                      <a:pt x="1369" y="1087"/>
                      <a:pt x="1175" y="925"/>
                      <a:pt x="932" y="860"/>
                    </a:cubicBezTo>
                    <a:cubicBezTo>
                      <a:pt x="1102" y="706"/>
                      <a:pt x="1215" y="512"/>
                      <a:pt x="1086" y="269"/>
                    </a:cubicBezTo>
                    <a:cubicBezTo>
                      <a:pt x="985" y="85"/>
                      <a:pt x="782" y="0"/>
                      <a:pt x="5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36"/>
              <p:cNvSpPr/>
              <p:nvPr/>
            </p:nvSpPr>
            <p:spPr>
              <a:xfrm rot="-1058202">
                <a:off x="5434331" y="3931896"/>
                <a:ext cx="246019" cy="215489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1214" extrusionOk="0">
                    <a:moveTo>
                      <a:pt x="632" y="0"/>
                    </a:moveTo>
                    <a:cubicBezTo>
                      <a:pt x="579" y="0"/>
                      <a:pt x="527" y="35"/>
                      <a:pt x="527" y="104"/>
                    </a:cubicBezTo>
                    <a:cubicBezTo>
                      <a:pt x="494" y="225"/>
                      <a:pt x="486" y="338"/>
                      <a:pt x="494" y="460"/>
                    </a:cubicBezTo>
                    <a:cubicBezTo>
                      <a:pt x="349" y="476"/>
                      <a:pt x="211" y="508"/>
                      <a:pt x="73" y="549"/>
                    </a:cubicBezTo>
                    <a:cubicBezTo>
                      <a:pt x="1" y="589"/>
                      <a:pt x="17" y="711"/>
                      <a:pt x="98" y="735"/>
                    </a:cubicBezTo>
                    <a:cubicBezTo>
                      <a:pt x="235" y="735"/>
                      <a:pt x="373" y="735"/>
                      <a:pt x="503" y="719"/>
                    </a:cubicBezTo>
                    <a:cubicBezTo>
                      <a:pt x="503" y="865"/>
                      <a:pt x="527" y="1002"/>
                      <a:pt x="584" y="1140"/>
                    </a:cubicBezTo>
                    <a:cubicBezTo>
                      <a:pt x="605" y="1190"/>
                      <a:pt x="650" y="1213"/>
                      <a:pt x="696" y="1213"/>
                    </a:cubicBezTo>
                    <a:cubicBezTo>
                      <a:pt x="754" y="1213"/>
                      <a:pt x="813" y="1176"/>
                      <a:pt x="826" y="1108"/>
                    </a:cubicBezTo>
                    <a:cubicBezTo>
                      <a:pt x="835" y="970"/>
                      <a:pt x="818" y="824"/>
                      <a:pt x="794" y="687"/>
                    </a:cubicBezTo>
                    <a:cubicBezTo>
                      <a:pt x="964" y="678"/>
                      <a:pt x="1134" y="646"/>
                      <a:pt x="1288" y="581"/>
                    </a:cubicBezTo>
                    <a:cubicBezTo>
                      <a:pt x="1385" y="549"/>
                      <a:pt x="1369" y="411"/>
                      <a:pt x="1264" y="403"/>
                    </a:cubicBezTo>
                    <a:cubicBezTo>
                      <a:pt x="1200" y="394"/>
                      <a:pt x="1135" y="389"/>
                      <a:pt x="1069" y="389"/>
                    </a:cubicBezTo>
                    <a:cubicBezTo>
                      <a:pt x="969" y="389"/>
                      <a:pt x="868" y="400"/>
                      <a:pt x="770" y="419"/>
                    </a:cubicBezTo>
                    <a:cubicBezTo>
                      <a:pt x="770" y="314"/>
                      <a:pt x="754" y="209"/>
                      <a:pt x="737" y="104"/>
                    </a:cubicBezTo>
                    <a:cubicBezTo>
                      <a:pt x="737" y="35"/>
                      <a:pt x="685" y="0"/>
                      <a:pt x="6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52" name="Google Shape;1352;p36"/>
          <p:cNvGrpSpPr/>
          <p:nvPr/>
        </p:nvGrpSpPr>
        <p:grpSpPr>
          <a:xfrm>
            <a:off x="5165207" y="873863"/>
            <a:ext cx="797182" cy="536169"/>
            <a:chOff x="5620880" y="1052573"/>
            <a:chExt cx="705533" cy="474570"/>
          </a:xfrm>
        </p:grpSpPr>
        <p:sp>
          <p:nvSpPr>
            <p:cNvPr id="1353" name="Google Shape;1353;p36"/>
            <p:cNvSpPr/>
            <p:nvPr/>
          </p:nvSpPr>
          <p:spPr>
            <a:xfrm rot="636991">
              <a:off x="5642746" y="1249075"/>
              <a:ext cx="231975" cy="258915"/>
            </a:xfrm>
            <a:custGeom>
              <a:avLst/>
              <a:gdLst/>
              <a:ahLst/>
              <a:cxnLst/>
              <a:rect l="l" t="t" r="r" b="b"/>
              <a:pathLst>
                <a:path w="1808" h="2018" extrusionOk="0">
                  <a:moveTo>
                    <a:pt x="488" y="1"/>
                  </a:moveTo>
                  <a:cubicBezTo>
                    <a:pt x="202" y="1"/>
                    <a:pt x="1" y="340"/>
                    <a:pt x="31" y="679"/>
                  </a:cubicBezTo>
                  <a:cubicBezTo>
                    <a:pt x="41" y="761"/>
                    <a:pt x="99" y="797"/>
                    <a:pt x="161" y="797"/>
                  </a:cubicBezTo>
                  <a:cubicBezTo>
                    <a:pt x="245" y="797"/>
                    <a:pt x="336" y="730"/>
                    <a:pt x="322" y="622"/>
                  </a:cubicBezTo>
                  <a:cubicBezTo>
                    <a:pt x="289" y="454"/>
                    <a:pt x="337" y="371"/>
                    <a:pt x="464" y="371"/>
                  </a:cubicBezTo>
                  <a:cubicBezTo>
                    <a:pt x="520" y="371"/>
                    <a:pt x="592" y="388"/>
                    <a:pt x="679" y="420"/>
                  </a:cubicBezTo>
                  <a:cubicBezTo>
                    <a:pt x="743" y="542"/>
                    <a:pt x="768" y="679"/>
                    <a:pt x="752" y="817"/>
                  </a:cubicBezTo>
                  <a:cubicBezTo>
                    <a:pt x="752" y="922"/>
                    <a:pt x="735" y="1027"/>
                    <a:pt x="719" y="1125"/>
                  </a:cubicBezTo>
                  <a:cubicBezTo>
                    <a:pt x="679" y="1376"/>
                    <a:pt x="630" y="1610"/>
                    <a:pt x="598" y="1861"/>
                  </a:cubicBezTo>
                  <a:cubicBezTo>
                    <a:pt x="591" y="1949"/>
                    <a:pt x="663" y="2018"/>
                    <a:pt x="744" y="2018"/>
                  </a:cubicBezTo>
                  <a:cubicBezTo>
                    <a:pt x="768" y="2018"/>
                    <a:pt x="793" y="2012"/>
                    <a:pt x="816" y="1999"/>
                  </a:cubicBezTo>
                  <a:cubicBezTo>
                    <a:pt x="1116" y="1837"/>
                    <a:pt x="1399" y="1659"/>
                    <a:pt x="1683" y="1465"/>
                  </a:cubicBezTo>
                  <a:cubicBezTo>
                    <a:pt x="1808" y="1379"/>
                    <a:pt x="1697" y="1218"/>
                    <a:pt x="1568" y="1218"/>
                  </a:cubicBezTo>
                  <a:cubicBezTo>
                    <a:pt x="1539" y="1218"/>
                    <a:pt x="1509" y="1226"/>
                    <a:pt x="1480" y="1246"/>
                  </a:cubicBezTo>
                  <a:cubicBezTo>
                    <a:pt x="1310" y="1359"/>
                    <a:pt x="1132" y="1473"/>
                    <a:pt x="946" y="1578"/>
                  </a:cubicBezTo>
                  <a:cubicBezTo>
                    <a:pt x="1051" y="1084"/>
                    <a:pt x="1213" y="452"/>
                    <a:pt x="800" y="129"/>
                  </a:cubicBezTo>
                  <a:cubicBezTo>
                    <a:pt x="690" y="39"/>
                    <a:pt x="584" y="1"/>
                    <a:pt x="48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6"/>
            <p:cNvSpPr/>
            <p:nvPr/>
          </p:nvSpPr>
          <p:spPr>
            <a:xfrm rot="636991">
              <a:off x="6072604" y="1071705"/>
              <a:ext cx="231847" cy="259941"/>
            </a:xfrm>
            <a:custGeom>
              <a:avLst/>
              <a:gdLst/>
              <a:ahLst/>
              <a:cxnLst/>
              <a:rect l="l" t="t" r="r" b="b"/>
              <a:pathLst>
                <a:path w="1807" h="2026" extrusionOk="0">
                  <a:moveTo>
                    <a:pt x="485" y="1"/>
                  </a:moveTo>
                  <a:cubicBezTo>
                    <a:pt x="199" y="1"/>
                    <a:pt x="0" y="340"/>
                    <a:pt x="36" y="680"/>
                  </a:cubicBezTo>
                  <a:cubicBezTo>
                    <a:pt x="43" y="762"/>
                    <a:pt x="99" y="797"/>
                    <a:pt x="160" y="797"/>
                  </a:cubicBezTo>
                  <a:cubicBezTo>
                    <a:pt x="244" y="797"/>
                    <a:pt x="337" y="730"/>
                    <a:pt x="328" y="623"/>
                  </a:cubicBezTo>
                  <a:cubicBezTo>
                    <a:pt x="289" y="455"/>
                    <a:pt x="335" y="372"/>
                    <a:pt x="461" y="372"/>
                  </a:cubicBezTo>
                  <a:cubicBezTo>
                    <a:pt x="517" y="372"/>
                    <a:pt x="589" y="388"/>
                    <a:pt x="676" y="420"/>
                  </a:cubicBezTo>
                  <a:cubicBezTo>
                    <a:pt x="741" y="542"/>
                    <a:pt x="765" y="680"/>
                    <a:pt x="749" y="817"/>
                  </a:cubicBezTo>
                  <a:cubicBezTo>
                    <a:pt x="749" y="922"/>
                    <a:pt x="733" y="1028"/>
                    <a:pt x="717" y="1133"/>
                  </a:cubicBezTo>
                  <a:cubicBezTo>
                    <a:pt x="676" y="1376"/>
                    <a:pt x="627" y="1619"/>
                    <a:pt x="595" y="1862"/>
                  </a:cubicBezTo>
                  <a:cubicBezTo>
                    <a:pt x="589" y="1956"/>
                    <a:pt x="666" y="2026"/>
                    <a:pt x="749" y="2026"/>
                  </a:cubicBezTo>
                  <a:cubicBezTo>
                    <a:pt x="774" y="2026"/>
                    <a:pt x="798" y="2020"/>
                    <a:pt x="822" y="2007"/>
                  </a:cubicBezTo>
                  <a:cubicBezTo>
                    <a:pt x="1113" y="1837"/>
                    <a:pt x="1405" y="1659"/>
                    <a:pt x="1688" y="1465"/>
                  </a:cubicBezTo>
                  <a:cubicBezTo>
                    <a:pt x="1806" y="1380"/>
                    <a:pt x="1702" y="1215"/>
                    <a:pt x="1572" y="1215"/>
                  </a:cubicBezTo>
                  <a:cubicBezTo>
                    <a:pt x="1541" y="1215"/>
                    <a:pt x="1509" y="1225"/>
                    <a:pt x="1478" y="1246"/>
                  </a:cubicBezTo>
                  <a:cubicBezTo>
                    <a:pt x="1308" y="1368"/>
                    <a:pt x="1130" y="1473"/>
                    <a:pt x="943" y="1586"/>
                  </a:cubicBezTo>
                  <a:cubicBezTo>
                    <a:pt x="1049" y="1084"/>
                    <a:pt x="1210" y="453"/>
                    <a:pt x="798" y="129"/>
                  </a:cubicBezTo>
                  <a:cubicBezTo>
                    <a:pt x="687" y="39"/>
                    <a:pt x="582" y="1"/>
                    <a:pt x="485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6"/>
            <p:cNvSpPr/>
            <p:nvPr/>
          </p:nvSpPr>
          <p:spPr>
            <a:xfrm rot="636991">
              <a:off x="5883916" y="1199003"/>
              <a:ext cx="154223" cy="138054"/>
            </a:xfrm>
            <a:custGeom>
              <a:avLst/>
              <a:gdLst/>
              <a:ahLst/>
              <a:cxnLst/>
              <a:rect l="l" t="t" r="r" b="b"/>
              <a:pathLst>
                <a:path w="1202" h="1076" extrusionOk="0">
                  <a:moveTo>
                    <a:pt x="366" y="0"/>
                  </a:moveTo>
                  <a:cubicBezTo>
                    <a:pt x="302" y="0"/>
                    <a:pt x="242" y="56"/>
                    <a:pt x="264" y="139"/>
                  </a:cubicBezTo>
                  <a:cubicBezTo>
                    <a:pt x="288" y="252"/>
                    <a:pt x="329" y="365"/>
                    <a:pt x="385" y="471"/>
                  </a:cubicBezTo>
                  <a:cubicBezTo>
                    <a:pt x="264" y="552"/>
                    <a:pt x="151" y="641"/>
                    <a:pt x="45" y="730"/>
                  </a:cubicBezTo>
                  <a:cubicBezTo>
                    <a:pt x="0" y="805"/>
                    <a:pt x="53" y="894"/>
                    <a:pt x="131" y="894"/>
                  </a:cubicBezTo>
                  <a:cubicBezTo>
                    <a:pt x="138" y="894"/>
                    <a:pt x="144" y="893"/>
                    <a:pt x="151" y="892"/>
                  </a:cubicBezTo>
                  <a:cubicBezTo>
                    <a:pt x="272" y="835"/>
                    <a:pt x="394" y="770"/>
                    <a:pt x="507" y="697"/>
                  </a:cubicBezTo>
                  <a:cubicBezTo>
                    <a:pt x="572" y="827"/>
                    <a:pt x="661" y="948"/>
                    <a:pt x="766" y="1046"/>
                  </a:cubicBezTo>
                  <a:cubicBezTo>
                    <a:pt x="791" y="1066"/>
                    <a:pt x="819" y="1075"/>
                    <a:pt x="846" y="1075"/>
                  </a:cubicBezTo>
                  <a:cubicBezTo>
                    <a:pt x="923" y="1075"/>
                    <a:pt x="993" y="1000"/>
                    <a:pt x="968" y="916"/>
                  </a:cubicBezTo>
                  <a:cubicBezTo>
                    <a:pt x="912" y="778"/>
                    <a:pt x="839" y="657"/>
                    <a:pt x="758" y="544"/>
                  </a:cubicBezTo>
                  <a:cubicBezTo>
                    <a:pt x="904" y="463"/>
                    <a:pt x="1041" y="357"/>
                    <a:pt x="1163" y="228"/>
                  </a:cubicBezTo>
                  <a:cubicBezTo>
                    <a:pt x="1202" y="158"/>
                    <a:pt x="1151" y="73"/>
                    <a:pt x="1076" y="73"/>
                  </a:cubicBezTo>
                  <a:cubicBezTo>
                    <a:pt x="1073" y="73"/>
                    <a:pt x="1069" y="74"/>
                    <a:pt x="1066" y="74"/>
                  </a:cubicBezTo>
                  <a:cubicBezTo>
                    <a:pt x="904" y="131"/>
                    <a:pt x="758" y="212"/>
                    <a:pt x="628" y="317"/>
                  </a:cubicBezTo>
                  <a:cubicBezTo>
                    <a:pt x="572" y="220"/>
                    <a:pt x="515" y="131"/>
                    <a:pt x="450" y="42"/>
                  </a:cubicBezTo>
                  <a:cubicBezTo>
                    <a:pt x="427" y="13"/>
                    <a:pt x="396" y="0"/>
                    <a:pt x="3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6" name="Google Shape;1356;p36"/>
          <p:cNvSpPr txBox="1"/>
          <p:nvPr/>
        </p:nvSpPr>
        <p:spPr>
          <a:xfrm>
            <a:off x="6830875" y="923252"/>
            <a:ext cx="1469400" cy="37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2100" b="1" dirty="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LỚP 6A1</a:t>
            </a:r>
            <a:endParaRPr sz="2100" dirty="0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1357" name="Google Shape;1357;p36"/>
          <p:cNvGrpSpPr/>
          <p:nvPr/>
        </p:nvGrpSpPr>
        <p:grpSpPr>
          <a:xfrm>
            <a:off x="8133254" y="675472"/>
            <a:ext cx="275229" cy="351227"/>
            <a:chOff x="6472041" y="1958998"/>
            <a:chExt cx="275229" cy="351227"/>
          </a:xfrm>
        </p:grpSpPr>
        <p:cxnSp>
          <p:nvCxnSpPr>
            <p:cNvPr id="1358" name="Google Shape;1358;p36"/>
            <p:cNvCxnSpPr/>
            <p:nvPr/>
          </p:nvCxnSpPr>
          <p:spPr>
            <a:xfrm rot="10800000" flipH="1">
              <a:off x="6569950" y="2135925"/>
              <a:ext cx="38100" cy="174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9" name="Google Shape;1359;p36"/>
            <p:cNvSpPr/>
            <p:nvPr/>
          </p:nvSpPr>
          <p:spPr>
            <a:xfrm>
              <a:off x="6472041" y="1958998"/>
              <a:ext cx="275229" cy="273273"/>
            </a:xfrm>
            <a:custGeom>
              <a:avLst/>
              <a:gdLst/>
              <a:ahLst/>
              <a:cxnLst/>
              <a:rect l="l" t="t" r="r" b="b"/>
              <a:pathLst>
                <a:path w="7880" h="7824" extrusionOk="0">
                  <a:moveTo>
                    <a:pt x="4058" y="0"/>
                  </a:moveTo>
                  <a:cubicBezTo>
                    <a:pt x="3618" y="0"/>
                    <a:pt x="3187" y="55"/>
                    <a:pt x="2834" y="212"/>
                  </a:cubicBezTo>
                  <a:cubicBezTo>
                    <a:pt x="1891" y="631"/>
                    <a:pt x="2290" y="1638"/>
                    <a:pt x="2759" y="2265"/>
                  </a:cubicBezTo>
                  <a:cubicBezTo>
                    <a:pt x="2804" y="2284"/>
                    <a:pt x="2840" y="2325"/>
                    <a:pt x="2835" y="2378"/>
                  </a:cubicBezTo>
                  <a:cubicBezTo>
                    <a:pt x="2749" y="3336"/>
                    <a:pt x="2469" y="4339"/>
                    <a:pt x="2171" y="5251"/>
                  </a:cubicBezTo>
                  <a:cubicBezTo>
                    <a:pt x="2148" y="5322"/>
                    <a:pt x="2079" y="5394"/>
                    <a:pt x="1999" y="5394"/>
                  </a:cubicBezTo>
                  <a:cubicBezTo>
                    <a:pt x="1994" y="5394"/>
                    <a:pt x="1989" y="5394"/>
                    <a:pt x="1983" y="5393"/>
                  </a:cubicBezTo>
                  <a:cubicBezTo>
                    <a:pt x="1942" y="5389"/>
                    <a:pt x="1901" y="5387"/>
                    <a:pt x="1861" y="5387"/>
                  </a:cubicBezTo>
                  <a:cubicBezTo>
                    <a:pt x="840" y="5387"/>
                    <a:pt x="0" y="6772"/>
                    <a:pt x="1303" y="7179"/>
                  </a:cubicBezTo>
                  <a:cubicBezTo>
                    <a:pt x="1841" y="7347"/>
                    <a:pt x="2424" y="7421"/>
                    <a:pt x="2986" y="7512"/>
                  </a:cubicBezTo>
                  <a:cubicBezTo>
                    <a:pt x="3076" y="7527"/>
                    <a:pt x="3165" y="7543"/>
                    <a:pt x="3254" y="7559"/>
                  </a:cubicBezTo>
                  <a:cubicBezTo>
                    <a:pt x="3334" y="7573"/>
                    <a:pt x="3415" y="7589"/>
                    <a:pt x="3497" y="7605"/>
                  </a:cubicBezTo>
                  <a:cubicBezTo>
                    <a:pt x="3967" y="7701"/>
                    <a:pt x="4476" y="7823"/>
                    <a:pt x="4964" y="7823"/>
                  </a:cubicBezTo>
                  <a:cubicBezTo>
                    <a:pt x="5196" y="7823"/>
                    <a:pt x="5422" y="7796"/>
                    <a:pt x="5638" y="7725"/>
                  </a:cubicBezTo>
                  <a:cubicBezTo>
                    <a:pt x="6055" y="7589"/>
                    <a:pt x="6521" y="7217"/>
                    <a:pt x="6494" y="6729"/>
                  </a:cubicBezTo>
                  <a:cubicBezTo>
                    <a:pt x="6469" y="6257"/>
                    <a:pt x="6036" y="5918"/>
                    <a:pt x="5594" y="5918"/>
                  </a:cubicBezTo>
                  <a:cubicBezTo>
                    <a:pt x="5558" y="5918"/>
                    <a:pt x="5521" y="5920"/>
                    <a:pt x="5485" y="5925"/>
                  </a:cubicBezTo>
                  <a:cubicBezTo>
                    <a:pt x="5475" y="5926"/>
                    <a:pt x="5466" y="5927"/>
                    <a:pt x="5457" y="5927"/>
                  </a:cubicBezTo>
                  <a:cubicBezTo>
                    <a:pt x="5273" y="5927"/>
                    <a:pt x="5232" y="5670"/>
                    <a:pt x="5354" y="5559"/>
                  </a:cubicBezTo>
                  <a:cubicBezTo>
                    <a:pt x="5601" y="4669"/>
                    <a:pt x="5847" y="3779"/>
                    <a:pt x="6093" y="2888"/>
                  </a:cubicBezTo>
                  <a:cubicBezTo>
                    <a:pt x="6114" y="2809"/>
                    <a:pt x="6197" y="2732"/>
                    <a:pt x="6284" y="2732"/>
                  </a:cubicBezTo>
                  <a:cubicBezTo>
                    <a:pt x="6289" y="2732"/>
                    <a:pt x="6294" y="2732"/>
                    <a:pt x="6300" y="2733"/>
                  </a:cubicBezTo>
                  <a:cubicBezTo>
                    <a:pt x="6434" y="2746"/>
                    <a:pt x="6579" y="2759"/>
                    <a:pt x="6724" y="2759"/>
                  </a:cubicBezTo>
                  <a:cubicBezTo>
                    <a:pt x="7040" y="2759"/>
                    <a:pt x="7357" y="2699"/>
                    <a:pt x="7571" y="2458"/>
                  </a:cubicBezTo>
                  <a:cubicBezTo>
                    <a:pt x="7880" y="2108"/>
                    <a:pt x="7819" y="1540"/>
                    <a:pt x="7589" y="1170"/>
                  </a:cubicBezTo>
                  <a:cubicBezTo>
                    <a:pt x="7164" y="485"/>
                    <a:pt x="6233" y="267"/>
                    <a:pt x="5495" y="142"/>
                  </a:cubicBezTo>
                  <a:cubicBezTo>
                    <a:pt x="5073" y="71"/>
                    <a:pt x="4560" y="0"/>
                    <a:pt x="405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62"/>
          <p:cNvSpPr/>
          <p:nvPr/>
        </p:nvSpPr>
        <p:spPr>
          <a:xfrm>
            <a:off x="1024800" y="1175450"/>
            <a:ext cx="1232100" cy="12321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62"/>
          <p:cNvSpPr txBox="1">
            <a:spLocks noGrp="1"/>
          </p:cNvSpPr>
          <p:nvPr>
            <p:ph type="title"/>
          </p:nvPr>
        </p:nvSpPr>
        <p:spPr>
          <a:xfrm>
            <a:off x="948600" y="2636825"/>
            <a:ext cx="4673100" cy="11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>
                <a:solidFill>
                  <a:srgbClr val="FF0000"/>
                </a:solidFill>
              </a:rPr>
              <a:t>BỘI CHUNG VÀ</a:t>
            </a:r>
            <a:br>
              <a:rPr lang="en" dirty="0">
                <a:solidFill>
                  <a:srgbClr val="FF0000"/>
                </a:solidFill>
              </a:rPr>
            </a:br>
            <a:r>
              <a:rPr lang="en" dirty="0">
                <a:solidFill>
                  <a:srgbClr val="FF0000"/>
                </a:solidFill>
              </a:rPr>
              <a:t>BỘI CHUNG NHỎ NHẤT</a:t>
            </a:r>
            <a:endParaRPr dirty="0"/>
          </a:p>
        </p:txBody>
      </p:sp>
      <p:sp>
        <p:nvSpPr>
          <p:cNvPr id="2120" name="Google Shape;2120;p62"/>
          <p:cNvSpPr txBox="1">
            <a:spLocks noGrp="1"/>
          </p:cNvSpPr>
          <p:nvPr>
            <p:ph type="title" idx="2"/>
          </p:nvPr>
        </p:nvSpPr>
        <p:spPr>
          <a:xfrm>
            <a:off x="1017834" y="1370600"/>
            <a:ext cx="111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2122" name="Google Shape;2122;p62"/>
          <p:cNvGrpSpPr/>
          <p:nvPr/>
        </p:nvGrpSpPr>
        <p:grpSpPr>
          <a:xfrm rot="-1202489">
            <a:off x="6366225" y="2928232"/>
            <a:ext cx="1224564" cy="1245357"/>
            <a:chOff x="-5107387" y="3465875"/>
            <a:chExt cx="1007100" cy="1024200"/>
          </a:xfrm>
        </p:grpSpPr>
        <p:sp>
          <p:nvSpPr>
            <p:cNvPr id="2123" name="Google Shape;2123;p62"/>
            <p:cNvSpPr/>
            <p:nvPr/>
          </p:nvSpPr>
          <p:spPr>
            <a:xfrm>
              <a:off x="-4363212" y="3611850"/>
              <a:ext cx="178850" cy="134450"/>
            </a:xfrm>
            <a:custGeom>
              <a:avLst/>
              <a:gdLst/>
              <a:ahLst/>
              <a:cxnLst/>
              <a:rect l="l" t="t" r="r" b="b"/>
              <a:pathLst>
                <a:path w="7154" h="5378" extrusionOk="0">
                  <a:moveTo>
                    <a:pt x="6040" y="0"/>
                  </a:moveTo>
                  <a:lnTo>
                    <a:pt x="0" y="2169"/>
                  </a:lnTo>
                  <a:lnTo>
                    <a:pt x="1225" y="5377"/>
                  </a:lnTo>
                  <a:lnTo>
                    <a:pt x="7153" y="2587"/>
                  </a:lnTo>
                  <a:lnTo>
                    <a:pt x="5511" y="1812"/>
                  </a:lnTo>
                  <a:lnTo>
                    <a:pt x="6040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62"/>
            <p:cNvSpPr/>
            <p:nvPr/>
          </p:nvSpPr>
          <p:spPr>
            <a:xfrm>
              <a:off x="-4317687" y="3746825"/>
              <a:ext cx="178850" cy="134450"/>
            </a:xfrm>
            <a:custGeom>
              <a:avLst/>
              <a:gdLst/>
              <a:ahLst/>
              <a:cxnLst/>
              <a:rect l="l" t="t" r="r" b="b"/>
              <a:pathLst>
                <a:path w="7154" h="5378" extrusionOk="0">
                  <a:moveTo>
                    <a:pt x="6041" y="0"/>
                  </a:moveTo>
                  <a:lnTo>
                    <a:pt x="1" y="2169"/>
                  </a:lnTo>
                  <a:lnTo>
                    <a:pt x="1226" y="5377"/>
                  </a:lnTo>
                  <a:lnTo>
                    <a:pt x="7154" y="2585"/>
                  </a:lnTo>
                  <a:lnTo>
                    <a:pt x="5512" y="1812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62"/>
            <p:cNvSpPr/>
            <p:nvPr/>
          </p:nvSpPr>
          <p:spPr>
            <a:xfrm>
              <a:off x="-4279137" y="3866200"/>
              <a:ext cx="178850" cy="134450"/>
            </a:xfrm>
            <a:custGeom>
              <a:avLst/>
              <a:gdLst/>
              <a:ahLst/>
              <a:cxnLst/>
              <a:rect l="l" t="t" r="r" b="b"/>
              <a:pathLst>
                <a:path w="7154" h="5378" extrusionOk="0">
                  <a:moveTo>
                    <a:pt x="6040" y="1"/>
                  </a:moveTo>
                  <a:lnTo>
                    <a:pt x="0" y="2169"/>
                  </a:lnTo>
                  <a:lnTo>
                    <a:pt x="1226" y="5378"/>
                  </a:lnTo>
                  <a:lnTo>
                    <a:pt x="7153" y="2587"/>
                  </a:lnTo>
                  <a:lnTo>
                    <a:pt x="5512" y="1812"/>
                  </a:lnTo>
                  <a:lnTo>
                    <a:pt x="6040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62"/>
            <p:cNvSpPr/>
            <p:nvPr/>
          </p:nvSpPr>
          <p:spPr>
            <a:xfrm>
              <a:off x="-5107387" y="3465875"/>
              <a:ext cx="986700" cy="1024200"/>
            </a:xfrm>
            <a:custGeom>
              <a:avLst/>
              <a:gdLst/>
              <a:ahLst/>
              <a:cxnLst/>
              <a:rect l="l" t="t" r="r" b="b"/>
              <a:pathLst>
                <a:path w="39468" h="40968" extrusionOk="0">
                  <a:moveTo>
                    <a:pt x="29662" y="0"/>
                  </a:moveTo>
                  <a:cubicBezTo>
                    <a:pt x="20439" y="1674"/>
                    <a:pt x="11690" y="3978"/>
                    <a:pt x="6116" y="5569"/>
                  </a:cubicBezTo>
                  <a:cubicBezTo>
                    <a:pt x="5255" y="5816"/>
                    <a:pt x="4470" y="6045"/>
                    <a:pt x="3771" y="6251"/>
                  </a:cubicBezTo>
                  <a:cubicBezTo>
                    <a:pt x="1388" y="6956"/>
                    <a:pt x="0" y="7406"/>
                    <a:pt x="0" y="7406"/>
                  </a:cubicBezTo>
                  <a:cubicBezTo>
                    <a:pt x="1405" y="17936"/>
                    <a:pt x="9124" y="40968"/>
                    <a:pt x="9124" y="40968"/>
                  </a:cubicBezTo>
                  <a:cubicBezTo>
                    <a:pt x="10992" y="40708"/>
                    <a:pt x="13011" y="40349"/>
                    <a:pt x="15093" y="39931"/>
                  </a:cubicBezTo>
                  <a:cubicBezTo>
                    <a:pt x="26387" y="37663"/>
                    <a:pt x="39468" y="33606"/>
                    <a:pt x="39468" y="33606"/>
                  </a:cubicBezTo>
                  <a:cubicBezTo>
                    <a:pt x="39384" y="33232"/>
                    <a:pt x="39291" y="32845"/>
                    <a:pt x="39194" y="32444"/>
                  </a:cubicBezTo>
                  <a:cubicBezTo>
                    <a:pt x="36519" y="21353"/>
                    <a:pt x="29662" y="0"/>
                    <a:pt x="2966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62"/>
            <p:cNvSpPr/>
            <p:nvPr/>
          </p:nvSpPr>
          <p:spPr>
            <a:xfrm>
              <a:off x="-5107387" y="3605100"/>
              <a:ext cx="377325" cy="884975"/>
            </a:xfrm>
            <a:custGeom>
              <a:avLst/>
              <a:gdLst/>
              <a:ahLst/>
              <a:cxnLst/>
              <a:rect l="l" t="t" r="r" b="b"/>
              <a:pathLst>
                <a:path w="15093" h="35399" extrusionOk="0">
                  <a:moveTo>
                    <a:pt x="6116" y="0"/>
                  </a:moveTo>
                  <a:cubicBezTo>
                    <a:pt x="5255" y="247"/>
                    <a:pt x="4470" y="476"/>
                    <a:pt x="3771" y="682"/>
                  </a:cubicBezTo>
                  <a:cubicBezTo>
                    <a:pt x="1388" y="1387"/>
                    <a:pt x="0" y="1837"/>
                    <a:pt x="0" y="1837"/>
                  </a:cubicBezTo>
                  <a:cubicBezTo>
                    <a:pt x="1405" y="12367"/>
                    <a:pt x="9124" y="35399"/>
                    <a:pt x="9124" y="35399"/>
                  </a:cubicBezTo>
                  <a:cubicBezTo>
                    <a:pt x="10992" y="35139"/>
                    <a:pt x="13011" y="34780"/>
                    <a:pt x="15093" y="34362"/>
                  </a:cubicBezTo>
                  <a:cubicBezTo>
                    <a:pt x="13159" y="27860"/>
                    <a:pt x="9772" y="16337"/>
                    <a:pt x="8538" y="11976"/>
                  </a:cubicBezTo>
                  <a:cubicBezTo>
                    <a:pt x="8326" y="11223"/>
                    <a:pt x="8178" y="10683"/>
                    <a:pt x="8111" y="10419"/>
                  </a:cubicBezTo>
                  <a:cubicBezTo>
                    <a:pt x="7343" y="7350"/>
                    <a:pt x="7017" y="3396"/>
                    <a:pt x="611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62"/>
            <p:cNvSpPr/>
            <p:nvPr/>
          </p:nvSpPr>
          <p:spPr>
            <a:xfrm>
              <a:off x="-4778062" y="3747875"/>
              <a:ext cx="446225" cy="352950"/>
            </a:xfrm>
            <a:custGeom>
              <a:avLst/>
              <a:gdLst/>
              <a:ahLst/>
              <a:cxnLst/>
              <a:rect l="l" t="t" r="r" b="b"/>
              <a:pathLst>
                <a:path w="17849" h="14118" extrusionOk="0">
                  <a:moveTo>
                    <a:pt x="13982" y="1"/>
                  </a:moveTo>
                  <a:cubicBezTo>
                    <a:pt x="9409" y="1034"/>
                    <a:pt x="3684" y="2980"/>
                    <a:pt x="1063" y="3904"/>
                  </a:cubicBezTo>
                  <a:cubicBezTo>
                    <a:pt x="1264" y="4843"/>
                    <a:pt x="951" y="5891"/>
                    <a:pt x="1" y="6372"/>
                  </a:cubicBezTo>
                  <a:cubicBezTo>
                    <a:pt x="545" y="8870"/>
                    <a:pt x="1367" y="11443"/>
                    <a:pt x="1904" y="13013"/>
                  </a:cubicBezTo>
                  <a:cubicBezTo>
                    <a:pt x="2016" y="12999"/>
                    <a:pt x="2124" y="12991"/>
                    <a:pt x="2229" y="12991"/>
                  </a:cubicBezTo>
                  <a:cubicBezTo>
                    <a:pt x="3090" y="12991"/>
                    <a:pt x="3720" y="13470"/>
                    <a:pt x="4063" y="14118"/>
                  </a:cubicBezTo>
                  <a:cubicBezTo>
                    <a:pt x="8335" y="13001"/>
                    <a:pt x="13695" y="11282"/>
                    <a:pt x="16392" y="10396"/>
                  </a:cubicBezTo>
                  <a:cubicBezTo>
                    <a:pt x="16373" y="9501"/>
                    <a:pt x="16825" y="8608"/>
                    <a:pt x="17848" y="8282"/>
                  </a:cubicBezTo>
                  <a:cubicBezTo>
                    <a:pt x="17310" y="5347"/>
                    <a:pt x="16618" y="2734"/>
                    <a:pt x="16168" y="1172"/>
                  </a:cubicBezTo>
                  <a:cubicBezTo>
                    <a:pt x="16059" y="1186"/>
                    <a:pt x="15953" y="1193"/>
                    <a:pt x="15851" y="1193"/>
                  </a:cubicBezTo>
                  <a:cubicBezTo>
                    <a:pt x="14960" y="1193"/>
                    <a:pt x="14317" y="682"/>
                    <a:pt x="1398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9" name="Google Shape;2129;p62"/>
          <p:cNvGrpSpPr/>
          <p:nvPr/>
        </p:nvGrpSpPr>
        <p:grpSpPr>
          <a:xfrm>
            <a:off x="7290950" y="1919600"/>
            <a:ext cx="798175" cy="487950"/>
            <a:chOff x="10325950" y="3352200"/>
            <a:chExt cx="798175" cy="487950"/>
          </a:xfrm>
        </p:grpSpPr>
        <p:sp>
          <p:nvSpPr>
            <p:cNvPr id="2130" name="Google Shape;2130;p62"/>
            <p:cNvSpPr/>
            <p:nvPr/>
          </p:nvSpPr>
          <p:spPr>
            <a:xfrm>
              <a:off x="10325950" y="3352200"/>
              <a:ext cx="798175" cy="487950"/>
            </a:xfrm>
            <a:custGeom>
              <a:avLst/>
              <a:gdLst/>
              <a:ahLst/>
              <a:cxnLst/>
              <a:rect l="l" t="t" r="r" b="b"/>
              <a:pathLst>
                <a:path w="31927" h="19518" extrusionOk="0">
                  <a:moveTo>
                    <a:pt x="22259" y="1"/>
                  </a:moveTo>
                  <a:cubicBezTo>
                    <a:pt x="21177" y="1"/>
                    <a:pt x="20185" y="414"/>
                    <a:pt x="19210" y="823"/>
                  </a:cubicBezTo>
                  <a:cubicBezTo>
                    <a:pt x="17445" y="1567"/>
                    <a:pt x="14349" y="2735"/>
                    <a:pt x="11225" y="3940"/>
                  </a:cubicBezTo>
                  <a:cubicBezTo>
                    <a:pt x="6661" y="5698"/>
                    <a:pt x="2031" y="7535"/>
                    <a:pt x="1371" y="8232"/>
                  </a:cubicBezTo>
                  <a:cubicBezTo>
                    <a:pt x="0" y="9686"/>
                    <a:pt x="607" y="12500"/>
                    <a:pt x="1364" y="14825"/>
                  </a:cubicBezTo>
                  <a:cubicBezTo>
                    <a:pt x="1465" y="15137"/>
                    <a:pt x="1569" y="15442"/>
                    <a:pt x="1672" y="15733"/>
                  </a:cubicBezTo>
                  <a:cubicBezTo>
                    <a:pt x="1937" y="16484"/>
                    <a:pt x="2382" y="17747"/>
                    <a:pt x="2841" y="18348"/>
                  </a:cubicBezTo>
                  <a:cubicBezTo>
                    <a:pt x="3523" y="19243"/>
                    <a:pt x="4385" y="19517"/>
                    <a:pt x="5246" y="19517"/>
                  </a:cubicBezTo>
                  <a:cubicBezTo>
                    <a:pt x="5789" y="19517"/>
                    <a:pt x="6333" y="19407"/>
                    <a:pt x="6830" y="19275"/>
                  </a:cubicBezTo>
                  <a:cubicBezTo>
                    <a:pt x="9702" y="18511"/>
                    <a:pt x="12523" y="17590"/>
                    <a:pt x="15308" y="16557"/>
                  </a:cubicBezTo>
                  <a:cubicBezTo>
                    <a:pt x="19868" y="14869"/>
                    <a:pt x="24326" y="12880"/>
                    <a:pt x="28730" y="10774"/>
                  </a:cubicBezTo>
                  <a:cubicBezTo>
                    <a:pt x="29344" y="10481"/>
                    <a:pt x="29956" y="10186"/>
                    <a:pt x="30567" y="9887"/>
                  </a:cubicBezTo>
                  <a:cubicBezTo>
                    <a:pt x="31687" y="9339"/>
                    <a:pt x="31926" y="7948"/>
                    <a:pt x="31702" y="6527"/>
                  </a:cubicBezTo>
                  <a:cubicBezTo>
                    <a:pt x="31468" y="5047"/>
                    <a:pt x="30733" y="3536"/>
                    <a:pt x="29967" y="2914"/>
                  </a:cubicBezTo>
                  <a:cubicBezTo>
                    <a:pt x="28834" y="1992"/>
                    <a:pt x="27428" y="1232"/>
                    <a:pt x="26101" y="631"/>
                  </a:cubicBezTo>
                  <a:cubicBezTo>
                    <a:pt x="24973" y="122"/>
                    <a:pt x="23701" y="72"/>
                    <a:pt x="22485" y="7"/>
                  </a:cubicBezTo>
                  <a:cubicBezTo>
                    <a:pt x="22409" y="3"/>
                    <a:pt x="22334" y="1"/>
                    <a:pt x="2225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62"/>
            <p:cNvSpPr/>
            <p:nvPr/>
          </p:nvSpPr>
          <p:spPr>
            <a:xfrm>
              <a:off x="10864950" y="3360750"/>
              <a:ext cx="48300" cy="160625"/>
            </a:xfrm>
            <a:custGeom>
              <a:avLst/>
              <a:gdLst/>
              <a:ahLst/>
              <a:cxnLst/>
              <a:rect l="l" t="t" r="r" b="b"/>
              <a:pathLst>
                <a:path w="1932" h="6425" extrusionOk="0">
                  <a:moveTo>
                    <a:pt x="283" y="0"/>
                  </a:moveTo>
                  <a:cubicBezTo>
                    <a:pt x="140" y="0"/>
                    <a:pt x="0" y="110"/>
                    <a:pt x="14" y="274"/>
                  </a:cubicBezTo>
                  <a:cubicBezTo>
                    <a:pt x="98" y="1339"/>
                    <a:pt x="459" y="2352"/>
                    <a:pt x="513" y="3430"/>
                  </a:cubicBezTo>
                  <a:cubicBezTo>
                    <a:pt x="557" y="4325"/>
                    <a:pt x="287" y="5491"/>
                    <a:pt x="774" y="6277"/>
                  </a:cubicBezTo>
                  <a:cubicBezTo>
                    <a:pt x="833" y="6374"/>
                    <a:pt x="945" y="6425"/>
                    <a:pt x="1056" y="6425"/>
                  </a:cubicBezTo>
                  <a:cubicBezTo>
                    <a:pt x="1150" y="6425"/>
                    <a:pt x="1244" y="6388"/>
                    <a:pt x="1304" y="6312"/>
                  </a:cubicBezTo>
                  <a:cubicBezTo>
                    <a:pt x="1931" y="5511"/>
                    <a:pt x="1735" y="4004"/>
                    <a:pt x="1639" y="3053"/>
                  </a:cubicBezTo>
                  <a:cubicBezTo>
                    <a:pt x="1530" y="1993"/>
                    <a:pt x="1305" y="780"/>
                    <a:pt x="453" y="62"/>
                  </a:cubicBezTo>
                  <a:cubicBezTo>
                    <a:pt x="403" y="19"/>
                    <a:pt x="343" y="0"/>
                    <a:pt x="28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62"/>
            <p:cNvSpPr/>
            <p:nvPr/>
          </p:nvSpPr>
          <p:spPr>
            <a:xfrm>
              <a:off x="10360025" y="3535025"/>
              <a:ext cx="684175" cy="305125"/>
            </a:xfrm>
            <a:custGeom>
              <a:avLst/>
              <a:gdLst/>
              <a:ahLst/>
              <a:cxnLst/>
              <a:rect l="l" t="t" r="r" b="b"/>
              <a:pathLst>
                <a:path w="27367" h="12205" extrusionOk="0">
                  <a:moveTo>
                    <a:pt x="20840" y="1"/>
                  </a:moveTo>
                  <a:cubicBezTo>
                    <a:pt x="20811" y="1"/>
                    <a:pt x="20782" y="1"/>
                    <a:pt x="20753" y="2"/>
                  </a:cubicBezTo>
                  <a:cubicBezTo>
                    <a:pt x="19808" y="18"/>
                    <a:pt x="18935" y="346"/>
                    <a:pt x="18072" y="673"/>
                  </a:cubicBezTo>
                  <a:cubicBezTo>
                    <a:pt x="15961" y="1467"/>
                    <a:pt x="13852" y="2260"/>
                    <a:pt x="11741" y="3055"/>
                  </a:cubicBezTo>
                  <a:cubicBezTo>
                    <a:pt x="8624" y="4228"/>
                    <a:pt x="5511" y="5401"/>
                    <a:pt x="2397" y="6575"/>
                  </a:cubicBezTo>
                  <a:cubicBezTo>
                    <a:pt x="1694" y="6841"/>
                    <a:pt x="776" y="7067"/>
                    <a:pt x="1" y="7512"/>
                  </a:cubicBezTo>
                  <a:cubicBezTo>
                    <a:pt x="102" y="7824"/>
                    <a:pt x="206" y="8129"/>
                    <a:pt x="309" y="8420"/>
                  </a:cubicBezTo>
                  <a:cubicBezTo>
                    <a:pt x="574" y="9171"/>
                    <a:pt x="1019" y="10434"/>
                    <a:pt x="1478" y="11035"/>
                  </a:cubicBezTo>
                  <a:cubicBezTo>
                    <a:pt x="2160" y="11930"/>
                    <a:pt x="3022" y="12204"/>
                    <a:pt x="3883" y="12204"/>
                  </a:cubicBezTo>
                  <a:cubicBezTo>
                    <a:pt x="4426" y="12204"/>
                    <a:pt x="4970" y="12094"/>
                    <a:pt x="5467" y="11962"/>
                  </a:cubicBezTo>
                  <a:cubicBezTo>
                    <a:pt x="8339" y="11198"/>
                    <a:pt x="11160" y="10277"/>
                    <a:pt x="13945" y="9244"/>
                  </a:cubicBezTo>
                  <a:cubicBezTo>
                    <a:pt x="18505" y="7556"/>
                    <a:pt x="22963" y="5567"/>
                    <a:pt x="27367" y="3461"/>
                  </a:cubicBezTo>
                  <a:cubicBezTo>
                    <a:pt x="25290" y="1609"/>
                    <a:pt x="23023" y="1"/>
                    <a:pt x="2084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3" name="Google Shape;2133;p62"/>
          <p:cNvGrpSpPr/>
          <p:nvPr/>
        </p:nvGrpSpPr>
        <p:grpSpPr>
          <a:xfrm rot="3527965">
            <a:off x="4336007" y="952062"/>
            <a:ext cx="973433" cy="884289"/>
            <a:chOff x="8856200" y="2191500"/>
            <a:chExt cx="973500" cy="884350"/>
          </a:xfrm>
        </p:grpSpPr>
        <p:sp>
          <p:nvSpPr>
            <p:cNvPr id="2134" name="Google Shape;2134;p62"/>
            <p:cNvSpPr/>
            <p:nvPr/>
          </p:nvSpPr>
          <p:spPr>
            <a:xfrm>
              <a:off x="8856200" y="2759200"/>
              <a:ext cx="334825" cy="316650"/>
            </a:xfrm>
            <a:custGeom>
              <a:avLst/>
              <a:gdLst/>
              <a:ahLst/>
              <a:cxnLst/>
              <a:rect l="l" t="t" r="r" b="b"/>
              <a:pathLst>
                <a:path w="13393" h="12666" extrusionOk="0">
                  <a:moveTo>
                    <a:pt x="4955" y="0"/>
                  </a:moveTo>
                  <a:cubicBezTo>
                    <a:pt x="3612" y="1237"/>
                    <a:pt x="2414" y="2338"/>
                    <a:pt x="1446" y="3227"/>
                  </a:cubicBezTo>
                  <a:cubicBezTo>
                    <a:pt x="59" y="4499"/>
                    <a:pt x="0" y="6665"/>
                    <a:pt x="1316" y="8013"/>
                  </a:cubicBezTo>
                  <a:lnTo>
                    <a:pt x="2742" y="9476"/>
                  </a:lnTo>
                  <a:lnTo>
                    <a:pt x="4870" y="11660"/>
                  </a:lnTo>
                  <a:cubicBezTo>
                    <a:pt x="5521" y="12328"/>
                    <a:pt x="6389" y="12666"/>
                    <a:pt x="7259" y="12666"/>
                  </a:cubicBezTo>
                  <a:cubicBezTo>
                    <a:pt x="8051" y="12666"/>
                    <a:pt x="8846" y="12385"/>
                    <a:pt x="9481" y="11819"/>
                  </a:cubicBezTo>
                  <a:lnTo>
                    <a:pt x="13393" y="8325"/>
                  </a:lnTo>
                  <a:cubicBezTo>
                    <a:pt x="12753" y="7889"/>
                    <a:pt x="12168" y="7275"/>
                    <a:pt x="11643" y="6825"/>
                  </a:cubicBezTo>
                  <a:cubicBezTo>
                    <a:pt x="10979" y="6259"/>
                    <a:pt x="10338" y="5665"/>
                    <a:pt x="9710" y="5059"/>
                  </a:cubicBezTo>
                  <a:cubicBezTo>
                    <a:pt x="9561" y="4918"/>
                    <a:pt x="9416" y="4776"/>
                    <a:pt x="9268" y="4633"/>
                  </a:cubicBezTo>
                  <a:cubicBezTo>
                    <a:pt x="7750" y="3162"/>
                    <a:pt x="6322" y="1608"/>
                    <a:pt x="49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62"/>
            <p:cNvSpPr/>
            <p:nvPr/>
          </p:nvSpPr>
          <p:spPr>
            <a:xfrm>
              <a:off x="8980050" y="2194350"/>
              <a:ext cx="846625" cy="772975"/>
            </a:xfrm>
            <a:custGeom>
              <a:avLst/>
              <a:gdLst/>
              <a:ahLst/>
              <a:cxnLst/>
              <a:rect l="l" t="t" r="r" b="b"/>
              <a:pathLst>
                <a:path w="33865" h="30919" extrusionOk="0">
                  <a:moveTo>
                    <a:pt x="32398" y="0"/>
                  </a:moveTo>
                  <a:cubicBezTo>
                    <a:pt x="32363" y="0"/>
                    <a:pt x="32327" y="2"/>
                    <a:pt x="32291" y="5"/>
                  </a:cubicBezTo>
                  <a:cubicBezTo>
                    <a:pt x="32214" y="11"/>
                    <a:pt x="32138" y="24"/>
                    <a:pt x="32066" y="46"/>
                  </a:cubicBezTo>
                  <a:lnTo>
                    <a:pt x="32042" y="52"/>
                  </a:lnTo>
                  <a:lnTo>
                    <a:pt x="26291" y="1743"/>
                  </a:lnTo>
                  <a:lnTo>
                    <a:pt x="20312" y="3502"/>
                  </a:lnTo>
                  <a:lnTo>
                    <a:pt x="20244" y="3520"/>
                  </a:lnTo>
                  <a:cubicBezTo>
                    <a:pt x="17485" y="6379"/>
                    <a:pt x="9213" y="14088"/>
                    <a:pt x="2677" y="20124"/>
                  </a:cubicBezTo>
                  <a:cubicBezTo>
                    <a:pt x="2285" y="20486"/>
                    <a:pt x="1899" y="20842"/>
                    <a:pt x="1519" y="21193"/>
                  </a:cubicBezTo>
                  <a:cubicBezTo>
                    <a:pt x="1399" y="21306"/>
                    <a:pt x="1276" y="21417"/>
                    <a:pt x="1156" y="21529"/>
                  </a:cubicBezTo>
                  <a:cubicBezTo>
                    <a:pt x="761" y="21894"/>
                    <a:pt x="373" y="22250"/>
                    <a:pt x="1" y="22594"/>
                  </a:cubicBezTo>
                  <a:cubicBezTo>
                    <a:pt x="1368" y="24202"/>
                    <a:pt x="2796" y="25756"/>
                    <a:pt x="4314" y="27227"/>
                  </a:cubicBezTo>
                  <a:cubicBezTo>
                    <a:pt x="4462" y="27370"/>
                    <a:pt x="4607" y="27512"/>
                    <a:pt x="4756" y="27653"/>
                  </a:cubicBezTo>
                  <a:cubicBezTo>
                    <a:pt x="5384" y="28259"/>
                    <a:pt x="6025" y="28853"/>
                    <a:pt x="6689" y="29419"/>
                  </a:cubicBezTo>
                  <a:cubicBezTo>
                    <a:pt x="7214" y="29869"/>
                    <a:pt x="7799" y="30483"/>
                    <a:pt x="8439" y="30919"/>
                  </a:cubicBezTo>
                  <a:lnTo>
                    <a:pt x="9448" y="30017"/>
                  </a:lnTo>
                  <a:lnTo>
                    <a:pt x="9981" y="29543"/>
                  </a:lnTo>
                  <a:lnTo>
                    <a:pt x="10990" y="28641"/>
                  </a:lnTo>
                  <a:lnTo>
                    <a:pt x="29132" y="12444"/>
                  </a:lnTo>
                  <a:lnTo>
                    <a:pt x="29399" y="11801"/>
                  </a:lnTo>
                  <a:lnTo>
                    <a:pt x="31692" y="6204"/>
                  </a:lnTo>
                  <a:lnTo>
                    <a:pt x="33502" y="1791"/>
                  </a:lnTo>
                  <a:lnTo>
                    <a:pt x="33537" y="1710"/>
                  </a:lnTo>
                  <a:cubicBezTo>
                    <a:pt x="33541" y="1699"/>
                    <a:pt x="33546" y="1686"/>
                    <a:pt x="33550" y="1675"/>
                  </a:cubicBezTo>
                  <a:cubicBezTo>
                    <a:pt x="33864" y="840"/>
                    <a:pt x="33223" y="0"/>
                    <a:pt x="3239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62"/>
            <p:cNvSpPr/>
            <p:nvPr/>
          </p:nvSpPr>
          <p:spPr>
            <a:xfrm>
              <a:off x="9487825" y="2194975"/>
              <a:ext cx="338550" cy="294425"/>
            </a:xfrm>
            <a:custGeom>
              <a:avLst/>
              <a:gdLst/>
              <a:ahLst/>
              <a:cxnLst/>
              <a:rect l="l" t="t" r="r" b="b"/>
              <a:pathLst>
                <a:path w="13542" h="11777" extrusionOk="0">
                  <a:moveTo>
                    <a:pt x="12007" y="0"/>
                  </a:moveTo>
                  <a:cubicBezTo>
                    <a:pt x="11993" y="0"/>
                    <a:pt x="11980" y="1"/>
                    <a:pt x="11966" y="1"/>
                  </a:cubicBezTo>
                  <a:cubicBezTo>
                    <a:pt x="11855" y="6"/>
                    <a:pt x="11744" y="24"/>
                    <a:pt x="11637" y="55"/>
                  </a:cubicBezTo>
                  <a:lnTo>
                    <a:pt x="5980" y="1716"/>
                  </a:lnTo>
                  <a:lnTo>
                    <a:pt x="1" y="3475"/>
                  </a:lnTo>
                  <a:cubicBezTo>
                    <a:pt x="473" y="3605"/>
                    <a:pt x="915" y="3838"/>
                    <a:pt x="1277" y="4169"/>
                  </a:cubicBezTo>
                  <a:cubicBezTo>
                    <a:pt x="1994" y="4833"/>
                    <a:pt x="2347" y="5898"/>
                    <a:pt x="2072" y="6838"/>
                  </a:cubicBezTo>
                  <a:lnTo>
                    <a:pt x="2074" y="6838"/>
                  </a:lnTo>
                  <a:cubicBezTo>
                    <a:pt x="2095" y="6835"/>
                    <a:pt x="2113" y="6832"/>
                    <a:pt x="2136" y="6829"/>
                  </a:cubicBezTo>
                  <a:cubicBezTo>
                    <a:pt x="2158" y="6825"/>
                    <a:pt x="2181" y="6820"/>
                    <a:pt x="2205" y="6817"/>
                  </a:cubicBezTo>
                  <a:cubicBezTo>
                    <a:pt x="2338" y="6796"/>
                    <a:pt x="2474" y="6784"/>
                    <a:pt x="2608" y="6782"/>
                  </a:cubicBezTo>
                  <a:cubicBezTo>
                    <a:pt x="2622" y="6782"/>
                    <a:pt x="2637" y="6782"/>
                    <a:pt x="2651" y="6782"/>
                  </a:cubicBezTo>
                  <a:cubicBezTo>
                    <a:pt x="2689" y="6782"/>
                    <a:pt x="2727" y="6783"/>
                    <a:pt x="2766" y="6785"/>
                  </a:cubicBezTo>
                  <a:cubicBezTo>
                    <a:pt x="2824" y="6785"/>
                    <a:pt x="2883" y="6788"/>
                    <a:pt x="2940" y="6794"/>
                  </a:cubicBezTo>
                  <a:cubicBezTo>
                    <a:pt x="2988" y="6798"/>
                    <a:pt x="3035" y="6802"/>
                    <a:pt x="3083" y="6810"/>
                  </a:cubicBezTo>
                  <a:cubicBezTo>
                    <a:pt x="3151" y="6816"/>
                    <a:pt x="3217" y="6828"/>
                    <a:pt x="3284" y="6843"/>
                  </a:cubicBezTo>
                  <a:cubicBezTo>
                    <a:pt x="3325" y="6849"/>
                    <a:pt x="3365" y="6856"/>
                    <a:pt x="3405" y="6868"/>
                  </a:cubicBezTo>
                  <a:cubicBezTo>
                    <a:pt x="3534" y="6896"/>
                    <a:pt x="3662" y="6932"/>
                    <a:pt x="3786" y="6979"/>
                  </a:cubicBezTo>
                  <a:cubicBezTo>
                    <a:pt x="3842" y="6998"/>
                    <a:pt x="3895" y="7019"/>
                    <a:pt x="3948" y="7042"/>
                  </a:cubicBezTo>
                  <a:cubicBezTo>
                    <a:pt x="4002" y="7062"/>
                    <a:pt x="4056" y="7086"/>
                    <a:pt x="4108" y="7113"/>
                  </a:cubicBezTo>
                  <a:cubicBezTo>
                    <a:pt x="4159" y="7138"/>
                    <a:pt x="4212" y="7164"/>
                    <a:pt x="4263" y="7191"/>
                  </a:cubicBezTo>
                  <a:cubicBezTo>
                    <a:pt x="4266" y="7194"/>
                    <a:pt x="4269" y="7194"/>
                    <a:pt x="4272" y="7196"/>
                  </a:cubicBezTo>
                  <a:cubicBezTo>
                    <a:pt x="4587" y="7369"/>
                    <a:pt x="4871" y="7596"/>
                    <a:pt x="5111" y="7863"/>
                  </a:cubicBezTo>
                  <a:cubicBezTo>
                    <a:pt x="5248" y="8015"/>
                    <a:pt x="5369" y="8182"/>
                    <a:pt x="5470" y="8359"/>
                  </a:cubicBezTo>
                  <a:cubicBezTo>
                    <a:pt x="5497" y="8403"/>
                    <a:pt x="5521" y="8448"/>
                    <a:pt x="5544" y="8493"/>
                  </a:cubicBezTo>
                  <a:cubicBezTo>
                    <a:pt x="5565" y="8529"/>
                    <a:pt x="5585" y="8569"/>
                    <a:pt x="5601" y="8608"/>
                  </a:cubicBezTo>
                  <a:cubicBezTo>
                    <a:pt x="5619" y="8647"/>
                    <a:pt x="5637" y="8685"/>
                    <a:pt x="5655" y="8726"/>
                  </a:cubicBezTo>
                  <a:cubicBezTo>
                    <a:pt x="5681" y="8787"/>
                    <a:pt x="5707" y="8852"/>
                    <a:pt x="5731" y="8917"/>
                  </a:cubicBezTo>
                  <a:cubicBezTo>
                    <a:pt x="5754" y="8981"/>
                    <a:pt x="5775" y="9047"/>
                    <a:pt x="5793" y="9112"/>
                  </a:cubicBezTo>
                  <a:cubicBezTo>
                    <a:pt x="5812" y="9178"/>
                    <a:pt x="5830" y="9245"/>
                    <a:pt x="5844" y="9311"/>
                  </a:cubicBezTo>
                  <a:cubicBezTo>
                    <a:pt x="5858" y="9377"/>
                    <a:pt x="5871" y="9447"/>
                    <a:pt x="5883" y="9513"/>
                  </a:cubicBezTo>
                  <a:cubicBezTo>
                    <a:pt x="5894" y="9579"/>
                    <a:pt x="5904" y="9647"/>
                    <a:pt x="5909" y="9717"/>
                  </a:cubicBezTo>
                  <a:cubicBezTo>
                    <a:pt x="5913" y="9762"/>
                    <a:pt x="5916" y="9804"/>
                    <a:pt x="5918" y="9850"/>
                  </a:cubicBezTo>
                  <a:cubicBezTo>
                    <a:pt x="5922" y="9887"/>
                    <a:pt x="5924" y="9926"/>
                    <a:pt x="5922" y="9964"/>
                  </a:cubicBezTo>
                  <a:lnTo>
                    <a:pt x="5922" y="9979"/>
                  </a:lnTo>
                  <a:cubicBezTo>
                    <a:pt x="5925" y="10037"/>
                    <a:pt x="5924" y="10094"/>
                    <a:pt x="5922" y="10150"/>
                  </a:cubicBezTo>
                  <a:cubicBezTo>
                    <a:pt x="5921" y="10180"/>
                    <a:pt x="5919" y="10210"/>
                    <a:pt x="5916" y="10239"/>
                  </a:cubicBezTo>
                  <a:cubicBezTo>
                    <a:pt x="5915" y="10287"/>
                    <a:pt x="5912" y="10335"/>
                    <a:pt x="5904" y="10382"/>
                  </a:cubicBezTo>
                  <a:cubicBezTo>
                    <a:pt x="5907" y="10385"/>
                    <a:pt x="5907" y="10390"/>
                    <a:pt x="5904" y="10391"/>
                  </a:cubicBezTo>
                  <a:cubicBezTo>
                    <a:pt x="5898" y="10451"/>
                    <a:pt x="5891" y="10512"/>
                    <a:pt x="5880" y="10572"/>
                  </a:cubicBezTo>
                  <a:cubicBezTo>
                    <a:pt x="5877" y="10595"/>
                    <a:pt x="5873" y="10616"/>
                    <a:pt x="5870" y="10637"/>
                  </a:cubicBezTo>
                  <a:cubicBezTo>
                    <a:pt x="5859" y="10682"/>
                    <a:pt x="5850" y="10729"/>
                    <a:pt x="5839" y="10774"/>
                  </a:cubicBezTo>
                  <a:cubicBezTo>
                    <a:pt x="5836" y="10794"/>
                    <a:pt x="5832" y="10812"/>
                    <a:pt x="5826" y="10830"/>
                  </a:cubicBezTo>
                  <a:cubicBezTo>
                    <a:pt x="5817" y="10866"/>
                    <a:pt x="5806" y="10901"/>
                    <a:pt x="5794" y="10939"/>
                  </a:cubicBezTo>
                  <a:cubicBezTo>
                    <a:pt x="5788" y="10958"/>
                    <a:pt x="5782" y="10978"/>
                    <a:pt x="5778" y="10998"/>
                  </a:cubicBezTo>
                  <a:lnTo>
                    <a:pt x="5779" y="10999"/>
                  </a:lnTo>
                  <a:cubicBezTo>
                    <a:pt x="6071" y="10925"/>
                    <a:pt x="6372" y="10889"/>
                    <a:pt x="6674" y="10889"/>
                  </a:cubicBezTo>
                  <a:cubicBezTo>
                    <a:pt x="7348" y="10889"/>
                    <a:pt x="8023" y="11071"/>
                    <a:pt x="8602" y="11420"/>
                  </a:cubicBezTo>
                  <a:cubicBezTo>
                    <a:pt x="8772" y="11526"/>
                    <a:pt x="8934" y="11645"/>
                    <a:pt x="9086" y="11776"/>
                  </a:cubicBezTo>
                  <a:lnTo>
                    <a:pt x="11379" y="6179"/>
                  </a:lnTo>
                  <a:lnTo>
                    <a:pt x="13190" y="1766"/>
                  </a:lnTo>
                  <a:cubicBezTo>
                    <a:pt x="13542" y="894"/>
                    <a:pt x="12874" y="0"/>
                    <a:pt x="12007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62"/>
            <p:cNvSpPr/>
            <p:nvPr/>
          </p:nvSpPr>
          <p:spPr>
            <a:xfrm>
              <a:off x="9637275" y="2191500"/>
              <a:ext cx="192425" cy="158000"/>
            </a:xfrm>
            <a:custGeom>
              <a:avLst/>
              <a:gdLst/>
              <a:ahLst/>
              <a:cxnLst/>
              <a:rect l="l" t="t" r="r" b="b"/>
              <a:pathLst>
                <a:path w="7697" h="6320" extrusionOk="0">
                  <a:moveTo>
                    <a:pt x="6466" y="0"/>
                  </a:moveTo>
                  <a:cubicBezTo>
                    <a:pt x="6370" y="0"/>
                    <a:pt x="6270" y="14"/>
                    <a:pt x="6169" y="43"/>
                  </a:cubicBezTo>
                  <a:lnTo>
                    <a:pt x="6015" y="89"/>
                  </a:lnTo>
                  <a:lnTo>
                    <a:pt x="5774" y="160"/>
                  </a:lnTo>
                  <a:lnTo>
                    <a:pt x="5751" y="166"/>
                  </a:lnTo>
                  <a:lnTo>
                    <a:pt x="5658" y="194"/>
                  </a:lnTo>
                  <a:lnTo>
                    <a:pt x="0" y="1855"/>
                  </a:lnTo>
                  <a:cubicBezTo>
                    <a:pt x="709" y="2628"/>
                    <a:pt x="1507" y="3492"/>
                    <a:pt x="1654" y="3623"/>
                  </a:cubicBezTo>
                  <a:cubicBezTo>
                    <a:pt x="2084" y="4004"/>
                    <a:pt x="2526" y="4367"/>
                    <a:pt x="2980" y="4714"/>
                  </a:cubicBezTo>
                  <a:cubicBezTo>
                    <a:pt x="3659" y="5230"/>
                    <a:pt x="4366" y="5705"/>
                    <a:pt x="5101" y="6140"/>
                  </a:cubicBezTo>
                  <a:cubicBezTo>
                    <a:pt x="5199" y="6199"/>
                    <a:pt x="5300" y="6258"/>
                    <a:pt x="5400" y="6319"/>
                  </a:cubicBezTo>
                  <a:lnTo>
                    <a:pt x="7212" y="1905"/>
                  </a:lnTo>
                  <a:lnTo>
                    <a:pt x="7258" y="1787"/>
                  </a:lnTo>
                  <a:lnTo>
                    <a:pt x="7409" y="1419"/>
                  </a:lnTo>
                  <a:cubicBezTo>
                    <a:pt x="7697" y="718"/>
                    <a:pt x="7162" y="0"/>
                    <a:pt x="6466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62"/>
            <p:cNvSpPr/>
            <p:nvPr/>
          </p:nvSpPr>
          <p:spPr>
            <a:xfrm>
              <a:off x="9104100" y="2364475"/>
              <a:ext cx="536450" cy="499050"/>
            </a:xfrm>
            <a:custGeom>
              <a:avLst/>
              <a:gdLst/>
              <a:ahLst/>
              <a:cxnLst/>
              <a:rect l="l" t="t" r="r" b="b"/>
              <a:pathLst>
                <a:path w="21458" h="19962" extrusionOk="0">
                  <a:moveTo>
                    <a:pt x="18017" y="1"/>
                  </a:moveTo>
                  <a:cubicBezTo>
                    <a:pt x="17839" y="1"/>
                    <a:pt x="17662" y="16"/>
                    <a:pt x="17486" y="46"/>
                  </a:cubicBezTo>
                  <a:lnTo>
                    <a:pt x="17405" y="129"/>
                  </a:lnTo>
                  <a:lnTo>
                    <a:pt x="1" y="16593"/>
                  </a:lnTo>
                  <a:lnTo>
                    <a:pt x="3471" y="19962"/>
                  </a:lnTo>
                  <a:lnTo>
                    <a:pt x="21077" y="4242"/>
                  </a:lnTo>
                  <a:lnTo>
                    <a:pt x="21148" y="4153"/>
                  </a:lnTo>
                  <a:cubicBezTo>
                    <a:pt x="21457" y="3103"/>
                    <a:pt x="21188" y="1902"/>
                    <a:pt x="20460" y="1083"/>
                  </a:cubicBezTo>
                  <a:cubicBezTo>
                    <a:pt x="19848" y="397"/>
                    <a:pt x="18932" y="1"/>
                    <a:pt x="18017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62"/>
            <p:cNvSpPr/>
            <p:nvPr/>
          </p:nvSpPr>
          <p:spPr>
            <a:xfrm>
              <a:off x="9017975" y="2697450"/>
              <a:ext cx="236825" cy="235475"/>
            </a:xfrm>
            <a:custGeom>
              <a:avLst/>
              <a:gdLst/>
              <a:ahLst/>
              <a:cxnLst/>
              <a:rect l="l" t="t" r="r" b="b"/>
              <a:pathLst>
                <a:path w="9473" h="9419" extrusionOk="0">
                  <a:moveTo>
                    <a:pt x="1159" y="0"/>
                  </a:moveTo>
                  <a:cubicBezTo>
                    <a:pt x="766" y="362"/>
                    <a:pt x="380" y="718"/>
                    <a:pt x="0" y="1069"/>
                  </a:cubicBezTo>
                  <a:cubicBezTo>
                    <a:pt x="1379" y="2686"/>
                    <a:pt x="2817" y="4247"/>
                    <a:pt x="4337" y="5727"/>
                  </a:cubicBezTo>
                  <a:cubicBezTo>
                    <a:pt x="4523" y="5907"/>
                    <a:pt x="4710" y="6086"/>
                    <a:pt x="4897" y="6264"/>
                  </a:cubicBezTo>
                  <a:cubicBezTo>
                    <a:pt x="5489" y="6830"/>
                    <a:pt x="6092" y="7387"/>
                    <a:pt x="6714" y="7919"/>
                  </a:cubicBezTo>
                  <a:cubicBezTo>
                    <a:pt x="7240" y="8367"/>
                    <a:pt x="7825" y="8981"/>
                    <a:pt x="8464" y="9419"/>
                  </a:cubicBezTo>
                  <a:lnTo>
                    <a:pt x="9473" y="8517"/>
                  </a:lnTo>
                  <a:cubicBezTo>
                    <a:pt x="9001" y="7980"/>
                    <a:pt x="8373" y="7524"/>
                    <a:pt x="7889" y="7058"/>
                  </a:cubicBezTo>
                  <a:cubicBezTo>
                    <a:pt x="7658" y="6836"/>
                    <a:pt x="7427" y="6614"/>
                    <a:pt x="7196" y="6393"/>
                  </a:cubicBezTo>
                  <a:cubicBezTo>
                    <a:pt x="6828" y="6034"/>
                    <a:pt x="6459" y="5677"/>
                    <a:pt x="6094" y="5314"/>
                  </a:cubicBezTo>
                  <a:cubicBezTo>
                    <a:pt x="5848" y="5072"/>
                    <a:pt x="5605" y="4831"/>
                    <a:pt x="5365" y="4587"/>
                  </a:cubicBezTo>
                  <a:cubicBezTo>
                    <a:pt x="4832" y="4048"/>
                    <a:pt x="4307" y="3502"/>
                    <a:pt x="3791" y="2948"/>
                  </a:cubicBezTo>
                  <a:cubicBezTo>
                    <a:pt x="2888" y="1987"/>
                    <a:pt x="2010" y="1005"/>
                    <a:pt x="1159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62"/>
            <p:cNvSpPr/>
            <p:nvPr/>
          </p:nvSpPr>
          <p:spPr>
            <a:xfrm>
              <a:off x="8980050" y="2732550"/>
              <a:ext cx="236175" cy="234750"/>
            </a:xfrm>
            <a:custGeom>
              <a:avLst/>
              <a:gdLst/>
              <a:ahLst/>
              <a:cxnLst/>
              <a:rect l="l" t="t" r="r" b="b"/>
              <a:pathLst>
                <a:path w="9447" h="9390" extrusionOk="0">
                  <a:moveTo>
                    <a:pt x="1155" y="1"/>
                  </a:moveTo>
                  <a:cubicBezTo>
                    <a:pt x="761" y="366"/>
                    <a:pt x="373" y="721"/>
                    <a:pt x="1" y="1066"/>
                  </a:cubicBezTo>
                  <a:cubicBezTo>
                    <a:pt x="1368" y="2674"/>
                    <a:pt x="2796" y="4228"/>
                    <a:pt x="4314" y="5699"/>
                  </a:cubicBezTo>
                  <a:cubicBezTo>
                    <a:pt x="4462" y="5841"/>
                    <a:pt x="4607" y="5984"/>
                    <a:pt x="4756" y="6125"/>
                  </a:cubicBezTo>
                  <a:cubicBezTo>
                    <a:pt x="5384" y="6730"/>
                    <a:pt x="6025" y="7325"/>
                    <a:pt x="6689" y="7891"/>
                  </a:cubicBezTo>
                  <a:cubicBezTo>
                    <a:pt x="7214" y="8339"/>
                    <a:pt x="7799" y="8953"/>
                    <a:pt x="8439" y="9389"/>
                  </a:cubicBezTo>
                  <a:lnTo>
                    <a:pt x="9447" y="8489"/>
                  </a:lnTo>
                  <a:cubicBezTo>
                    <a:pt x="8974" y="7953"/>
                    <a:pt x="8347" y="7497"/>
                    <a:pt x="7865" y="7031"/>
                  </a:cubicBezTo>
                  <a:cubicBezTo>
                    <a:pt x="7233" y="6422"/>
                    <a:pt x="6601" y="5814"/>
                    <a:pt x="5978" y="5198"/>
                  </a:cubicBezTo>
                  <a:cubicBezTo>
                    <a:pt x="5762" y="4987"/>
                    <a:pt x="5550" y="4773"/>
                    <a:pt x="5340" y="4559"/>
                  </a:cubicBezTo>
                  <a:cubicBezTo>
                    <a:pt x="3890" y="3086"/>
                    <a:pt x="2492" y="1571"/>
                    <a:pt x="1155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1" name="Google Shape;2141;p62"/>
          <p:cNvGrpSpPr/>
          <p:nvPr/>
        </p:nvGrpSpPr>
        <p:grpSpPr>
          <a:xfrm>
            <a:off x="5892630" y="2039563"/>
            <a:ext cx="797182" cy="536170"/>
            <a:chOff x="5620878" y="1052573"/>
            <a:chExt cx="705533" cy="474571"/>
          </a:xfrm>
        </p:grpSpPr>
        <p:sp>
          <p:nvSpPr>
            <p:cNvPr id="2142" name="Google Shape;2142;p62"/>
            <p:cNvSpPr/>
            <p:nvPr/>
          </p:nvSpPr>
          <p:spPr>
            <a:xfrm rot="636978">
              <a:off x="5642745" y="1249074"/>
              <a:ext cx="231973" cy="258918"/>
            </a:xfrm>
            <a:custGeom>
              <a:avLst/>
              <a:gdLst/>
              <a:ahLst/>
              <a:cxnLst/>
              <a:rect l="l" t="t" r="r" b="b"/>
              <a:pathLst>
                <a:path w="1808" h="2018" extrusionOk="0">
                  <a:moveTo>
                    <a:pt x="488" y="1"/>
                  </a:moveTo>
                  <a:cubicBezTo>
                    <a:pt x="202" y="1"/>
                    <a:pt x="1" y="340"/>
                    <a:pt x="31" y="679"/>
                  </a:cubicBezTo>
                  <a:cubicBezTo>
                    <a:pt x="41" y="761"/>
                    <a:pt x="99" y="797"/>
                    <a:pt x="161" y="797"/>
                  </a:cubicBezTo>
                  <a:cubicBezTo>
                    <a:pt x="245" y="797"/>
                    <a:pt x="336" y="730"/>
                    <a:pt x="322" y="622"/>
                  </a:cubicBezTo>
                  <a:cubicBezTo>
                    <a:pt x="289" y="454"/>
                    <a:pt x="337" y="371"/>
                    <a:pt x="464" y="371"/>
                  </a:cubicBezTo>
                  <a:cubicBezTo>
                    <a:pt x="520" y="371"/>
                    <a:pt x="592" y="388"/>
                    <a:pt x="679" y="420"/>
                  </a:cubicBezTo>
                  <a:cubicBezTo>
                    <a:pt x="743" y="542"/>
                    <a:pt x="768" y="679"/>
                    <a:pt x="752" y="817"/>
                  </a:cubicBezTo>
                  <a:cubicBezTo>
                    <a:pt x="752" y="922"/>
                    <a:pt x="735" y="1027"/>
                    <a:pt x="719" y="1125"/>
                  </a:cubicBezTo>
                  <a:cubicBezTo>
                    <a:pt x="679" y="1376"/>
                    <a:pt x="630" y="1610"/>
                    <a:pt x="598" y="1861"/>
                  </a:cubicBezTo>
                  <a:cubicBezTo>
                    <a:pt x="591" y="1949"/>
                    <a:pt x="663" y="2018"/>
                    <a:pt x="744" y="2018"/>
                  </a:cubicBezTo>
                  <a:cubicBezTo>
                    <a:pt x="768" y="2018"/>
                    <a:pt x="793" y="2012"/>
                    <a:pt x="816" y="1999"/>
                  </a:cubicBezTo>
                  <a:cubicBezTo>
                    <a:pt x="1116" y="1837"/>
                    <a:pt x="1399" y="1659"/>
                    <a:pt x="1683" y="1465"/>
                  </a:cubicBezTo>
                  <a:cubicBezTo>
                    <a:pt x="1808" y="1379"/>
                    <a:pt x="1697" y="1218"/>
                    <a:pt x="1568" y="1218"/>
                  </a:cubicBezTo>
                  <a:cubicBezTo>
                    <a:pt x="1539" y="1218"/>
                    <a:pt x="1509" y="1226"/>
                    <a:pt x="1480" y="1246"/>
                  </a:cubicBezTo>
                  <a:cubicBezTo>
                    <a:pt x="1310" y="1359"/>
                    <a:pt x="1132" y="1473"/>
                    <a:pt x="946" y="1578"/>
                  </a:cubicBezTo>
                  <a:cubicBezTo>
                    <a:pt x="1051" y="1084"/>
                    <a:pt x="1213" y="452"/>
                    <a:pt x="800" y="129"/>
                  </a:cubicBezTo>
                  <a:cubicBezTo>
                    <a:pt x="690" y="39"/>
                    <a:pt x="584" y="1"/>
                    <a:pt x="48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62"/>
            <p:cNvSpPr/>
            <p:nvPr/>
          </p:nvSpPr>
          <p:spPr>
            <a:xfrm rot="636978">
              <a:off x="6072603" y="1071704"/>
              <a:ext cx="231845" cy="259944"/>
            </a:xfrm>
            <a:custGeom>
              <a:avLst/>
              <a:gdLst/>
              <a:ahLst/>
              <a:cxnLst/>
              <a:rect l="l" t="t" r="r" b="b"/>
              <a:pathLst>
                <a:path w="1807" h="2026" extrusionOk="0">
                  <a:moveTo>
                    <a:pt x="485" y="1"/>
                  </a:moveTo>
                  <a:cubicBezTo>
                    <a:pt x="199" y="1"/>
                    <a:pt x="0" y="340"/>
                    <a:pt x="36" y="680"/>
                  </a:cubicBezTo>
                  <a:cubicBezTo>
                    <a:pt x="43" y="762"/>
                    <a:pt x="99" y="797"/>
                    <a:pt x="160" y="797"/>
                  </a:cubicBezTo>
                  <a:cubicBezTo>
                    <a:pt x="244" y="797"/>
                    <a:pt x="337" y="730"/>
                    <a:pt x="328" y="623"/>
                  </a:cubicBezTo>
                  <a:cubicBezTo>
                    <a:pt x="289" y="455"/>
                    <a:pt x="335" y="372"/>
                    <a:pt x="461" y="372"/>
                  </a:cubicBezTo>
                  <a:cubicBezTo>
                    <a:pt x="517" y="372"/>
                    <a:pt x="589" y="388"/>
                    <a:pt x="676" y="420"/>
                  </a:cubicBezTo>
                  <a:cubicBezTo>
                    <a:pt x="741" y="542"/>
                    <a:pt x="765" y="680"/>
                    <a:pt x="749" y="817"/>
                  </a:cubicBezTo>
                  <a:cubicBezTo>
                    <a:pt x="749" y="922"/>
                    <a:pt x="733" y="1028"/>
                    <a:pt x="717" y="1133"/>
                  </a:cubicBezTo>
                  <a:cubicBezTo>
                    <a:pt x="676" y="1376"/>
                    <a:pt x="627" y="1619"/>
                    <a:pt x="595" y="1862"/>
                  </a:cubicBezTo>
                  <a:cubicBezTo>
                    <a:pt x="589" y="1956"/>
                    <a:pt x="666" y="2026"/>
                    <a:pt x="749" y="2026"/>
                  </a:cubicBezTo>
                  <a:cubicBezTo>
                    <a:pt x="774" y="2026"/>
                    <a:pt x="798" y="2020"/>
                    <a:pt x="822" y="2007"/>
                  </a:cubicBezTo>
                  <a:cubicBezTo>
                    <a:pt x="1113" y="1837"/>
                    <a:pt x="1405" y="1659"/>
                    <a:pt x="1688" y="1465"/>
                  </a:cubicBezTo>
                  <a:cubicBezTo>
                    <a:pt x="1806" y="1380"/>
                    <a:pt x="1702" y="1215"/>
                    <a:pt x="1572" y="1215"/>
                  </a:cubicBezTo>
                  <a:cubicBezTo>
                    <a:pt x="1541" y="1215"/>
                    <a:pt x="1509" y="1225"/>
                    <a:pt x="1478" y="1246"/>
                  </a:cubicBezTo>
                  <a:cubicBezTo>
                    <a:pt x="1308" y="1368"/>
                    <a:pt x="1130" y="1473"/>
                    <a:pt x="943" y="1586"/>
                  </a:cubicBezTo>
                  <a:cubicBezTo>
                    <a:pt x="1049" y="1084"/>
                    <a:pt x="1210" y="453"/>
                    <a:pt x="798" y="129"/>
                  </a:cubicBezTo>
                  <a:cubicBezTo>
                    <a:pt x="687" y="39"/>
                    <a:pt x="582" y="1"/>
                    <a:pt x="485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62"/>
            <p:cNvSpPr/>
            <p:nvPr/>
          </p:nvSpPr>
          <p:spPr>
            <a:xfrm rot="636978">
              <a:off x="5883915" y="1199003"/>
              <a:ext cx="154221" cy="138055"/>
            </a:xfrm>
            <a:custGeom>
              <a:avLst/>
              <a:gdLst/>
              <a:ahLst/>
              <a:cxnLst/>
              <a:rect l="l" t="t" r="r" b="b"/>
              <a:pathLst>
                <a:path w="1202" h="1076" extrusionOk="0">
                  <a:moveTo>
                    <a:pt x="366" y="0"/>
                  </a:moveTo>
                  <a:cubicBezTo>
                    <a:pt x="302" y="0"/>
                    <a:pt x="242" y="56"/>
                    <a:pt x="264" y="139"/>
                  </a:cubicBezTo>
                  <a:cubicBezTo>
                    <a:pt x="288" y="252"/>
                    <a:pt x="329" y="365"/>
                    <a:pt x="385" y="471"/>
                  </a:cubicBezTo>
                  <a:cubicBezTo>
                    <a:pt x="264" y="552"/>
                    <a:pt x="151" y="641"/>
                    <a:pt x="45" y="730"/>
                  </a:cubicBezTo>
                  <a:cubicBezTo>
                    <a:pt x="0" y="805"/>
                    <a:pt x="53" y="894"/>
                    <a:pt x="131" y="894"/>
                  </a:cubicBezTo>
                  <a:cubicBezTo>
                    <a:pt x="138" y="894"/>
                    <a:pt x="144" y="893"/>
                    <a:pt x="151" y="892"/>
                  </a:cubicBezTo>
                  <a:cubicBezTo>
                    <a:pt x="272" y="835"/>
                    <a:pt x="394" y="770"/>
                    <a:pt x="507" y="697"/>
                  </a:cubicBezTo>
                  <a:cubicBezTo>
                    <a:pt x="572" y="827"/>
                    <a:pt x="661" y="948"/>
                    <a:pt x="766" y="1046"/>
                  </a:cubicBezTo>
                  <a:cubicBezTo>
                    <a:pt x="791" y="1066"/>
                    <a:pt x="819" y="1075"/>
                    <a:pt x="846" y="1075"/>
                  </a:cubicBezTo>
                  <a:cubicBezTo>
                    <a:pt x="923" y="1075"/>
                    <a:pt x="993" y="1000"/>
                    <a:pt x="968" y="916"/>
                  </a:cubicBezTo>
                  <a:cubicBezTo>
                    <a:pt x="912" y="778"/>
                    <a:pt x="839" y="657"/>
                    <a:pt x="758" y="544"/>
                  </a:cubicBezTo>
                  <a:cubicBezTo>
                    <a:pt x="904" y="463"/>
                    <a:pt x="1041" y="357"/>
                    <a:pt x="1163" y="228"/>
                  </a:cubicBezTo>
                  <a:cubicBezTo>
                    <a:pt x="1202" y="158"/>
                    <a:pt x="1151" y="73"/>
                    <a:pt x="1076" y="73"/>
                  </a:cubicBezTo>
                  <a:cubicBezTo>
                    <a:pt x="1073" y="73"/>
                    <a:pt x="1069" y="74"/>
                    <a:pt x="1066" y="74"/>
                  </a:cubicBezTo>
                  <a:cubicBezTo>
                    <a:pt x="904" y="131"/>
                    <a:pt x="758" y="212"/>
                    <a:pt x="628" y="317"/>
                  </a:cubicBezTo>
                  <a:cubicBezTo>
                    <a:pt x="572" y="220"/>
                    <a:pt x="515" y="131"/>
                    <a:pt x="450" y="42"/>
                  </a:cubicBezTo>
                  <a:cubicBezTo>
                    <a:pt x="427" y="13"/>
                    <a:pt x="396" y="0"/>
                    <a:pt x="3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44"/>
          <p:cNvSpPr txBox="1">
            <a:spLocks noGrp="1"/>
          </p:cNvSpPr>
          <p:nvPr>
            <p:ph type="title"/>
          </p:nvPr>
        </p:nvSpPr>
        <p:spPr>
          <a:xfrm>
            <a:off x="720000" y="67715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HOẠT ĐỘNG 1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F4EDD34-867B-FC2E-6227-A18B60FD1113}"/>
              </a:ext>
            </a:extLst>
          </p:cNvPr>
          <p:cNvSpPr txBox="1"/>
          <p:nvPr/>
        </p:nvSpPr>
        <p:spPr>
          <a:xfrm>
            <a:off x="720000" y="1159850"/>
            <a:ext cx="7703999" cy="113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400" dirty="0" err="1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kê</a:t>
            </a:r>
            <a:r>
              <a:rPr lang="en-US" sz="2400" dirty="0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bội</a:t>
            </a:r>
            <a:r>
              <a:rPr lang="en-US" sz="2400" dirty="0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nhỏ</a:t>
            </a:r>
            <a:r>
              <a:rPr lang="en-US" sz="2400" dirty="0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tăng</a:t>
            </a:r>
            <a:r>
              <a:rPr lang="en-US" sz="2400" dirty="0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dần</a:t>
            </a:r>
            <a:r>
              <a:rPr lang="en-US" sz="2400" dirty="0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nhóm</a:t>
            </a:r>
            <a:r>
              <a:rPr lang="en-US" sz="2400" dirty="0">
                <a:effectLst/>
                <a:latin typeface="+mj-lt"/>
                <a:ea typeface="Malgun Gothic" panose="020B0503020000020004" pitchFamily="34" charset="-127"/>
                <a:cs typeface="Times New Roman" panose="02020603050405020304" pitchFamily="18" charset="0"/>
              </a:rPr>
              <a:t>:</a:t>
            </a:r>
            <a:endParaRPr lang="vi-VN" sz="24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D06981EA-C907-983B-DA5E-BCC1A2B31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676019"/>
              </p:ext>
            </p:extLst>
          </p:nvPr>
        </p:nvGraphicFramePr>
        <p:xfrm>
          <a:off x="720000" y="2571750"/>
          <a:ext cx="7704003" cy="1066661"/>
        </p:xfrm>
        <a:graphic>
          <a:graphicData uri="http://schemas.openxmlformats.org/drawingml/2006/table">
            <a:tbl>
              <a:tblPr firstRow="1" bandRow="1">
                <a:tableStyleId>{BBE20FCA-F8FF-45BB-8A6A-E6DCC9760FDF}</a:tableStyleId>
              </a:tblPr>
              <a:tblGrid>
                <a:gridCol w="2201143">
                  <a:extLst>
                    <a:ext uri="{9D8B030D-6E8A-4147-A177-3AD203B41FA5}">
                      <a16:colId xmlns:a16="http://schemas.microsoft.com/office/drawing/2014/main" xmlns="" val="4054203188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2047553492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4198265470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975806694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121100224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1543157343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1780665346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743706421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2104509222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32615945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839000882"/>
                    </a:ext>
                  </a:extLst>
                </a:gridCol>
              </a:tblGrid>
              <a:tr h="55527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bội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của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2</a:t>
                      </a:r>
                      <a:endParaRPr lang="vi-VN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6948568"/>
                  </a:ext>
                </a:extLst>
              </a:tr>
              <a:tr h="5113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bội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của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3</a:t>
                      </a:r>
                      <a:endParaRPr lang="vi-VN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183175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9051218D-4098-CDC1-C63A-9334ADCD9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596362"/>
              </p:ext>
            </p:extLst>
          </p:nvPr>
        </p:nvGraphicFramePr>
        <p:xfrm>
          <a:off x="719997" y="2571750"/>
          <a:ext cx="7704003" cy="1066661"/>
        </p:xfrm>
        <a:graphic>
          <a:graphicData uri="http://schemas.openxmlformats.org/drawingml/2006/table">
            <a:tbl>
              <a:tblPr firstRow="1" bandRow="1">
                <a:tableStyleId>{BBE20FCA-F8FF-45BB-8A6A-E6DCC9760FDF}</a:tableStyleId>
              </a:tblPr>
              <a:tblGrid>
                <a:gridCol w="2201143">
                  <a:extLst>
                    <a:ext uri="{9D8B030D-6E8A-4147-A177-3AD203B41FA5}">
                      <a16:colId xmlns:a16="http://schemas.microsoft.com/office/drawing/2014/main" xmlns="" val="4054203188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2047553492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4198265470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975806694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121100224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1543157343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1780665346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743706421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2104509222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32615945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839000882"/>
                    </a:ext>
                  </a:extLst>
                </a:gridCol>
              </a:tblGrid>
              <a:tr h="555272">
                <a:tc>
                  <a:txBody>
                    <a:bodyPr/>
                    <a:lstStyle/>
                    <a:p>
                      <a:pPr algn="ctr"/>
                      <a:endParaRPr lang="vi-VN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2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4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8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10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14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16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96948568"/>
                  </a:ext>
                </a:extLst>
              </a:tr>
              <a:tr h="5113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vi-VN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3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9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15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21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27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01831758"/>
                  </a:ext>
                </a:extLst>
              </a:tr>
            </a:tbl>
          </a:graphicData>
        </a:graphic>
      </p:graphicFrame>
      <p:pic>
        <p:nvPicPr>
          <p:cNvPr id="5" name="Graphic 4" descr="Question mark">
            <a:extLst>
              <a:ext uri="{FF2B5EF4-FFF2-40B4-BE49-F238E27FC236}">
                <a16:creationId xmlns:a16="http://schemas.microsoft.com/office/drawing/2014/main" xmlns="" id="{4975BBF5-58B1-A124-9217-ABA8CA37E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10566" y="3741668"/>
            <a:ext cx="620889" cy="526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6EDDDA-36A7-FFDC-160A-787853CB4BEB}"/>
              </a:ext>
            </a:extLst>
          </p:cNvPr>
          <p:cNvSpPr txBox="1"/>
          <p:nvPr/>
        </p:nvSpPr>
        <p:spPr>
          <a:xfrm>
            <a:off x="1693333" y="3820892"/>
            <a:ext cx="5362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1"/>
                </a:solidFill>
              </a:rPr>
              <a:t>Số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nào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vừa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là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bội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của</a:t>
            </a:r>
            <a:r>
              <a:rPr lang="en-US" sz="2000" b="1" dirty="0">
                <a:solidFill>
                  <a:schemeClr val="tx1"/>
                </a:solidFill>
              </a:rPr>
              <a:t> 2, </a:t>
            </a:r>
            <a:r>
              <a:rPr lang="en-US" sz="2000" b="1" dirty="0" err="1">
                <a:solidFill>
                  <a:schemeClr val="tx1"/>
                </a:solidFill>
              </a:rPr>
              <a:t>vừa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là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bội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của</a:t>
            </a:r>
            <a:r>
              <a:rPr lang="en-US" sz="2000" b="1" dirty="0">
                <a:solidFill>
                  <a:schemeClr val="tx1"/>
                </a:solidFill>
              </a:rPr>
              <a:t> 3 ?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01E1DB8-D1A3-D5C8-84ED-FFB6F4B9561A}"/>
              </a:ext>
            </a:extLst>
          </p:cNvPr>
          <p:cNvSpPr/>
          <p:nvPr/>
        </p:nvSpPr>
        <p:spPr>
          <a:xfrm>
            <a:off x="2991552" y="2641599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5F0F71E-C035-8658-FC50-F79016071DE0}"/>
              </a:ext>
            </a:extLst>
          </p:cNvPr>
          <p:cNvSpPr/>
          <p:nvPr/>
        </p:nvSpPr>
        <p:spPr>
          <a:xfrm>
            <a:off x="2991552" y="3161524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420936E-A578-D805-51DA-3311C98EB695}"/>
              </a:ext>
            </a:extLst>
          </p:cNvPr>
          <p:cNvSpPr/>
          <p:nvPr/>
        </p:nvSpPr>
        <p:spPr>
          <a:xfrm>
            <a:off x="4086574" y="3161524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8455005-732D-24FF-1A0D-EE93B80A0EF7}"/>
              </a:ext>
            </a:extLst>
          </p:cNvPr>
          <p:cNvSpPr/>
          <p:nvPr/>
        </p:nvSpPr>
        <p:spPr>
          <a:xfrm>
            <a:off x="4651018" y="2641599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DC541CC-72EF-3BFD-6723-16D7B625366E}"/>
              </a:ext>
            </a:extLst>
          </p:cNvPr>
          <p:cNvSpPr/>
          <p:nvPr/>
        </p:nvSpPr>
        <p:spPr>
          <a:xfrm>
            <a:off x="5217944" y="3166527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C183A81-56CC-269C-63DE-B71E3874365D}"/>
              </a:ext>
            </a:extLst>
          </p:cNvPr>
          <p:cNvSpPr/>
          <p:nvPr/>
        </p:nvSpPr>
        <p:spPr>
          <a:xfrm>
            <a:off x="6310484" y="2641598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6B827BC-01FE-36E0-2F8C-3507E6ABA8E6}"/>
              </a:ext>
            </a:extLst>
          </p:cNvPr>
          <p:cNvSpPr/>
          <p:nvPr/>
        </p:nvSpPr>
        <p:spPr>
          <a:xfrm>
            <a:off x="6310484" y="3161523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C35BCB84-10C5-71F9-0357-855408AFA9F3}"/>
              </a:ext>
            </a:extLst>
          </p:cNvPr>
          <p:cNvSpPr/>
          <p:nvPr/>
        </p:nvSpPr>
        <p:spPr>
          <a:xfrm>
            <a:off x="7969950" y="2619144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Graphic 23" descr="Arrow Slight curve">
            <a:extLst>
              <a:ext uri="{FF2B5EF4-FFF2-40B4-BE49-F238E27FC236}">
                <a16:creationId xmlns:a16="http://schemas.microsoft.com/office/drawing/2014/main" xmlns="" id="{14152D1F-DB24-5548-8416-FE7FA9317E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68249">
            <a:off x="1436756" y="4120070"/>
            <a:ext cx="914400" cy="6660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B15B0E1-D8D6-C71B-EA49-91C5129AA9D1}"/>
              </a:ext>
            </a:extLst>
          </p:cNvPr>
          <p:cNvSpPr txBox="1"/>
          <p:nvPr/>
        </p:nvSpPr>
        <p:spPr>
          <a:xfrm>
            <a:off x="2366901" y="4267748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Ta </a:t>
            </a:r>
            <a:r>
              <a:rPr lang="en-US" sz="1800" b="1" dirty="0" err="1">
                <a:solidFill>
                  <a:srgbClr val="FF0000"/>
                </a:solidFill>
              </a:rPr>
              <a:t>nói</a:t>
            </a:r>
            <a:r>
              <a:rPr lang="en-US" sz="1800" b="1" dirty="0">
                <a:solidFill>
                  <a:srgbClr val="FF0000"/>
                </a:solidFill>
              </a:rPr>
              <a:t>: </a:t>
            </a:r>
            <a:r>
              <a:rPr lang="en-US" sz="1800" b="1" dirty="0">
                <a:solidFill>
                  <a:schemeClr val="tx1"/>
                </a:solidFill>
              </a:rPr>
              <a:t>0,6,12,18 </a:t>
            </a:r>
            <a:r>
              <a:rPr lang="en-US" sz="1800" b="1" dirty="0" err="1">
                <a:solidFill>
                  <a:schemeClr val="tx1"/>
                </a:solidFill>
              </a:rPr>
              <a:t>là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bội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chung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của</a:t>
            </a:r>
            <a:r>
              <a:rPr lang="en-US" sz="1800" b="1" dirty="0">
                <a:solidFill>
                  <a:schemeClr val="tx1"/>
                </a:solidFill>
              </a:rPr>
              <a:t> 2 </a:t>
            </a:r>
            <a:r>
              <a:rPr lang="en-US" sz="1800" b="1" dirty="0" err="1">
                <a:solidFill>
                  <a:schemeClr val="tx1"/>
                </a:solidFill>
              </a:rPr>
              <a:t>và</a:t>
            </a:r>
            <a:r>
              <a:rPr lang="en-US" sz="1800" b="1" dirty="0">
                <a:solidFill>
                  <a:schemeClr val="tx1"/>
                </a:solidFill>
              </a:rPr>
              <a:t> 3</a:t>
            </a:r>
            <a:endParaRPr lang="vi-VN" sz="1800" b="1" dirty="0">
              <a:solidFill>
                <a:schemeClr val="tx1"/>
              </a:solidFill>
            </a:endParaRPr>
          </a:p>
        </p:txBody>
      </p:sp>
      <p:pic>
        <p:nvPicPr>
          <p:cNvPr id="2" name="7 Minute Timer with Music for Kids 🌤">
            <a:hlinkClick r:id="" action="ppaction://media"/>
            <a:extLst>
              <a:ext uri="{FF2B5EF4-FFF2-40B4-BE49-F238E27FC236}">
                <a16:creationId xmlns:a16="http://schemas.microsoft.com/office/drawing/2014/main" xmlns="" id="{25B88CA5-86ED-791B-1D3D-9D63820147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01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34450" y="332242"/>
            <a:ext cx="1671000" cy="93993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8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37"/>
          <p:cNvSpPr txBox="1">
            <a:spLocks noGrp="1"/>
          </p:cNvSpPr>
          <p:nvPr>
            <p:ph type="title"/>
          </p:nvPr>
        </p:nvSpPr>
        <p:spPr>
          <a:xfrm>
            <a:off x="720000" y="715576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KHÁI NIỆM</a:t>
            </a:r>
            <a:endParaRPr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5" name="Google Shape;1365;p37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06266" y="2197934"/>
                <a:ext cx="7331467" cy="18004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9050">
                <a:solidFill>
                  <a:srgbClr val="FF0000"/>
                </a:solidFill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dirty="0">
                    <a:latin typeface="+mj-lt"/>
                  </a:rPr>
                  <a:t>Số </a:t>
                </a:r>
                <a:r>
                  <a:rPr lang="en-US" sz="2400" dirty="0" err="1">
                    <a:latin typeface="+mj-lt"/>
                  </a:rPr>
                  <a:t>tự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nhiên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được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gọi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là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+mj-lt"/>
                  </a:rPr>
                  <a:t>bội</a:t>
                </a:r>
                <a:r>
                  <a:rPr lang="en-US" sz="2400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+mj-lt"/>
                  </a:rPr>
                  <a:t>chung</a:t>
                </a:r>
                <a:r>
                  <a:rPr lang="en-US" sz="2400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của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hai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số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và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nếu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+mj-lt"/>
                  </a:rPr>
                  <a:t>vừa</a:t>
                </a:r>
                <a:r>
                  <a:rPr lang="en-US" sz="24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+mj-lt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+mj-lt"/>
                  </a:rPr>
                  <a:t>bội</a:t>
                </a:r>
                <a:r>
                  <a:rPr lang="en-US" sz="24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của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latin typeface="+mj-lt"/>
                  </a:rPr>
                  <a:t>, </a:t>
                </a:r>
                <a:r>
                  <a:rPr lang="en-US" sz="2400" dirty="0" err="1">
                    <a:solidFill>
                      <a:srgbClr val="FF0000"/>
                    </a:solidFill>
                    <a:latin typeface="+mj-lt"/>
                  </a:rPr>
                  <a:t>vừa</a:t>
                </a:r>
                <a:r>
                  <a:rPr lang="en-US" sz="24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+mj-lt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+mj-lt"/>
                  </a:rPr>
                  <a:t>bội</a:t>
                </a:r>
                <a:r>
                  <a:rPr lang="en-US" sz="24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của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>
                    <a:latin typeface="+mj-lt"/>
                  </a:rPr>
                  <a:t>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b="1" dirty="0" err="1">
                    <a:latin typeface="+mj-lt"/>
                  </a:rPr>
                  <a:t>Kí</a:t>
                </a:r>
                <a:r>
                  <a:rPr lang="en-US" sz="2400" b="1" dirty="0">
                    <a:latin typeface="+mj-lt"/>
                  </a:rPr>
                  <a:t> </a:t>
                </a:r>
                <a:r>
                  <a:rPr lang="en-US" sz="2400" b="1" dirty="0" err="1">
                    <a:latin typeface="+mj-lt"/>
                  </a:rPr>
                  <a:t>hiệu</a:t>
                </a:r>
                <a:r>
                  <a:rPr lang="en-US" sz="2400" b="1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+mj-lt"/>
                  </a:rPr>
                  <a:t>: </a:t>
                </a:r>
                <a:r>
                  <a:rPr lang="en-US" sz="2400" dirty="0" err="1">
                    <a:latin typeface="+mj-lt"/>
                  </a:rPr>
                  <a:t>bội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chung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của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và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>
                    <a:latin typeface="+mj-lt"/>
                  </a:rPr>
                  <a:t>.</a:t>
                </a:r>
                <a:endParaRPr lang="vi-VN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65" name="Google Shape;1365;p3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06266" y="2197934"/>
                <a:ext cx="7331467" cy="1800450"/>
              </a:xfrm>
              <a:prstGeom prst="rect">
                <a:avLst/>
              </a:prstGeom>
              <a:blipFill>
                <a:blip r:embed="rId3"/>
                <a:stretch>
                  <a:fillRect l="-1245" r="-1162" b="-2685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6" name="Google Shape;1366;p37"/>
          <p:cNvSpPr/>
          <p:nvPr/>
        </p:nvSpPr>
        <p:spPr>
          <a:xfrm>
            <a:off x="6449949" y="861462"/>
            <a:ext cx="206701" cy="278023"/>
          </a:xfrm>
          <a:custGeom>
            <a:avLst/>
            <a:gdLst/>
            <a:ahLst/>
            <a:cxnLst/>
            <a:rect l="l" t="t" r="r" b="b"/>
            <a:pathLst>
              <a:path w="5918" h="7960" extrusionOk="0">
                <a:moveTo>
                  <a:pt x="4609" y="0"/>
                </a:moveTo>
                <a:cubicBezTo>
                  <a:pt x="4596" y="6"/>
                  <a:pt x="4585" y="13"/>
                  <a:pt x="4574" y="20"/>
                </a:cubicBezTo>
                <a:cubicBezTo>
                  <a:pt x="4426" y="121"/>
                  <a:pt x="4220" y="182"/>
                  <a:pt x="4057" y="256"/>
                </a:cubicBezTo>
                <a:lnTo>
                  <a:pt x="1601" y="1377"/>
                </a:lnTo>
                <a:cubicBezTo>
                  <a:pt x="1758" y="1737"/>
                  <a:pt x="1928" y="2108"/>
                  <a:pt x="2164" y="2421"/>
                </a:cubicBezTo>
                <a:lnTo>
                  <a:pt x="3889" y="1672"/>
                </a:lnTo>
                <a:cubicBezTo>
                  <a:pt x="3906" y="1665"/>
                  <a:pt x="3923" y="1661"/>
                  <a:pt x="3941" y="1661"/>
                </a:cubicBezTo>
                <a:cubicBezTo>
                  <a:pt x="4034" y="1661"/>
                  <a:pt x="4120" y="1757"/>
                  <a:pt x="4077" y="1852"/>
                </a:cubicBezTo>
                <a:cubicBezTo>
                  <a:pt x="3548" y="3023"/>
                  <a:pt x="3019" y="4193"/>
                  <a:pt x="2489" y="5363"/>
                </a:cubicBezTo>
                <a:cubicBezTo>
                  <a:pt x="2463" y="5422"/>
                  <a:pt x="2413" y="5450"/>
                  <a:pt x="2358" y="5450"/>
                </a:cubicBezTo>
                <a:cubicBezTo>
                  <a:pt x="2341" y="5450"/>
                  <a:pt x="2324" y="5448"/>
                  <a:pt x="2306" y="5443"/>
                </a:cubicBezTo>
                <a:lnTo>
                  <a:pt x="452" y="4899"/>
                </a:lnTo>
                <a:cubicBezTo>
                  <a:pt x="301" y="5281"/>
                  <a:pt x="150" y="5661"/>
                  <a:pt x="1" y="6043"/>
                </a:cubicBezTo>
                <a:lnTo>
                  <a:pt x="5097" y="7960"/>
                </a:lnTo>
                <a:cubicBezTo>
                  <a:pt x="5259" y="7549"/>
                  <a:pt x="5421" y="7139"/>
                  <a:pt x="5583" y="6728"/>
                </a:cubicBezTo>
                <a:lnTo>
                  <a:pt x="3913" y="5977"/>
                </a:lnTo>
                <a:cubicBezTo>
                  <a:pt x="3841" y="5947"/>
                  <a:pt x="3806" y="5865"/>
                  <a:pt x="3833" y="5794"/>
                </a:cubicBezTo>
                <a:lnTo>
                  <a:pt x="5918" y="512"/>
                </a:lnTo>
                <a:cubicBezTo>
                  <a:pt x="5515" y="361"/>
                  <a:pt x="5088" y="229"/>
                  <a:pt x="4709" y="34"/>
                </a:cubicBezTo>
                <a:cubicBezTo>
                  <a:pt x="4677" y="17"/>
                  <a:pt x="4643" y="6"/>
                  <a:pt x="4609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37"/>
          <p:cNvSpPr/>
          <p:nvPr/>
        </p:nvSpPr>
        <p:spPr>
          <a:xfrm>
            <a:off x="7047058" y="898004"/>
            <a:ext cx="252421" cy="300272"/>
          </a:xfrm>
          <a:custGeom>
            <a:avLst/>
            <a:gdLst/>
            <a:ahLst/>
            <a:cxnLst/>
            <a:rect l="l" t="t" r="r" b="b"/>
            <a:pathLst>
              <a:path w="7227" h="8597" extrusionOk="0">
                <a:moveTo>
                  <a:pt x="3068" y="1"/>
                </a:moveTo>
                <a:cubicBezTo>
                  <a:pt x="2790" y="1"/>
                  <a:pt x="2512" y="30"/>
                  <a:pt x="2245" y="73"/>
                </a:cubicBezTo>
                <a:cubicBezTo>
                  <a:pt x="1389" y="213"/>
                  <a:pt x="681" y="673"/>
                  <a:pt x="350" y="1492"/>
                </a:cubicBezTo>
                <a:cubicBezTo>
                  <a:pt x="1" y="2354"/>
                  <a:pt x="27" y="3416"/>
                  <a:pt x="247" y="4320"/>
                </a:cubicBezTo>
                <a:lnTo>
                  <a:pt x="1492" y="4225"/>
                </a:lnTo>
                <a:cubicBezTo>
                  <a:pt x="1331" y="3425"/>
                  <a:pt x="1219" y="2415"/>
                  <a:pt x="1765" y="1749"/>
                </a:cubicBezTo>
                <a:cubicBezTo>
                  <a:pt x="1962" y="1510"/>
                  <a:pt x="2215" y="1406"/>
                  <a:pt x="2491" y="1406"/>
                </a:cubicBezTo>
                <a:cubicBezTo>
                  <a:pt x="2647" y="1406"/>
                  <a:pt x="2812" y="1439"/>
                  <a:pt x="2978" y="1501"/>
                </a:cubicBezTo>
                <a:cubicBezTo>
                  <a:pt x="3403" y="1659"/>
                  <a:pt x="3783" y="2023"/>
                  <a:pt x="3899" y="2469"/>
                </a:cubicBezTo>
                <a:cubicBezTo>
                  <a:pt x="4023" y="2935"/>
                  <a:pt x="3832" y="3400"/>
                  <a:pt x="3611" y="3805"/>
                </a:cubicBezTo>
                <a:cubicBezTo>
                  <a:pt x="3264" y="4442"/>
                  <a:pt x="2859" y="5049"/>
                  <a:pt x="2455" y="5650"/>
                </a:cubicBezTo>
                <a:cubicBezTo>
                  <a:pt x="2232" y="5980"/>
                  <a:pt x="2015" y="6314"/>
                  <a:pt x="1791" y="6643"/>
                </a:cubicBezTo>
                <a:cubicBezTo>
                  <a:pt x="1718" y="6750"/>
                  <a:pt x="1405" y="7082"/>
                  <a:pt x="1398" y="7160"/>
                </a:cubicBezTo>
                <a:cubicBezTo>
                  <a:pt x="1374" y="7370"/>
                  <a:pt x="1640" y="7783"/>
                  <a:pt x="1718" y="7979"/>
                </a:cubicBezTo>
                <a:cubicBezTo>
                  <a:pt x="1799" y="8186"/>
                  <a:pt x="1879" y="8391"/>
                  <a:pt x="1959" y="8596"/>
                </a:cubicBezTo>
                <a:lnTo>
                  <a:pt x="7226" y="7183"/>
                </a:lnTo>
                <a:lnTo>
                  <a:pt x="6735" y="5664"/>
                </a:lnTo>
                <a:cubicBezTo>
                  <a:pt x="5812" y="5911"/>
                  <a:pt x="4888" y="6159"/>
                  <a:pt x="3963" y="6408"/>
                </a:cubicBezTo>
                <a:cubicBezTo>
                  <a:pt x="3952" y="6411"/>
                  <a:pt x="3941" y="6412"/>
                  <a:pt x="3930" y="6412"/>
                </a:cubicBezTo>
                <a:cubicBezTo>
                  <a:pt x="3816" y="6412"/>
                  <a:pt x="3732" y="6260"/>
                  <a:pt x="3827" y="6173"/>
                </a:cubicBezTo>
                <a:cubicBezTo>
                  <a:pt x="3977" y="6036"/>
                  <a:pt x="4082" y="5632"/>
                  <a:pt x="4171" y="5446"/>
                </a:cubicBezTo>
                <a:cubicBezTo>
                  <a:pt x="4331" y="5118"/>
                  <a:pt x="4493" y="4793"/>
                  <a:pt x="4650" y="4464"/>
                </a:cubicBezTo>
                <a:cubicBezTo>
                  <a:pt x="4972" y="3791"/>
                  <a:pt x="5457" y="3107"/>
                  <a:pt x="5468" y="2337"/>
                </a:cubicBezTo>
                <a:cubicBezTo>
                  <a:pt x="5478" y="1575"/>
                  <a:pt x="5116" y="750"/>
                  <a:pt x="4455" y="345"/>
                </a:cubicBezTo>
                <a:cubicBezTo>
                  <a:pt x="4039" y="89"/>
                  <a:pt x="3554" y="1"/>
                  <a:pt x="3068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37"/>
          <p:cNvGrpSpPr/>
          <p:nvPr/>
        </p:nvGrpSpPr>
        <p:grpSpPr>
          <a:xfrm>
            <a:off x="7590645" y="887150"/>
            <a:ext cx="225562" cy="228670"/>
            <a:chOff x="4453075" y="4781675"/>
            <a:chExt cx="161450" cy="163675"/>
          </a:xfrm>
        </p:grpSpPr>
        <p:sp>
          <p:nvSpPr>
            <p:cNvPr id="1369" name="Google Shape;1369;p37"/>
            <p:cNvSpPr/>
            <p:nvPr/>
          </p:nvSpPr>
          <p:spPr>
            <a:xfrm>
              <a:off x="4504800" y="4793200"/>
              <a:ext cx="1750" cy="1225"/>
            </a:xfrm>
            <a:custGeom>
              <a:avLst/>
              <a:gdLst/>
              <a:ahLst/>
              <a:cxnLst/>
              <a:rect l="l" t="t" r="r" b="b"/>
              <a:pathLst>
                <a:path w="70" h="49" extrusionOk="0">
                  <a:moveTo>
                    <a:pt x="68" y="1"/>
                  </a:moveTo>
                  <a:lnTo>
                    <a:pt x="68" y="1"/>
                  </a:lnTo>
                  <a:cubicBezTo>
                    <a:pt x="63" y="2"/>
                    <a:pt x="59" y="5"/>
                    <a:pt x="54" y="6"/>
                  </a:cubicBezTo>
                  <a:cubicBezTo>
                    <a:pt x="0" y="21"/>
                    <a:pt x="18" y="49"/>
                    <a:pt x="39" y="49"/>
                  </a:cubicBezTo>
                  <a:cubicBezTo>
                    <a:pt x="54" y="49"/>
                    <a:pt x="70" y="36"/>
                    <a:pt x="6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7"/>
            <p:cNvSpPr/>
            <p:nvPr/>
          </p:nvSpPr>
          <p:spPr>
            <a:xfrm>
              <a:off x="4453075" y="4781675"/>
              <a:ext cx="161450" cy="163675"/>
            </a:xfrm>
            <a:custGeom>
              <a:avLst/>
              <a:gdLst/>
              <a:ahLst/>
              <a:cxnLst/>
              <a:rect l="l" t="t" r="r" b="b"/>
              <a:pathLst>
                <a:path w="6458" h="6547" extrusionOk="0">
                  <a:moveTo>
                    <a:pt x="3485" y="1"/>
                  </a:moveTo>
                  <a:cubicBezTo>
                    <a:pt x="3249" y="1"/>
                    <a:pt x="3012" y="36"/>
                    <a:pt x="2781" y="114"/>
                  </a:cubicBezTo>
                  <a:cubicBezTo>
                    <a:pt x="2594" y="176"/>
                    <a:pt x="2418" y="263"/>
                    <a:pt x="2254" y="370"/>
                  </a:cubicBezTo>
                  <a:cubicBezTo>
                    <a:pt x="2223" y="391"/>
                    <a:pt x="2179" y="438"/>
                    <a:pt x="2142" y="459"/>
                  </a:cubicBezTo>
                  <a:cubicBezTo>
                    <a:pt x="2242" y="760"/>
                    <a:pt x="2293" y="1091"/>
                    <a:pt x="2355" y="1408"/>
                  </a:cubicBezTo>
                  <a:cubicBezTo>
                    <a:pt x="2628" y="1203"/>
                    <a:pt x="2944" y="1104"/>
                    <a:pt x="3271" y="1104"/>
                  </a:cubicBezTo>
                  <a:cubicBezTo>
                    <a:pt x="3460" y="1104"/>
                    <a:pt x="3651" y="1137"/>
                    <a:pt x="3841" y="1201"/>
                  </a:cubicBezTo>
                  <a:cubicBezTo>
                    <a:pt x="4313" y="1363"/>
                    <a:pt x="4775" y="1761"/>
                    <a:pt x="4444" y="2266"/>
                  </a:cubicBezTo>
                  <a:cubicBezTo>
                    <a:pt x="4201" y="2635"/>
                    <a:pt x="3771" y="2759"/>
                    <a:pt x="3303" y="2759"/>
                  </a:cubicBezTo>
                  <a:cubicBezTo>
                    <a:pt x="2781" y="2759"/>
                    <a:pt x="2213" y="2605"/>
                    <a:pt x="1808" y="2468"/>
                  </a:cubicBezTo>
                  <a:cubicBezTo>
                    <a:pt x="1740" y="2606"/>
                    <a:pt x="1671" y="2743"/>
                    <a:pt x="1600" y="2881"/>
                  </a:cubicBezTo>
                  <a:cubicBezTo>
                    <a:pt x="1577" y="2927"/>
                    <a:pt x="1462" y="3088"/>
                    <a:pt x="1480" y="3155"/>
                  </a:cubicBezTo>
                  <a:cubicBezTo>
                    <a:pt x="1505" y="3242"/>
                    <a:pt x="2263" y="3423"/>
                    <a:pt x="2376" y="3469"/>
                  </a:cubicBezTo>
                  <a:cubicBezTo>
                    <a:pt x="2676" y="3589"/>
                    <a:pt x="3077" y="3727"/>
                    <a:pt x="3236" y="4036"/>
                  </a:cubicBezTo>
                  <a:cubicBezTo>
                    <a:pt x="3403" y="4360"/>
                    <a:pt x="3197" y="4729"/>
                    <a:pt x="2958" y="4956"/>
                  </a:cubicBezTo>
                  <a:cubicBezTo>
                    <a:pt x="2787" y="5118"/>
                    <a:pt x="2601" y="5185"/>
                    <a:pt x="2406" y="5185"/>
                  </a:cubicBezTo>
                  <a:cubicBezTo>
                    <a:pt x="2246" y="5185"/>
                    <a:pt x="2080" y="5140"/>
                    <a:pt x="1909" y="5066"/>
                  </a:cubicBezTo>
                  <a:cubicBezTo>
                    <a:pt x="1667" y="4960"/>
                    <a:pt x="1443" y="4809"/>
                    <a:pt x="1231" y="4653"/>
                  </a:cubicBezTo>
                  <a:cubicBezTo>
                    <a:pt x="1053" y="4521"/>
                    <a:pt x="807" y="4228"/>
                    <a:pt x="600" y="4162"/>
                  </a:cubicBezTo>
                  <a:cubicBezTo>
                    <a:pt x="524" y="4139"/>
                    <a:pt x="535" y="4094"/>
                    <a:pt x="533" y="4094"/>
                  </a:cubicBezTo>
                  <a:lnTo>
                    <a:pt x="533" y="4094"/>
                  </a:lnTo>
                  <a:cubicBezTo>
                    <a:pt x="532" y="4094"/>
                    <a:pt x="525" y="4118"/>
                    <a:pt x="474" y="4192"/>
                  </a:cubicBezTo>
                  <a:cubicBezTo>
                    <a:pt x="423" y="4265"/>
                    <a:pt x="401" y="4386"/>
                    <a:pt x="366" y="4468"/>
                  </a:cubicBezTo>
                  <a:cubicBezTo>
                    <a:pt x="252" y="4750"/>
                    <a:pt x="1" y="5086"/>
                    <a:pt x="298" y="5357"/>
                  </a:cubicBezTo>
                  <a:cubicBezTo>
                    <a:pt x="681" y="5702"/>
                    <a:pt x="1218" y="5954"/>
                    <a:pt x="1688" y="6150"/>
                  </a:cubicBezTo>
                  <a:cubicBezTo>
                    <a:pt x="2169" y="6352"/>
                    <a:pt x="2690" y="6519"/>
                    <a:pt x="3214" y="6545"/>
                  </a:cubicBezTo>
                  <a:cubicBezTo>
                    <a:pt x="3243" y="6546"/>
                    <a:pt x="3273" y="6547"/>
                    <a:pt x="3302" y="6547"/>
                  </a:cubicBezTo>
                  <a:cubicBezTo>
                    <a:pt x="4521" y="6547"/>
                    <a:pt x="5315" y="5353"/>
                    <a:pt x="4636" y="4254"/>
                  </a:cubicBezTo>
                  <a:cubicBezTo>
                    <a:pt x="4522" y="4068"/>
                    <a:pt x="4385" y="3867"/>
                    <a:pt x="4514" y="3660"/>
                  </a:cubicBezTo>
                  <a:cubicBezTo>
                    <a:pt x="4610" y="3508"/>
                    <a:pt x="4845" y="3385"/>
                    <a:pt x="4988" y="3283"/>
                  </a:cubicBezTo>
                  <a:cubicBezTo>
                    <a:pt x="5173" y="3151"/>
                    <a:pt x="5365" y="3026"/>
                    <a:pt x="5531" y="2870"/>
                  </a:cubicBezTo>
                  <a:cubicBezTo>
                    <a:pt x="6458" y="1992"/>
                    <a:pt x="5751" y="853"/>
                    <a:pt x="4821" y="357"/>
                  </a:cubicBezTo>
                  <a:cubicBezTo>
                    <a:pt x="4407" y="137"/>
                    <a:pt x="3947" y="1"/>
                    <a:pt x="348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raphic 1" descr="Question mark">
            <a:extLst>
              <a:ext uri="{FF2B5EF4-FFF2-40B4-BE49-F238E27FC236}">
                <a16:creationId xmlns:a16="http://schemas.microsoft.com/office/drawing/2014/main" xmlns="" id="{DD167A07-B71E-989F-804F-0D3F4F572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0000" y="1435065"/>
            <a:ext cx="620889" cy="526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C8AF1FF9-F8AE-9E34-35E2-53457FEDB716}"/>
                  </a:ext>
                </a:extLst>
              </p:cNvPr>
              <p:cNvSpPr txBox="1"/>
              <p:nvPr/>
            </p:nvSpPr>
            <p:spPr>
              <a:xfrm>
                <a:off x="1340889" y="1344162"/>
                <a:ext cx="605333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/>
                    </a:solidFill>
                  </a:rPr>
                  <a:t>Theo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em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,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khi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nào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số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tự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nhiên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được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gọi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bội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chung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của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và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?</a:t>
                </a:r>
                <a:endParaRPr lang="vi-VN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AF1FF9-F8AE-9E34-35E2-53457FEDB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889" y="1344162"/>
                <a:ext cx="6053333" cy="707886"/>
              </a:xfrm>
              <a:prstGeom prst="rect">
                <a:avLst/>
              </a:prstGeom>
              <a:blipFill>
                <a:blip r:embed="rId6"/>
                <a:stretch>
                  <a:fillRect l="-1108" t="-3419" b="-1453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5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>
          <a:extLst>
            <a:ext uri="{FF2B5EF4-FFF2-40B4-BE49-F238E27FC236}">
              <a16:creationId xmlns:a16="http://schemas.microsoft.com/office/drawing/2014/main" xmlns="" id="{5C9AF813-104E-3AC0-526B-6C74C34A6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44">
            <a:extLst>
              <a:ext uri="{FF2B5EF4-FFF2-40B4-BE49-F238E27FC236}">
                <a16:creationId xmlns:a16="http://schemas.microsoft.com/office/drawing/2014/main" xmlns="" id="{786C8EA6-BCB8-8AF1-4E3D-03F6CB7B50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67715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HOẠT ĐỘNG 1</a:t>
            </a:r>
            <a:endParaRPr dirty="0">
              <a:solidFill>
                <a:srgbClr val="FF0000"/>
              </a:solidFill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ACA281E2-AD77-849B-487B-4E5249664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594081"/>
              </p:ext>
            </p:extLst>
          </p:nvPr>
        </p:nvGraphicFramePr>
        <p:xfrm>
          <a:off x="720000" y="1410725"/>
          <a:ext cx="7704003" cy="1066661"/>
        </p:xfrm>
        <a:graphic>
          <a:graphicData uri="http://schemas.openxmlformats.org/drawingml/2006/table">
            <a:tbl>
              <a:tblPr firstRow="1" bandRow="1">
                <a:tableStyleId>{BBE20FCA-F8FF-45BB-8A6A-E6DCC9760FDF}</a:tableStyleId>
              </a:tblPr>
              <a:tblGrid>
                <a:gridCol w="2201143">
                  <a:extLst>
                    <a:ext uri="{9D8B030D-6E8A-4147-A177-3AD203B41FA5}">
                      <a16:colId xmlns:a16="http://schemas.microsoft.com/office/drawing/2014/main" xmlns="" val="4054203188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2047553492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4198265470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975806694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121100224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1543157343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1780665346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743706421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2104509222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32615945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839000882"/>
                    </a:ext>
                  </a:extLst>
                </a:gridCol>
              </a:tblGrid>
              <a:tr h="55527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bội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của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2</a:t>
                      </a:r>
                      <a:endParaRPr lang="vi-VN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6948568"/>
                  </a:ext>
                </a:extLst>
              </a:tr>
              <a:tr h="5113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bội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của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3</a:t>
                      </a:r>
                      <a:endParaRPr lang="vi-VN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183175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85F37CA-5714-9998-EA92-AFC4752100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065320"/>
              </p:ext>
            </p:extLst>
          </p:nvPr>
        </p:nvGraphicFramePr>
        <p:xfrm>
          <a:off x="719997" y="1410725"/>
          <a:ext cx="7704003" cy="1066661"/>
        </p:xfrm>
        <a:graphic>
          <a:graphicData uri="http://schemas.openxmlformats.org/drawingml/2006/table">
            <a:tbl>
              <a:tblPr firstRow="1" bandRow="1">
                <a:tableStyleId>{BBE20FCA-F8FF-45BB-8A6A-E6DCC9760FDF}</a:tableStyleId>
              </a:tblPr>
              <a:tblGrid>
                <a:gridCol w="2201143">
                  <a:extLst>
                    <a:ext uri="{9D8B030D-6E8A-4147-A177-3AD203B41FA5}">
                      <a16:colId xmlns:a16="http://schemas.microsoft.com/office/drawing/2014/main" xmlns="" val="4054203188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2047553492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4198265470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975806694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121100224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1543157343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1780665346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743706421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2104509222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32615945"/>
                    </a:ext>
                  </a:extLst>
                </a:gridCol>
                <a:gridCol w="550286">
                  <a:extLst>
                    <a:ext uri="{9D8B030D-6E8A-4147-A177-3AD203B41FA5}">
                      <a16:colId xmlns:a16="http://schemas.microsoft.com/office/drawing/2014/main" xmlns="" val="3839000882"/>
                    </a:ext>
                  </a:extLst>
                </a:gridCol>
              </a:tblGrid>
              <a:tr h="555272">
                <a:tc>
                  <a:txBody>
                    <a:bodyPr/>
                    <a:lstStyle/>
                    <a:p>
                      <a:pPr algn="ctr"/>
                      <a:endParaRPr lang="vi-VN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2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4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8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10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14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16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96948568"/>
                  </a:ext>
                </a:extLst>
              </a:tr>
              <a:tr h="5113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vi-VN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3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9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15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21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27</a:t>
                      </a:r>
                      <a:endParaRPr lang="vi-VN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01831758"/>
                  </a:ext>
                </a:extLst>
              </a:tr>
            </a:tbl>
          </a:graphicData>
        </a:graphic>
      </p:graphicFrame>
      <p:pic>
        <p:nvPicPr>
          <p:cNvPr id="5" name="Graphic 4" descr="Question mark">
            <a:extLst>
              <a:ext uri="{FF2B5EF4-FFF2-40B4-BE49-F238E27FC236}">
                <a16:creationId xmlns:a16="http://schemas.microsoft.com/office/drawing/2014/main" xmlns="" id="{7E4C4F8D-00CD-4594-5E72-54225D7F6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03106" y="2882081"/>
            <a:ext cx="620889" cy="526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EA3FCB-3DDD-4414-E20E-4050D5443C0E}"/>
              </a:ext>
            </a:extLst>
          </p:cNvPr>
          <p:cNvSpPr txBox="1"/>
          <p:nvPr/>
        </p:nvSpPr>
        <p:spPr>
          <a:xfrm>
            <a:off x="1523995" y="2779160"/>
            <a:ext cx="6146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tx1"/>
                </a:solidFill>
              </a:rPr>
              <a:t>Xác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định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số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nhỏ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nhất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khác</a:t>
            </a:r>
            <a:r>
              <a:rPr lang="en-US" sz="2200" b="1" dirty="0">
                <a:solidFill>
                  <a:schemeClr val="tx1"/>
                </a:solidFill>
              </a:rPr>
              <a:t> 0 </a:t>
            </a:r>
            <a:r>
              <a:rPr lang="en-US" sz="2200" b="1" dirty="0" err="1">
                <a:solidFill>
                  <a:schemeClr val="tx1"/>
                </a:solidFill>
              </a:rPr>
              <a:t>trong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các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số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là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bội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chung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của</a:t>
            </a:r>
            <a:r>
              <a:rPr lang="en-US" sz="2200" b="1" dirty="0">
                <a:solidFill>
                  <a:schemeClr val="tx1"/>
                </a:solidFill>
              </a:rPr>
              <a:t> 2 </a:t>
            </a:r>
            <a:r>
              <a:rPr lang="en-US" sz="2200" b="1" dirty="0" err="1">
                <a:solidFill>
                  <a:schemeClr val="tx1"/>
                </a:solidFill>
              </a:rPr>
              <a:t>và</a:t>
            </a:r>
            <a:r>
              <a:rPr lang="en-US" sz="2200" b="1" dirty="0">
                <a:solidFill>
                  <a:schemeClr val="tx1"/>
                </a:solidFill>
              </a:rPr>
              <a:t> 3?</a:t>
            </a:r>
            <a:endParaRPr lang="vi-VN" sz="2200" b="1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F79A39F-6DAD-5C50-3EB7-3B0ACEE27EEA}"/>
              </a:ext>
            </a:extLst>
          </p:cNvPr>
          <p:cNvSpPr/>
          <p:nvPr/>
        </p:nvSpPr>
        <p:spPr>
          <a:xfrm>
            <a:off x="2991552" y="1480574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C5B6D5F-EDEF-C22E-CEF0-BAD9DA548DA8}"/>
              </a:ext>
            </a:extLst>
          </p:cNvPr>
          <p:cNvSpPr/>
          <p:nvPr/>
        </p:nvSpPr>
        <p:spPr>
          <a:xfrm>
            <a:off x="2991552" y="2000499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2825532-8C0E-8164-E830-2B98F060B1C7}"/>
              </a:ext>
            </a:extLst>
          </p:cNvPr>
          <p:cNvSpPr/>
          <p:nvPr/>
        </p:nvSpPr>
        <p:spPr>
          <a:xfrm>
            <a:off x="4086574" y="2000499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17284D9-6F7A-2F57-35CD-196517AF6F89}"/>
              </a:ext>
            </a:extLst>
          </p:cNvPr>
          <p:cNvSpPr/>
          <p:nvPr/>
        </p:nvSpPr>
        <p:spPr>
          <a:xfrm>
            <a:off x="4651018" y="1480574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074507E-D34D-585B-577C-B60666C0B078}"/>
              </a:ext>
            </a:extLst>
          </p:cNvPr>
          <p:cNvSpPr/>
          <p:nvPr/>
        </p:nvSpPr>
        <p:spPr>
          <a:xfrm>
            <a:off x="5217944" y="2005502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86900DFF-DDBB-9FAF-ACB2-D14E13BB0900}"/>
              </a:ext>
            </a:extLst>
          </p:cNvPr>
          <p:cNvSpPr/>
          <p:nvPr/>
        </p:nvSpPr>
        <p:spPr>
          <a:xfrm>
            <a:off x="6310484" y="1480573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9E125993-6640-2BAC-B68B-02D925156CD7}"/>
              </a:ext>
            </a:extLst>
          </p:cNvPr>
          <p:cNvSpPr/>
          <p:nvPr/>
        </p:nvSpPr>
        <p:spPr>
          <a:xfrm>
            <a:off x="6310484" y="2000498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8163910A-5F2E-BB7C-3304-E2817D91769A}"/>
              </a:ext>
            </a:extLst>
          </p:cNvPr>
          <p:cNvSpPr/>
          <p:nvPr/>
        </p:nvSpPr>
        <p:spPr>
          <a:xfrm>
            <a:off x="7969950" y="1458119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0E741517-F16A-4812-7AA6-77C57540CBC7}"/>
              </a:ext>
            </a:extLst>
          </p:cNvPr>
          <p:cNvSpPr/>
          <p:nvPr/>
        </p:nvSpPr>
        <p:spPr>
          <a:xfrm>
            <a:off x="3039275" y="3668139"/>
            <a:ext cx="406400" cy="41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14" name="Graphic 13" descr="Arrow Slight curve">
            <a:extLst>
              <a:ext uri="{FF2B5EF4-FFF2-40B4-BE49-F238E27FC236}">
                <a16:creationId xmlns:a16="http://schemas.microsoft.com/office/drawing/2014/main" xmlns="" id="{4EBAEF6E-08C7-C7D5-4093-FC2FD5BA3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8249">
            <a:off x="1066794" y="3517353"/>
            <a:ext cx="914400" cy="6660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AAD931-7B3F-9634-A2A3-DB96481E82EA}"/>
              </a:ext>
            </a:extLst>
          </p:cNvPr>
          <p:cNvSpPr txBox="1"/>
          <p:nvPr/>
        </p:nvSpPr>
        <p:spPr>
          <a:xfrm>
            <a:off x="1996939" y="369429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</a:rPr>
              <a:t>Đáp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số</a:t>
            </a:r>
            <a:r>
              <a:rPr lang="en-US" sz="1800" b="1" dirty="0">
                <a:solidFill>
                  <a:srgbClr val="FF0000"/>
                </a:solidFill>
              </a:rPr>
              <a:t>:</a:t>
            </a:r>
            <a:endParaRPr lang="vi-VN" sz="18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7DE73AC-A754-CC12-6F8B-6473EFAAB813}"/>
              </a:ext>
            </a:extLst>
          </p:cNvPr>
          <p:cNvSpPr txBox="1"/>
          <p:nvPr/>
        </p:nvSpPr>
        <p:spPr>
          <a:xfrm>
            <a:off x="1996939" y="4177399"/>
            <a:ext cx="5267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Ta </a:t>
            </a:r>
            <a:r>
              <a:rPr lang="en-US" sz="2000" b="1" dirty="0" err="1">
                <a:solidFill>
                  <a:srgbClr val="FF0000"/>
                </a:solidFill>
              </a:rPr>
              <a:t>nói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>
                <a:solidFill>
                  <a:schemeClr val="tx1"/>
                </a:solidFill>
              </a:rPr>
              <a:t>6 </a:t>
            </a:r>
            <a:r>
              <a:rPr lang="en-US" sz="2000" b="1" dirty="0" err="1">
                <a:solidFill>
                  <a:schemeClr val="tx1"/>
                </a:solidFill>
              </a:rPr>
              <a:t>là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bội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chung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nhỏ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nhất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của</a:t>
            </a:r>
            <a:r>
              <a:rPr lang="en-US" sz="2000" b="1" dirty="0">
                <a:solidFill>
                  <a:schemeClr val="tx1"/>
                </a:solidFill>
              </a:rPr>
              <a:t> 2 </a:t>
            </a:r>
            <a:r>
              <a:rPr lang="en-US" sz="2000" b="1" dirty="0" err="1">
                <a:solidFill>
                  <a:schemeClr val="tx1"/>
                </a:solidFill>
              </a:rPr>
              <a:t>và</a:t>
            </a:r>
            <a:r>
              <a:rPr lang="en-US" sz="2000" b="1" dirty="0">
                <a:solidFill>
                  <a:schemeClr val="tx1"/>
                </a:solidFill>
              </a:rPr>
              <a:t> 3</a:t>
            </a:r>
            <a:endParaRPr lang="vi-VN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72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9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>
          <a:extLst>
            <a:ext uri="{FF2B5EF4-FFF2-40B4-BE49-F238E27FC236}">
              <a16:creationId xmlns:a16="http://schemas.microsoft.com/office/drawing/2014/main" xmlns="" id="{46A75619-4200-D4E7-2E53-5A103BA0C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37">
            <a:extLst>
              <a:ext uri="{FF2B5EF4-FFF2-40B4-BE49-F238E27FC236}">
                <a16:creationId xmlns:a16="http://schemas.microsoft.com/office/drawing/2014/main" xmlns="" id="{9471053C-62CE-14E3-DDE0-E74D1C757C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715576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KHÁI NIỆM</a:t>
            </a:r>
            <a:endParaRPr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5" name="Google Shape;1365;p37">
                <a:extLst>
                  <a:ext uri="{FF2B5EF4-FFF2-40B4-BE49-F238E27FC236}">
                    <a16:creationId xmlns:a16="http://schemas.microsoft.com/office/drawing/2014/main" xmlns="" id="{707F78C0-8FBA-4336-2D9E-BE8A3EE8AA50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06266" y="2197934"/>
                <a:ext cx="7331467" cy="18004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9050">
                <a:solidFill>
                  <a:srgbClr val="FF0000"/>
                </a:solidFill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dirty="0">
                    <a:latin typeface="+mj-lt"/>
                  </a:rPr>
                  <a:t>Số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+mj-lt"/>
                  </a:rPr>
                  <a:t>nhỏ</a:t>
                </a:r>
                <a:r>
                  <a:rPr lang="en-US" sz="2400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+mj-lt"/>
                  </a:rPr>
                  <a:t>nhất</a:t>
                </a:r>
                <a:r>
                  <a:rPr lang="en-US" sz="2400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b="1" dirty="0" err="1">
                    <a:latin typeface="+mj-lt"/>
                  </a:rPr>
                  <a:t>khác</a:t>
                </a:r>
                <a:r>
                  <a:rPr lang="en-US" sz="2400" b="1" dirty="0">
                    <a:latin typeface="+mj-lt"/>
                  </a:rPr>
                  <a:t> 0 </a:t>
                </a:r>
                <a:r>
                  <a:rPr lang="en-US" sz="2400" dirty="0" err="1">
                    <a:latin typeface="+mj-lt"/>
                  </a:rPr>
                  <a:t>trong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các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bội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chung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của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và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được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gọi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là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+mj-lt"/>
                  </a:rPr>
                  <a:t>bội</a:t>
                </a:r>
                <a:r>
                  <a:rPr lang="en-US" sz="2400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+mj-lt"/>
                  </a:rPr>
                  <a:t>chung</a:t>
                </a:r>
                <a:r>
                  <a:rPr lang="en-US" sz="2400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+mj-lt"/>
                  </a:rPr>
                  <a:t>nhỏ</a:t>
                </a:r>
                <a:r>
                  <a:rPr lang="en-US" sz="2400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+mj-lt"/>
                  </a:rPr>
                  <a:t>nhất</a:t>
                </a:r>
                <a:r>
                  <a:rPr lang="en-US" sz="2400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của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và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>
                    <a:latin typeface="+mj-lt"/>
                  </a:rPr>
                  <a:t>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b="1" dirty="0" err="1">
                    <a:latin typeface="+mj-lt"/>
                  </a:rPr>
                  <a:t>Kí</a:t>
                </a:r>
                <a:r>
                  <a:rPr lang="en-US" sz="2400" b="1" dirty="0">
                    <a:latin typeface="+mj-lt"/>
                  </a:rPr>
                  <a:t> </a:t>
                </a:r>
                <a:r>
                  <a:rPr lang="en-US" sz="2400" b="1" dirty="0" err="1">
                    <a:latin typeface="+mj-lt"/>
                  </a:rPr>
                  <a:t>hiệu</a:t>
                </a:r>
                <a:r>
                  <a:rPr lang="en-US" sz="2400" b="1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𝐵𝐶𝑁𝑁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+mj-lt"/>
                  </a:rPr>
                  <a:t>: </a:t>
                </a:r>
                <a:r>
                  <a:rPr lang="en-US" sz="2400" dirty="0" err="1">
                    <a:latin typeface="+mj-lt"/>
                  </a:rPr>
                  <a:t>bội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chung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nhỏ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nhất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của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và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>
                    <a:latin typeface="+mj-lt"/>
                  </a:rPr>
                  <a:t>.</a:t>
                </a:r>
                <a:endParaRPr lang="vi-VN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65" name="Google Shape;1365;p37">
                <a:extLst>
                  <a:ext uri="{FF2B5EF4-FFF2-40B4-BE49-F238E27FC236}">
                    <a16:creationId xmlns:a16="http://schemas.microsoft.com/office/drawing/2014/main" id="{707F78C0-8FBA-4336-2D9E-BE8A3EE8AA50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06266" y="2197934"/>
                <a:ext cx="7331467" cy="1800450"/>
              </a:xfrm>
              <a:prstGeom prst="rect">
                <a:avLst/>
              </a:prstGeom>
              <a:blipFill>
                <a:blip r:embed="rId3"/>
                <a:stretch>
                  <a:fillRect l="-1245" r="-498" b="-2685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6" name="Google Shape;1366;p37">
            <a:extLst>
              <a:ext uri="{FF2B5EF4-FFF2-40B4-BE49-F238E27FC236}">
                <a16:creationId xmlns:a16="http://schemas.microsoft.com/office/drawing/2014/main" xmlns="" id="{B015748C-C514-61C3-0065-B9B213AE4DC9}"/>
              </a:ext>
            </a:extLst>
          </p:cNvPr>
          <p:cNvSpPr/>
          <p:nvPr/>
        </p:nvSpPr>
        <p:spPr>
          <a:xfrm>
            <a:off x="6449949" y="861462"/>
            <a:ext cx="206701" cy="278023"/>
          </a:xfrm>
          <a:custGeom>
            <a:avLst/>
            <a:gdLst/>
            <a:ahLst/>
            <a:cxnLst/>
            <a:rect l="l" t="t" r="r" b="b"/>
            <a:pathLst>
              <a:path w="5918" h="7960" extrusionOk="0">
                <a:moveTo>
                  <a:pt x="4609" y="0"/>
                </a:moveTo>
                <a:cubicBezTo>
                  <a:pt x="4596" y="6"/>
                  <a:pt x="4585" y="13"/>
                  <a:pt x="4574" y="20"/>
                </a:cubicBezTo>
                <a:cubicBezTo>
                  <a:pt x="4426" y="121"/>
                  <a:pt x="4220" y="182"/>
                  <a:pt x="4057" y="256"/>
                </a:cubicBezTo>
                <a:lnTo>
                  <a:pt x="1601" y="1377"/>
                </a:lnTo>
                <a:cubicBezTo>
                  <a:pt x="1758" y="1737"/>
                  <a:pt x="1928" y="2108"/>
                  <a:pt x="2164" y="2421"/>
                </a:cubicBezTo>
                <a:lnTo>
                  <a:pt x="3889" y="1672"/>
                </a:lnTo>
                <a:cubicBezTo>
                  <a:pt x="3906" y="1665"/>
                  <a:pt x="3923" y="1661"/>
                  <a:pt x="3941" y="1661"/>
                </a:cubicBezTo>
                <a:cubicBezTo>
                  <a:pt x="4034" y="1661"/>
                  <a:pt x="4120" y="1757"/>
                  <a:pt x="4077" y="1852"/>
                </a:cubicBezTo>
                <a:cubicBezTo>
                  <a:pt x="3548" y="3023"/>
                  <a:pt x="3019" y="4193"/>
                  <a:pt x="2489" y="5363"/>
                </a:cubicBezTo>
                <a:cubicBezTo>
                  <a:pt x="2463" y="5422"/>
                  <a:pt x="2413" y="5450"/>
                  <a:pt x="2358" y="5450"/>
                </a:cubicBezTo>
                <a:cubicBezTo>
                  <a:pt x="2341" y="5450"/>
                  <a:pt x="2324" y="5448"/>
                  <a:pt x="2306" y="5443"/>
                </a:cubicBezTo>
                <a:lnTo>
                  <a:pt x="452" y="4899"/>
                </a:lnTo>
                <a:cubicBezTo>
                  <a:pt x="301" y="5281"/>
                  <a:pt x="150" y="5661"/>
                  <a:pt x="1" y="6043"/>
                </a:cubicBezTo>
                <a:lnTo>
                  <a:pt x="5097" y="7960"/>
                </a:lnTo>
                <a:cubicBezTo>
                  <a:pt x="5259" y="7549"/>
                  <a:pt x="5421" y="7139"/>
                  <a:pt x="5583" y="6728"/>
                </a:cubicBezTo>
                <a:lnTo>
                  <a:pt x="3913" y="5977"/>
                </a:lnTo>
                <a:cubicBezTo>
                  <a:pt x="3841" y="5947"/>
                  <a:pt x="3806" y="5865"/>
                  <a:pt x="3833" y="5794"/>
                </a:cubicBezTo>
                <a:lnTo>
                  <a:pt x="5918" y="512"/>
                </a:lnTo>
                <a:cubicBezTo>
                  <a:pt x="5515" y="361"/>
                  <a:pt x="5088" y="229"/>
                  <a:pt x="4709" y="34"/>
                </a:cubicBezTo>
                <a:cubicBezTo>
                  <a:pt x="4677" y="17"/>
                  <a:pt x="4643" y="6"/>
                  <a:pt x="4609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37">
            <a:extLst>
              <a:ext uri="{FF2B5EF4-FFF2-40B4-BE49-F238E27FC236}">
                <a16:creationId xmlns:a16="http://schemas.microsoft.com/office/drawing/2014/main" xmlns="" id="{E0F26AAF-6431-F7BC-5B77-CB2BD9C14604}"/>
              </a:ext>
            </a:extLst>
          </p:cNvPr>
          <p:cNvSpPr/>
          <p:nvPr/>
        </p:nvSpPr>
        <p:spPr>
          <a:xfrm>
            <a:off x="7047058" y="898004"/>
            <a:ext cx="252421" cy="300272"/>
          </a:xfrm>
          <a:custGeom>
            <a:avLst/>
            <a:gdLst/>
            <a:ahLst/>
            <a:cxnLst/>
            <a:rect l="l" t="t" r="r" b="b"/>
            <a:pathLst>
              <a:path w="7227" h="8597" extrusionOk="0">
                <a:moveTo>
                  <a:pt x="3068" y="1"/>
                </a:moveTo>
                <a:cubicBezTo>
                  <a:pt x="2790" y="1"/>
                  <a:pt x="2512" y="30"/>
                  <a:pt x="2245" y="73"/>
                </a:cubicBezTo>
                <a:cubicBezTo>
                  <a:pt x="1389" y="213"/>
                  <a:pt x="681" y="673"/>
                  <a:pt x="350" y="1492"/>
                </a:cubicBezTo>
                <a:cubicBezTo>
                  <a:pt x="1" y="2354"/>
                  <a:pt x="27" y="3416"/>
                  <a:pt x="247" y="4320"/>
                </a:cubicBezTo>
                <a:lnTo>
                  <a:pt x="1492" y="4225"/>
                </a:lnTo>
                <a:cubicBezTo>
                  <a:pt x="1331" y="3425"/>
                  <a:pt x="1219" y="2415"/>
                  <a:pt x="1765" y="1749"/>
                </a:cubicBezTo>
                <a:cubicBezTo>
                  <a:pt x="1962" y="1510"/>
                  <a:pt x="2215" y="1406"/>
                  <a:pt x="2491" y="1406"/>
                </a:cubicBezTo>
                <a:cubicBezTo>
                  <a:pt x="2647" y="1406"/>
                  <a:pt x="2812" y="1439"/>
                  <a:pt x="2978" y="1501"/>
                </a:cubicBezTo>
                <a:cubicBezTo>
                  <a:pt x="3403" y="1659"/>
                  <a:pt x="3783" y="2023"/>
                  <a:pt x="3899" y="2469"/>
                </a:cubicBezTo>
                <a:cubicBezTo>
                  <a:pt x="4023" y="2935"/>
                  <a:pt x="3832" y="3400"/>
                  <a:pt x="3611" y="3805"/>
                </a:cubicBezTo>
                <a:cubicBezTo>
                  <a:pt x="3264" y="4442"/>
                  <a:pt x="2859" y="5049"/>
                  <a:pt x="2455" y="5650"/>
                </a:cubicBezTo>
                <a:cubicBezTo>
                  <a:pt x="2232" y="5980"/>
                  <a:pt x="2015" y="6314"/>
                  <a:pt x="1791" y="6643"/>
                </a:cubicBezTo>
                <a:cubicBezTo>
                  <a:pt x="1718" y="6750"/>
                  <a:pt x="1405" y="7082"/>
                  <a:pt x="1398" y="7160"/>
                </a:cubicBezTo>
                <a:cubicBezTo>
                  <a:pt x="1374" y="7370"/>
                  <a:pt x="1640" y="7783"/>
                  <a:pt x="1718" y="7979"/>
                </a:cubicBezTo>
                <a:cubicBezTo>
                  <a:pt x="1799" y="8186"/>
                  <a:pt x="1879" y="8391"/>
                  <a:pt x="1959" y="8596"/>
                </a:cubicBezTo>
                <a:lnTo>
                  <a:pt x="7226" y="7183"/>
                </a:lnTo>
                <a:lnTo>
                  <a:pt x="6735" y="5664"/>
                </a:lnTo>
                <a:cubicBezTo>
                  <a:pt x="5812" y="5911"/>
                  <a:pt x="4888" y="6159"/>
                  <a:pt x="3963" y="6408"/>
                </a:cubicBezTo>
                <a:cubicBezTo>
                  <a:pt x="3952" y="6411"/>
                  <a:pt x="3941" y="6412"/>
                  <a:pt x="3930" y="6412"/>
                </a:cubicBezTo>
                <a:cubicBezTo>
                  <a:pt x="3816" y="6412"/>
                  <a:pt x="3732" y="6260"/>
                  <a:pt x="3827" y="6173"/>
                </a:cubicBezTo>
                <a:cubicBezTo>
                  <a:pt x="3977" y="6036"/>
                  <a:pt x="4082" y="5632"/>
                  <a:pt x="4171" y="5446"/>
                </a:cubicBezTo>
                <a:cubicBezTo>
                  <a:pt x="4331" y="5118"/>
                  <a:pt x="4493" y="4793"/>
                  <a:pt x="4650" y="4464"/>
                </a:cubicBezTo>
                <a:cubicBezTo>
                  <a:pt x="4972" y="3791"/>
                  <a:pt x="5457" y="3107"/>
                  <a:pt x="5468" y="2337"/>
                </a:cubicBezTo>
                <a:cubicBezTo>
                  <a:pt x="5478" y="1575"/>
                  <a:pt x="5116" y="750"/>
                  <a:pt x="4455" y="345"/>
                </a:cubicBezTo>
                <a:cubicBezTo>
                  <a:pt x="4039" y="89"/>
                  <a:pt x="3554" y="1"/>
                  <a:pt x="3068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37">
            <a:extLst>
              <a:ext uri="{FF2B5EF4-FFF2-40B4-BE49-F238E27FC236}">
                <a16:creationId xmlns:a16="http://schemas.microsoft.com/office/drawing/2014/main" xmlns="" id="{403FCFDB-584C-1BF1-43F1-1091BF7CA588}"/>
              </a:ext>
            </a:extLst>
          </p:cNvPr>
          <p:cNvGrpSpPr/>
          <p:nvPr/>
        </p:nvGrpSpPr>
        <p:grpSpPr>
          <a:xfrm>
            <a:off x="7590645" y="887150"/>
            <a:ext cx="225562" cy="228670"/>
            <a:chOff x="4453075" y="4781675"/>
            <a:chExt cx="161450" cy="163675"/>
          </a:xfrm>
        </p:grpSpPr>
        <p:sp>
          <p:nvSpPr>
            <p:cNvPr id="1369" name="Google Shape;1369;p37">
              <a:extLst>
                <a:ext uri="{FF2B5EF4-FFF2-40B4-BE49-F238E27FC236}">
                  <a16:creationId xmlns:a16="http://schemas.microsoft.com/office/drawing/2014/main" xmlns="" id="{88E88874-7798-A249-C7D4-1E0AADA40BC8}"/>
                </a:ext>
              </a:extLst>
            </p:cNvPr>
            <p:cNvSpPr/>
            <p:nvPr/>
          </p:nvSpPr>
          <p:spPr>
            <a:xfrm>
              <a:off x="4504800" y="4793200"/>
              <a:ext cx="1750" cy="1225"/>
            </a:xfrm>
            <a:custGeom>
              <a:avLst/>
              <a:gdLst/>
              <a:ahLst/>
              <a:cxnLst/>
              <a:rect l="l" t="t" r="r" b="b"/>
              <a:pathLst>
                <a:path w="70" h="49" extrusionOk="0">
                  <a:moveTo>
                    <a:pt x="68" y="1"/>
                  </a:moveTo>
                  <a:lnTo>
                    <a:pt x="68" y="1"/>
                  </a:lnTo>
                  <a:cubicBezTo>
                    <a:pt x="63" y="2"/>
                    <a:pt x="59" y="5"/>
                    <a:pt x="54" y="6"/>
                  </a:cubicBezTo>
                  <a:cubicBezTo>
                    <a:pt x="0" y="21"/>
                    <a:pt x="18" y="49"/>
                    <a:pt x="39" y="49"/>
                  </a:cubicBezTo>
                  <a:cubicBezTo>
                    <a:pt x="54" y="49"/>
                    <a:pt x="70" y="36"/>
                    <a:pt x="6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7">
              <a:extLst>
                <a:ext uri="{FF2B5EF4-FFF2-40B4-BE49-F238E27FC236}">
                  <a16:creationId xmlns:a16="http://schemas.microsoft.com/office/drawing/2014/main" xmlns="" id="{9089DEB9-F7FE-F237-493A-F05653B8F776}"/>
                </a:ext>
              </a:extLst>
            </p:cNvPr>
            <p:cNvSpPr/>
            <p:nvPr/>
          </p:nvSpPr>
          <p:spPr>
            <a:xfrm>
              <a:off x="4453075" y="4781675"/>
              <a:ext cx="161450" cy="163675"/>
            </a:xfrm>
            <a:custGeom>
              <a:avLst/>
              <a:gdLst/>
              <a:ahLst/>
              <a:cxnLst/>
              <a:rect l="l" t="t" r="r" b="b"/>
              <a:pathLst>
                <a:path w="6458" h="6547" extrusionOk="0">
                  <a:moveTo>
                    <a:pt x="3485" y="1"/>
                  </a:moveTo>
                  <a:cubicBezTo>
                    <a:pt x="3249" y="1"/>
                    <a:pt x="3012" y="36"/>
                    <a:pt x="2781" y="114"/>
                  </a:cubicBezTo>
                  <a:cubicBezTo>
                    <a:pt x="2594" y="176"/>
                    <a:pt x="2418" y="263"/>
                    <a:pt x="2254" y="370"/>
                  </a:cubicBezTo>
                  <a:cubicBezTo>
                    <a:pt x="2223" y="391"/>
                    <a:pt x="2179" y="438"/>
                    <a:pt x="2142" y="459"/>
                  </a:cubicBezTo>
                  <a:cubicBezTo>
                    <a:pt x="2242" y="760"/>
                    <a:pt x="2293" y="1091"/>
                    <a:pt x="2355" y="1408"/>
                  </a:cubicBezTo>
                  <a:cubicBezTo>
                    <a:pt x="2628" y="1203"/>
                    <a:pt x="2944" y="1104"/>
                    <a:pt x="3271" y="1104"/>
                  </a:cubicBezTo>
                  <a:cubicBezTo>
                    <a:pt x="3460" y="1104"/>
                    <a:pt x="3651" y="1137"/>
                    <a:pt x="3841" y="1201"/>
                  </a:cubicBezTo>
                  <a:cubicBezTo>
                    <a:pt x="4313" y="1363"/>
                    <a:pt x="4775" y="1761"/>
                    <a:pt x="4444" y="2266"/>
                  </a:cubicBezTo>
                  <a:cubicBezTo>
                    <a:pt x="4201" y="2635"/>
                    <a:pt x="3771" y="2759"/>
                    <a:pt x="3303" y="2759"/>
                  </a:cubicBezTo>
                  <a:cubicBezTo>
                    <a:pt x="2781" y="2759"/>
                    <a:pt x="2213" y="2605"/>
                    <a:pt x="1808" y="2468"/>
                  </a:cubicBezTo>
                  <a:cubicBezTo>
                    <a:pt x="1740" y="2606"/>
                    <a:pt x="1671" y="2743"/>
                    <a:pt x="1600" y="2881"/>
                  </a:cubicBezTo>
                  <a:cubicBezTo>
                    <a:pt x="1577" y="2927"/>
                    <a:pt x="1462" y="3088"/>
                    <a:pt x="1480" y="3155"/>
                  </a:cubicBezTo>
                  <a:cubicBezTo>
                    <a:pt x="1505" y="3242"/>
                    <a:pt x="2263" y="3423"/>
                    <a:pt x="2376" y="3469"/>
                  </a:cubicBezTo>
                  <a:cubicBezTo>
                    <a:pt x="2676" y="3589"/>
                    <a:pt x="3077" y="3727"/>
                    <a:pt x="3236" y="4036"/>
                  </a:cubicBezTo>
                  <a:cubicBezTo>
                    <a:pt x="3403" y="4360"/>
                    <a:pt x="3197" y="4729"/>
                    <a:pt x="2958" y="4956"/>
                  </a:cubicBezTo>
                  <a:cubicBezTo>
                    <a:pt x="2787" y="5118"/>
                    <a:pt x="2601" y="5185"/>
                    <a:pt x="2406" y="5185"/>
                  </a:cubicBezTo>
                  <a:cubicBezTo>
                    <a:pt x="2246" y="5185"/>
                    <a:pt x="2080" y="5140"/>
                    <a:pt x="1909" y="5066"/>
                  </a:cubicBezTo>
                  <a:cubicBezTo>
                    <a:pt x="1667" y="4960"/>
                    <a:pt x="1443" y="4809"/>
                    <a:pt x="1231" y="4653"/>
                  </a:cubicBezTo>
                  <a:cubicBezTo>
                    <a:pt x="1053" y="4521"/>
                    <a:pt x="807" y="4228"/>
                    <a:pt x="600" y="4162"/>
                  </a:cubicBezTo>
                  <a:cubicBezTo>
                    <a:pt x="524" y="4139"/>
                    <a:pt x="535" y="4094"/>
                    <a:pt x="533" y="4094"/>
                  </a:cubicBezTo>
                  <a:lnTo>
                    <a:pt x="533" y="4094"/>
                  </a:lnTo>
                  <a:cubicBezTo>
                    <a:pt x="532" y="4094"/>
                    <a:pt x="525" y="4118"/>
                    <a:pt x="474" y="4192"/>
                  </a:cubicBezTo>
                  <a:cubicBezTo>
                    <a:pt x="423" y="4265"/>
                    <a:pt x="401" y="4386"/>
                    <a:pt x="366" y="4468"/>
                  </a:cubicBezTo>
                  <a:cubicBezTo>
                    <a:pt x="252" y="4750"/>
                    <a:pt x="1" y="5086"/>
                    <a:pt x="298" y="5357"/>
                  </a:cubicBezTo>
                  <a:cubicBezTo>
                    <a:pt x="681" y="5702"/>
                    <a:pt x="1218" y="5954"/>
                    <a:pt x="1688" y="6150"/>
                  </a:cubicBezTo>
                  <a:cubicBezTo>
                    <a:pt x="2169" y="6352"/>
                    <a:pt x="2690" y="6519"/>
                    <a:pt x="3214" y="6545"/>
                  </a:cubicBezTo>
                  <a:cubicBezTo>
                    <a:pt x="3243" y="6546"/>
                    <a:pt x="3273" y="6547"/>
                    <a:pt x="3302" y="6547"/>
                  </a:cubicBezTo>
                  <a:cubicBezTo>
                    <a:pt x="4521" y="6547"/>
                    <a:pt x="5315" y="5353"/>
                    <a:pt x="4636" y="4254"/>
                  </a:cubicBezTo>
                  <a:cubicBezTo>
                    <a:pt x="4522" y="4068"/>
                    <a:pt x="4385" y="3867"/>
                    <a:pt x="4514" y="3660"/>
                  </a:cubicBezTo>
                  <a:cubicBezTo>
                    <a:pt x="4610" y="3508"/>
                    <a:pt x="4845" y="3385"/>
                    <a:pt x="4988" y="3283"/>
                  </a:cubicBezTo>
                  <a:cubicBezTo>
                    <a:pt x="5173" y="3151"/>
                    <a:pt x="5365" y="3026"/>
                    <a:pt x="5531" y="2870"/>
                  </a:cubicBezTo>
                  <a:cubicBezTo>
                    <a:pt x="6458" y="1992"/>
                    <a:pt x="5751" y="853"/>
                    <a:pt x="4821" y="357"/>
                  </a:cubicBezTo>
                  <a:cubicBezTo>
                    <a:pt x="4407" y="137"/>
                    <a:pt x="3947" y="1"/>
                    <a:pt x="348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raphic 1" descr="Question mark">
            <a:extLst>
              <a:ext uri="{FF2B5EF4-FFF2-40B4-BE49-F238E27FC236}">
                <a16:creationId xmlns:a16="http://schemas.microsoft.com/office/drawing/2014/main" xmlns="" id="{7BC55ECD-46F4-82E4-C3A6-E4FC51191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0311" y="1281177"/>
            <a:ext cx="620889" cy="526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0FA32324-2823-CF26-31D6-C536954F2207}"/>
                  </a:ext>
                </a:extLst>
              </p:cNvPr>
              <p:cNvSpPr txBox="1"/>
              <p:nvPr/>
            </p:nvSpPr>
            <p:spPr>
              <a:xfrm>
                <a:off x="1340889" y="1344162"/>
                <a:ext cx="605333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/>
                    </a:solidFill>
                  </a:rPr>
                  <a:t>Theo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em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,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bội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chung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nhỏ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nhất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của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và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tx1"/>
                    </a:solidFill>
                  </a:rPr>
                  <a:t>gì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?</a:t>
                </a:r>
                <a:endParaRPr lang="vi-VN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A32324-2823-CF26-31D6-C536954F2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889" y="1344162"/>
                <a:ext cx="6053333" cy="400110"/>
              </a:xfrm>
              <a:prstGeom prst="rect">
                <a:avLst/>
              </a:prstGeom>
              <a:blipFill>
                <a:blip r:embed="rId6"/>
                <a:stretch>
                  <a:fillRect l="-1108" t="-6061" b="-2727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391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5" grpId="0" uiExpand="1" build="p" animBg="1"/>
    </p:bldLst>
  </p:timing>
</p:sld>
</file>

<file path=ppt/theme/theme1.xml><?xml version="1.0" encoding="utf-8"?>
<a:theme xmlns:a="http://schemas.openxmlformats.org/drawingml/2006/main" name="Math Subject for Elementary - 5th Grade: Fractions I">
  <a:themeElements>
    <a:clrScheme name="Simple Light">
      <a:dk1>
        <a:srgbClr val="2C2C75"/>
      </a:dk1>
      <a:lt1>
        <a:srgbClr val="AEB4FF"/>
      </a:lt1>
      <a:dk2>
        <a:srgbClr val="19164B"/>
      </a:dk2>
      <a:lt2>
        <a:srgbClr val="FFBD39"/>
      </a:lt2>
      <a:accent1>
        <a:srgbClr val="FF92AF"/>
      </a:accent1>
      <a:accent2>
        <a:srgbClr val="B0EFDE"/>
      </a:accent2>
      <a:accent3>
        <a:srgbClr val="FAFAFA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7307</TotalTime>
  <Words>1050</Words>
  <Application>Microsoft Office PowerPoint</Application>
  <PresentationFormat>On-screen Show (16:9)</PresentationFormat>
  <Paragraphs>152</Paragraphs>
  <Slides>18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Roboto Condensed Light</vt:lpstr>
      <vt:lpstr>Patrick Hand</vt:lpstr>
      <vt:lpstr>Malgun Gothic</vt:lpstr>
      <vt:lpstr>Times New Roman</vt:lpstr>
      <vt:lpstr>Wingdings</vt:lpstr>
      <vt:lpstr>Cambria Math</vt:lpstr>
      <vt:lpstr>Bebas Neue</vt:lpstr>
      <vt:lpstr>Anaheim</vt:lpstr>
      <vt:lpstr>Barlow Medium</vt:lpstr>
      <vt:lpstr>Symbol</vt:lpstr>
      <vt:lpstr>Math Subject for Elementary - 5th Grade: Fractions I</vt:lpstr>
      <vt:lpstr>CHÀO MỪNG QUÝ THẦY CÔ, VỀ DỰ GIỜ THĂM LỚP</vt:lpstr>
      <vt:lpstr>PowerPoint Presentation</vt:lpstr>
      <vt:lpstr>BÀI TOÁN MỞ ĐẦU</vt:lpstr>
      <vt:lpstr>BỘI CHUNG BỘI CHUNG NHỎ NHẤT</vt:lpstr>
      <vt:lpstr>BỘI CHUNG VÀ BỘI CHUNG NHỎ NHẤT</vt:lpstr>
      <vt:lpstr>HOẠT ĐỘNG 1</vt:lpstr>
      <vt:lpstr>KHÁI NIỆM</vt:lpstr>
      <vt:lpstr>HOẠT ĐỘNG 1</vt:lpstr>
      <vt:lpstr>KHÁI NIỆM</vt:lpstr>
      <vt:lpstr>VÍ DỤ</vt:lpstr>
      <vt:lpstr>HOẠT ĐỘNG 1</vt:lpstr>
      <vt:lpstr>CHÚ Ý</vt:lpstr>
      <vt:lpstr>TRÒ CHƠI “BINGO!”</vt:lpstr>
      <vt:lpstr>PowerPoint Presentation</vt:lpstr>
      <vt:lpstr>PowerPoint Presentation</vt:lpstr>
      <vt:lpstr>VẬN DỤNG</vt:lpstr>
      <vt:lpstr>TỔNG KẾT, DẶN DÒ</vt:lpstr>
      <vt:lpstr>TRÂN TRỌNG  CẢM ƠN!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CÔ, VỀ DỰ GIỜ THĂM LỚP</dc:title>
  <cp:lastModifiedBy>ADMIN</cp:lastModifiedBy>
  <cp:revision>18</cp:revision>
  <cp:lastPrinted>2025-10-24T04:50:09Z</cp:lastPrinted>
  <dcterms:modified xsi:type="dcterms:W3CDTF">2025-11-27T03:39:41Z</dcterms:modified>
</cp:coreProperties>
</file>