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97" r:id="rId3"/>
    <p:sldMasterId id="2147483722" r:id="rId4"/>
    <p:sldMasterId id="2147483734" r:id="rId5"/>
  </p:sldMasterIdLst>
  <p:notesMasterIdLst>
    <p:notesMasterId r:id="rId49"/>
  </p:notesMasterIdLst>
  <p:handoutMasterIdLst>
    <p:handoutMasterId r:id="rId50"/>
  </p:handoutMasterIdLst>
  <p:sldIdLst>
    <p:sldId id="680" r:id="rId6"/>
    <p:sldId id="681" r:id="rId7"/>
    <p:sldId id="682" r:id="rId8"/>
    <p:sldId id="683" r:id="rId9"/>
    <p:sldId id="684" r:id="rId10"/>
    <p:sldId id="685" r:id="rId11"/>
    <p:sldId id="686" r:id="rId12"/>
    <p:sldId id="687" r:id="rId13"/>
    <p:sldId id="688" r:id="rId14"/>
    <p:sldId id="689" r:id="rId15"/>
    <p:sldId id="690" r:id="rId16"/>
    <p:sldId id="679" r:id="rId17"/>
    <p:sldId id="647" r:id="rId18"/>
    <p:sldId id="646" r:id="rId19"/>
    <p:sldId id="652" r:id="rId20"/>
    <p:sldId id="664" r:id="rId21"/>
    <p:sldId id="653" r:id="rId22"/>
    <p:sldId id="673" r:id="rId23"/>
    <p:sldId id="657" r:id="rId24"/>
    <p:sldId id="658" r:id="rId25"/>
    <p:sldId id="659" r:id="rId26"/>
    <p:sldId id="662" r:id="rId27"/>
    <p:sldId id="674" r:id="rId28"/>
    <p:sldId id="677" r:id="rId29"/>
    <p:sldId id="675" r:id="rId30"/>
    <p:sldId id="676" r:id="rId31"/>
    <p:sldId id="692" r:id="rId32"/>
    <p:sldId id="693" r:id="rId33"/>
    <p:sldId id="694" r:id="rId34"/>
    <p:sldId id="695" r:id="rId35"/>
    <p:sldId id="696" r:id="rId36"/>
    <p:sldId id="697" r:id="rId37"/>
    <p:sldId id="698" r:id="rId38"/>
    <p:sldId id="699" r:id="rId39"/>
    <p:sldId id="700" r:id="rId40"/>
    <p:sldId id="701" r:id="rId41"/>
    <p:sldId id="702" r:id="rId42"/>
    <p:sldId id="703" r:id="rId43"/>
    <p:sldId id="704" r:id="rId44"/>
    <p:sldId id="705" r:id="rId45"/>
    <p:sldId id="706" r:id="rId46"/>
    <p:sldId id="707" r:id="rId47"/>
    <p:sldId id="625"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7" autoAdjust="0"/>
  </p:normalViewPr>
  <p:slideViewPr>
    <p:cSldViewPr>
      <p:cViewPr varScale="1">
        <p:scale>
          <a:sx n="104" d="100"/>
          <a:sy n="104" d="100"/>
        </p:scale>
        <p:origin x="850" y="72"/>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02200-11E9-4413-86A4-7354D33DC955}" type="doc">
      <dgm:prSet loTypeId="urn:microsoft.com/office/officeart/2008/layout/HexagonCluster" loCatId="picture" qsTypeId="urn:microsoft.com/office/officeart/2005/8/quickstyle/3d2" qsCatId="3D" csTypeId="urn:microsoft.com/office/officeart/2005/8/colors/accent1_3" csCatId="accent1" phldr="1"/>
      <dgm:spPr/>
      <dgm:t>
        <a:bodyPr/>
        <a:lstStyle/>
        <a:p>
          <a:endParaRPr lang="en-US"/>
        </a:p>
      </dgm:t>
    </dgm:pt>
    <dgm:pt modelId="{444A7C0A-011E-4D02-A87A-EFC94E7CE34F}">
      <dgm:prSet phldrT="[Text]"/>
      <dgm:spPr/>
      <dgm:t>
        <a:bodyPr/>
        <a:lstStyle/>
        <a:p>
          <a:r>
            <a:rPr lang="en-US" b="1">
              <a:solidFill>
                <a:srgbClr val="FFFF00"/>
              </a:solidFill>
              <a:latin typeface="Tahoma" panose="020B0604030504040204" pitchFamily="34" charset="0"/>
              <a:ea typeface="Tahoma" panose="020B0604030504040204" pitchFamily="34" charset="0"/>
              <a:cs typeface="Tahoma" panose="020B0604030504040204" pitchFamily="34" charset="0"/>
            </a:rPr>
            <a:t>THỦY SẢN</a:t>
          </a:r>
        </a:p>
      </dgm:t>
    </dgm:pt>
    <dgm:pt modelId="{59D0852E-FE4C-414B-B530-373F20544125}" type="parTrans" cxnId="{50BDC819-D842-46CF-954A-BDED9BD0FB8B}">
      <dgm:prSet/>
      <dgm:spPr/>
      <dgm:t>
        <a:bodyPr/>
        <a:lstStyle/>
        <a:p>
          <a:endParaRPr lang="en-US"/>
        </a:p>
      </dgm:t>
    </dgm:pt>
    <dgm:pt modelId="{3CC04F96-CD73-4BFC-95D7-641D5FFE8695}" type="sibTrans" cxnId="{50BDC819-D842-46CF-954A-BDED9BD0FB8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2000" b="-42000"/>
          </a:stretch>
        </a:blipFill>
      </dgm:spPr>
      <dgm:t>
        <a:bodyPr/>
        <a:lstStyle/>
        <a:p>
          <a:endParaRPr lang="en-US"/>
        </a:p>
      </dgm:t>
    </dgm:pt>
    <dgm:pt modelId="{7E9B219A-E149-4231-8692-4499916CCEA1}">
      <dgm:prSet phldrT="[Text]"/>
      <dgm:spPr/>
      <dgm:t>
        <a:bodyPr/>
        <a:lstStyle/>
        <a:p>
          <a:r>
            <a:rPr lang="en-US" b="1">
              <a:solidFill>
                <a:srgbClr val="FFFF00"/>
              </a:solidFill>
              <a:latin typeface="Tahoma" panose="020B0604030504040204" pitchFamily="34" charset="0"/>
              <a:ea typeface="Tahoma" panose="020B0604030504040204" pitchFamily="34" charset="0"/>
              <a:cs typeface="Tahoma" panose="020B0604030504040204" pitchFamily="34" charset="0"/>
            </a:rPr>
            <a:t>LÂM NGHIỆP</a:t>
          </a:r>
        </a:p>
      </dgm:t>
    </dgm:pt>
    <dgm:pt modelId="{41E6C1A4-889E-4541-9D2D-3E5E7914C7A7}" type="parTrans" cxnId="{8ED77ABB-B8C2-4EB8-AF57-7D6AD38F544C}">
      <dgm:prSet/>
      <dgm:spPr/>
      <dgm:t>
        <a:bodyPr/>
        <a:lstStyle/>
        <a:p>
          <a:endParaRPr lang="en-US"/>
        </a:p>
      </dgm:t>
    </dgm:pt>
    <dgm:pt modelId="{B5CBAEE2-C1A7-4F1B-B5C1-973BABBD7C5F}" type="sibTrans" cxnId="{8ED77ABB-B8C2-4EB8-AF57-7D6AD38F544C}">
      <dgm:prSet/>
      <dgm:spPr/>
      <dgm:t>
        <a:bodyPr/>
        <a:lstStyle/>
        <a:p>
          <a:endParaRPr lang="en-US"/>
        </a:p>
      </dgm:t>
    </dgm:pt>
    <dgm:pt modelId="{87694144-2750-4CAF-AA7B-8B96C8552CB5}">
      <dgm:prSet phldrT="[Text]"/>
      <dgm:spPr/>
      <dgm:t>
        <a:bodyPr/>
        <a:lstStyle/>
        <a:p>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5</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1023F474-1DF5-4683-B4CF-400EB95B6B79}" type="parTrans" cxnId="{9A8472D1-D05A-4230-AF3F-63ECF05FF95A}">
      <dgm:prSet/>
      <dgm:spPr/>
      <dgm:t>
        <a:bodyPr/>
        <a:lstStyle/>
        <a:p>
          <a:endParaRPr lang="en-US"/>
        </a:p>
      </dgm:t>
    </dgm:pt>
    <dgm:pt modelId="{E149B69F-AF69-4B02-BA0F-13974ADFDD3E}" type="sibTrans" cxnId="{9A8472D1-D05A-4230-AF3F-63ECF05FF95A}">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054CA4B4-C788-45C1-B8E3-D51C96AB7EC7}">
      <dgm:prSet phldrT="[Text]" custT="1"/>
      <dgm:spPr/>
      <dgm:t>
        <a:bodyPr/>
        <a:lstStyle/>
        <a:p>
          <a:r>
            <a:rPr lang="en-US" sz="6600">
              <a:solidFill>
                <a:srgbClr val="FFFF00"/>
              </a:solidFill>
              <a:latin typeface="Tahoma" panose="020B0604030504040204" pitchFamily="34" charset="0"/>
              <a:ea typeface="Tahoma" panose="020B0604030504040204" pitchFamily="34" charset="0"/>
              <a:cs typeface="Tahoma" panose="020B0604030504040204" pitchFamily="34" charset="0"/>
            </a:rPr>
            <a:t>&amp;</a:t>
          </a:r>
        </a:p>
      </dgm:t>
    </dgm:pt>
    <dgm:pt modelId="{30CC5C5F-6ED1-42BF-A6BF-C03AE1F4F944}" type="sibTrans" cxnId="{5B3CC94C-4537-4B10-9E6F-85B233E16AC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57AF893F-E651-4BD8-BE32-0417B3FF0342}" type="parTrans" cxnId="{5B3CC94C-4537-4B10-9E6F-85B233E16AC4}">
      <dgm:prSet/>
      <dgm:spPr/>
      <dgm:t>
        <a:bodyPr/>
        <a:lstStyle/>
        <a:p>
          <a:endParaRPr lang="en-US"/>
        </a:p>
      </dgm:t>
    </dgm:pt>
    <dgm:pt modelId="{CEA0CAF2-AE0B-43CC-AC14-0714807F9ABD}">
      <dgm:prSet phldrT="[Text]"/>
      <dgm:spPr/>
      <dgm:t>
        <a:bodyPr/>
        <a:lstStyle/>
        <a:p>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Tiết</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F3D47720-8FC8-4B15-A5A2-AF8EFE533FA3}" type="parTrans" cxnId="{021E338B-ABEC-474A-824D-7DE92700DDC8}">
      <dgm:prSet/>
      <dgm:spPr/>
      <dgm:t>
        <a:bodyPr/>
        <a:lstStyle/>
        <a:p>
          <a:endParaRPr lang="en-US"/>
        </a:p>
      </dgm:t>
    </dgm:pt>
    <dgm:pt modelId="{D2F377CA-5AD7-43B1-AFE0-47FA1BEC5ACF}" type="sibTrans" cxnId="{021E338B-ABEC-474A-824D-7DE92700DDC8}">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29F7A252-05C0-4D4F-B6E8-F56715086C06}" type="pres">
      <dgm:prSet presAssocID="{F8602200-11E9-4413-86A4-7354D33DC955}" presName="Name0" presStyleCnt="0">
        <dgm:presLayoutVars>
          <dgm:chMax val="21"/>
          <dgm:chPref val="21"/>
        </dgm:presLayoutVars>
      </dgm:prSet>
      <dgm:spPr/>
      <dgm:t>
        <a:bodyPr/>
        <a:lstStyle/>
        <a:p>
          <a:endParaRPr lang="en-US"/>
        </a:p>
      </dgm:t>
    </dgm:pt>
    <dgm:pt modelId="{33476E4C-3F3A-445E-A92C-1C5496D466C9}" type="pres">
      <dgm:prSet presAssocID="{444A7C0A-011E-4D02-A87A-EFC94E7CE34F}" presName="text1" presStyleCnt="0"/>
      <dgm:spPr/>
    </dgm:pt>
    <dgm:pt modelId="{56CC9CD7-DCD8-47D4-B18C-E58E76A331A2}" type="pres">
      <dgm:prSet presAssocID="{444A7C0A-011E-4D02-A87A-EFC94E7CE34F}" presName="textRepeatNode" presStyleLbl="alignNode1" presStyleIdx="0" presStyleCnt="5">
        <dgm:presLayoutVars>
          <dgm:chMax val="0"/>
          <dgm:chPref val="0"/>
          <dgm:bulletEnabled val="1"/>
        </dgm:presLayoutVars>
      </dgm:prSet>
      <dgm:spPr/>
      <dgm:t>
        <a:bodyPr/>
        <a:lstStyle/>
        <a:p>
          <a:endParaRPr lang="en-US"/>
        </a:p>
      </dgm:t>
    </dgm:pt>
    <dgm:pt modelId="{72A1F9F0-0184-48D2-AFAE-87CE90BB33D9}" type="pres">
      <dgm:prSet presAssocID="{444A7C0A-011E-4D02-A87A-EFC94E7CE34F}" presName="textaccent1" presStyleCnt="0"/>
      <dgm:spPr/>
    </dgm:pt>
    <dgm:pt modelId="{C070FC11-B74C-4069-95EF-51F7E6A88991}" type="pres">
      <dgm:prSet presAssocID="{444A7C0A-011E-4D02-A87A-EFC94E7CE34F}" presName="accentRepeatNode" presStyleLbl="solidAlignAcc1" presStyleIdx="0" presStyleCnt="10" custFlipHor="1" custScaleX="57762" custScaleY="16850"/>
      <dgm:spPr/>
    </dgm:pt>
    <dgm:pt modelId="{7162BFF8-5966-471F-962C-D2E2E19650A9}" type="pres">
      <dgm:prSet presAssocID="{3CC04F96-CD73-4BFC-95D7-641D5FFE8695}" presName="image1" presStyleCnt="0"/>
      <dgm:spPr/>
    </dgm:pt>
    <dgm:pt modelId="{9DF0EB27-0AE1-4230-8DD2-DD5B3CA7A37A}" type="pres">
      <dgm:prSet presAssocID="{3CC04F96-CD73-4BFC-95D7-641D5FFE8695}" presName="imageRepeatNode" presStyleLbl="alignAcc1" presStyleIdx="0" presStyleCnt="5"/>
      <dgm:spPr/>
      <dgm:t>
        <a:bodyPr/>
        <a:lstStyle/>
        <a:p>
          <a:endParaRPr lang="en-US"/>
        </a:p>
      </dgm:t>
    </dgm:pt>
    <dgm:pt modelId="{ADD9982E-A4EE-4962-9171-C507FD174A68}" type="pres">
      <dgm:prSet presAssocID="{3CC04F96-CD73-4BFC-95D7-641D5FFE8695}" presName="imageaccent1" presStyleCnt="0"/>
      <dgm:spPr/>
    </dgm:pt>
    <dgm:pt modelId="{342A0D58-B12B-43C1-8F2B-C6A7C0CED869}" type="pres">
      <dgm:prSet presAssocID="{3CC04F96-CD73-4BFC-95D7-641D5FFE8695}" presName="accentRepeatNode" presStyleLbl="solidAlignAcc1" presStyleIdx="1" presStyleCnt="10" custFlipVert="1" custFlipHor="0" custScaleX="34688" custScaleY="15049"/>
      <dgm:spPr/>
    </dgm:pt>
    <dgm:pt modelId="{2412ECC4-811D-4EF6-964D-AE949380DFA1}" type="pres">
      <dgm:prSet presAssocID="{054CA4B4-C788-45C1-B8E3-D51C96AB7EC7}" presName="text2" presStyleCnt="0"/>
      <dgm:spPr/>
    </dgm:pt>
    <dgm:pt modelId="{E1B7F87A-C7A6-47A2-A0CC-3EF299067646}" type="pres">
      <dgm:prSet presAssocID="{054CA4B4-C788-45C1-B8E3-D51C96AB7EC7}" presName="textRepeatNode" presStyleLbl="alignNode1" presStyleIdx="1" presStyleCnt="5" custLinFactNeighborX="723" custLinFactNeighborY="839">
        <dgm:presLayoutVars>
          <dgm:chMax val="0"/>
          <dgm:chPref val="0"/>
          <dgm:bulletEnabled val="1"/>
        </dgm:presLayoutVars>
      </dgm:prSet>
      <dgm:spPr/>
      <dgm:t>
        <a:bodyPr/>
        <a:lstStyle/>
        <a:p>
          <a:endParaRPr lang="en-US"/>
        </a:p>
      </dgm:t>
    </dgm:pt>
    <dgm:pt modelId="{F41C34FC-3440-4ECA-95D7-6C66DF95F38F}" type="pres">
      <dgm:prSet presAssocID="{054CA4B4-C788-45C1-B8E3-D51C96AB7EC7}" presName="textaccent2" presStyleCnt="0"/>
      <dgm:spPr/>
    </dgm:pt>
    <dgm:pt modelId="{4A7D96CA-8037-40FD-9DFB-454DE09FD2D6}" type="pres">
      <dgm:prSet presAssocID="{054CA4B4-C788-45C1-B8E3-D51C96AB7EC7}" presName="accentRepeatNode" presStyleLbl="solidAlignAcc1" presStyleIdx="2" presStyleCnt="10" custScaleX="42435" custScaleY="37897"/>
      <dgm:spPr/>
    </dgm:pt>
    <dgm:pt modelId="{D2B34F6B-D028-48FE-A8F3-53AAA967B802}" type="pres">
      <dgm:prSet presAssocID="{30CC5C5F-6ED1-42BF-A6BF-C03AE1F4F944}" presName="image2" presStyleCnt="0"/>
      <dgm:spPr/>
    </dgm:pt>
    <dgm:pt modelId="{21D21F48-521F-443E-BAD0-81278C15B621}" type="pres">
      <dgm:prSet presAssocID="{30CC5C5F-6ED1-42BF-A6BF-C03AE1F4F944}" presName="imageRepeatNode" presStyleLbl="alignAcc1" presStyleIdx="1" presStyleCnt="5" custLinFactNeighborX="1039" custLinFactNeighborY="-2411"/>
      <dgm:spPr/>
      <dgm:t>
        <a:bodyPr/>
        <a:lstStyle/>
        <a:p>
          <a:endParaRPr lang="en-US"/>
        </a:p>
      </dgm:t>
    </dgm:pt>
    <dgm:pt modelId="{946E4E12-10A6-4863-BBA6-B4EB62237C8C}" type="pres">
      <dgm:prSet presAssocID="{30CC5C5F-6ED1-42BF-A6BF-C03AE1F4F944}" presName="imageaccent2" presStyleCnt="0"/>
      <dgm:spPr/>
    </dgm:pt>
    <dgm:pt modelId="{140EE3E1-DEEF-4183-9C54-2B3FE0642A63}" type="pres">
      <dgm:prSet presAssocID="{30CC5C5F-6ED1-42BF-A6BF-C03AE1F4F944}" presName="accentRepeatNode" presStyleLbl="solidAlignAcc1" presStyleIdx="3" presStyleCnt="10" custFlipVert="1" custFlipHor="1" custScaleX="53441" custScaleY="15049"/>
      <dgm:spPr/>
    </dgm:pt>
    <dgm:pt modelId="{1B73FEBC-E1E4-4A87-AAE8-6DC010E5538A}" type="pres">
      <dgm:prSet presAssocID="{7E9B219A-E149-4231-8692-4499916CCEA1}" presName="text3" presStyleCnt="0"/>
      <dgm:spPr/>
    </dgm:pt>
    <dgm:pt modelId="{0F9C3B5C-221A-4954-9BA8-D842ED589E5E}" type="pres">
      <dgm:prSet presAssocID="{7E9B219A-E149-4231-8692-4499916CCEA1}" presName="textRepeatNode" presStyleLbl="alignNode1" presStyleIdx="2" presStyleCnt="5" custLinFactNeighborX="2558" custLinFactNeighborY="-2384">
        <dgm:presLayoutVars>
          <dgm:chMax val="0"/>
          <dgm:chPref val="0"/>
          <dgm:bulletEnabled val="1"/>
        </dgm:presLayoutVars>
      </dgm:prSet>
      <dgm:spPr/>
      <dgm:t>
        <a:bodyPr/>
        <a:lstStyle/>
        <a:p>
          <a:endParaRPr lang="en-US"/>
        </a:p>
      </dgm:t>
    </dgm:pt>
    <dgm:pt modelId="{61A4307D-99D0-4A98-A25A-4E232C7B3740}" type="pres">
      <dgm:prSet presAssocID="{7E9B219A-E149-4231-8692-4499916CCEA1}" presName="textaccent3" presStyleCnt="0"/>
      <dgm:spPr/>
    </dgm:pt>
    <dgm:pt modelId="{28760E9F-72E4-4CB4-B0C1-37E67DF6C0D5}" type="pres">
      <dgm:prSet presAssocID="{7E9B219A-E149-4231-8692-4499916CCEA1}" presName="accentRepeatNode" presStyleLbl="solidAlignAcc1" presStyleIdx="4" presStyleCnt="10" custScaleX="24596" custScaleY="46272"/>
      <dgm:spPr/>
    </dgm:pt>
    <dgm:pt modelId="{6FC82576-CE4E-4550-AE33-81C94B62F35A}" type="pres">
      <dgm:prSet presAssocID="{B5CBAEE2-C1A7-4F1B-B5C1-973BABBD7C5F}" presName="image3" presStyleCnt="0"/>
      <dgm:spPr/>
    </dgm:pt>
    <dgm:pt modelId="{082B45D6-2E80-4169-B105-4A8E77C86540}" type="pres">
      <dgm:prSet presAssocID="{B5CBAEE2-C1A7-4F1B-B5C1-973BABBD7C5F}" presName="imageRepeatNode" presStyleLbl="alignAcc1" presStyleIdx="2" presStyleCnt="5" custLinFactNeighborY="-663"/>
      <dgm:spPr/>
      <dgm:t>
        <a:bodyPr/>
        <a:lstStyle/>
        <a:p>
          <a:endParaRPr lang="en-US"/>
        </a:p>
      </dgm:t>
    </dgm:pt>
    <dgm:pt modelId="{4BD151D4-3A99-400E-A1AE-A9C2A57C5BB9}" type="pres">
      <dgm:prSet presAssocID="{B5CBAEE2-C1A7-4F1B-B5C1-973BABBD7C5F}" presName="imageaccent3" presStyleCnt="0"/>
      <dgm:spPr/>
    </dgm:pt>
    <dgm:pt modelId="{40A3F4AC-A51F-4F83-8789-74AEB4F10123}" type="pres">
      <dgm:prSet presAssocID="{B5CBAEE2-C1A7-4F1B-B5C1-973BABBD7C5F}" presName="accentRepeatNode" presStyleLbl="solidAlignAcc1" presStyleIdx="5" presStyleCnt="10" custFlipVert="1" custFlipHor="1" custScaleX="12970" custScaleY="26195"/>
      <dgm:spPr/>
    </dgm:pt>
    <dgm:pt modelId="{D16D3D22-5819-4528-93BC-43951EF17EDB}" type="pres">
      <dgm:prSet presAssocID="{87694144-2750-4CAF-AA7B-8B96C8552CB5}" presName="text4" presStyleCnt="0"/>
      <dgm:spPr/>
    </dgm:pt>
    <dgm:pt modelId="{28416746-0983-496B-8362-B12B913E6F30}" type="pres">
      <dgm:prSet presAssocID="{87694144-2750-4CAF-AA7B-8B96C8552CB5}" presName="textRepeatNode" presStyleLbl="alignNode1" presStyleIdx="3" presStyleCnt="5" custLinFactX="-100000" custLinFactNeighborX="-146874" custLinFactNeighborY="-48626">
        <dgm:presLayoutVars>
          <dgm:chMax val="0"/>
          <dgm:chPref val="0"/>
          <dgm:bulletEnabled val="1"/>
        </dgm:presLayoutVars>
      </dgm:prSet>
      <dgm:spPr/>
      <dgm:t>
        <a:bodyPr/>
        <a:lstStyle/>
        <a:p>
          <a:endParaRPr lang="en-US"/>
        </a:p>
      </dgm:t>
    </dgm:pt>
    <dgm:pt modelId="{EA340279-4468-46A9-B1CA-2F9C74A52EEA}" type="pres">
      <dgm:prSet presAssocID="{87694144-2750-4CAF-AA7B-8B96C8552CB5}" presName="textaccent4" presStyleCnt="0"/>
      <dgm:spPr/>
    </dgm:pt>
    <dgm:pt modelId="{117E7D0D-B0BB-4E2A-82F4-B7F2DE6C4078}" type="pres">
      <dgm:prSet presAssocID="{87694144-2750-4CAF-AA7B-8B96C8552CB5}" presName="accentRepeatNode" presStyleLbl="solidAlignAcc1" presStyleIdx="6" presStyleCnt="10"/>
      <dgm:spPr/>
    </dgm:pt>
    <dgm:pt modelId="{74746B87-5EC8-4DFF-B2D7-90B0857F538C}" type="pres">
      <dgm:prSet presAssocID="{E149B69F-AF69-4B02-BA0F-13974ADFDD3E}" presName="image4" presStyleCnt="0"/>
      <dgm:spPr/>
    </dgm:pt>
    <dgm:pt modelId="{B2589019-F123-4861-A8BF-CE69EFD8DFB2}" type="pres">
      <dgm:prSet presAssocID="{E149B69F-AF69-4B02-BA0F-13974ADFDD3E}" presName="imageRepeatNode" presStyleLbl="alignAcc1" presStyleIdx="3" presStyleCnt="5" custLinFactNeighborX="-71107" custLinFactNeighborY="-48896"/>
      <dgm:spPr/>
      <dgm:t>
        <a:bodyPr/>
        <a:lstStyle/>
        <a:p>
          <a:endParaRPr lang="en-US"/>
        </a:p>
      </dgm:t>
    </dgm:pt>
    <dgm:pt modelId="{283307DA-54AA-4BEF-83E5-DB5453F77441}" type="pres">
      <dgm:prSet presAssocID="{E149B69F-AF69-4B02-BA0F-13974ADFDD3E}" presName="imageaccent4" presStyleCnt="0"/>
      <dgm:spPr/>
    </dgm:pt>
    <dgm:pt modelId="{4C2BE2DD-DA2E-40A6-9CB9-823CAAABE776}" type="pres">
      <dgm:prSet presAssocID="{E149B69F-AF69-4B02-BA0F-13974ADFDD3E}" presName="accentRepeatNode" presStyleLbl="solidAlignAcc1" presStyleIdx="7" presStyleCnt="10"/>
      <dgm:spPr/>
    </dgm:pt>
    <dgm:pt modelId="{3FDBB2E2-DF97-48A1-AEB3-309C6849EF8A}" type="pres">
      <dgm:prSet presAssocID="{CEA0CAF2-AE0B-43CC-AC14-0714807F9ABD}" presName="text5" presStyleCnt="0"/>
      <dgm:spPr/>
    </dgm:pt>
    <dgm:pt modelId="{D93487AA-6CF3-4921-9249-A10A1F504BA1}" type="pres">
      <dgm:prSet presAssocID="{CEA0CAF2-AE0B-43CC-AC14-0714807F9ABD}" presName="textRepeatNode" presStyleLbl="alignNode1" presStyleIdx="4" presStyleCnt="5" custLinFactX="-73877" custLinFactNeighborX="-100000" custLinFactNeighborY="-4722">
        <dgm:presLayoutVars>
          <dgm:chMax val="0"/>
          <dgm:chPref val="0"/>
          <dgm:bulletEnabled val="1"/>
        </dgm:presLayoutVars>
      </dgm:prSet>
      <dgm:spPr/>
      <dgm:t>
        <a:bodyPr/>
        <a:lstStyle/>
        <a:p>
          <a:endParaRPr lang="en-US"/>
        </a:p>
      </dgm:t>
    </dgm:pt>
    <dgm:pt modelId="{55044F0B-5BF0-4AB6-B02D-28A5CF4E51C8}" type="pres">
      <dgm:prSet presAssocID="{CEA0CAF2-AE0B-43CC-AC14-0714807F9ABD}" presName="textaccent5" presStyleCnt="0"/>
      <dgm:spPr/>
    </dgm:pt>
    <dgm:pt modelId="{83A94A3D-2B97-47C3-BC28-32814FBE4C58}" type="pres">
      <dgm:prSet presAssocID="{CEA0CAF2-AE0B-43CC-AC14-0714807F9ABD}" presName="accentRepeatNode" presStyleLbl="solidAlignAcc1" presStyleIdx="8" presStyleCnt="10"/>
      <dgm:spPr/>
    </dgm:pt>
    <dgm:pt modelId="{AE810BE7-91CF-4498-B4D1-998A43EFC4F3}" type="pres">
      <dgm:prSet presAssocID="{D2F377CA-5AD7-43B1-AFE0-47FA1BEC5ACF}" presName="image5" presStyleCnt="0"/>
      <dgm:spPr/>
    </dgm:pt>
    <dgm:pt modelId="{CA4507AA-B393-4A46-BB72-CCA439C3F2B9}" type="pres">
      <dgm:prSet presAssocID="{D2F377CA-5AD7-43B1-AFE0-47FA1BEC5ACF}" presName="imageRepeatNode" presStyleLbl="alignAcc1" presStyleIdx="4" presStyleCnt="5" custLinFactNeighborX="-71107" custLinFactNeighborY="-48896"/>
      <dgm:spPr/>
      <dgm:t>
        <a:bodyPr/>
        <a:lstStyle/>
        <a:p>
          <a:endParaRPr lang="en-US"/>
        </a:p>
      </dgm:t>
    </dgm:pt>
    <dgm:pt modelId="{B8E537B2-DCD0-4797-80EE-EAC50C505AA0}" type="pres">
      <dgm:prSet presAssocID="{D2F377CA-5AD7-43B1-AFE0-47FA1BEC5ACF}" presName="imageaccent5" presStyleCnt="0"/>
      <dgm:spPr/>
    </dgm:pt>
    <dgm:pt modelId="{D4BBF1FE-5B12-48CA-859B-AA915365F1CC}" type="pres">
      <dgm:prSet presAssocID="{D2F377CA-5AD7-43B1-AFE0-47FA1BEC5ACF}" presName="accentRepeatNode" presStyleLbl="solidAlignAcc1" presStyleIdx="9" presStyleCnt="10"/>
      <dgm:spPr/>
    </dgm:pt>
  </dgm:ptLst>
  <dgm:cxnLst>
    <dgm:cxn modelId="{1203E955-774C-4A5D-A127-5B0686190533}" type="presOf" srcId="{CEA0CAF2-AE0B-43CC-AC14-0714807F9ABD}" destId="{D93487AA-6CF3-4921-9249-A10A1F504BA1}" srcOrd="0" destOrd="0" presId="urn:microsoft.com/office/officeart/2008/layout/HexagonCluster"/>
    <dgm:cxn modelId="{C52B63BA-E9F4-49B8-80C5-7168B641E171}" type="presOf" srcId="{3CC04F96-CD73-4BFC-95D7-641D5FFE8695}" destId="{9DF0EB27-0AE1-4230-8DD2-DD5B3CA7A37A}" srcOrd="0" destOrd="0" presId="urn:microsoft.com/office/officeart/2008/layout/HexagonCluster"/>
    <dgm:cxn modelId="{9A8472D1-D05A-4230-AF3F-63ECF05FF95A}" srcId="{F8602200-11E9-4413-86A4-7354D33DC955}" destId="{87694144-2750-4CAF-AA7B-8B96C8552CB5}" srcOrd="3" destOrd="0" parTransId="{1023F474-1DF5-4683-B4CF-400EB95B6B79}" sibTransId="{E149B69F-AF69-4B02-BA0F-13974ADFDD3E}"/>
    <dgm:cxn modelId="{C98081BE-AAB5-4D8F-8081-8A5CCBDD3EFA}" type="presOf" srcId="{444A7C0A-011E-4D02-A87A-EFC94E7CE34F}" destId="{56CC9CD7-DCD8-47D4-B18C-E58E76A331A2}" srcOrd="0" destOrd="0" presId="urn:microsoft.com/office/officeart/2008/layout/HexagonCluster"/>
    <dgm:cxn modelId="{769EFE26-62DF-4CAB-80BC-A3664A50F621}" type="presOf" srcId="{D2F377CA-5AD7-43B1-AFE0-47FA1BEC5ACF}" destId="{CA4507AA-B393-4A46-BB72-CCA439C3F2B9}" srcOrd="0" destOrd="0" presId="urn:microsoft.com/office/officeart/2008/layout/HexagonCluster"/>
    <dgm:cxn modelId="{8ED77ABB-B8C2-4EB8-AF57-7D6AD38F544C}" srcId="{F8602200-11E9-4413-86A4-7354D33DC955}" destId="{7E9B219A-E149-4231-8692-4499916CCEA1}" srcOrd="2" destOrd="0" parTransId="{41E6C1A4-889E-4541-9D2D-3E5E7914C7A7}" sibTransId="{B5CBAEE2-C1A7-4F1B-B5C1-973BABBD7C5F}"/>
    <dgm:cxn modelId="{497DFBC0-D26A-43D8-A982-47D85346618C}" type="presOf" srcId="{30CC5C5F-6ED1-42BF-A6BF-C03AE1F4F944}" destId="{21D21F48-521F-443E-BAD0-81278C15B621}" srcOrd="0" destOrd="0" presId="urn:microsoft.com/office/officeart/2008/layout/HexagonCluster"/>
    <dgm:cxn modelId="{5B3CC94C-4537-4B10-9E6F-85B233E16AC4}" srcId="{F8602200-11E9-4413-86A4-7354D33DC955}" destId="{054CA4B4-C788-45C1-B8E3-D51C96AB7EC7}" srcOrd="1" destOrd="0" parTransId="{57AF893F-E651-4BD8-BE32-0417B3FF0342}" sibTransId="{30CC5C5F-6ED1-42BF-A6BF-C03AE1F4F944}"/>
    <dgm:cxn modelId="{021E338B-ABEC-474A-824D-7DE92700DDC8}" srcId="{F8602200-11E9-4413-86A4-7354D33DC955}" destId="{CEA0CAF2-AE0B-43CC-AC14-0714807F9ABD}" srcOrd="4" destOrd="0" parTransId="{F3D47720-8FC8-4B15-A5A2-AF8EFE533FA3}" sibTransId="{D2F377CA-5AD7-43B1-AFE0-47FA1BEC5ACF}"/>
    <dgm:cxn modelId="{F9FD5D1A-9779-4AF0-BF6F-9CBDC3DCA62B}" type="presOf" srcId="{F8602200-11E9-4413-86A4-7354D33DC955}" destId="{29F7A252-05C0-4D4F-B6E8-F56715086C06}" srcOrd="0" destOrd="0" presId="urn:microsoft.com/office/officeart/2008/layout/HexagonCluster"/>
    <dgm:cxn modelId="{4B200599-176F-47C7-A374-132C1093139E}" type="presOf" srcId="{E149B69F-AF69-4B02-BA0F-13974ADFDD3E}" destId="{B2589019-F123-4861-A8BF-CE69EFD8DFB2}" srcOrd="0" destOrd="0" presId="urn:microsoft.com/office/officeart/2008/layout/HexagonCluster"/>
    <dgm:cxn modelId="{CAA50300-175A-4AC9-A5A1-D0ECED8E1849}" type="presOf" srcId="{7E9B219A-E149-4231-8692-4499916CCEA1}" destId="{0F9C3B5C-221A-4954-9BA8-D842ED589E5E}" srcOrd="0" destOrd="0" presId="urn:microsoft.com/office/officeart/2008/layout/HexagonCluster"/>
    <dgm:cxn modelId="{B4EB4AD7-A2C4-4B5E-99A4-B91242662F3C}" type="presOf" srcId="{87694144-2750-4CAF-AA7B-8B96C8552CB5}" destId="{28416746-0983-496B-8362-B12B913E6F30}" srcOrd="0" destOrd="0" presId="urn:microsoft.com/office/officeart/2008/layout/HexagonCluster"/>
    <dgm:cxn modelId="{50BDC819-D842-46CF-954A-BDED9BD0FB8B}" srcId="{F8602200-11E9-4413-86A4-7354D33DC955}" destId="{444A7C0A-011E-4D02-A87A-EFC94E7CE34F}" srcOrd="0" destOrd="0" parTransId="{59D0852E-FE4C-414B-B530-373F20544125}" sibTransId="{3CC04F96-CD73-4BFC-95D7-641D5FFE8695}"/>
    <dgm:cxn modelId="{995C22AB-0617-41B9-A477-6F19448FEEBF}" type="presOf" srcId="{054CA4B4-C788-45C1-B8E3-D51C96AB7EC7}" destId="{E1B7F87A-C7A6-47A2-A0CC-3EF299067646}" srcOrd="0" destOrd="0" presId="urn:microsoft.com/office/officeart/2008/layout/HexagonCluster"/>
    <dgm:cxn modelId="{BB71B1DF-1758-44E5-8863-C1365394D6C8}" type="presOf" srcId="{B5CBAEE2-C1A7-4F1B-B5C1-973BABBD7C5F}" destId="{082B45D6-2E80-4169-B105-4A8E77C86540}" srcOrd="0" destOrd="0" presId="urn:microsoft.com/office/officeart/2008/layout/HexagonCluster"/>
    <dgm:cxn modelId="{B29C8831-14F7-4CDF-9F3D-69776A976A07}" type="presParOf" srcId="{29F7A252-05C0-4D4F-B6E8-F56715086C06}" destId="{33476E4C-3F3A-445E-A92C-1C5496D466C9}" srcOrd="0" destOrd="0" presId="urn:microsoft.com/office/officeart/2008/layout/HexagonCluster"/>
    <dgm:cxn modelId="{DCF4AC05-D476-4312-9C9B-6479E222AA70}" type="presParOf" srcId="{33476E4C-3F3A-445E-A92C-1C5496D466C9}" destId="{56CC9CD7-DCD8-47D4-B18C-E58E76A331A2}" srcOrd="0" destOrd="0" presId="urn:microsoft.com/office/officeart/2008/layout/HexagonCluster"/>
    <dgm:cxn modelId="{4614DF65-93BD-4A9E-8EC7-500638B58551}" type="presParOf" srcId="{29F7A252-05C0-4D4F-B6E8-F56715086C06}" destId="{72A1F9F0-0184-48D2-AFAE-87CE90BB33D9}" srcOrd="1" destOrd="0" presId="urn:microsoft.com/office/officeart/2008/layout/HexagonCluster"/>
    <dgm:cxn modelId="{733A72C8-2D66-42AE-9734-F845EEAE1443}" type="presParOf" srcId="{72A1F9F0-0184-48D2-AFAE-87CE90BB33D9}" destId="{C070FC11-B74C-4069-95EF-51F7E6A88991}" srcOrd="0" destOrd="0" presId="urn:microsoft.com/office/officeart/2008/layout/HexagonCluster"/>
    <dgm:cxn modelId="{FCA0AB6C-1B3B-4AE7-A948-86ACB2F1C909}" type="presParOf" srcId="{29F7A252-05C0-4D4F-B6E8-F56715086C06}" destId="{7162BFF8-5966-471F-962C-D2E2E19650A9}" srcOrd="2" destOrd="0" presId="urn:microsoft.com/office/officeart/2008/layout/HexagonCluster"/>
    <dgm:cxn modelId="{0702F2B6-4154-42CA-A4F5-4935F9964E30}" type="presParOf" srcId="{7162BFF8-5966-471F-962C-D2E2E19650A9}" destId="{9DF0EB27-0AE1-4230-8DD2-DD5B3CA7A37A}" srcOrd="0" destOrd="0" presId="urn:microsoft.com/office/officeart/2008/layout/HexagonCluster"/>
    <dgm:cxn modelId="{A61018A3-06B7-4CF0-9FD2-6FB25A3349D8}" type="presParOf" srcId="{29F7A252-05C0-4D4F-B6E8-F56715086C06}" destId="{ADD9982E-A4EE-4962-9171-C507FD174A68}" srcOrd="3" destOrd="0" presId="urn:microsoft.com/office/officeart/2008/layout/HexagonCluster"/>
    <dgm:cxn modelId="{E5C5A376-86EB-41D3-9AFA-DF0EA964C3E2}" type="presParOf" srcId="{ADD9982E-A4EE-4962-9171-C507FD174A68}" destId="{342A0D58-B12B-43C1-8F2B-C6A7C0CED869}" srcOrd="0" destOrd="0" presId="urn:microsoft.com/office/officeart/2008/layout/HexagonCluster"/>
    <dgm:cxn modelId="{872AB103-FC38-4169-AEAE-B775F2A76F8F}" type="presParOf" srcId="{29F7A252-05C0-4D4F-B6E8-F56715086C06}" destId="{2412ECC4-811D-4EF6-964D-AE949380DFA1}" srcOrd="4" destOrd="0" presId="urn:microsoft.com/office/officeart/2008/layout/HexagonCluster"/>
    <dgm:cxn modelId="{A143E0D6-9269-4466-B163-5FF42213C32D}" type="presParOf" srcId="{2412ECC4-811D-4EF6-964D-AE949380DFA1}" destId="{E1B7F87A-C7A6-47A2-A0CC-3EF299067646}" srcOrd="0" destOrd="0" presId="urn:microsoft.com/office/officeart/2008/layout/HexagonCluster"/>
    <dgm:cxn modelId="{71A16B6A-A511-4A2F-9712-B0F509383DA1}" type="presParOf" srcId="{29F7A252-05C0-4D4F-B6E8-F56715086C06}" destId="{F41C34FC-3440-4ECA-95D7-6C66DF95F38F}" srcOrd="5" destOrd="0" presId="urn:microsoft.com/office/officeart/2008/layout/HexagonCluster"/>
    <dgm:cxn modelId="{8C2EE97E-198D-4971-A568-94D3C0718494}" type="presParOf" srcId="{F41C34FC-3440-4ECA-95D7-6C66DF95F38F}" destId="{4A7D96CA-8037-40FD-9DFB-454DE09FD2D6}" srcOrd="0" destOrd="0" presId="urn:microsoft.com/office/officeart/2008/layout/HexagonCluster"/>
    <dgm:cxn modelId="{30034C10-7D72-4477-AE00-72C46AACA974}" type="presParOf" srcId="{29F7A252-05C0-4D4F-B6E8-F56715086C06}" destId="{D2B34F6B-D028-48FE-A8F3-53AAA967B802}" srcOrd="6" destOrd="0" presId="urn:microsoft.com/office/officeart/2008/layout/HexagonCluster"/>
    <dgm:cxn modelId="{2B4CB3FD-B94F-4663-97D2-5495F9F3C71B}" type="presParOf" srcId="{D2B34F6B-D028-48FE-A8F3-53AAA967B802}" destId="{21D21F48-521F-443E-BAD0-81278C15B621}" srcOrd="0" destOrd="0" presId="urn:microsoft.com/office/officeart/2008/layout/HexagonCluster"/>
    <dgm:cxn modelId="{BEA96A1F-80E7-4D02-AC41-B82FA14370E5}" type="presParOf" srcId="{29F7A252-05C0-4D4F-B6E8-F56715086C06}" destId="{946E4E12-10A6-4863-BBA6-B4EB62237C8C}" srcOrd="7" destOrd="0" presId="urn:microsoft.com/office/officeart/2008/layout/HexagonCluster"/>
    <dgm:cxn modelId="{D9F8DF5C-C8C1-4A2C-9AF3-297C9F821F70}" type="presParOf" srcId="{946E4E12-10A6-4863-BBA6-B4EB62237C8C}" destId="{140EE3E1-DEEF-4183-9C54-2B3FE0642A63}" srcOrd="0" destOrd="0" presId="urn:microsoft.com/office/officeart/2008/layout/HexagonCluster"/>
    <dgm:cxn modelId="{CCCFBA88-0E3C-40D2-9D69-F2C1492A0C32}" type="presParOf" srcId="{29F7A252-05C0-4D4F-B6E8-F56715086C06}" destId="{1B73FEBC-E1E4-4A87-AAE8-6DC010E5538A}" srcOrd="8" destOrd="0" presId="urn:microsoft.com/office/officeart/2008/layout/HexagonCluster"/>
    <dgm:cxn modelId="{E31E5E36-8B23-47B3-88AB-22A136F0D8D3}" type="presParOf" srcId="{1B73FEBC-E1E4-4A87-AAE8-6DC010E5538A}" destId="{0F9C3B5C-221A-4954-9BA8-D842ED589E5E}" srcOrd="0" destOrd="0" presId="urn:microsoft.com/office/officeart/2008/layout/HexagonCluster"/>
    <dgm:cxn modelId="{ED0C2AE6-B6C1-4B46-934E-0657F17E2CD3}" type="presParOf" srcId="{29F7A252-05C0-4D4F-B6E8-F56715086C06}" destId="{61A4307D-99D0-4A98-A25A-4E232C7B3740}" srcOrd="9" destOrd="0" presId="urn:microsoft.com/office/officeart/2008/layout/HexagonCluster"/>
    <dgm:cxn modelId="{CF626729-A9FF-4A03-BC4A-E30DAEE0DCCF}" type="presParOf" srcId="{61A4307D-99D0-4A98-A25A-4E232C7B3740}" destId="{28760E9F-72E4-4CB4-B0C1-37E67DF6C0D5}" srcOrd="0" destOrd="0" presId="urn:microsoft.com/office/officeart/2008/layout/HexagonCluster"/>
    <dgm:cxn modelId="{64637E1E-0269-4F36-8E81-F91D14F0F6CE}" type="presParOf" srcId="{29F7A252-05C0-4D4F-B6E8-F56715086C06}" destId="{6FC82576-CE4E-4550-AE33-81C94B62F35A}" srcOrd="10" destOrd="0" presId="urn:microsoft.com/office/officeart/2008/layout/HexagonCluster"/>
    <dgm:cxn modelId="{903EAFCF-1334-4A68-B1A7-2DFCBA5AD7E9}" type="presParOf" srcId="{6FC82576-CE4E-4550-AE33-81C94B62F35A}" destId="{082B45D6-2E80-4169-B105-4A8E77C86540}" srcOrd="0" destOrd="0" presId="urn:microsoft.com/office/officeart/2008/layout/HexagonCluster"/>
    <dgm:cxn modelId="{E47DE80B-56D9-45E4-9BFE-09A7710DFCB8}" type="presParOf" srcId="{29F7A252-05C0-4D4F-B6E8-F56715086C06}" destId="{4BD151D4-3A99-400E-A1AE-A9C2A57C5BB9}" srcOrd="11" destOrd="0" presId="urn:microsoft.com/office/officeart/2008/layout/HexagonCluster"/>
    <dgm:cxn modelId="{071B8667-F1D9-4E87-8281-223F2C4DDB65}" type="presParOf" srcId="{4BD151D4-3A99-400E-A1AE-A9C2A57C5BB9}" destId="{40A3F4AC-A51F-4F83-8789-74AEB4F10123}" srcOrd="0" destOrd="0" presId="urn:microsoft.com/office/officeart/2008/layout/HexagonCluster"/>
    <dgm:cxn modelId="{CA6333E4-54FA-41AE-8A62-D47033041049}" type="presParOf" srcId="{29F7A252-05C0-4D4F-B6E8-F56715086C06}" destId="{D16D3D22-5819-4528-93BC-43951EF17EDB}" srcOrd="12" destOrd="0" presId="urn:microsoft.com/office/officeart/2008/layout/HexagonCluster"/>
    <dgm:cxn modelId="{E7A07ADD-4AD4-4529-A8D3-67C3F1AEDA5F}" type="presParOf" srcId="{D16D3D22-5819-4528-93BC-43951EF17EDB}" destId="{28416746-0983-496B-8362-B12B913E6F30}" srcOrd="0" destOrd="0" presId="urn:microsoft.com/office/officeart/2008/layout/HexagonCluster"/>
    <dgm:cxn modelId="{5B8B0B1E-E110-4E18-A75D-B3FB26314197}" type="presParOf" srcId="{29F7A252-05C0-4D4F-B6E8-F56715086C06}" destId="{EA340279-4468-46A9-B1CA-2F9C74A52EEA}" srcOrd="13" destOrd="0" presId="urn:microsoft.com/office/officeart/2008/layout/HexagonCluster"/>
    <dgm:cxn modelId="{B45818C9-CC32-4A64-A7D5-2BA2B2743B1E}" type="presParOf" srcId="{EA340279-4468-46A9-B1CA-2F9C74A52EEA}" destId="{117E7D0D-B0BB-4E2A-82F4-B7F2DE6C4078}" srcOrd="0" destOrd="0" presId="urn:microsoft.com/office/officeart/2008/layout/HexagonCluster"/>
    <dgm:cxn modelId="{5995E97E-457A-4A29-BFD2-ADEA9541CD0A}" type="presParOf" srcId="{29F7A252-05C0-4D4F-B6E8-F56715086C06}" destId="{74746B87-5EC8-4DFF-B2D7-90B0857F538C}" srcOrd="14" destOrd="0" presId="urn:microsoft.com/office/officeart/2008/layout/HexagonCluster"/>
    <dgm:cxn modelId="{374D1F9E-E52A-44FE-AEBD-E34E10600E1F}" type="presParOf" srcId="{74746B87-5EC8-4DFF-B2D7-90B0857F538C}" destId="{B2589019-F123-4861-A8BF-CE69EFD8DFB2}" srcOrd="0" destOrd="0" presId="urn:microsoft.com/office/officeart/2008/layout/HexagonCluster"/>
    <dgm:cxn modelId="{8C4FD0B8-07C2-423A-9F03-47183A14AD93}" type="presParOf" srcId="{29F7A252-05C0-4D4F-B6E8-F56715086C06}" destId="{283307DA-54AA-4BEF-83E5-DB5453F77441}" srcOrd="15" destOrd="0" presId="urn:microsoft.com/office/officeart/2008/layout/HexagonCluster"/>
    <dgm:cxn modelId="{74AA0A8F-7796-4524-8C4B-D1D8C5D6E078}" type="presParOf" srcId="{283307DA-54AA-4BEF-83E5-DB5453F77441}" destId="{4C2BE2DD-DA2E-40A6-9CB9-823CAAABE776}" srcOrd="0" destOrd="0" presId="urn:microsoft.com/office/officeart/2008/layout/HexagonCluster"/>
    <dgm:cxn modelId="{C2F381E9-7122-4B11-A133-AAA3E2539752}" type="presParOf" srcId="{29F7A252-05C0-4D4F-B6E8-F56715086C06}" destId="{3FDBB2E2-DF97-48A1-AEB3-309C6849EF8A}" srcOrd="16" destOrd="0" presId="urn:microsoft.com/office/officeart/2008/layout/HexagonCluster"/>
    <dgm:cxn modelId="{33BE5B7A-C769-4018-AF3B-6C3A7203866E}" type="presParOf" srcId="{3FDBB2E2-DF97-48A1-AEB3-309C6849EF8A}" destId="{D93487AA-6CF3-4921-9249-A10A1F504BA1}" srcOrd="0" destOrd="0" presId="urn:microsoft.com/office/officeart/2008/layout/HexagonCluster"/>
    <dgm:cxn modelId="{E696B9AD-0AC4-4771-8329-ADB8D82DEF37}" type="presParOf" srcId="{29F7A252-05C0-4D4F-B6E8-F56715086C06}" destId="{55044F0B-5BF0-4AB6-B02D-28A5CF4E51C8}" srcOrd="17" destOrd="0" presId="urn:microsoft.com/office/officeart/2008/layout/HexagonCluster"/>
    <dgm:cxn modelId="{E29EA3F2-C583-4CBE-8D79-12ADCFBED63A}" type="presParOf" srcId="{55044F0B-5BF0-4AB6-B02D-28A5CF4E51C8}" destId="{83A94A3D-2B97-47C3-BC28-32814FBE4C58}" srcOrd="0" destOrd="0" presId="urn:microsoft.com/office/officeart/2008/layout/HexagonCluster"/>
    <dgm:cxn modelId="{1C12B722-66AC-4516-9712-6E0664051C3D}" type="presParOf" srcId="{29F7A252-05C0-4D4F-B6E8-F56715086C06}" destId="{AE810BE7-91CF-4498-B4D1-998A43EFC4F3}" srcOrd="18" destOrd="0" presId="urn:microsoft.com/office/officeart/2008/layout/HexagonCluster"/>
    <dgm:cxn modelId="{E8A36FC4-5292-4CC6-A14F-A64CED5402E0}" type="presParOf" srcId="{AE810BE7-91CF-4498-B4D1-998A43EFC4F3}" destId="{CA4507AA-B393-4A46-BB72-CCA439C3F2B9}" srcOrd="0" destOrd="0" presId="urn:microsoft.com/office/officeart/2008/layout/HexagonCluster"/>
    <dgm:cxn modelId="{D26FE84F-1250-44A3-93AD-D8E1A572B1CE}" type="presParOf" srcId="{29F7A252-05C0-4D4F-B6E8-F56715086C06}" destId="{B8E537B2-DCD0-4797-80EE-EAC50C505AA0}" srcOrd="19" destOrd="0" presId="urn:microsoft.com/office/officeart/2008/layout/HexagonCluster"/>
    <dgm:cxn modelId="{198D97D4-97E8-4E86-AC9D-D9A5F30311B0}" type="presParOf" srcId="{B8E537B2-DCD0-4797-80EE-EAC50C505AA0}" destId="{D4BBF1FE-5B12-48CA-859B-AA915365F1C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C9CD7-DCD8-47D4-B18C-E58E76A331A2}">
      <dsp:nvSpPr>
        <dsp:cNvPr id="0" name=""/>
        <dsp:cNvSpPr/>
      </dsp:nvSpPr>
      <dsp:spPr>
        <a:xfrm>
          <a:off x="1452269" y="3051103"/>
          <a:ext cx="1687603" cy="1448857"/>
        </a:xfrm>
        <a:prstGeom prst="hexagon">
          <a:avLst>
            <a:gd name="adj" fmla="val 25000"/>
            <a:gd name="vf" fmla="val 115470"/>
          </a:avLst>
        </a:prstGeom>
        <a:solidFill>
          <a:schemeClr val="accent1">
            <a:shade val="80000"/>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b="1" kern="1200">
              <a:solidFill>
                <a:srgbClr val="FFFF00"/>
              </a:solidFill>
              <a:latin typeface="Tahoma" panose="020B0604030504040204" pitchFamily="34" charset="0"/>
              <a:ea typeface="Tahoma" panose="020B0604030504040204" pitchFamily="34" charset="0"/>
              <a:cs typeface="Tahoma" panose="020B0604030504040204" pitchFamily="34" charset="0"/>
            </a:rPr>
            <a:t>THỦY SẢN</a:t>
          </a:r>
        </a:p>
      </dsp:txBody>
      <dsp:txXfrm>
        <a:off x="1713641" y="3275498"/>
        <a:ext cx="1164859" cy="1000067"/>
      </dsp:txXfrm>
    </dsp:sp>
    <dsp:sp modelId="{C070FC11-B74C-4069-95EF-51F7E6A88991}">
      <dsp:nvSpPr>
        <dsp:cNvPr id="0" name=""/>
        <dsp:cNvSpPr/>
      </dsp:nvSpPr>
      <dsp:spPr>
        <a:xfrm flipH="1">
          <a:off x="1534110" y="3769527"/>
          <a:ext cx="113708" cy="28591"/>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9DF0EB27-0AE1-4230-8DD2-DD5B3CA7A37A}">
      <dsp:nvSpPr>
        <dsp:cNvPr id="0" name=""/>
        <dsp:cNvSpPr/>
      </dsp:nvSpPr>
      <dsp:spPr>
        <a:xfrm>
          <a:off x="0" y="2250124"/>
          <a:ext cx="1687603" cy="144885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2000" b="-42000"/>
          </a:stretch>
        </a:blipFill>
        <a:ln w="9525" cap="flat" cmpd="sng" algn="ctr">
          <a:solidFill>
            <a:schemeClr val="accent1">
              <a:shade val="80000"/>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42A0D58-B12B-43C1-8F2B-C6A7C0CED869}">
      <dsp:nvSpPr>
        <dsp:cNvPr id="0" name=""/>
        <dsp:cNvSpPr/>
      </dsp:nvSpPr>
      <dsp:spPr>
        <a:xfrm flipV="1">
          <a:off x="1220374" y="3578620"/>
          <a:ext cx="68285" cy="25535"/>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E1B7F87A-C7A6-47A2-A0CC-3EF299067646}">
      <dsp:nvSpPr>
        <dsp:cNvPr id="0" name=""/>
        <dsp:cNvSpPr/>
      </dsp:nvSpPr>
      <dsp:spPr>
        <a:xfrm>
          <a:off x="2916740" y="2257652"/>
          <a:ext cx="1687603" cy="1448857"/>
        </a:xfrm>
        <a:prstGeom prst="hexagon">
          <a:avLst>
            <a:gd name="adj" fmla="val 25000"/>
            <a:gd name="vf" fmla="val 115470"/>
          </a:avLst>
        </a:prstGeom>
        <a:solidFill>
          <a:schemeClr val="accent1">
            <a:shade val="80000"/>
            <a:hueOff val="76561"/>
            <a:satOff val="-1098"/>
            <a:lumOff val="6404"/>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83820" rIns="0" bIns="83820" numCol="1" spcCol="1270" anchor="ctr" anchorCtr="0">
          <a:noAutofit/>
        </a:bodyPr>
        <a:lstStyle/>
        <a:p>
          <a:pPr lvl="0" algn="ctr" defTabSz="2933700">
            <a:lnSpc>
              <a:spcPct val="90000"/>
            </a:lnSpc>
            <a:spcBef>
              <a:spcPct val="0"/>
            </a:spcBef>
            <a:spcAft>
              <a:spcPct val="35000"/>
            </a:spcAft>
          </a:pPr>
          <a:r>
            <a:rPr lang="en-US" sz="6600" kern="1200">
              <a:solidFill>
                <a:srgbClr val="FFFF00"/>
              </a:solidFill>
              <a:latin typeface="Tahoma" panose="020B0604030504040204" pitchFamily="34" charset="0"/>
              <a:ea typeface="Tahoma" panose="020B0604030504040204" pitchFamily="34" charset="0"/>
              <a:cs typeface="Tahoma" panose="020B0604030504040204" pitchFamily="34" charset="0"/>
            </a:rPr>
            <a:t>&amp;</a:t>
          </a:r>
        </a:p>
      </dsp:txBody>
      <dsp:txXfrm>
        <a:off x="3178112" y="2482047"/>
        <a:ext cx="1164859" cy="1000067"/>
      </dsp:txXfrm>
    </dsp:sp>
    <dsp:sp modelId="{4A7D96CA-8037-40FD-9DFB-454DE09FD2D6}">
      <dsp:nvSpPr>
        <dsp:cNvPr id="0" name=""/>
        <dsp:cNvSpPr/>
      </dsp:nvSpPr>
      <dsp:spPr>
        <a:xfrm>
          <a:off x="4122657" y="3551522"/>
          <a:ext cx="83536" cy="64304"/>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21D21F48-521F-443E-BAD0-81278C15B621}">
      <dsp:nvSpPr>
        <dsp:cNvPr id="0" name=""/>
        <dsp:cNvSpPr/>
      </dsp:nvSpPr>
      <dsp:spPr>
        <a:xfrm>
          <a:off x="4373448" y="3013086"/>
          <a:ext cx="1687603" cy="144885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w="9525" cap="flat" cmpd="sng" algn="ctr">
          <a:solidFill>
            <a:schemeClr val="accent1">
              <a:shade val="80000"/>
              <a:hueOff val="76561"/>
              <a:satOff val="-1098"/>
              <a:lumOff val="6404"/>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40EE3E1-DEEF-4183-9C54-2B3FE0642A63}">
      <dsp:nvSpPr>
        <dsp:cNvPr id="0" name=""/>
        <dsp:cNvSpPr/>
      </dsp:nvSpPr>
      <dsp:spPr>
        <a:xfrm flipH="1" flipV="1">
          <a:off x="4442902" y="3764885"/>
          <a:ext cx="105202" cy="25535"/>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0F9C3B5C-221A-4954-9BA8-D842ED589E5E}">
      <dsp:nvSpPr>
        <dsp:cNvPr id="0" name=""/>
        <dsp:cNvSpPr/>
      </dsp:nvSpPr>
      <dsp:spPr>
        <a:xfrm>
          <a:off x="1495438" y="1414604"/>
          <a:ext cx="1687603" cy="1448857"/>
        </a:xfrm>
        <a:prstGeom prst="hexagon">
          <a:avLst>
            <a:gd name="adj" fmla="val 25000"/>
            <a:gd name="vf" fmla="val 115470"/>
          </a:avLst>
        </a:prstGeom>
        <a:solidFill>
          <a:schemeClr val="accent1">
            <a:shade val="80000"/>
            <a:hueOff val="153123"/>
            <a:satOff val="-2196"/>
            <a:lumOff val="12807"/>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b="1" kern="1200">
              <a:solidFill>
                <a:srgbClr val="FFFF00"/>
              </a:solidFill>
              <a:latin typeface="Tahoma" panose="020B0604030504040204" pitchFamily="34" charset="0"/>
              <a:ea typeface="Tahoma" panose="020B0604030504040204" pitchFamily="34" charset="0"/>
              <a:cs typeface="Tahoma" panose="020B0604030504040204" pitchFamily="34" charset="0"/>
            </a:rPr>
            <a:t>LÂM NGHIỆP</a:t>
          </a:r>
        </a:p>
      </dsp:txBody>
      <dsp:txXfrm>
        <a:off x="1756810" y="1638999"/>
        <a:ext cx="1164859" cy="1000067"/>
      </dsp:txXfrm>
    </dsp:sp>
    <dsp:sp modelId="{28760E9F-72E4-4CB4-B0C1-37E67DF6C0D5}">
      <dsp:nvSpPr>
        <dsp:cNvPr id="0" name=""/>
        <dsp:cNvSpPr/>
      </dsp:nvSpPr>
      <dsp:spPr>
        <a:xfrm>
          <a:off x="2682577" y="1522109"/>
          <a:ext cx="48419" cy="78515"/>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082B45D6-2E80-4169-B105-4A8E77C86540}">
      <dsp:nvSpPr>
        <dsp:cNvPr id="0" name=""/>
        <dsp:cNvSpPr/>
      </dsp:nvSpPr>
      <dsp:spPr>
        <a:xfrm>
          <a:off x="2904539" y="633932"/>
          <a:ext cx="1687603" cy="1448857"/>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shade val="80000"/>
              <a:hueOff val="153123"/>
              <a:satOff val="-2196"/>
              <a:lumOff val="12807"/>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0A3F4AC-A51F-4F83-8789-74AEB4F10123}">
      <dsp:nvSpPr>
        <dsp:cNvPr id="0" name=""/>
        <dsp:cNvSpPr/>
      </dsp:nvSpPr>
      <dsp:spPr>
        <a:xfrm flipH="1" flipV="1">
          <a:off x="3037626" y="1348250"/>
          <a:ext cx="25532" cy="4444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28416746-0983-496B-8362-B12B913E6F30}">
      <dsp:nvSpPr>
        <dsp:cNvPr id="0" name=""/>
        <dsp:cNvSpPr/>
      </dsp:nvSpPr>
      <dsp:spPr>
        <a:xfrm>
          <a:off x="189659" y="741538"/>
          <a:ext cx="1687603" cy="1448857"/>
        </a:xfrm>
        <a:prstGeom prst="hexagon">
          <a:avLst>
            <a:gd name="adj" fmla="val 25000"/>
            <a:gd name="vf" fmla="val 115470"/>
          </a:avLst>
        </a:prstGeom>
        <a:solidFill>
          <a:schemeClr val="accent1">
            <a:shade val="80000"/>
            <a:hueOff val="229684"/>
            <a:satOff val="-3294"/>
            <a:lumOff val="19211"/>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b="1" kern="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200" b="1" kern="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5</a:t>
          </a:r>
          <a:endParaRPr lang="en-US" sz="22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a:off x="451031" y="965933"/>
        <a:ext cx="1164859" cy="1000067"/>
      </dsp:txXfrm>
    </dsp:sp>
    <dsp:sp modelId="{117E7D0D-B0BB-4E2A-82F4-B7F2DE6C4078}">
      <dsp:nvSpPr>
        <dsp:cNvPr id="0" name=""/>
        <dsp:cNvSpPr/>
      </dsp:nvSpPr>
      <dsp:spPr>
        <a:xfrm>
          <a:off x="5816237" y="2088154"/>
          <a:ext cx="196857" cy="169682"/>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B2589019-F123-4861-A8BF-CE69EFD8DFB2}">
      <dsp:nvSpPr>
        <dsp:cNvPr id="0" name=""/>
        <dsp:cNvSpPr/>
      </dsp:nvSpPr>
      <dsp:spPr>
        <a:xfrm>
          <a:off x="4608179" y="1552103"/>
          <a:ext cx="1687603" cy="144885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w="9525" cap="flat" cmpd="sng" algn="ctr">
          <a:solidFill>
            <a:schemeClr val="accent1">
              <a:shade val="80000"/>
              <a:hueOff val="229684"/>
              <a:satOff val="-3294"/>
              <a:lumOff val="19211"/>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2BE2DD-DA2E-40A6-9CB9-823CAAABE776}">
      <dsp:nvSpPr>
        <dsp:cNvPr id="0" name=""/>
        <dsp:cNvSpPr/>
      </dsp:nvSpPr>
      <dsp:spPr>
        <a:xfrm>
          <a:off x="6137472" y="2286760"/>
          <a:ext cx="196857" cy="169682"/>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D93487AA-6CF3-4921-9249-A10A1F504BA1}">
      <dsp:nvSpPr>
        <dsp:cNvPr id="0" name=""/>
        <dsp:cNvSpPr/>
      </dsp:nvSpPr>
      <dsp:spPr>
        <a:xfrm>
          <a:off x="2873829" y="590549"/>
          <a:ext cx="1687603" cy="1448857"/>
        </a:xfrm>
        <a:prstGeom prst="hexagon">
          <a:avLst>
            <a:gd name="adj" fmla="val 25000"/>
            <a:gd name="vf" fmla="val 115470"/>
          </a:avLst>
        </a:prstGeom>
        <a:solidFill>
          <a:schemeClr val="accent1">
            <a:shade val="80000"/>
            <a:hueOff val="306246"/>
            <a:satOff val="-4392"/>
            <a:lumOff val="25615"/>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b="1" kern="12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Tiết</a:t>
          </a:r>
          <a:r>
            <a:rPr lang="en-US" sz="2200" b="1" kern="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2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a:off x="3135201" y="814944"/>
        <a:ext cx="1164859" cy="1000067"/>
      </dsp:txXfrm>
    </dsp:sp>
    <dsp:sp modelId="{83A94A3D-2B97-47C3-BC28-32814FBE4C58}">
      <dsp:nvSpPr>
        <dsp:cNvPr id="0" name=""/>
        <dsp:cNvSpPr/>
      </dsp:nvSpPr>
      <dsp:spPr>
        <a:xfrm>
          <a:off x="7268506" y="1308386"/>
          <a:ext cx="196857" cy="169682"/>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CA4507AA-B393-4A46-BB72-CCA439C3F2B9}">
      <dsp:nvSpPr>
        <dsp:cNvPr id="0" name=""/>
        <dsp:cNvSpPr/>
      </dsp:nvSpPr>
      <dsp:spPr>
        <a:xfrm>
          <a:off x="6060449" y="758837"/>
          <a:ext cx="1687603" cy="144885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w="9525" cap="flat" cmpd="sng" algn="ctr">
          <a:solidFill>
            <a:schemeClr val="accent1">
              <a:shade val="80000"/>
              <a:hueOff val="306246"/>
              <a:satOff val="-4392"/>
              <a:lumOff val="25615"/>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4BBF1FE-5B12-48CA-859B-AA915365F1CC}">
      <dsp:nvSpPr>
        <dsp:cNvPr id="0" name=""/>
        <dsp:cNvSpPr/>
      </dsp:nvSpPr>
      <dsp:spPr>
        <a:xfrm>
          <a:off x="7596900" y="1499664"/>
          <a:ext cx="196857" cy="169682"/>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7/5/2024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83837-DA0B-4D6F-A1CF-22ECCAD5A180}" type="slidenum">
              <a:rPr lang="en-US" smtClean="0"/>
              <a:t>3</a:t>
            </a:fld>
            <a:endParaRPr lang="en-US"/>
          </a:p>
        </p:txBody>
      </p:sp>
    </p:spTree>
    <p:extLst>
      <p:ext uri="{BB962C8B-B14F-4D97-AF65-F5344CB8AC3E}">
        <p14:creationId xmlns:p14="http://schemas.microsoft.com/office/powerpoint/2010/main" val="77275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Ngăn chặn hành vi phá rừng, đốt rừng</a:t>
            </a:r>
          </a:p>
          <a:p>
            <a:r>
              <a:rPr lang="en-US"/>
              <a:t>Đẩy mạnh trồng và bảo vệ cây xanh</a:t>
            </a:r>
          </a:p>
        </p:txBody>
      </p:sp>
      <p:sp>
        <p:nvSpPr>
          <p:cNvPr id="4" name="Slide Number Placeholder 3"/>
          <p:cNvSpPr>
            <a:spLocks noGrp="1"/>
          </p:cNvSpPr>
          <p:nvPr>
            <p:ph type="sldNum" sz="quarter" idx="5"/>
          </p:nvPr>
        </p:nvSpPr>
        <p:spPr/>
        <p:txBody>
          <a:bodyPr/>
          <a:lstStyle/>
          <a:p>
            <a:fld id="{23383837-DA0B-4D6F-A1CF-22ECCAD5A180}" type="slidenum">
              <a:rPr lang="en-US" smtClean="0"/>
              <a:t>11</a:t>
            </a:fld>
            <a:endParaRPr lang="en-US"/>
          </a:p>
        </p:txBody>
      </p:sp>
    </p:spTree>
    <p:extLst>
      <p:ext uri="{BB962C8B-B14F-4D97-AF65-F5344CB8AC3E}">
        <p14:creationId xmlns:p14="http://schemas.microsoft.com/office/powerpoint/2010/main" val="206884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73DF40D-265E-9E14-E19D-ABDC4143BDE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C9FFF75-BC7C-0F48-AB6B-B95FBA03203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371" name="Rectangle 2">
            <a:extLst>
              <a:ext uri="{FF2B5EF4-FFF2-40B4-BE49-F238E27FC236}">
                <a16:creationId xmlns:a16="http://schemas.microsoft.com/office/drawing/2014/main" id="{9B3543EE-222F-0AAC-C7CD-DE8A84F335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2CDF20AF-A25E-4496-9B3C-268EF36CD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9614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83837-DA0B-4D6F-A1CF-22ECCAD5A180}" type="slidenum">
              <a:rPr lang="en-US" smtClean="0"/>
              <a:t>19</a:t>
            </a:fld>
            <a:endParaRPr lang="en-US"/>
          </a:p>
        </p:txBody>
      </p:sp>
    </p:spTree>
    <p:extLst>
      <p:ext uri="{BB962C8B-B14F-4D97-AF65-F5344CB8AC3E}">
        <p14:creationId xmlns:p14="http://schemas.microsoft.com/office/powerpoint/2010/main" val="195230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83837-DA0B-4D6F-A1CF-22ECCAD5A180}" type="slidenum">
              <a:rPr lang="en-US" smtClean="0"/>
              <a:t>20</a:t>
            </a:fld>
            <a:endParaRPr lang="en-US"/>
          </a:p>
        </p:txBody>
      </p:sp>
    </p:spTree>
    <p:extLst>
      <p:ext uri="{BB962C8B-B14F-4D97-AF65-F5344CB8AC3E}">
        <p14:creationId xmlns:p14="http://schemas.microsoft.com/office/powerpoint/2010/main" val="337094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83837-DA0B-4D6F-A1CF-22ECCAD5A180}" type="slidenum">
              <a:rPr lang="en-US" smtClean="0"/>
              <a:t>21</a:t>
            </a:fld>
            <a:endParaRPr lang="en-US"/>
          </a:p>
        </p:txBody>
      </p:sp>
    </p:spTree>
    <p:extLst>
      <p:ext uri="{BB962C8B-B14F-4D97-AF65-F5344CB8AC3E}">
        <p14:creationId xmlns:p14="http://schemas.microsoft.com/office/powerpoint/2010/main" val="160936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1E11C3-236C-44AC-9012-17041C3144AD}" type="slidenum">
              <a:rPr lang="vi-VN" smtClean="0"/>
              <a:t>23</a:t>
            </a:fld>
            <a:endParaRPr lang="vi-VN"/>
          </a:p>
        </p:txBody>
      </p:sp>
    </p:spTree>
    <p:extLst>
      <p:ext uri="{BB962C8B-B14F-4D97-AF65-F5344CB8AC3E}">
        <p14:creationId xmlns:p14="http://schemas.microsoft.com/office/powerpoint/2010/main" val="82951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1E11C3-236C-44AC-9012-17041C3144AD}" type="slidenum">
              <a:rPr lang="vi-VN" smtClean="0"/>
              <a:t>25</a:t>
            </a:fld>
            <a:endParaRPr lang="vi-VN"/>
          </a:p>
        </p:txBody>
      </p:sp>
    </p:spTree>
    <p:extLst>
      <p:ext uri="{BB962C8B-B14F-4D97-AF65-F5344CB8AC3E}">
        <p14:creationId xmlns:p14="http://schemas.microsoft.com/office/powerpoint/2010/main" val="1564516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82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933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12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844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634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74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300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72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700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978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76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56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BBC9D8-861B-C8CE-EFF5-3B4325198F9D}"/>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702AA6F-9CD3-BC3C-D05B-7F77FFEF30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83C44F7-E4CC-5332-CE64-95BCFA02E4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019ECC2-EF69-4F7A-30CC-D0CC1D96BF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6ED0251-3F1D-20D1-7F0F-62FF21E50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94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373892E-156E-9F54-78BD-A4763980455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DB23126-BAA5-96D6-6D5A-556668EA9DBC}"/>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9369352-C34B-866A-04DD-C063F15C32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B4240EE-AA67-9B7A-575B-8F80E984DE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E0570DF3-7C50-1F29-8162-FB6BFDB697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08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5D8EC2-8F7D-7A22-2770-CBAC6BE9D8DA}"/>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6B8239E-3922-E948-2DC9-FED9A9A5293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8149DFA-E4E7-D5B5-8601-BF69C7B26D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74C0177A-3D46-C4A4-E2EF-B3574E49FE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94227414-D750-740F-5054-5F672FEF25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464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761599-23E6-45D2-0669-5FFA55B7FDA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60C2A84-3412-3DE7-AFB4-B62057EA2EE9}"/>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1FFA61E-8C34-6820-21E6-5CD8ED3CB2C8}"/>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2F2684D-907A-B1F6-EB9B-E9340F1F5B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97EB7657-0E92-683F-19DC-C7392E031C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F321836D-BD7F-B617-BBDF-6647DE3742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20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AB2982-E58C-88E6-0250-ACAF565D2DF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EA2309A-9DF5-F60F-60C2-77E33CC452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4BDAD3D-7F46-BD2F-73F0-2585C5A59084}"/>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A00890C-CE24-6712-8C6B-778D8B08EFC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DBE3AFF-2762-4FE2-F91D-0C82B668458D}"/>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40231B5-4EB1-5787-774E-A7E06CE6BC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4BA7384D-DDB3-474B-7B3D-D3DA424160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487EFB97-5C8F-E617-6802-95B811AD7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615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F1212D-D57B-3809-F826-959B003508F1}"/>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6242C6E-3E26-BC92-C63D-2BF232874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3E534BB0-BEA3-F105-AB44-39875FA43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058C122F-2C01-EDEB-CFB5-CE78874A7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59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E13EB8-845D-7B90-6B8D-90B63CD3B2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2407EC74-3057-3C69-6753-8712185E8A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81289A34-292E-2EEC-3D18-240836512D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173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3B64-0DF8-7AC7-C6E7-8037288DD4C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0E38508-9E89-5E81-F258-035F996ED63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1736BE6-242E-D047-7D22-6980F18DBA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09AA70A-BF88-161F-A050-1D7BA8677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0DA48211-D7AD-70EA-CDAC-9396930574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DE74A46D-C4BC-3FD1-289E-9ED015BF1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953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4D5846-8589-18DA-A2CA-DB604DE74D1C}"/>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98275-E0DF-26BB-0BF8-0B65B8598A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A98731D3-970E-7015-BFCF-C9DE9D1B469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526469D-DC63-E037-DBC6-83CF247BFA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933F3657-B696-7483-1CB0-A832C60DB3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F5CE4FB-18DA-AFA9-3D68-F4AFF507AD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13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74AC38-D71B-CDF8-1648-3F7E54CDA870}"/>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1682D2F-8112-68B5-0D0B-1341DF7D6B7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3C30F5-C06A-B77F-D70D-2CF3B4BEF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A3245472-F7F1-A6FC-03C4-39FC623774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CA62369-7A61-999F-7C95-0BD36D53C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162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8AFC01C-DF48-71F0-E77D-758B2CB4411A}"/>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850CD3A-5B0F-A82D-FDFB-35A794CE6468}"/>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40A578-2208-6C58-B630-4AE78D07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9372075C-AA0F-8E78-17E4-89016FAC8E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443A3BBE-2E55-A00D-EA0D-8B78CD432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468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94793" y="2094844"/>
            <a:ext cx="9520777" cy="3047179"/>
            <a:chOff x="-376925" y="2096325"/>
            <a:chExt cx="9520777" cy="3047179"/>
          </a:xfrm>
        </p:grpSpPr>
        <p:sp>
          <p:nvSpPr>
            <p:cNvPr id="10" name="Google Shape;10;p2"/>
            <p:cNvSpPr/>
            <p:nvPr/>
          </p:nvSpPr>
          <p:spPr>
            <a:xfrm>
              <a:off x="-172294" y="2096325"/>
              <a:ext cx="9316144" cy="3047172"/>
            </a:xfrm>
            <a:custGeom>
              <a:avLst/>
              <a:gdLst/>
              <a:ahLst/>
              <a:cxnLst/>
              <a:rect l="l" t="t" r="r" b="b"/>
              <a:pathLst>
                <a:path w="259593" h="84909" extrusionOk="0">
                  <a:moveTo>
                    <a:pt x="259593" y="1"/>
                  </a:moveTo>
                  <a:cubicBezTo>
                    <a:pt x="242645" y="5504"/>
                    <a:pt x="227087" y="14115"/>
                    <a:pt x="210527" y="20604"/>
                  </a:cubicBezTo>
                  <a:cubicBezTo>
                    <a:pt x="185859" y="30276"/>
                    <a:pt x="158157" y="35191"/>
                    <a:pt x="130471" y="35191"/>
                  </a:cubicBezTo>
                  <a:cubicBezTo>
                    <a:pt x="110923" y="35191"/>
                    <a:pt x="91382" y="32741"/>
                    <a:pt x="72923" y="27783"/>
                  </a:cubicBezTo>
                  <a:cubicBezTo>
                    <a:pt x="66912" y="26168"/>
                    <a:pt x="60991" y="24298"/>
                    <a:pt x="55054" y="22488"/>
                  </a:cubicBezTo>
                  <a:cubicBezTo>
                    <a:pt x="51801" y="21492"/>
                    <a:pt x="48538" y="20517"/>
                    <a:pt x="45258" y="19612"/>
                  </a:cubicBezTo>
                  <a:cubicBezTo>
                    <a:pt x="45208" y="19599"/>
                    <a:pt x="45157" y="19585"/>
                    <a:pt x="45110" y="19568"/>
                  </a:cubicBezTo>
                  <a:cubicBezTo>
                    <a:pt x="38655" y="17796"/>
                    <a:pt x="32112" y="16285"/>
                    <a:pt x="25341" y="15444"/>
                  </a:cubicBezTo>
                  <a:cubicBezTo>
                    <a:pt x="22013" y="15030"/>
                    <a:pt x="18661" y="14823"/>
                    <a:pt x="15307" y="14823"/>
                  </a:cubicBezTo>
                  <a:cubicBezTo>
                    <a:pt x="14301" y="14823"/>
                    <a:pt x="13295" y="14842"/>
                    <a:pt x="12289" y="14879"/>
                  </a:cubicBezTo>
                  <a:cubicBezTo>
                    <a:pt x="8107" y="15040"/>
                    <a:pt x="3953" y="15538"/>
                    <a:pt x="0" y="16406"/>
                  </a:cubicBezTo>
                  <a:lnTo>
                    <a:pt x="0" y="84909"/>
                  </a:lnTo>
                  <a:lnTo>
                    <a:pt x="259593" y="84909"/>
                  </a:lnTo>
                  <a:lnTo>
                    <a:pt x="259593" y="1"/>
                  </a:lnTo>
                  <a:close/>
                </a:path>
              </a:pathLst>
            </a:custGeom>
            <a:solidFill>
              <a:srgbClr val="0786AD">
                <a:alpha val="541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p:cNvSpPr/>
            <p:nvPr/>
          </p:nvSpPr>
          <p:spPr>
            <a:xfrm>
              <a:off x="-376925" y="2096325"/>
              <a:ext cx="9520774" cy="2212393"/>
            </a:xfrm>
            <a:custGeom>
              <a:avLst/>
              <a:gdLst/>
              <a:ahLst/>
              <a:cxnLst/>
              <a:rect l="l" t="t" r="r" b="b"/>
              <a:pathLst>
                <a:path w="265295" h="61648" extrusionOk="0">
                  <a:moveTo>
                    <a:pt x="265295" y="1"/>
                  </a:moveTo>
                  <a:cubicBezTo>
                    <a:pt x="248347" y="5504"/>
                    <a:pt x="232789" y="14115"/>
                    <a:pt x="216229" y="20604"/>
                  </a:cubicBezTo>
                  <a:cubicBezTo>
                    <a:pt x="191561" y="30276"/>
                    <a:pt x="163859" y="35191"/>
                    <a:pt x="136173" y="35191"/>
                  </a:cubicBezTo>
                  <a:cubicBezTo>
                    <a:pt x="116625" y="35191"/>
                    <a:pt x="97084" y="32741"/>
                    <a:pt x="78625" y="27783"/>
                  </a:cubicBezTo>
                  <a:cubicBezTo>
                    <a:pt x="72614" y="26168"/>
                    <a:pt x="66693" y="24298"/>
                    <a:pt x="60759" y="22488"/>
                  </a:cubicBezTo>
                  <a:cubicBezTo>
                    <a:pt x="57503" y="21492"/>
                    <a:pt x="54240" y="20517"/>
                    <a:pt x="50960" y="19609"/>
                  </a:cubicBezTo>
                  <a:cubicBezTo>
                    <a:pt x="50910" y="19599"/>
                    <a:pt x="50859" y="19585"/>
                    <a:pt x="50812" y="19568"/>
                  </a:cubicBezTo>
                  <a:cubicBezTo>
                    <a:pt x="44357" y="17796"/>
                    <a:pt x="37814" y="16285"/>
                    <a:pt x="31046" y="15444"/>
                  </a:cubicBezTo>
                  <a:cubicBezTo>
                    <a:pt x="27716" y="15030"/>
                    <a:pt x="24364" y="14823"/>
                    <a:pt x="21009" y="14823"/>
                  </a:cubicBezTo>
                  <a:cubicBezTo>
                    <a:pt x="20003" y="14823"/>
                    <a:pt x="18997" y="14842"/>
                    <a:pt x="17991" y="14879"/>
                  </a:cubicBezTo>
                  <a:cubicBezTo>
                    <a:pt x="13893" y="15585"/>
                    <a:pt x="9796" y="16305"/>
                    <a:pt x="5702" y="17035"/>
                  </a:cubicBezTo>
                  <a:cubicBezTo>
                    <a:pt x="3802" y="17375"/>
                    <a:pt x="1901" y="17718"/>
                    <a:pt x="1" y="18061"/>
                  </a:cubicBezTo>
                  <a:cubicBezTo>
                    <a:pt x="1904" y="17917"/>
                    <a:pt x="3805" y="17836"/>
                    <a:pt x="5702" y="17822"/>
                  </a:cubicBezTo>
                  <a:cubicBezTo>
                    <a:pt x="5915" y="17821"/>
                    <a:pt x="6127" y="17820"/>
                    <a:pt x="6339" y="17820"/>
                  </a:cubicBezTo>
                  <a:cubicBezTo>
                    <a:pt x="25105" y="17820"/>
                    <a:pt x="43375" y="23967"/>
                    <a:pt x="59733" y="31322"/>
                  </a:cubicBezTo>
                  <a:cubicBezTo>
                    <a:pt x="77925" y="39499"/>
                    <a:pt x="95027" y="49372"/>
                    <a:pt x="114689" y="55209"/>
                  </a:cubicBezTo>
                  <a:cubicBezTo>
                    <a:pt x="129967" y="59741"/>
                    <a:pt x="146272" y="61648"/>
                    <a:pt x="162685" y="61648"/>
                  </a:cubicBezTo>
                  <a:cubicBezTo>
                    <a:pt x="174695" y="61648"/>
                    <a:pt x="186763" y="60626"/>
                    <a:pt x="198528" y="58865"/>
                  </a:cubicBezTo>
                  <a:cubicBezTo>
                    <a:pt x="221460" y="55434"/>
                    <a:pt x="243507" y="49325"/>
                    <a:pt x="265295" y="42766"/>
                  </a:cubicBezTo>
                  <a:lnTo>
                    <a:pt x="265295" y="1"/>
                  </a:lnTo>
                  <a:close/>
                </a:path>
              </a:pathLst>
            </a:custGeom>
            <a:solidFill>
              <a:srgbClr val="52C4E0">
                <a:alpha val="40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2;p2"/>
            <p:cNvSpPr/>
            <p:nvPr/>
          </p:nvSpPr>
          <p:spPr>
            <a:xfrm>
              <a:off x="2033785" y="4121427"/>
              <a:ext cx="7110067" cy="1022076"/>
            </a:xfrm>
            <a:custGeom>
              <a:avLst/>
              <a:gdLst/>
              <a:ahLst/>
              <a:cxnLst/>
              <a:rect l="l" t="t" r="r" b="b"/>
              <a:pathLst>
                <a:path w="198121" h="28480" extrusionOk="0">
                  <a:moveTo>
                    <a:pt x="198121" y="1"/>
                  </a:moveTo>
                  <a:cubicBezTo>
                    <a:pt x="168798" y="6796"/>
                    <a:pt x="137796" y="8653"/>
                    <a:pt x="107198" y="10738"/>
                  </a:cubicBezTo>
                  <a:cubicBezTo>
                    <a:pt x="73347" y="13043"/>
                    <a:pt x="38954" y="15808"/>
                    <a:pt x="7589" y="25856"/>
                  </a:cubicBezTo>
                  <a:cubicBezTo>
                    <a:pt x="5036" y="26673"/>
                    <a:pt x="2506" y="27548"/>
                    <a:pt x="0" y="28480"/>
                  </a:cubicBezTo>
                  <a:lnTo>
                    <a:pt x="198121" y="28480"/>
                  </a:lnTo>
                  <a:lnTo>
                    <a:pt x="19812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3;p2"/>
            <p:cNvSpPr/>
            <p:nvPr/>
          </p:nvSpPr>
          <p:spPr>
            <a:xfrm>
              <a:off x="-172294" y="4424570"/>
              <a:ext cx="9316144" cy="718934"/>
            </a:xfrm>
            <a:custGeom>
              <a:avLst/>
              <a:gdLst/>
              <a:ahLst/>
              <a:cxnLst/>
              <a:rect l="l" t="t" r="r" b="b"/>
              <a:pathLst>
                <a:path w="259593" h="20033" extrusionOk="0">
                  <a:moveTo>
                    <a:pt x="259593" y="1"/>
                  </a:moveTo>
                  <a:cubicBezTo>
                    <a:pt x="248287" y="17"/>
                    <a:pt x="210379" y="835"/>
                    <a:pt x="181594" y="10557"/>
                  </a:cubicBezTo>
                  <a:cubicBezTo>
                    <a:pt x="161362" y="17389"/>
                    <a:pt x="138024" y="18785"/>
                    <a:pt x="122328" y="18785"/>
                  </a:cubicBezTo>
                  <a:cubicBezTo>
                    <a:pt x="111479" y="18785"/>
                    <a:pt x="104281" y="18119"/>
                    <a:pt x="104281" y="18119"/>
                  </a:cubicBezTo>
                  <a:cubicBezTo>
                    <a:pt x="50264" y="5208"/>
                    <a:pt x="16335" y="3042"/>
                    <a:pt x="0" y="2991"/>
                  </a:cubicBezTo>
                  <a:lnTo>
                    <a:pt x="0" y="20033"/>
                  </a:lnTo>
                  <a:lnTo>
                    <a:pt x="259593" y="20033"/>
                  </a:lnTo>
                  <a:lnTo>
                    <a:pt x="25959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Google Shape;14;p2"/>
          <p:cNvSpPr/>
          <p:nvPr/>
        </p:nvSpPr>
        <p:spPr>
          <a:xfrm rot="-1482034" flipH="1">
            <a:off x="4917103" y="3889511"/>
            <a:ext cx="1158401" cy="801138"/>
          </a:xfrm>
          <a:custGeom>
            <a:avLst/>
            <a:gdLst/>
            <a:ahLst/>
            <a:cxnLst/>
            <a:rect l="l" t="t" r="r" b="b"/>
            <a:pathLst>
              <a:path w="23723" h="16407" extrusionOk="0">
                <a:moveTo>
                  <a:pt x="12699" y="0"/>
                </a:moveTo>
                <a:lnTo>
                  <a:pt x="12114" y="5356"/>
                </a:lnTo>
                <a:lnTo>
                  <a:pt x="9779" y="344"/>
                </a:lnTo>
                <a:lnTo>
                  <a:pt x="8141" y="492"/>
                </a:lnTo>
                <a:lnTo>
                  <a:pt x="11814" y="11034"/>
                </a:lnTo>
                <a:lnTo>
                  <a:pt x="7394" y="1259"/>
                </a:lnTo>
                <a:lnTo>
                  <a:pt x="4760" y="2177"/>
                </a:lnTo>
                <a:lnTo>
                  <a:pt x="6799" y="5605"/>
                </a:lnTo>
                <a:lnTo>
                  <a:pt x="3519" y="3704"/>
                </a:lnTo>
                <a:lnTo>
                  <a:pt x="2446" y="4501"/>
                </a:lnTo>
                <a:lnTo>
                  <a:pt x="10425" y="12867"/>
                </a:lnTo>
                <a:lnTo>
                  <a:pt x="10425" y="12867"/>
                </a:lnTo>
                <a:lnTo>
                  <a:pt x="9086" y="12659"/>
                </a:lnTo>
                <a:lnTo>
                  <a:pt x="1629" y="6392"/>
                </a:lnTo>
                <a:lnTo>
                  <a:pt x="434" y="8663"/>
                </a:lnTo>
                <a:lnTo>
                  <a:pt x="7791" y="13786"/>
                </a:lnTo>
                <a:lnTo>
                  <a:pt x="0" y="12023"/>
                </a:lnTo>
                <a:lnTo>
                  <a:pt x="31" y="14294"/>
                </a:lnTo>
                <a:lnTo>
                  <a:pt x="8027" y="16406"/>
                </a:lnTo>
                <a:lnTo>
                  <a:pt x="17893" y="12968"/>
                </a:lnTo>
                <a:lnTo>
                  <a:pt x="23723" y="9588"/>
                </a:lnTo>
                <a:lnTo>
                  <a:pt x="22411" y="5823"/>
                </a:lnTo>
                <a:lnTo>
                  <a:pt x="16510" y="11424"/>
                </a:lnTo>
                <a:lnTo>
                  <a:pt x="21566" y="4851"/>
                </a:lnTo>
                <a:lnTo>
                  <a:pt x="19619" y="2658"/>
                </a:lnTo>
                <a:lnTo>
                  <a:pt x="15020" y="11270"/>
                </a:lnTo>
                <a:lnTo>
                  <a:pt x="13587" y="11767"/>
                </a:lnTo>
                <a:lnTo>
                  <a:pt x="16517" y="784"/>
                </a:lnTo>
                <a:lnTo>
                  <a:pt x="12699" y="0"/>
                </a:lnTo>
                <a:close/>
              </a:path>
            </a:pathLst>
          </a:custGeom>
          <a:solidFill>
            <a:srgbClr val="0786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15;p2"/>
          <p:cNvSpPr/>
          <p:nvPr/>
        </p:nvSpPr>
        <p:spPr>
          <a:xfrm>
            <a:off x="1837597" y="3598610"/>
            <a:ext cx="842495" cy="1209258"/>
          </a:xfrm>
          <a:custGeom>
            <a:avLst/>
            <a:gdLst/>
            <a:ahLst/>
            <a:cxnLst/>
            <a:rect l="l" t="t" r="r" b="b"/>
            <a:pathLst>
              <a:path w="19004" h="27277" extrusionOk="0">
                <a:moveTo>
                  <a:pt x="4437" y="1"/>
                </a:moveTo>
                <a:cubicBezTo>
                  <a:pt x="4196" y="1"/>
                  <a:pt x="3956" y="137"/>
                  <a:pt x="3802" y="329"/>
                </a:cubicBezTo>
                <a:cubicBezTo>
                  <a:pt x="3610" y="567"/>
                  <a:pt x="3499" y="857"/>
                  <a:pt x="3476" y="1163"/>
                </a:cubicBezTo>
                <a:cubicBezTo>
                  <a:pt x="3324" y="2888"/>
                  <a:pt x="3876" y="4190"/>
                  <a:pt x="3876" y="4190"/>
                </a:cubicBezTo>
                <a:cubicBezTo>
                  <a:pt x="4243" y="5051"/>
                  <a:pt x="4794" y="5825"/>
                  <a:pt x="5491" y="6451"/>
                </a:cubicBezTo>
                <a:cubicBezTo>
                  <a:pt x="5521" y="6511"/>
                  <a:pt x="5561" y="6569"/>
                  <a:pt x="5609" y="6619"/>
                </a:cubicBezTo>
                <a:lnTo>
                  <a:pt x="5612" y="6629"/>
                </a:lnTo>
                <a:cubicBezTo>
                  <a:pt x="4791" y="6373"/>
                  <a:pt x="3853" y="6175"/>
                  <a:pt x="3328" y="6074"/>
                </a:cubicBezTo>
                <a:lnTo>
                  <a:pt x="1474" y="5028"/>
                </a:lnTo>
                <a:cubicBezTo>
                  <a:pt x="1283" y="4924"/>
                  <a:pt x="1091" y="4813"/>
                  <a:pt x="876" y="4766"/>
                </a:cubicBezTo>
                <a:cubicBezTo>
                  <a:pt x="812" y="4753"/>
                  <a:pt x="747" y="4746"/>
                  <a:pt x="681" y="4746"/>
                </a:cubicBezTo>
                <a:cubicBezTo>
                  <a:pt x="525" y="4746"/>
                  <a:pt x="371" y="4786"/>
                  <a:pt x="250" y="4883"/>
                </a:cubicBezTo>
                <a:cubicBezTo>
                  <a:pt x="68" y="5035"/>
                  <a:pt x="1" y="5294"/>
                  <a:pt x="38" y="5526"/>
                </a:cubicBezTo>
                <a:cubicBezTo>
                  <a:pt x="223" y="6706"/>
                  <a:pt x="1762" y="7040"/>
                  <a:pt x="2770" y="7040"/>
                </a:cubicBezTo>
                <a:cubicBezTo>
                  <a:pt x="2790" y="7040"/>
                  <a:pt x="2810" y="7040"/>
                  <a:pt x="2830" y="7040"/>
                </a:cubicBezTo>
                <a:cubicBezTo>
                  <a:pt x="2845" y="7039"/>
                  <a:pt x="2860" y="7039"/>
                  <a:pt x="2875" y="7039"/>
                </a:cubicBezTo>
                <a:cubicBezTo>
                  <a:pt x="3458" y="7039"/>
                  <a:pt x="3968" y="7164"/>
                  <a:pt x="4542" y="7309"/>
                </a:cubicBezTo>
                <a:cubicBezTo>
                  <a:pt x="4879" y="7393"/>
                  <a:pt x="5215" y="7487"/>
                  <a:pt x="5541" y="7595"/>
                </a:cubicBezTo>
                <a:cubicBezTo>
                  <a:pt x="5686" y="7642"/>
                  <a:pt x="6197" y="7753"/>
                  <a:pt x="6271" y="7894"/>
                </a:cubicBezTo>
                <a:cubicBezTo>
                  <a:pt x="7179" y="9623"/>
                  <a:pt x="8666" y="12375"/>
                  <a:pt x="9312" y="13132"/>
                </a:cubicBezTo>
                <a:cubicBezTo>
                  <a:pt x="9847" y="13754"/>
                  <a:pt x="9793" y="16452"/>
                  <a:pt x="9581" y="18211"/>
                </a:cubicBezTo>
                <a:cubicBezTo>
                  <a:pt x="9406" y="18611"/>
                  <a:pt x="9255" y="19022"/>
                  <a:pt x="9127" y="19439"/>
                </a:cubicBezTo>
                <a:cubicBezTo>
                  <a:pt x="8959" y="19052"/>
                  <a:pt x="8811" y="18658"/>
                  <a:pt x="8686" y="18255"/>
                </a:cubicBezTo>
                <a:cubicBezTo>
                  <a:pt x="8162" y="16580"/>
                  <a:pt x="5814" y="14440"/>
                  <a:pt x="5356" y="14033"/>
                </a:cubicBezTo>
                <a:cubicBezTo>
                  <a:pt x="5181" y="13603"/>
                  <a:pt x="4929" y="13142"/>
                  <a:pt x="4848" y="12933"/>
                </a:cubicBezTo>
                <a:cubicBezTo>
                  <a:pt x="4532" y="12119"/>
                  <a:pt x="4219" y="11305"/>
                  <a:pt x="3903" y="10491"/>
                </a:cubicBezTo>
                <a:cubicBezTo>
                  <a:pt x="3802" y="10229"/>
                  <a:pt x="3698" y="9963"/>
                  <a:pt x="3516" y="9751"/>
                </a:cubicBezTo>
                <a:cubicBezTo>
                  <a:pt x="3357" y="9569"/>
                  <a:pt x="3126" y="9434"/>
                  <a:pt x="2889" y="9434"/>
                </a:cubicBezTo>
                <a:cubicBezTo>
                  <a:pt x="2850" y="9434"/>
                  <a:pt x="2811" y="9437"/>
                  <a:pt x="2773" y="9445"/>
                </a:cubicBezTo>
                <a:cubicBezTo>
                  <a:pt x="2480" y="9502"/>
                  <a:pt x="2261" y="9781"/>
                  <a:pt x="2194" y="10074"/>
                </a:cubicBezTo>
                <a:cubicBezTo>
                  <a:pt x="2127" y="10363"/>
                  <a:pt x="2184" y="10673"/>
                  <a:pt x="2258" y="10965"/>
                </a:cubicBezTo>
                <a:cubicBezTo>
                  <a:pt x="2631" y="12429"/>
                  <a:pt x="3701" y="14053"/>
                  <a:pt x="4909" y="14962"/>
                </a:cubicBezTo>
                <a:cubicBezTo>
                  <a:pt x="5232" y="15210"/>
                  <a:pt x="5538" y="15486"/>
                  <a:pt x="5817" y="15786"/>
                </a:cubicBezTo>
                <a:cubicBezTo>
                  <a:pt x="5999" y="15974"/>
                  <a:pt x="6174" y="16166"/>
                  <a:pt x="6349" y="16361"/>
                </a:cubicBezTo>
                <a:cubicBezTo>
                  <a:pt x="6436" y="16462"/>
                  <a:pt x="6668" y="16852"/>
                  <a:pt x="6789" y="16882"/>
                </a:cubicBezTo>
                <a:cubicBezTo>
                  <a:pt x="6517" y="16815"/>
                  <a:pt x="6238" y="16761"/>
                  <a:pt x="5958" y="16731"/>
                </a:cubicBezTo>
                <a:lnTo>
                  <a:pt x="5006" y="16267"/>
                </a:lnTo>
                <a:lnTo>
                  <a:pt x="3560" y="15564"/>
                </a:lnTo>
                <a:cubicBezTo>
                  <a:pt x="3378" y="15476"/>
                  <a:pt x="3193" y="15385"/>
                  <a:pt x="2998" y="15365"/>
                </a:cubicBezTo>
                <a:cubicBezTo>
                  <a:pt x="2970" y="15362"/>
                  <a:pt x="2941" y="15360"/>
                  <a:pt x="2912" y="15360"/>
                </a:cubicBezTo>
                <a:cubicBezTo>
                  <a:pt x="2738" y="15360"/>
                  <a:pt x="2560" y="15421"/>
                  <a:pt x="2457" y="15557"/>
                </a:cubicBezTo>
                <a:cubicBezTo>
                  <a:pt x="1858" y="16337"/>
                  <a:pt x="3210" y="17013"/>
                  <a:pt x="3772" y="17165"/>
                </a:cubicBezTo>
                <a:cubicBezTo>
                  <a:pt x="4441" y="17343"/>
                  <a:pt x="5101" y="17437"/>
                  <a:pt x="5750" y="17659"/>
                </a:cubicBezTo>
                <a:cubicBezTo>
                  <a:pt x="6443" y="17891"/>
                  <a:pt x="7105" y="17838"/>
                  <a:pt x="7711" y="18339"/>
                </a:cubicBezTo>
                <a:cubicBezTo>
                  <a:pt x="7741" y="18406"/>
                  <a:pt x="7765" y="18473"/>
                  <a:pt x="7785" y="18537"/>
                </a:cubicBezTo>
                <a:cubicBezTo>
                  <a:pt x="8182" y="19802"/>
                  <a:pt x="8575" y="20482"/>
                  <a:pt x="8787" y="20788"/>
                </a:cubicBezTo>
                <a:cubicBezTo>
                  <a:pt x="8656" y="21461"/>
                  <a:pt x="8569" y="22140"/>
                  <a:pt x="8528" y="22820"/>
                </a:cubicBezTo>
                <a:cubicBezTo>
                  <a:pt x="8441" y="24263"/>
                  <a:pt x="8767" y="25760"/>
                  <a:pt x="9497" y="27277"/>
                </a:cubicBezTo>
                <a:lnTo>
                  <a:pt x="10345" y="26866"/>
                </a:lnTo>
                <a:cubicBezTo>
                  <a:pt x="9861" y="25857"/>
                  <a:pt x="9575" y="24865"/>
                  <a:pt x="9487" y="23899"/>
                </a:cubicBezTo>
                <a:cubicBezTo>
                  <a:pt x="10002" y="23153"/>
                  <a:pt x="11273" y="21528"/>
                  <a:pt x="12252" y="21175"/>
                </a:cubicBezTo>
                <a:cubicBezTo>
                  <a:pt x="12572" y="21060"/>
                  <a:pt x="12959" y="20838"/>
                  <a:pt x="13369" y="20556"/>
                </a:cubicBezTo>
                <a:cubicBezTo>
                  <a:pt x="13857" y="20700"/>
                  <a:pt x="14824" y="20958"/>
                  <a:pt x="15548" y="20958"/>
                </a:cubicBezTo>
                <a:cubicBezTo>
                  <a:pt x="15703" y="20958"/>
                  <a:pt x="15847" y="20946"/>
                  <a:pt x="15973" y="20919"/>
                </a:cubicBezTo>
                <a:lnTo>
                  <a:pt x="15932" y="20741"/>
                </a:lnTo>
                <a:lnTo>
                  <a:pt x="15932" y="20741"/>
                </a:lnTo>
                <a:cubicBezTo>
                  <a:pt x="15942" y="20741"/>
                  <a:pt x="15951" y="20741"/>
                  <a:pt x="15961" y="20741"/>
                </a:cubicBezTo>
                <a:cubicBezTo>
                  <a:pt x="16565" y="20741"/>
                  <a:pt x="17227" y="20636"/>
                  <a:pt x="17426" y="20586"/>
                </a:cubicBezTo>
                <a:cubicBezTo>
                  <a:pt x="17715" y="20509"/>
                  <a:pt x="18011" y="20391"/>
                  <a:pt x="18190" y="20149"/>
                </a:cubicBezTo>
                <a:cubicBezTo>
                  <a:pt x="18364" y="19910"/>
                  <a:pt x="18381" y="19516"/>
                  <a:pt x="18146" y="19304"/>
                </a:cubicBezTo>
                <a:cubicBezTo>
                  <a:pt x="18033" y="19203"/>
                  <a:pt x="17883" y="19161"/>
                  <a:pt x="17735" y="19161"/>
                </a:cubicBezTo>
                <a:cubicBezTo>
                  <a:pt x="17676" y="19161"/>
                  <a:pt x="17617" y="19167"/>
                  <a:pt x="17560" y="19180"/>
                </a:cubicBezTo>
                <a:cubicBezTo>
                  <a:pt x="17362" y="19220"/>
                  <a:pt x="17184" y="19324"/>
                  <a:pt x="17005" y="19415"/>
                </a:cubicBezTo>
                <a:cubicBezTo>
                  <a:pt x="16824" y="19510"/>
                  <a:pt x="15808" y="19725"/>
                  <a:pt x="15236" y="19997"/>
                </a:cubicBezTo>
                <a:cubicBezTo>
                  <a:pt x="14930" y="19960"/>
                  <a:pt x="14627" y="19906"/>
                  <a:pt x="14328" y="19832"/>
                </a:cubicBezTo>
                <a:cubicBezTo>
                  <a:pt x="15159" y="19163"/>
                  <a:pt x="15973" y="18413"/>
                  <a:pt x="16471" y="17935"/>
                </a:cubicBezTo>
                <a:cubicBezTo>
                  <a:pt x="17722" y="17199"/>
                  <a:pt x="18664" y="15917"/>
                  <a:pt x="18926" y="14484"/>
                </a:cubicBezTo>
                <a:cubicBezTo>
                  <a:pt x="18977" y="14208"/>
                  <a:pt x="19004" y="13925"/>
                  <a:pt x="18936" y="13656"/>
                </a:cubicBezTo>
                <a:cubicBezTo>
                  <a:pt x="18869" y="13387"/>
                  <a:pt x="18694" y="13132"/>
                  <a:pt x="18432" y="13031"/>
                </a:cubicBezTo>
                <a:cubicBezTo>
                  <a:pt x="18349" y="12998"/>
                  <a:pt x="18262" y="12983"/>
                  <a:pt x="18175" y="12983"/>
                </a:cubicBezTo>
                <a:cubicBezTo>
                  <a:pt x="17945" y="12983"/>
                  <a:pt x="17711" y="13085"/>
                  <a:pt x="17534" y="13236"/>
                </a:cubicBezTo>
                <a:cubicBezTo>
                  <a:pt x="17288" y="13444"/>
                  <a:pt x="17127" y="13737"/>
                  <a:pt x="16979" y="14023"/>
                </a:cubicBezTo>
                <a:cubicBezTo>
                  <a:pt x="16501" y="14962"/>
                  <a:pt x="16272" y="16136"/>
                  <a:pt x="15697" y="17000"/>
                </a:cubicBezTo>
                <a:cubicBezTo>
                  <a:pt x="15502" y="17296"/>
                  <a:pt x="15202" y="17491"/>
                  <a:pt x="14990" y="17767"/>
                </a:cubicBezTo>
                <a:cubicBezTo>
                  <a:pt x="14893" y="17885"/>
                  <a:pt x="14832" y="18026"/>
                  <a:pt x="14816" y="18174"/>
                </a:cubicBezTo>
                <a:cubicBezTo>
                  <a:pt x="13806" y="19072"/>
                  <a:pt x="12605" y="20044"/>
                  <a:pt x="11929" y="20290"/>
                </a:cubicBezTo>
                <a:cubicBezTo>
                  <a:pt x="11065" y="20599"/>
                  <a:pt x="10163" y="21518"/>
                  <a:pt x="9517" y="22298"/>
                </a:cubicBezTo>
                <a:cubicBezTo>
                  <a:pt x="9706" y="20394"/>
                  <a:pt x="10231" y="18732"/>
                  <a:pt x="11085" y="17360"/>
                </a:cubicBezTo>
                <a:cubicBezTo>
                  <a:pt x="11347" y="16933"/>
                  <a:pt x="11657" y="16519"/>
                  <a:pt x="11956" y="16112"/>
                </a:cubicBezTo>
                <a:cubicBezTo>
                  <a:pt x="12370" y="15550"/>
                  <a:pt x="12801" y="14965"/>
                  <a:pt x="13147" y="14322"/>
                </a:cubicBezTo>
                <a:cubicBezTo>
                  <a:pt x="13255" y="14121"/>
                  <a:pt x="13352" y="13909"/>
                  <a:pt x="13436" y="13693"/>
                </a:cubicBezTo>
                <a:cubicBezTo>
                  <a:pt x="13611" y="13603"/>
                  <a:pt x="13779" y="13498"/>
                  <a:pt x="13944" y="13387"/>
                </a:cubicBezTo>
                <a:cubicBezTo>
                  <a:pt x="14721" y="12856"/>
                  <a:pt x="15919" y="11769"/>
                  <a:pt x="16296" y="9919"/>
                </a:cubicBezTo>
                <a:lnTo>
                  <a:pt x="16255" y="9912"/>
                </a:lnTo>
                <a:cubicBezTo>
                  <a:pt x="16360" y="9640"/>
                  <a:pt x="16427" y="9357"/>
                  <a:pt x="16450" y="9068"/>
                </a:cubicBezTo>
                <a:cubicBezTo>
                  <a:pt x="16511" y="8439"/>
                  <a:pt x="16528" y="7272"/>
                  <a:pt x="16084" y="6770"/>
                </a:cubicBezTo>
                <a:cubicBezTo>
                  <a:pt x="15980" y="6654"/>
                  <a:pt x="15824" y="6571"/>
                  <a:pt x="15670" y="6571"/>
                </a:cubicBezTo>
                <a:cubicBezTo>
                  <a:pt x="15620" y="6571"/>
                  <a:pt x="15570" y="6580"/>
                  <a:pt x="15522" y="6599"/>
                </a:cubicBezTo>
                <a:cubicBezTo>
                  <a:pt x="15276" y="6693"/>
                  <a:pt x="15186" y="6989"/>
                  <a:pt x="15142" y="7248"/>
                </a:cubicBezTo>
                <a:cubicBezTo>
                  <a:pt x="15004" y="8116"/>
                  <a:pt x="15041" y="9001"/>
                  <a:pt x="15260" y="9852"/>
                </a:cubicBezTo>
                <a:cubicBezTo>
                  <a:pt x="15286" y="9956"/>
                  <a:pt x="15189" y="10171"/>
                  <a:pt x="15216" y="10276"/>
                </a:cubicBezTo>
                <a:cubicBezTo>
                  <a:pt x="15216" y="10279"/>
                  <a:pt x="15219" y="10286"/>
                  <a:pt x="15223" y="10292"/>
                </a:cubicBezTo>
                <a:cubicBezTo>
                  <a:pt x="14947" y="11080"/>
                  <a:pt x="14462" y="11779"/>
                  <a:pt x="13820" y="12311"/>
                </a:cubicBezTo>
                <a:cubicBezTo>
                  <a:pt x="13917" y="11749"/>
                  <a:pt x="13968" y="11184"/>
                  <a:pt x="14018" y="10629"/>
                </a:cubicBezTo>
                <a:cubicBezTo>
                  <a:pt x="14032" y="10488"/>
                  <a:pt x="14045" y="10350"/>
                  <a:pt x="14059" y="10205"/>
                </a:cubicBezTo>
                <a:lnTo>
                  <a:pt x="13971" y="10198"/>
                </a:lnTo>
                <a:cubicBezTo>
                  <a:pt x="14271" y="8644"/>
                  <a:pt x="14092" y="6992"/>
                  <a:pt x="13396" y="5566"/>
                </a:cubicBezTo>
                <a:cubicBezTo>
                  <a:pt x="13282" y="5337"/>
                  <a:pt x="13137" y="5095"/>
                  <a:pt x="12895" y="5021"/>
                </a:cubicBezTo>
                <a:cubicBezTo>
                  <a:pt x="12844" y="5005"/>
                  <a:pt x="12792" y="4998"/>
                  <a:pt x="12739" y="4998"/>
                </a:cubicBezTo>
                <a:cubicBezTo>
                  <a:pt x="12562" y="4998"/>
                  <a:pt x="12383" y="5083"/>
                  <a:pt x="12256" y="5213"/>
                </a:cubicBezTo>
                <a:cubicBezTo>
                  <a:pt x="12091" y="5381"/>
                  <a:pt x="12003" y="5607"/>
                  <a:pt x="11946" y="5835"/>
                </a:cubicBezTo>
                <a:cubicBezTo>
                  <a:pt x="11670" y="6929"/>
                  <a:pt x="12047" y="8069"/>
                  <a:pt x="12400" y="9142"/>
                </a:cubicBezTo>
                <a:cubicBezTo>
                  <a:pt x="12757" y="10215"/>
                  <a:pt x="13090" y="11379"/>
                  <a:pt x="12737" y="12452"/>
                </a:cubicBezTo>
                <a:lnTo>
                  <a:pt x="12511" y="13387"/>
                </a:lnTo>
                <a:cubicBezTo>
                  <a:pt x="12538" y="13357"/>
                  <a:pt x="12562" y="13323"/>
                  <a:pt x="12585" y="13293"/>
                </a:cubicBezTo>
                <a:lnTo>
                  <a:pt x="12585" y="13293"/>
                </a:lnTo>
                <a:cubicBezTo>
                  <a:pt x="12511" y="13495"/>
                  <a:pt x="12420" y="13690"/>
                  <a:pt x="12320" y="13882"/>
                </a:cubicBezTo>
                <a:cubicBezTo>
                  <a:pt x="12007" y="14467"/>
                  <a:pt x="11616" y="14995"/>
                  <a:pt x="11199" y="15557"/>
                </a:cubicBezTo>
                <a:cubicBezTo>
                  <a:pt x="11024" y="15796"/>
                  <a:pt x="10846" y="16038"/>
                  <a:pt x="10671" y="16287"/>
                </a:cubicBezTo>
                <a:cubicBezTo>
                  <a:pt x="10718" y="14884"/>
                  <a:pt x="10624" y="13219"/>
                  <a:pt x="10029" y="12523"/>
                </a:cubicBezTo>
                <a:cubicBezTo>
                  <a:pt x="9807" y="12264"/>
                  <a:pt x="9447" y="11688"/>
                  <a:pt x="9033" y="10979"/>
                </a:cubicBezTo>
                <a:cubicBezTo>
                  <a:pt x="9188" y="10525"/>
                  <a:pt x="9100" y="9929"/>
                  <a:pt x="9040" y="9650"/>
                </a:cubicBezTo>
                <a:lnTo>
                  <a:pt x="9030" y="9606"/>
                </a:lnTo>
                <a:cubicBezTo>
                  <a:pt x="8673" y="8436"/>
                  <a:pt x="8727" y="6737"/>
                  <a:pt x="8777" y="5950"/>
                </a:cubicBezTo>
                <a:cubicBezTo>
                  <a:pt x="8841" y="5744"/>
                  <a:pt x="8888" y="5546"/>
                  <a:pt x="8925" y="5435"/>
                </a:cubicBezTo>
                <a:cubicBezTo>
                  <a:pt x="9218" y="4530"/>
                  <a:pt x="9507" y="3625"/>
                  <a:pt x="9800" y="2720"/>
                </a:cubicBezTo>
                <a:cubicBezTo>
                  <a:pt x="9908" y="2384"/>
                  <a:pt x="10002" y="1974"/>
                  <a:pt x="9766" y="1711"/>
                </a:cubicBezTo>
                <a:cubicBezTo>
                  <a:pt x="9656" y="1591"/>
                  <a:pt x="9496" y="1537"/>
                  <a:pt x="9333" y="1537"/>
                </a:cubicBezTo>
                <a:cubicBezTo>
                  <a:pt x="9203" y="1537"/>
                  <a:pt x="9071" y="1571"/>
                  <a:pt x="8959" y="1634"/>
                </a:cubicBezTo>
                <a:cubicBezTo>
                  <a:pt x="8703" y="1778"/>
                  <a:pt x="8535" y="2034"/>
                  <a:pt x="8397" y="2290"/>
                </a:cubicBezTo>
                <a:cubicBezTo>
                  <a:pt x="7765" y="3484"/>
                  <a:pt x="7953" y="4766"/>
                  <a:pt x="7825" y="6057"/>
                </a:cubicBezTo>
                <a:cubicBezTo>
                  <a:pt x="7731" y="7023"/>
                  <a:pt x="7778" y="8052"/>
                  <a:pt x="7933" y="9007"/>
                </a:cubicBezTo>
                <a:cubicBezTo>
                  <a:pt x="7553" y="8311"/>
                  <a:pt x="7227" y="7561"/>
                  <a:pt x="6806" y="6892"/>
                </a:cubicBezTo>
                <a:cubicBezTo>
                  <a:pt x="6285" y="6064"/>
                  <a:pt x="6042" y="5122"/>
                  <a:pt x="5763" y="4204"/>
                </a:cubicBezTo>
                <a:cubicBezTo>
                  <a:pt x="5481" y="3272"/>
                  <a:pt x="5306" y="2313"/>
                  <a:pt x="5238" y="1344"/>
                </a:cubicBezTo>
                <a:cubicBezTo>
                  <a:pt x="5222" y="1082"/>
                  <a:pt x="5212" y="816"/>
                  <a:pt x="5124" y="571"/>
                </a:cubicBezTo>
                <a:cubicBezTo>
                  <a:pt x="5033" y="322"/>
                  <a:pt x="4852" y="93"/>
                  <a:pt x="4599" y="22"/>
                </a:cubicBezTo>
                <a:cubicBezTo>
                  <a:pt x="4546" y="8"/>
                  <a:pt x="4491" y="1"/>
                  <a:pt x="4437" y="1"/>
                </a:cubicBezTo>
                <a:close/>
              </a:path>
            </a:pathLst>
          </a:custGeom>
          <a:solidFill>
            <a:srgbClr val="0786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16;p2"/>
          <p:cNvGrpSpPr/>
          <p:nvPr/>
        </p:nvGrpSpPr>
        <p:grpSpPr>
          <a:xfrm>
            <a:off x="1" y="-41030"/>
            <a:ext cx="9144019" cy="5264379"/>
            <a:chOff x="395050" y="893150"/>
            <a:chExt cx="6938325" cy="3955800"/>
          </a:xfrm>
        </p:grpSpPr>
        <p:sp>
          <p:nvSpPr>
            <p:cNvPr id="17" name="Google Shape;17;p2"/>
            <p:cNvSpPr/>
            <p:nvPr/>
          </p:nvSpPr>
          <p:spPr>
            <a:xfrm>
              <a:off x="1942775" y="893150"/>
              <a:ext cx="1881525" cy="3920900"/>
            </a:xfrm>
            <a:custGeom>
              <a:avLst/>
              <a:gdLst/>
              <a:ahLst/>
              <a:cxnLst/>
              <a:rect l="l" t="t" r="r" b="b"/>
              <a:pathLst>
                <a:path w="75261" h="156836" extrusionOk="0">
                  <a:moveTo>
                    <a:pt x="67130" y="0"/>
                  </a:moveTo>
                  <a:lnTo>
                    <a:pt x="66989" y="347"/>
                  </a:lnTo>
                  <a:lnTo>
                    <a:pt x="0" y="156835"/>
                  </a:lnTo>
                  <a:lnTo>
                    <a:pt x="33939" y="156522"/>
                  </a:lnTo>
                  <a:lnTo>
                    <a:pt x="35012" y="152395"/>
                  </a:lnTo>
                  <a:lnTo>
                    <a:pt x="74689" y="2170"/>
                  </a:lnTo>
                  <a:lnTo>
                    <a:pt x="75170" y="347"/>
                  </a:lnTo>
                  <a:lnTo>
                    <a:pt x="75261" y="0"/>
                  </a:lnTo>
                  <a:close/>
                </a:path>
              </a:pathLst>
            </a:custGeom>
            <a:solidFill>
              <a:srgbClr val="FFFFFF">
                <a:alpha val="208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8;p2"/>
            <p:cNvSpPr/>
            <p:nvPr/>
          </p:nvSpPr>
          <p:spPr>
            <a:xfrm>
              <a:off x="395050" y="901800"/>
              <a:ext cx="2824250" cy="3730250"/>
            </a:xfrm>
            <a:custGeom>
              <a:avLst/>
              <a:gdLst/>
              <a:ahLst/>
              <a:cxnLst/>
              <a:rect l="l" t="t" r="r" b="b"/>
              <a:pathLst>
                <a:path w="112970" h="149210" extrusionOk="0">
                  <a:moveTo>
                    <a:pt x="102256" y="1"/>
                  </a:moveTo>
                  <a:lnTo>
                    <a:pt x="0" y="107558"/>
                  </a:lnTo>
                  <a:lnTo>
                    <a:pt x="0" y="149210"/>
                  </a:lnTo>
                  <a:lnTo>
                    <a:pt x="112970" y="1"/>
                  </a:lnTo>
                  <a:close/>
                </a:path>
              </a:pathLst>
            </a:custGeom>
            <a:solidFill>
              <a:srgbClr val="FFFFFF">
                <a:alpha val="208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9;p2"/>
            <p:cNvSpPr/>
            <p:nvPr/>
          </p:nvSpPr>
          <p:spPr>
            <a:xfrm>
              <a:off x="3985500" y="901800"/>
              <a:ext cx="1345000" cy="3912250"/>
            </a:xfrm>
            <a:custGeom>
              <a:avLst/>
              <a:gdLst/>
              <a:ahLst/>
              <a:cxnLst/>
              <a:rect l="l" t="t" r="r" b="b"/>
              <a:pathLst>
                <a:path w="53800" h="156490" extrusionOk="0">
                  <a:moveTo>
                    <a:pt x="0" y="1"/>
                  </a:moveTo>
                  <a:lnTo>
                    <a:pt x="21062" y="156489"/>
                  </a:lnTo>
                  <a:lnTo>
                    <a:pt x="35342" y="156489"/>
                  </a:lnTo>
                  <a:lnTo>
                    <a:pt x="53799" y="156314"/>
                  </a:lnTo>
                  <a:lnTo>
                    <a:pt x="8239" y="1"/>
                  </a:lnTo>
                  <a:close/>
                </a:path>
              </a:pathLst>
            </a:custGeom>
            <a:solidFill>
              <a:srgbClr val="FFFFFF">
                <a:alpha val="208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20;p2"/>
            <p:cNvSpPr/>
            <p:nvPr/>
          </p:nvSpPr>
          <p:spPr>
            <a:xfrm>
              <a:off x="4723375" y="901800"/>
              <a:ext cx="2610000" cy="3947150"/>
            </a:xfrm>
            <a:custGeom>
              <a:avLst/>
              <a:gdLst/>
              <a:ahLst/>
              <a:cxnLst/>
              <a:rect l="l" t="t" r="r" b="b"/>
              <a:pathLst>
                <a:path w="104400" h="157886" extrusionOk="0">
                  <a:moveTo>
                    <a:pt x="0" y="1"/>
                  </a:moveTo>
                  <a:lnTo>
                    <a:pt x="70023" y="157885"/>
                  </a:lnTo>
                  <a:lnTo>
                    <a:pt x="104399" y="157885"/>
                  </a:lnTo>
                  <a:lnTo>
                    <a:pt x="104399" y="134240"/>
                  </a:lnTo>
                  <a:lnTo>
                    <a:pt x="10055" y="1"/>
                  </a:lnTo>
                  <a:close/>
                </a:path>
              </a:pathLst>
            </a:custGeom>
            <a:solidFill>
              <a:srgbClr val="FFFFFF">
                <a:alpha val="208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21;p2"/>
            <p:cNvSpPr/>
            <p:nvPr/>
          </p:nvSpPr>
          <p:spPr>
            <a:xfrm>
              <a:off x="1206675" y="901875"/>
              <a:ext cx="2304025" cy="3907800"/>
            </a:xfrm>
            <a:custGeom>
              <a:avLst/>
              <a:gdLst/>
              <a:ahLst/>
              <a:cxnLst/>
              <a:rect l="l" t="t" r="r" b="b"/>
              <a:pathLst>
                <a:path w="92161" h="156312" extrusionOk="0">
                  <a:moveTo>
                    <a:pt x="92161" y="1"/>
                  </a:moveTo>
                  <a:lnTo>
                    <a:pt x="87522" y="428"/>
                  </a:lnTo>
                  <a:cubicBezTo>
                    <a:pt x="62777" y="46453"/>
                    <a:pt x="24742" y="110148"/>
                    <a:pt x="0" y="156173"/>
                  </a:cubicBezTo>
                  <a:cubicBezTo>
                    <a:pt x="1077" y="156243"/>
                    <a:pt x="2226" y="156267"/>
                    <a:pt x="3418" y="156267"/>
                  </a:cubicBezTo>
                  <a:cubicBezTo>
                    <a:pt x="6048" y="156267"/>
                    <a:pt x="8884" y="156150"/>
                    <a:pt x="11602" y="156150"/>
                  </a:cubicBezTo>
                  <a:cubicBezTo>
                    <a:pt x="13167" y="156150"/>
                    <a:pt x="14693" y="156189"/>
                    <a:pt x="16117" y="156311"/>
                  </a:cubicBezTo>
                  <a:cubicBezTo>
                    <a:pt x="38295" y="109442"/>
                    <a:pt x="69986" y="46870"/>
                    <a:pt x="92161"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22;p2"/>
            <p:cNvSpPr/>
            <p:nvPr/>
          </p:nvSpPr>
          <p:spPr>
            <a:xfrm>
              <a:off x="3577975" y="893150"/>
              <a:ext cx="335975" cy="3920900"/>
            </a:xfrm>
            <a:custGeom>
              <a:avLst/>
              <a:gdLst/>
              <a:ahLst/>
              <a:cxnLst/>
              <a:rect l="l" t="t" r="r" b="b"/>
              <a:pathLst>
                <a:path w="13439" h="156836" extrusionOk="0">
                  <a:moveTo>
                    <a:pt x="9392" y="0"/>
                  </a:moveTo>
                  <a:lnTo>
                    <a:pt x="9375" y="347"/>
                  </a:lnTo>
                  <a:cubicBezTo>
                    <a:pt x="9342" y="955"/>
                    <a:pt x="9311" y="1561"/>
                    <a:pt x="9281" y="2170"/>
                  </a:cubicBezTo>
                  <a:cubicBezTo>
                    <a:pt x="6684" y="52245"/>
                    <a:pt x="2590" y="106760"/>
                    <a:pt x="0" y="156835"/>
                  </a:cubicBezTo>
                  <a:lnTo>
                    <a:pt x="11878" y="156835"/>
                  </a:lnTo>
                  <a:cubicBezTo>
                    <a:pt x="11895" y="106155"/>
                    <a:pt x="13422" y="51027"/>
                    <a:pt x="13439" y="347"/>
                  </a:cubicBezTo>
                  <a:lnTo>
                    <a:pt x="9762" y="347"/>
                  </a:lnTo>
                  <a:lnTo>
                    <a:pt x="9853" y="0"/>
                  </a:lnTo>
                  <a:close/>
                </a:path>
              </a:pathLst>
            </a:custGeom>
            <a:solidFill>
              <a:srgbClr val="FFFFFF">
                <a:alpha val="71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23;p2"/>
            <p:cNvSpPr/>
            <p:nvPr/>
          </p:nvSpPr>
          <p:spPr>
            <a:xfrm>
              <a:off x="4411525" y="901800"/>
              <a:ext cx="1591925" cy="3913550"/>
            </a:xfrm>
            <a:custGeom>
              <a:avLst/>
              <a:gdLst/>
              <a:ahLst/>
              <a:cxnLst/>
              <a:rect l="l" t="t" r="r" b="b"/>
              <a:pathLst>
                <a:path w="63677" h="156542" extrusionOk="0">
                  <a:moveTo>
                    <a:pt x="1" y="1"/>
                  </a:moveTo>
                  <a:cubicBezTo>
                    <a:pt x="15357" y="49349"/>
                    <a:pt x="32678" y="107141"/>
                    <a:pt x="48034" y="156489"/>
                  </a:cubicBezTo>
                  <a:cubicBezTo>
                    <a:pt x="49842" y="156425"/>
                    <a:pt x="51276" y="156403"/>
                    <a:pt x="52503" y="156403"/>
                  </a:cubicBezTo>
                  <a:cubicBezTo>
                    <a:pt x="55542" y="156403"/>
                    <a:pt x="57305" y="156542"/>
                    <a:pt x="60304" y="156542"/>
                  </a:cubicBezTo>
                  <a:cubicBezTo>
                    <a:pt x="61271" y="156542"/>
                    <a:pt x="62367" y="156527"/>
                    <a:pt x="63676" y="156489"/>
                  </a:cubicBezTo>
                  <a:cubicBezTo>
                    <a:pt x="46393" y="109586"/>
                    <a:pt x="21654" y="46907"/>
                    <a:pt x="4374" y="1"/>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Google Shape;24;p2"/>
          <p:cNvSpPr/>
          <p:nvPr/>
        </p:nvSpPr>
        <p:spPr>
          <a:xfrm rot="490945">
            <a:off x="8696725" y="3201265"/>
            <a:ext cx="662285" cy="950597"/>
          </a:xfrm>
          <a:custGeom>
            <a:avLst/>
            <a:gdLst/>
            <a:ahLst/>
            <a:cxnLst/>
            <a:rect l="l" t="t" r="r" b="b"/>
            <a:pathLst>
              <a:path w="19004" h="27277" extrusionOk="0">
                <a:moveTo>
                  <a:pt x="4437" y="1"/>
                </a:moveTo>
                <a:cubicBezTo>
                  <a:pt x="4196" y="1"/>
                  <a:pt x="3956" y="137"/>
                  <a:pt x="3802" y="329"/>
                </a:cubicBezTo>
                <a:cubicBezTo>
                  <a:pt x="3610" y="567"/>
                  <a:pt x="3499" y="857"/>
                  <a:pt x="3476" y="1163"/>
                </a:cubicBezTo>
                <a:cubicBezTo>
                  <a:pt x="3324" y="2888"/>
                  <a:pt x="3876" y="4190"/>
                  <a:pt x="3876" y="4190"/>
                </a:cubicBezTo>
                <a:cubicBezTo>
                  <a:pt x="4243" y="5051"/>
                  <a:pt x="4794" y="5825"/>
                  <a:pt x="5491" y="6451"/>
                </a:cubicBezTo>
                <a:cubicBezTo>
                  <a:pt x="5521" y="6511"/>
                  <a:pt x="5561" y="6569"/>
                  <a:pt x="5609" y="6619"/>
                </a:cubicBezTo>
                <a:lnTo>
                  <a:pt x="5612" y="6629"/>
                </a:lnTo>
                <a:cubicBezTo>
                  <a:pt x="4791" y="6373"/>
                  <a:pt x="3853" y="6175"/>
                  <a:pt x="3328" y="6074"/>
                </a:cubicBezTo>
                <a:lnTo>
                  <a:pt x="1474" y="5028"/>
                </a:lnTo>
                <a:cubicBezTo>
                  <a:pt x="1283" y="4924"/>
                  <a:pt x="1091" y="4813"/>
                  <a:pt x="876" y="4766"/>
                </a:cubicBezTo>
                <a:cubicBezTo>
                  <a:pt x="812" y="4753"/>
                  <a:pt x="747" y="4746"/>
                  <a:pt x="681" y="4746"/>
                </a:cubicBezTo>
                <a:cubicBezTo>
                  <a:pt x="525" y="4746"/>
                  <a:pt x="371" y="4786"/>
                  <a:pt x="250" y="4883"/>
                </a:cubicBezTo>
                <a:cubicBezTo>
                  <a:pt x="68" y="5035"/>
                  <a:pt x="1" y="5294"/>
                  <a:pt x="38" y="5526"/>
                </a:cubicBezTo>
                <a:cubicBezTo>
                  <a:pt x="223" y="6706"/>
                  <a:pt x="1762" y="7040"/>
                  <a:pt x="2770" y="7040"/>
                </a:cubicBezTo>
                <a:cubicBezTo>
                  <a:pt x="2790" y="7040"/>
                  <a:pt x="2810" y="7040"/>
                  <a:pt x="2830" y="7040"/>
                </a:cubicBezTo>
                <a:cubicBezTo>
                  <a:pt x="2845" y="7039"/>
                  <a:pt x="2860" y="7039"/>
                  <a:pt x="2875" y="7039"/>
                </a:cubicBezTo>
                <a:cubicBezTo>
                  <a:pt x="3458" y="7039"/>
                  <a:pt x="3968" y="7164"/>
                  <a:pt x="4542" y="7309"/>
                </a:cubicBezTo>
                <a:cubicBezTo>
                  <a:pt x="4879" y="7393"/>
                  <a:pt x="5215" y="7487"/>
                  <a:pt x="5541" y="7595"/>
                </a:cubicBezTo>
                <a:cubicBezTo>
                  <a:pt x="5686" y="7642"/>
                  <a:pt x="6197" y="7753"/>
                  <a:pt x="6271" y="7894"/>
                </a:cubicBezTo>
                <a:cubicBezTo>
                  <a:pt x="7179" y="9623"/>
                  <a:pt x="8666" y="12375"/>
                  <a:pt x="9312" y="13132"/>
                </a:cubicBezTo>
                <a:cubicBezTo>
                  <a:pt x="9847" y="13754"/>
                  <a:pt x="9793" y="16452"/>
                  <a:pt x="9581" y="18211"/>
                </a:cubicBezTo>
                <a:cubicBezTo>
                  <a:pt x="9406" y="18611"/>
                  <a:pt x="9255" y="19022"/>
                  <a:pt x="9127" y="19439"/>
                </a:cubicBezTo>
                <a:cubicBezTo>
                  <a:pt x="8959" y="19052"/>
                  <a:pt x="8811" y="18658"/>
                  <a:pt x="8686" y="18255"/>
                </a:cubicBezTo>
                <a:cubicBezTo>
                  <a:pt x="8162" y="16580"/>
                  <a:pt x="5814" y="14440"/>
                  <a:pt x="5356" y="14033"/>
                </a:cubicBezTo>
                <a:cubicBezTo>
                  <a:pt x="5181" y="13603"/>
                  <a:pt x="4929" y="13142"/>
                  <a:pt x="4848" y="12933"/>
                </a:cubicBezTo>
                <a:cubicBezTo>
                  <a:pt x="4532" y="12119"/>
                  <a:pt x="4219" y="11305"/>
                  <a:pt x="3903" y="10491"/>
                </a:cubicBezTo>
                <a:cubicBezTo>
                  <a:pt x="3802" y="10229"/>
                  <a:pt x="3698" y="9963"/>
                  <a:pt x="3516" y="9751"/>
                </a:cubicBezTo>
                <a:cubicBezTo>
                  <a:pt x="3357" y="9569"/>
                  <a:pt x="3126" y="9434"/>
                  <a:pt x="2889" y="9434"/>
                </a:cubicBezTo>
                <a:cubicBezTo>
                  <a:pt x="2850" y="9434"/>
                  <a:pt x="2811" y="9437"/>
                  <a:pt x="2773" y="9445"/>
                </a:cubicBezTo>
                <a:cubicBezTo>
                  <a:pt x="2480" y="9502"/>
                  <a:pt x="2261" y="9781"/>
                  <a:pt x="2194" y="10074"/>
                </a:cubicBezTo>
                <a:cubicBezTo>
                  <a:pt x="2127" y="10363"/>
                  <a:pt x="2184" y="10673"/>
                  <a:pt x="2258" y="10965"/>
                </a:cubicBezTo>
                <a:cubicBezTo>
                  <a:pt x="2631" y="12429"/>
                  <a:pt x="3701" y="14053"/>
                  <a:pt x="4909" y="14962"/>
                </a:cubicBezTo>
                <a:cubicBezTo>
                  <a:pt x="5232" y="15210"/>
                  <a:pt x="5538" y="15486"/>
                  <a:pt x="5817" y="15786"/>
                </a:cubicBezTo>
                <a:cubicBezTo>
                  <a:pt x="5999" y="15974"/>
                  <a:pt x="6174" y="16166"/>
                  <a:pt x="6349" y="16361"/>
                </a:cubicBezTo>
                <a:cubicBezTo>
                  <a:pt x="6436" y="16462"/>
                  <a:pt x="6668" y="16852"/>
                  <a:pt x="6789" y="16882"/>
                </a:cubicBezTo>
                <a:cubicBezTo>
                  <a:pt x="6517" y="16815"/>
                  <a:pt x="6238" y="16761"/>
                  <a:pt x="5958" y="16731"/>
                </a:cubicBezTo>
                <a:lnTo>
                  <a:pt x="5006" y="16267"/>
                </a:lnTo>
                <a:lnTo>
                  <a:pt x="3560" y="15564"/>
                </a:lnTo>
                <a:cubicBezTo>
                  <a:pt x="3378" y="15476"/>
                  <a:pt x="3193" y="15385"/>
                  <a:pt x="2998" y="15365"/>
                </a:cubicBezTo>
                <a:cubicBezTo>
                  <a:pt x="2970" y="15362"/>
                  <a:pt x="2941" y="15360"/>
                  <a:pt x="2912" y="15360"/>
                </a:cubicBezTo>
                <a:cubicBezTo>
                  <a:pt x="2738" y="15360"/>
                  <a:pt x="2560" y="15421"/>
                  <a:pt x="2457" y="15557"/>
                </a:cubicBezTo>
                <a:cubicBezTo>
                  <a:pt x="1858" y="16337"/>
                  <a:pt x="3210" y="17013"/>
                  <a:pt x="3772" y="17165"/>
                </a:cubicBezTo>
                <a:cubicBezTo>
                  <a:pt x="4441" y="17343"/>
                  <a:pt x="5101" y="17437"/>
                  <a:pt x="5750" y="17659"/>
                </a:cubicBezTo>
                <a:cubicBezTo>
                  <a:pt x="6443" y="17891"/>
                  <a:pt x="7105" y="17838"/>
                  <a:pt x="7711" y="18339"/>
                </a:cubicBezTo>
                <a:cubicBezTo>
                  <a:pt x="7741" y="18406"/>
                  <a:pt x="7765" y="18473"/>
                  <a:pt x="7785" y="18537"/>
                </a:cubicBezTo>
                <a:cubicBezTo>
                  <a:pt x="8182" y="19802"/>
                  <a:pt x="8575" y="20482"/>
                  <a:pt x="8787" y="20788"/>
                </a:cubicBezTo>
                <a:cubicBezTo>
                  <a:pt x="8656" y="21461"/>
                  <a:pt x="8569" y="22140"/>
                  <a:pt x="8528" y="22820"/>
                </a:cubicBezTo>
                <a:cubicBezTo>
                  <a:pt x="8441" y="24263"/>
                  <a:pt x="8767" y="25760"/>
                  <a:pt x="9497" y="27277"/>
                </a:cubicBezTo>
                <a:lnTo>
                  <a:pt x="10345" y="26866"/>
                </a:lnTo>
                <a:cubicBezTo>
                  <a:pt x="9861" y="25857"/>
                  <a:pt x="9575" y="24865"/>
                  <a:pt x="9487" y="23899"/>
                </a:cubicBezTo>
                <a:cubicBezTo>
                  <a:pt x="10002" y="23153"/>
                  <a:pt x="11273" y="21528"/>
                  <a:pt x="12252" y="21175"/>
                </a:cubicBezTo>
                <a:cubicBezTo>
                  <a:pt x="12572" y="21060"/>
                  <a:pt x="12959" y="20838"/>
                  <a:pt x="13369" y="20556"/>
                </a:cubicBezTo>
                <a:cubicBezTo>
                  <a:pt x="13857" y="20700"/>
                  <a:pt x="14824" y="20958"/>
                  <a:pt x="15548" y="20958"/>
                </a:cubicBezTo>
                <a:cubicBezTo>
                  <a:pt x="15703" y="20958"/>
                  <a:pt x="15847" y="20946"/>
                  <a:pt x="15973" y="20919"/>
                </a:cubicBezTo>
                <a:lnTo>
                  <a:pt x="15932" y="20741"/>
                </a:lnTo>
                <a:lnTo>
                  <a:pt x="15932" y="20741"/>
                </a:lnTo>
                <a:cubicBezTo>
                  <a:pt x="15942" y="20741"/>
                  <a:pt x="15951" y="20741"/>
                  <a:pt x="15961" y="20741"/>
                </a:cubicBezTo>
                <a:cubicBezTo>
                  <a:pt x="16565" y="20741"/>
                  <a:pt x="17227" y="20636"/>
                  <a:pt x="17426" y="20586"/>
                </a:cubicBezTo>
                <a:cubicBezTo>
                  <a:pt x="17715" y="20509"/>
                  <a:pt x="18011" y="20391"/>
                  <a:pt x="18190" y="20149"/>
                </a:cubicBezTo>
                <a:cubicBezTo>
                  <a:pt x="18364" y="19910"/>
                  <a:pt x="18381" y="19516"/>
                  <a:pt x="18146" y="19304"/>
                </a:cubicBezTo>
                <a:cubicBezTo>
                  <a:pt x="18033" y="19203"/>
                  <a:pt x="17883" y="19161"/>
                  <a:pt x="17735" y="19161"/>
                </a:cubicBezTo>
                <a:cubicBezTo>
                  <a:pt x="17676" y="19161"/>
                  <a:pt x="17617" y="19167"/>
                  <a:pt x="17560" y="19180"/>
                </a:cubicBezTo>
                <a:cubicBezTo>
                  <a:pt x="17362" y="19220"/>
                  <a:pt x="17184" y="19324"/>
                  <a:pt x="17005" y="19415"/>
                </a:cubicBezTo>
                <a:cubicBezTo>
                  <a:pt x="16824" y="19510"/>
                  <a:pt x="15808" y="19725"/>
                  <a:pt x="15236" y="19997"/>
                </a:cubicBezTo>
                <a:cubicBezTo>
                  <a:pt x="14930" y="19960"/>
                  <a:pt x="14627" y="19906"/>
                  <a:pt x="14328" y="19832"/>
                </a:cubicBezTo>
                <a:cubicBezTo>
                  <a:pt x="15159" y="19163"/>
                  <a:pt x="15973" y="18413"/>
                  <a:pt x="16471" y="17935"/>
                </a:cubicBezTo>
                <a:cubicBezTo>
                  <a:pt x="17722" y="17199"/>
                  <a:pt x="18664" y="15917"/>
                  <a:pt x="18926" y="14484"/>
                </a:cubicBezTo>
                <a:cubicBezTo>
                  <a:pt x="18977" y="14208"/>
                  <a:pt x="19004" y="13925"/>
                  <a:pt x="18936" y="13656"/>
                </a:cubicBezTo>
                <a:cubicBezTo>
                  <a:pt x="18869" y="13387"/>
                  <a:pt x="18694" y="13132"/>
                  <a:pt x="18432" y="13031"/>
                </a:cubicBezTo>
                <a:cubicBezTo>
                  <a:pt x="18349" y="12998"/>
                  <a:pt x="18262" y="12983"/>
                  <a:pt x="18175" y="12983"/>
                </a:cubicBezTo>
                <a:cubicBezTo>
                  <a:pt x="17945" y="12983"/>
                  <a:pt x="17711" y="13085"/>
                  <a:pt x="17534" y="13236"/>
                </a:cubicBezTo>
                <a:cubicBezTo>
                  <a:pt x="17288" y="13444"/>
                  <a:pt x="17127" y="13737"/>
                  <a:pt x="16979" y="14023"/>
                </a:cubicBezTo>
                <a:cubicBezTo>
                  <a:pt x="16501" y="14962"/>
                  <a:pt x="16272" y="16136"/>
                  <a:pt x="15697" y="17000"/>
                </a:cubicBezTo>
                <a:cubicBezTo>
                  <a:pt x="15502" y="17296"/>
                  <a:pt x="15202" y="17491"/>
                  <a:pt x="14990" y="17767"/>
                </a:cubicBezTo>
                <a:cubicBezTo>
                  <a:pt x="14893" y="17885"/>
                  <a:pt x="14832" y="18026"/>
                  <a:pt x="14816" y="18174"/>
                </a:cubicBezTo>
                <a:cubicBezTo>
                  <a:pt x="13806" y="19072"/>
                  <a:pt x="12605" y="20044"/>
                  <a:pt x="11929" y="20290"/>
                </a:cubicBezTo>
                <a:cubicBezTo>
                  <a:pt x="11065" y="20599"/>
                  <a:pt x="10163" y="21518"/>
                  <a:pt x="9517" y="22298"/>
                </a:cubicBezTo>
                <a:cubicBezTo>
                  <a:pt x="9706" y="20394"/>
                  <a:pt x="10231" y="18732"/>
                  <a:pt x="11085" y="17360"/>
                </a:cubicBezTo>
                <a:cubicBezTo>
                  <a:pt x="11347" y="16933"/>
                  <a:pt x="11657" y="16519"/>
                  <a:pt x="11956" y="16112"/>
                </a:cubicBezTo>
                <a:cubicBezTo>
                  <a:pt x="12370" y="15550"/>
                  <a:pt x="12801" y="14965"/>
                  <a:pt x="13147" y="14322"/>
                </a:cubicBezTo>
                <a:cubicBezTo>
                  <a:pt x="13255" y="14121"/>
                  <a:pt x="13352" y="13909"/>
                  <a:pt x="13436" y="13693"/>
                </a:cubicBezTo>
                <a:cubicBezTo>
                  <a:pt x="13611" y="13603"/>
                  <a:pt x="13779" y="13498"/>
                  <a:pt x="13944" y="13387"/>
                </a:cubicBezTo>
                <a:cubicBezTo>
                  <a:pt x="14721" y="12856"/>
                  <a:pt x="15919" y="11769"/>
                  <a:pt x="16296" y="9919"/>
                </a:cubicBezTo>
                <a:lnTo>
                  <a:pt x="16255" y="9912"/>
                </a:lnTo>
                <a:cubicBezTo>
                  <a:pt x="16360" y="9640"/>
                  <a:pt x="16427" y="9357"/>
                  <a:pt x="16450" y="9068"/>
                </a:cubicBezTo>
                <a:cubicBezTo>
                  <a:pt x="16511" y="8439"/>
                  <a:pt x="16528" y="7272"/>
                  <a:pt x="16084" y="6770"/>
                </a:cubicBezTo>
                <a:cubicBezTo>
                  <a:pt x="15980" y="6654"/>
                  <a:pt x="15824" y="6571"/>
                  <a:pt x="15670" y="6571"/>
                </a:cubicBezTo>
                <a:cubicBezTo>
                  <a:pt x="15620" y="6571"/>
                  <a:pt x="15570" y="6580"/>
                  <a:pt x="15522" y="6599"/>
                </a:cubicBezTo>
                <a:cubicBezTo>
                  <a:pt x="15276" y="6693"/>
                  <a:pt x="15186" y="6989"/>
                  <a:pt x="15142" y="7248"/>
                </a:cubicBezTo>
                <a:cubicBezTo>
                  <a:pt x="15004" y="8116"/>
                  <a:pt x="15041" y="9001"/>
                  <a:pt x="15260" y="9852"/>
                </a:cubicBezTo>
                <a:cubicBezTo>
                  <a:pt x="15286" y="9956"/>
                  <a:pt x="15189" y="10171"/>
                  <a:pt x="15216" y="10276"/>
                </a:cubicBezTo>
                <a:cubicBezTo>
                  <a:pt x="15216" y="10279"/>
                  <a:pt x="15219" y="10286"/>
                  <a:pt x="15223" y="10292"/>
                </a:cubicBezTo>
                <a:cubicBezTo>
                  <a:pt x="14947" y="11080"/>
                  <a:pt x="14462" y="11779"/>
                  <a:pt x="13820" y="12311"/>
                </a:cubicBezTo>
                <a:cubicBezTo>
                  <a:pt x="13917" y="11749"/>
                  <a:pt x="13968" y="11184"/>
                  <a:pt x="14018" y="10629"/>
                </a:cubicBezTo>
                <a:cubicBezTo>
                  <a:pt x="14032" y="10488"/>
                  <a:pt x="14045" y="10350"/>
                  <a:pt x="14059" y="10205"/>
                </a:cubicBezTo>
                <a:lnTo>
                  <a:pt x="13971" y="10198"/>
                </a:lnTo>
                <a:cubicBezTo>
                  <a:pt x="14271" y="8644"/>
                  <a:pt x="14092" y="6992"/>
                  <a:pt x="13396" y="5566"/>
                </a:cubicBezTo>
                <a:cubicBezTo>
                  <a:pt x="13282" y="5337"/>
                  <a:pt x="13137" y="5095"/>
                  <a:pt x="12895" y="5021"/>
                </a:cubicBezTo>
                <a:cubicBezTo>
                  <a:pt x="12844" y="5005"/>
                  <a:pt x="12792" y="4998"/>
                  <a:pt x="12739" y="4998"/>
                </a:cubicBezTo>
                <a:cubicBezTo>
                  <a:pt x="12562" y="4998"/>
                  <a:pt x="12383" y="5083"/>
                  <a:pt x="12256" y="5213"/>
                </a:cubicBezTo>
                <a:cubicBezTo>
                  <a:pt x="12091" y="5381"/>
                  <a:pt x="12003" y="5607"/>
                  <a:pt x="11946" y="5835"/>
                </a:cubicBezTo>
                <a:cubicBezTo>
                  <a:pt x="11670" y="6929"/>
                  <a:pt x="12047" y="8069"/>
                  <a:pt x="12400" y="9142"/>
                </a:cubicBezTo>
                <a:cubicBezTo>
                  <a:pt x="12757" y="10215"/>
                  <a:pt x="13090" y="11379"/>
                  <a:pt x="12737" y="12452"/>
                </a:cubicBezTo>
                <a:lnTo>
                  <a:pt x="12511" y="13387"/>
                </a:lnTo>
                <a:cubicBezTo>
                  <a:pt x="12538" y="13357"/>
                  <a:pt x="12562" y="13323"/>
                  <a:pt x="12585" y="13293"/>
                </a:cubicBezTo>
                <a:lnTo>
                  <a:pt x="12585" y="13293"/>
                </a:lnTo>
                <a:cubicBezTo>
                  <a:pt x="12511" y="13495"/>
                  <a:pt x="12420" y="13690"/>
                  <a:pt x="12320" y="13882"/>
                </a:cubicBezTo>
                <a:cubicBezTo>
                  <a:pt x="12007" y="14467"/>
                  <a:pt x="11616" y="14995"/>
                  <a:pt x="11199" y="15557"/>
                </a:cubicBezTo>
                <a:cubicBezTo>
                  <a:pt x="11024" y="15796"/>
                  <a:pt x="10846" y="16038"/>
                  <a:pt x="10671" y="16287"/>
                </a:cubicBezTo>
                <a:cubicBezTo>
                  <a:pt x="10718" y="14884"/>
                  <a:pt x="10624" y="13219"/>
                  <a:pt x="10029" y="12523"/>
                </a:cubicBezTo>
                <a:cubicBezTo>
                  <a:pt x="9807" y="12264"/>
                  <a:pt x="9447" y="11688"/>
                  <a:pt x="9033" y="10979"/>
                </a:cubicBezTo>
                <a:cubicBezTo>
                  <a:pt x="9188" y="10525"/>
                  <a:pt x="9100" y="9929"/>
                  <a:pt x="9040" y="9650"/>
                </a:cubicBezTo>
                <a:lnTo>
                  <a:pt x="9030" y="9606"/>
                </a:lnTo>
                <a:cubicBezTo>
                  <a:pt x="8673" y="8436"/>
                  <a:pt x="8727" y="6737"/>
                  <a:pt x="8777" y="5950"/>
                </a:cubicBezTo>
                <a:cubicBezTo>
                  <a:pt x="8841" y="5744"/>
                  <a:pt x="8888" y="5546"/>
                  <a:pt x="8925" y="5435"/>
                </a:cubicBezTo>
                <a:cubicBezTo>
                  <a:pt x="9218" y="4530"/>
                  <a:pt x="9507" y="3625"/>
                  <a:pt x="9800" y="2720"/>
                </a:cubicBezTo>
                <a:cubicBezTo>
                  <a:pt x="9908" y="2384"/>
                  <a:pt x="10002" y="1974"/>
                  <a:pt x="9766" y="1711"/>
                </a:cubicBezTo>
                <a:cubicBezTo>
                  <a:pt x="9656" y="1591"/>
                  <a:pt x="9496" y="1537"/>
                  <a:pt x="9333" y="1537"/>
                </a:cubicBezTo>
                <a:cubicBezTo>
                  <a:pt x="9203" y="1537"/>
                  <a:pt x="9071" y="1571"/>
                  <a:pt x="8959" y="1634"/>
                </a:cubicBezTo>
                <a:cubicBezTo>
                  <a:pt x="8703" y="1778"/>
                  <a:pt x="8535" y="2034"/>
                  <a:pt x="8397" y="2290"/>
                </a:cubicBezTo>
                <a:cubicBezTo>
                  <a:pt x="7765" y="3484"/>
                  <a:pt x="7953" y="4766"/>
                  <a:pt x="7825" y="6057"/>
                </a:cubicBezTo>
                <a:cubicBezTo>
                  <a:pt x="7731" y="7023"/>
                  <a:pt x="7778" y="8052"/>
                  <a:pt x="7933" y="9007"/>
                </a:cubicBezTo>
                <a:cubicBezTo>
                  <a:pt x="7553" y="8311"/>
                  <a:pt x="7227" y="7561"/>
                  <a:pt x="6806" y="6892"/>
                </a:cubicBezTo>
                <a:cubicBezTo>
                  <a:pt x="6285" y="6064"/>
                  <a:pt x="6042" y="5122"/>
                  <a:pt x="5763" y="4204"/>
                </a:cubicBezTo>
                <a:cubicBezTo>
                  <a:pt x="5481" y="3272"/>
                  <a:pt x="5306" y="2313"/>
                  <a:pt x="5238" y="1344"/>
                </a:cubicBezTo>
                <a:cubicBezTo>
                  <a:pt x="5222" y="1082"/>
                  <a:pt x="5212" y="816"/>
                  <a:pt x="5124" y="571"/>
                </a:cubicBezTo>
                <a:cubicBezTo>
                  <a:pt x="5033" y="322"/>
                  <a:pt x="4852" y="93"/>
                  <a:pt x="4599" y="22"/>
                </a:cubicBezTo>
                <a:cubicBezTo>
                  <a:pt x="4546" y="8"/>
                  <a:pt x="4491" y="1"/>
                  <a:pt x="44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25;p2"/>
          <p:cNvSpPr/>
          <p:nvPr/>
        </p:nvSpPr>
        <p:spPr>
          <a:xfrm rot="222679" flipH="1">
            <a:off x="268453" y="2605060"/>
            <a:ext cx="790860" cy="1275848"/>
          </a:xfrm>
          <a:custGeom>
            <a:avLst/>
            <a:gdLst/>
            <a:ahLst/>
            <a:cxnLst/>
            <a:rect l="l" t="t" r="r" b="b"/>
            <a:pathLst>
              <a:path w="16434" h="26512" extrusionOk="0">
                <a:moveTo>
                  <a:pt x="8428" y="0"/>
                </a:moveTo>
                <a:lnTo>
                  <a:pt x="8071" y="118"/>
                </a:lnTo>
                <a:lnTo>
                  <a:pt x="8428" y="2601"/>
                </a:lnTo>
                <a:lnTo>
                  <a:pt x="8428" y="4693"/>
                </a:lnTo>
                <a:lnTo>
                  <a:pt x="8010" y="5080"/>
                </a:lnTo>
                <a:lnTo>
                  <a:pt x="7294" y="3169"/>
                </a:lnTo>
                <a:lnTo>
                  <a:pt x="7264" y="3795"/>
                </a:lnTo>
                <a:lnTo>
                  <a:pt x="7772" y="5887"/>
                </a:lnTo>
                <a:lnTo>
                  <a:pt x="7442" y="7112"/>
                </a:lnTo>
                <a:lnTo>
                  <a:pt x="6995" y="6187"/>
                </a:lnTo>
                <a:lnTo>
                  <a:pt x="6695" y="2274"/>
                </a:lnTo>
                <a:lnTo>
                  <a:pt x="6934" y="838"/>
                </a:lnTo>
                <a:lnTo>
                  <a:pt x="6665" y="481"/>
                </a:lnTo>
                <a:lnTo>
                  <a:pt x="6335" y="2244"/>
                </a:lnTo>
                <a:lnTo>
                  <a:pt x="5171" y="121"/>
                </a:lnTo>
                <a:lnTo>
                  <a:pt x="4932" y="300"/>
                </a:lnTo>
                <a:lnTo>
                  <a:pt x="6066" y="2782"/>
                </a:lnTo>
                <a:lnTo>
                  <a:pt x="6096" y="5621"/>
                </a:lnTo>
                <a:lnTo>
                  <a:pt x="4747" y="3919"/>
                </a:lnTo>
                <a:lnTo>
                  <a:pt x="4747" y="3559"/>
                </a:lnTo>
                <a:lnTo>
                  <a:pt x="4425" y="3260"/>
                </a:lnTo>
                <a:lnTo>
                  <a:pt x="4425" y="3260"/>
                </a:lnTo>
                <a:cubicBezTo>
                  <a:pt x="4424" y="3260"/>
                  <a:pt x="3765" y="4037"/>
                  <a:pt x="4747" y="4754"/>
                </a:cubicBezTo>
                <a:cubicBezTo>
                  <a:pt x="4805" y="4797"/>
                  <a:pt x="4858" y="4844"/>
                  <a:pt x="4909" y="4898"/>
                </a:cubicBezTo>
                <a:cubicBezTo>
                  <a:pt x="5262" y="5184"/>
                  <a:pt x="5804" y="5928"/>
                  <a:pt x="6231" y="6970"/>
                </a:cubicBezTo>
                <a:cubicBezTo>
                  <a:pt x="6490" y="7603"/>
                  <a:pt x="6675" y="8262"/>
                  <a:pt x="6786" y="8938"/>
                </a:cubicBezTo>
                <a:lnTo>
                  <a:pt x="5686" y="8874"/>
                </a:lnTo>
                <a:lnTo>
                  <a:pt x="3170" y="7236"/>
                </a:lnTo>
                <a:lnTo>
                  <a:pt x="3210" y="7572"/>
                </a:lnTo>
                <a:lnTo>
                  <a:pt x="5023" y="9180"/>
                </a:lnTo>
                <a:lnTo>
                  <a:pt x="3721" y="9328"/>
                </a:lnTo>
                <a:lnTo>
                  <a:pt x="3721" y="9719"/>
                </a:lnTo>
                <a:cubicBezTo>
                  <a:pt x="3721" y="9719"/>
                  <a:pt x="6211" y="9749"/>
                  <a:pt x="6779" y="9867"/>
                </a:cubicBezTo>
                <a:cubicBezTo>
                  <a:pt x="7344" y="9988"/>
                  <a:pt x="8182" y="12107"/>
                  <a:pt x="8182" y="12107"/>
                </a:cubicBezTo>
                <a:lnTo>
                  <a:pt x="8421" y="16292"/>
                </a:lnTo>
                <a:lnTo>
                  <a:pt x="6598" y="15128"/>
                </a:lnTo>
                <a:lnTo>
                  <a:pt x="6567" y="14082"/>
                </a:lnTo>
                <a:lnTo>
                  <a:pt x="6988" y="13900"/>
                </a:lnTo>
                <a:lnTo>
                  <a:pt x="7465" y="13362"/>
                </a:lnTo>
                <a:lnTo>
                  <a:pt x="7765" y="12827"/>
                </a:lnTo>
                <a:lnTo>
                  <a:pt x="7765" y="12827"/>
                </a:lnTo>
                <a:lnTo>
                  <a:pt x="7317" y="13066"/>
                </a:lnTo>
                <a:lnTo>
                  <a:pt x="6392" y="13634"/>
                </a:lnTo>
                <a:lnTo>
                  <a:pt x="6392" y="11121"/>
                </a:lnTo>
                <a:lnTo>
                  <a:pt x="5979" y="11360"/>
                </a:lnTo>
                <a:lnTo>
                  <a:pt x="5585" y="10698"/>
                </a:lnTo>
                <a:lnTo>
                  <a:pt x="5006" y="10698"/>
                </a:lnTo>
                <a:lnTo>
                  <a:pt x="5979" y="12087"/>
                </a:lnTo>
                <a:lnTo>
                  <a:pt x="5979" y="14549"/>
                </a:lnTo>
                <a:lnTo>
                  <a:pt x="3456" y="12477"/>
                </a:lnTo>
                <a:lnTo>
                  <a:pt x="3197" y="10277"/>
                </a:lnTo>
                <a:lnTo>
                  <a:pt x="2934" y="10267"/>
                </a:lnTo>
                <a:lnTo>
                  <a:pt x="2988" y="11599"/>
                </a:lnTo>
                <a:lnTo>
                  <a:pt x="1982" y="10183"/>
                </a:lnTo>
                <a:cubicBezTo>
                  <a:pt x="1885" y="9947"/>
                  <a:pt x="1794" y="9695"/>
                  <a:pt x="1710" y="9423"/>
                </a:cubicBezTo>
                <a:cubicBezTo>
                  <a:pt x="1471" y="8642"/>
                  <a:pt x="1340" y="7831"/>
                  <a:pt x="1320" y="7017"/>
                </a:cubicBezTo>
                <a:lnTo>
                  <a:pt x="1061" y="6846"/>
                </a:lnTo>
                <a:lnTo>
                  <a:pt x="1061" y="6846"/>
                </a:lnTo>
                <a:lnTo>
                  <a:pt x="1225" y="9416"/>
                </a:lnTo>
                <a:lnTo>
                  <a:pt x="1017" y="9446"/>
                </a:lnTo>
                <a:lnTo>
                  <a:pt x="479" y="8161"/>
                </a:lnTo>
                <a:lnTo>
                  <a:pt x="1" y="8013"/>
                </a:lnTo>
                <a:lnTo>
                  <a:pt x="1" y="8013"/>
                </a:lnTo>
                <a:cubicBezTo>
                  <a:pt x="479" y="10435"/>
                  <a:pt x="2780" y="12975"/>
                  <a:pt x="2780" y="12975"/>
                </a:cubicBezTo>
                <a:lnTo>
                  <a:pt x="448" y="13032"/>
                </a:lnTo>
                <a:lnTo>
                  <a:pt x="210" y="13392"/>
                </a:lnTo>
                <a:lnTo>
                  <a:pt x="1525" y="13601"/>
                </a:lnTo>
                <a:lnTo>
                  <a:pt x="600" y="14468"/>
                </a:lnTo>
                <a:lnTo>
                  <a:pt x="600" y="14859"/>
                </a:lnTo>
                <a:lnTo>
                  <a:pt x="2033" y="13903"/>
                </a:lnTo>
                <a:lnTo>
                  <a:pt x="3230" y="13634"/>
                </a:lnTo>
                <a:lnTo>
                  <a:pt x="4155" y="14798"/>
                </a:lnTo>
                <a:lnTo>
                  <a:pt x="2181" y="14707"/>
                </a:lnTo>
                <a:lnTo>
                  <a:pt x="2450" y="15158"/>
                </a:lnTo>
                <a:lnTo>
                  <a:pt x="5198" y="15427"/>
                </a:lnTo>
                <a:lnTo>
                  <a:pt x="8606" y="17846"/>
                </a:lnTo>
                <a:cubicBezTo>
                  <a:pt x="8152" y="22956"/>
                  <a:pt x="10547" y="26511"/>
                  <a:pt x="10547" y="26511"/>
                </a:cubicBezTo>
                <a:lnTo>
                  <a:pt x="13147" y="26511"/>
                </a:lnTo>
                <a:lnTo>
                  <a:pt x="12431" y="25586"/>
                </a:lnTo>
                <a:cubicBezTo>
                  <a:pt x="12521" y="23524"/>
                  <a:pt x="14072" y="21432"/>
                  <a:pt x="14072" y="21432"/>
                </a:cubicBezTo>
                <a:lnTo>
                  <a:pt x="14284" y="20954"/>
                </a:lnTo>
                <a:lnTo>
                  <a:pt x="13507" y="21462"/>
                </a:lnTo>
                <a:lnTo>
                  <a:pt x="13507" y="21462"/>
                </a:lnTo>
                <a:lnTo>
                  <a:pt x="13628" y="21105"/>
                </a:lnTo>
                <a:lnTo>
                  <a:pt x="13985" y="20180"/>
                </a:lnTo>
                <a:lnTo>
                  <a:pt x="13806" y="19760"/>
                </a:lnTo>
                <a:lnTo>
                  <a:pt x="12370" y="22148"/>
                </a:lnTo>
                <a:lnTo>
                  <a:pt x="12343" y="20328"/>
                </a:lnTo>
                <a:lnTo>
                  <a:pt x="12044" y="20238"/>
                </a:lnTo>
                <a:lnTo>
                  <a:pt x="11566" y="24392"/>
                </a:lnTo>
                <a:cubicBezTo>
                  <a:pt x="11566" y="24392"/>
                  <a:pt x="10338" y="23077"/>
                  <a:pt x="10369" y="22031"/>
                </a:cubicBezTo>
                <a:cubicBezTo>
                  <a:pt x="10399" y="20984"/>
                  <a:pt x="14883" y="16113"/>
                  <a:pt x="14883" y="16113"/>
                </a:cubicBezTo>
                <a:lnTo>
                  <a:pt x="15001" y="15158"/>
                </a:lnTo>
                <a:lnTo>
                  <a:pt x="14910" y="14620"/>
                </a:lnTo>
                <a:lnTo>
                  <a:pt x="13537" y="16443"/>
                </a:lnTo>
                <a:lnTo>
                  <a:pt x="13386" y="15067"/>
                </a:lnTo>
                <a:lnTo>
                  <a:pt x="13177" y="14647"/>
                </a:lnTo>
                <a:lnTo>
                  <a:pt x="12908" y="17516"/>
                </a:lnTo>
                <a:lnTo>
                  <a:pt x="12279" y="17725"/>
                </a:lnTo>
                <a:cubicBezTo>
                  <a:pt x="12279" y="17725"/>
                  <a:pt x="12370" y="14468"/>
                  <a:pt x="12817" y="13930"/>
                </a:cubicBezTo>
                <a:cubicBezTo>
                  <a:pt x="13268" y="13395"/>
                  <a:pt x="15448" y="13183"/>
                  <a:pt x="15448" y="13183"/>
                </a:cubicBezTo>
                <a:lnTo>
                  <a:pt x="16434" y="13335"/>
                </a:lnTo>
                <a:lnTo>
                  <a:pt x="16434" y="12941"/>
                </a:lnTo>
                <a:lnTo>
                  <a:pt x="15569" y="12615"/>
                </a:lnTo>
                <a:lnTo>
                  <a:pt x="16255" y="12285"/>
                </a:lnTo>
                <a:lnTo>
                  <a:pt x="16434" y="11895"/>
                </a:lnTo>
                <a:lnTo>
                  <a:pt x="13716" y="12763"/>
                </a:lnTo>
                <a:lnTo>
                  <a:pt x="13716" y="12763"/>
                </a:lnTo>
                <a:lnTo>
                  <a:pt x="14849" y="10879"/>
                </a:lnTo>
                <a:lnTo>
                  <a:pt x="14493" y="10553"/>
                </a:lnTo>
                <a:lnTo>
                  <a:pt x="12521" y="13362"/>
                </a:lnTo>
                <a:lnTo>
                  <a:pt x="12579" y="11777"/>
                </a:lnTo>
                <a:cubicBezTo>
                  <a:pt x="13023" y="10896"/>
                  <a:pt x="13467" y="10018"/>
                  <a:pt x="13911" y="9140"/>
                </a:cubicBezTo>
                <a:cubicBezTo>
                  <a:pt x="14106" y="8363"/>
                  <a:pt x="14298" y="7589"/>
                  <a:pt x="14493" y="6816"/>
                </a:cubicBezTo>
                <a:lnTo>
                  <a:pt x="14314" y="6637"/>
                </a:lnTo>
                <a:lnTo>
                  <a:pt x="13985" y="7505"/>
                </a:lnTo>
                <a:lnTo>
                  <a:pt x="13833" y="7475"/>
                </a:lnTo>
                <a:lnTo>
                  <a:pt x="13477" y="6637"/>
                </a:lnTo>
                <a:lnTo>
                  <a:pt x="13477" y="6637"/>
                </a:lnTo>
                <a:cubicBezTo>
                  <a:pt x="13537" y="7239"/>
                  <a:pt x="13598" y="7838"/>
                  <a:pt x="13658" y="8440"/>
                </a:cubicBezTo>
                <a:cubicBezTo>
                  <a:pt x="13467" y="8844"/>
                  <a:pt x="13278" y="9251"/>
                  <a:pt x="13087" y="9655"/>
                </a:cubicBezTo>
                <a:cubicBezTo>
                  <a:pt x="12831" y="9984"/>
                  <a:pt x="12518" y="10264"/>
                  <a:pt x="12161" y="10479"/>
                </a:cubicBezTo>
                <a:cubicBezTo>
                  <a:pt x="12289" y="9298"/>
                  <a:pt x="12421" y="8117"/>
                  <a:pt x="12548" y="6937"/>
                </a:cubicBezTo>
                <a:lnTo>
                  <a:pt x="12370" y="6516"/>
                </a:lnTo>
                <a:lnTo>
                  <a:pt x="12161" y="7202"/>
                </a:lnTo>
                <a:lnTo>
                  <a:pt x="12050" y="8003"/>
                </a:lnTo>
                <a:cubicBezTo>
                  <a:pt x="11919" y="8652"/>
                  <a:pt x="11785" y="9302"/>
                  <a:pt x="11654" y="9951"/>
                </a:cubicBezTo>
                <a:lnTo>
                  <a:pt x="11532" y="10428"/>
                </a:lnTo>
                <a:cubicBezTo>
                  <a:pt x="11532" y="10428"/>
                  <a:pt x="11176" y="9742"/>
                  <a:pt x="11024" y="9382"/>
                </a:cubicBezTo>
                <a:cubicBezTo>
                  <a:pt x="10876" y="9026"/>
                  <a:pt x="11146" y="8218"/>
                  <a:pt x="11176" y="8128"/>
                </a:cubicBezTo>
                <a:cubicBezTo>
                  <a:pt x="11203" y="8040"/>
                  <a:pt x="11324" y="7472"/>
                  <a:pt x="11324" y="7472"/>
                </a:cubicBezTo>
                <a:lnTo>
                  <a:pt x="11085" y="7381"/>
                </a:lnTo>
                <a:lnTo>
                  <a:pt x="10755" y="8158"/>
                </a:lnTo>
                <a:lnTo>
                  <a:pt x="10429" y="8726"/>
                </a:lnTo>
                <a:lnTo>
                  <a:pt x="10278" y="8249"/>
                </a:lnTo>
                <a:lnTo>
                  <a:pt x="10160" y="7324"/>
                </a:lnTo>
                <a:lnTo>
                  <a:pt x="10009" y="7354"/>
                </a:lnTo>
                <a:lnTo>
                  <a:pt x="9918" y="7862"/>
                </a:lnTo>
                <a:cubicBezTo>
                  <a:pt x="9830" y="8487"/>
                  <a:pt x="10607" y="10102"/>
                  <a:pt x="10607" y="10102"/>
                </a:cubicBezTo>
                <a:lnTo>
                  <a:pt x="9171" y="9503"/>
                </a:lnTo>
                <a:lnTo>
                  <a:pt x="9053" y="9772"/>
                </a:lnTo>
                <a:lnTo>
                  <a:pt x="11532" y="11505"/>
                </a:lnTo>
                <a:lnTo>
                  <a:pt x="11653" y="14682"/>
                </a:lnTo>
                <a:lnTo>
                  <a:pt x="11653" y="14682"/>
                </a:lnTo>
                <a:cubicBezTo>
                  <a:pt x="11606" y="14404"/>
                  <a:pt x="10069" y="12669"/>
                  <a:pt x="10069" y="12669"/>
                </a:cubicBezTo>
                <a:lnTo>
                  <a:pt x="9770" y="12373"/>
                </a:lnTo>
                <a:lnTo>
                  <a:pt x="9770" y="12669"/>
                </a:lnTo>
                <a:lnTo>
                  <a:pt x="11384" y="15807"/>
                </a:lnTo>
                <a:lnTo>
                  <a:pt x="11324" y="17483"/>
                </a:lnTo>
                <a:cubicBezTo>
                  <a:pt x="11324" y="19275"/>
                  <a:pt x="9830" y="20587"/>
                  <a:pt x="9830" y="20587"/>
                </a:cubicBezTo>
                <a:lnTo>
                  <a:pt x="9713" y="19124"/>
                </a:lnTo>
                <a:lnTo>
                  <a:pt x="8993" y="12073"/>
                </a:lnTo>
                <a:cubicBezTo>
                  <a:pt x="8993" y="12073"/>
                  <a:pt x="8454" y="10580"/>
                  <a:pt x="8276" y="9443"/>
                </a:cubicBezTo>
                <a:cubicBezTo>
                  <a:pt x="8189" y="8874"/>
                  <a:pt x="8293" y="8077"/>
                  <a:pt x="8417" y="7418"/>
                </a:cubicBezTo>
                <a:cubicBezTo>
                  <a:pt x="8512" y="6940"/>
                  <a:pt x="8606" y="6540"/>
                  <a:pt x="8697" y="6244"/>
                </a:cubicBezTo>
                <a:cubicBezTo>
                  <a:pt x="9073" y="5409"/>
                  <a:pt x="9598" y="4649"/>
                  <a:pt x="10251" y="4003"/>
                </a:cubicBezTo>
                <a:lnTo>
                  <a:pt x="11250" y="3391"/>
                </a:lnTo>
                <a:lnTo>
                  <a:pt x="11435" y="3193"/>
                </a:lnTo>
                <a:lnTo>
                  <a:pt x="10722" y="3267"/>
                </a:lnTo>
                <a:lnTo>
                  <a:pt x="10722" y="3267"/>
                </a:lnTo>
                <a:lnTo>
                  <a:pt x="11236" y="2661"/>
                </a:lnTo>
                <a:lnTo>
                  <a:pt x="11236" y="2062"/>
                </a:lnTo>
                <a:cubicBezTo>
                  <a:pt x="10752" y="2907"/>
                  <a:pt x="10123" y="3667"/>
                  <a:pt x="9383" y="4303"/>
                </a:cubicBezTo>
                <a:cubicBezTo>
                  <a:pt x="9443" y="3775"/>
                  <a:pt x="9504" y="3247"/>
                  <a:pt x="9565" y="2718"/>
                </a:cubicBezTo>
                <a:cubicBezTo>
                  <a:pt x="9672" y="2486"/>
                  <a:pt x="9783" y="2251"/>
                  <a:pt x="9904" y="2015"/>
                </a:cubicBezTo>
                <a:cubicBezTo>
                  <a:pt x="10163" y="1494"/>
                  <a:pt x="10432" y="999"/>
                  <a:pt x="10698" y="539"/>
                </a:cubicBezTo>
                <a:lnTo>
                  <a:pt x="10698" y="148"/>
                </a:lnTo>
                <a:lnTo>
                  <a:pt x="9743" y="1225"/>
                </a:lnTo>
                <a:lnTo>
                  <a:pt x="9743" y="656"/>
                </a:lnTo>
                <a:lnTo>
                  <a:pt x="9504" y="148"/>
                </a:lnTo>
                <a:lnTo>
                  <a:pt x="9504" y="1195"/>
                </a:lnTo>
                <a:lnTo>
                  <a:pt x="8966" y="2301"/>
                </a:lnTo>
                <a:lnTo>
                  <a:pt x="84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26;p2"/>
          <p:cNvGrpSpPr/>
          <p:nvPr/>
        </p:nvGrpSpPr>
        <p:grpSpPr>
          <a:xfrm>
            <a:off x="438738" y="535000"/>
            <a:ext cx="1774357" cy="805691"/>
            <a:chOff x="4852900" y="2035250"/>
            <a:chExt cx="773275" cy="351125"/>
          </a:xfrm>
        </p:grpSpPr>
        <p:sp>
          <p:nvSpPr>
            <p:cNvPr id="27" name="Google Shape;27;p2"/>
            <p:cNvSpPr/>
            <p:nvPr/>
          </p:nvSpPr>
          <p:spPr>
            <a:xfrm>
              <a:off x="4972225" y="2184450"/>
              <a:ext cx="196800" cy="139500"/>
            </a:xfrm>
            <a:custGeom>
              <a:avLst/>
              <a:gdLst/>
              <a:ahLst/>
              <a:cxnLst/>
              <a:rect l="l" t="t" r="r" b="b"/>
              <a:pathLst>
                <a:path w="7872" h="5580" extrusionOk="0">
                  <a:moveTo>
                    <a:pt x="2706" y="1"/>
                  </a:moveTo>
                  <a:cubicBezTo>
                    <a:pt x="2638" y="1"/>
                    <a:pt x="2590" y="7"/>
                    <a:pt x="2567" y="21"/>
                  </a:cubicBezTo>
                  <a:cubicBezTo>
                    <a:pt x="2402" y="118"/>
                    <a:pt x="2479" y="337"/>
                    <a:pt x="2567" y="674"/>
                  </a:cubicBezTo>
                  <a:cubicBezTo>
                    <a:pt x="2607" y="832"/>
                    <a:pt x="2637" y="1010"/>
                    <a:pt x="2661" y="1155"/>
                  </a:cubicBezTo>
                  <a:cubicBezTo>
                    <a:pt x="1882" y="1727"/>
                    <a:pt x="1785" y="2421"/>
                    <a:pt x="1346" y="2421"/>
                  </a:cubicBezTo>
                  <a:cubicBezTo>
                    <a:pt x="1334" y="2421"/>
                    <a:pt x="1321" y="2420"/>
                    <a:pt x="1309" y="2419"/>
                  </a:cubicBezTo>
                  <a:cubicBezTo>
                    <a:pt x="774" y="2379"/>
                    <a:pt x="353" y="1629"/>
                    <a:pt x="145" y="1488"/>
                  </a:cubicBezTo>
                  <a:cubicBezTo>
                    <a:pt x="98" y="1455"/>
                    <a:pt x="69" y="1441"/>
                    <a:pt x="53" y="1441"/>
                  </a:cubicBezTo>
                  <a:cubicBezTo>
                    <a:pt x="0" y="1441"/>
                    <a:pt x="96" y="1602"/>
                    <a:pt x="145" y="1770"/>
                  </a:cubicBezTo>
                  <a:cubicBezTo>
                    <a:pt x="212" y="1985"/>
                    <a:pt x="407" y="2574"/>
                    <a:pt x="384" y="3116"/>
                  </a:cubicBezTo>
                  <a:cubicBezTo>
                    <a:pt x="363" y="3657"/>
                    <a:pt x="242" y="4189"/>
                    <a:pt x="178" y="4374"/>
                  </a:cubicBezTo>
                  <a:cubicBezTo>
                    <a:pt x="141" y="4483"/>
                    <a:pt x="147" y="4535"/>
                    <a:pt x="188" y="4535"/>
                  </a:cubicBezTo>
                  <a:cubicBezTo>
                    <a:pt x="217" y="4535"/>
                    <a:pt x="262" y="4510"/>
                    <a:pt x="320" y="4461"/>
                  </a:cubicBezTo>
                  <a:cubicBezTo>
                    <a:pt x="461" y="4344"/>
                    <a:pt x="1046" y="3603"/>
                    <a:pt x="1437" y="3560"/>
                  </a:cubicBezTo>
                  <a:cubicBezTo>
                    <a:pt x="1447" y="3559"/>
                    <a:pt x="1457" y="3558"/>
                    <a:pt x="1467" y="3558"/>
                  </a:cubicBezTo>
                  <a:cubicBezTo>
                    <a:pt x="1743" y="3558"/>
                    <a:pt x="1932" y="4000"/>
                    <a:pt x="2348" y="4374"/>
                  </a:cubicBezTo>
                  <a:cubicBezTo>
                    <a:pt x="2304" y="4515"/>
                    <a:pt x="2254" y="4677"/>
                    <a:pt x="2207" y="4798"/>
                  </a:cubicBezTo>
                  <a:cubicBezTo>
                    <a:pt x="2099" y="5090"/>
                    <a:pt x="2089" y="5232"/>
                    <a:pt x="2335" y="5265"/>
                  </a:cubicBezTo>
                  <a:cubicBezTo>
                    <a:pt x="2360" y="5269"/>
                    <a:pt x="2393" y="5271"/>
                    <a:pt x="2430" y="5271"/>
                  </a:cubicBezTo>
                  <a:cubicBezTo>
                    <a:pt x="2685" y="5271"/>
                    <a:pt x="3183" y="5184"/>
                    <a:pt x="3552" y="4929"/>
                  </a:cubicBezTo>
                  <a:cubicBezTo>
                    <a:pt x="3724" y="4966"/>
                    <a:pt x="3899" y="4996"/>
                    <a:pt x="4074" y="5013"/>
                  </a:cubicBezTo>
                  <a:cubicBezTo>
                    <a:pt x="4087" y="5134"/>
                    <a:pt x="4097" y="5259"/>
                    <a:pt x="4097" y="5349"/>
                  </a:cubicBezTo>
                  <a:cubicBezTo>
                    <a:pt x="4097" y="5522"/>
                    <a:pt x="4146" y="5579"/>
                    <a:pt x="4250" y="5579"/>
                  </a:cubicBezTo>
                  <a:cubicBezTo>
                    <a:pt x="4278" y="5579"/>
                    <a:pt x="4310" y="5575"/>
                    <a:pt x="4346" y="5568"/>
                  </a:cubicBezTo>
                  <a:cubicBezTo>
                    <a:pt x="4484" y="5541"/>
                    <a:pt x="4891" y="5292"/>
                    <a:pt x="5103" y="5020"/>
                  </a:cubicBezTo>
                  <a:cubicBezTo>
                    <a:pt x="5608" y="4969"/>
                    <a:pt x="6112" y="4835"/>
                    <a:pt x="6540" y="4579"/>
                  </a:cubicBezTo>
                  <a:cubicBezTo>
                    <a:pt x="7677" y="3896"/>
                    <a:pt x="7872" y="3173"/>
                    <a:pt x="7851" y="3038"/>
                  </a:cubicBezTo>
                  <a:cubicBezTo>
                    <a:pt x="7808" y="2749"/>
                    <a:pt x="7374" y="1760"/>
                    <a:pt x="6355" y="1171"/>
                  </a:cubicBezTo>
                  <a:cubicBezTo>
                    <a:pt x="5749" y="825"/>
                    <a:pt x="5076" y="596"/>
                    <a:pt x="4393" y="593"/>
                  </a:cubicBezTo>
                  <a:cubicBezTo>
                    <a:pt x="3936" y="189"/>
                    <a:pt x="3060" y="1"/>
                    <a:pt x="27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28;p2"/>
            <p:cNvSpPr/>
            <p:nvPr/>
          </p:nvSpPr>
          <p:spPr>
            <a:xfrm>
              <a:off x="5156900" y="2140250"/>
              <a:ext cx="88150" cy="62450"/>
            </a:xfrm>
            <a:custGeom>
              <a:avLst/>
              <a:gdLst/>
              <a:ahLst/>
              <a:cxnLst/>
              <a:rect l="l" t="t" r="r" b="b"/>
              <a:pathLst>
                <a:path w="3526" h="2498" extrusionOk="0">
                  <a:moveTo>
                    <a:pt x="1212" y="1"/>
                  </a:moveTo>
                  <a:cubicBezTo>
                    <a:pt x="1182" y="1"/>
                    <a:pt x="1161" y="4"/>
                    <a:pt x="1151" y="9"/>
                  </a:cubicBezTo>
                  <a:cubicBezTo>
                    <a:pt x="1077" y="53"/>
                    <a:pt x="1110" y="151"/>
                    <a:pt x="1151" y="302"/>
                  </a:cubicBezTo>
                  <a:cubicBezTo>
                    <a:pt x="1168" y="373"/>
                    <a:pt x="1181" y="453"/>
                    <a:pt x="1191" y="517"/>
                  </a:cubicBezTo>
                  <a:cubicBezTo>
                    <a:pt x="840" y="773"/>
                    <a:pt x="799" y="1083"/>
                    <a:pt x="601" y="1083"/>
                  </a:cubicBezTo>
                  <a:cubicBezTo>
                    <a:pt x="596" y="1083"/>
                    <a:pt x="591" y="1083"/>
                    <a:pt x="586" y="1083"/>
                  </a:cubicBezTo>
                  <a:cubicBezTo>
                    <a:pt x="347" y="1062"/>
                    <a:pt x="158" y="729"/>
                    <a:pt x="64" y="665"/>
                  </a:cubicBezTo>
                  <a:cubicBezTo>
                    <a:pt x="43" y="651"/>
                    <a:pt x="31" y="644"/>
                    <a:pt x="24" y="644"/>
                  </a:cubicBezTo>
                  <a:cubicBezTo>
                    <a:pt x="1" y="644"/>
                    <a:pt x="43" y="717"/>
                    <a:pt x="64" y="790"/>
                  </a:cubicBezTo>
                  <a:cubicBezTo>
                    <a:pt x="94" y="887"/>
                    <a:pt x="182" y="1150"/>
                    <a:pt x="172" y="1392"/>
                  </a:cubicBezTo>
                  <a:cubicBezTo>
                    <a:pt x="165" y="1584"/>
                    <a:pt x="135" y="1772"/>
                    <a:pt x="81" y="1957"/>
                  </a:cubicBezTo>
                  <a:cubicBezTo>
                    <a:pt x="63" y="2006"/>
                    <a:pt x="66" y="2029"/>
                    <a:pt x="84" y="2029"/>
                  </a:cubicBezTo>
                  <a:cubicBezTo>
                    <a:pt x="97" y="2029"/>
                    <a:pt x="118" y="2017"/>
                    <a:pt x="145" y="1994"/>
                  </a:cubicBezTo>
                  <a:cubicBezTo>
                    <a:pt x="205" y="1940"/>
                    <a:pt x="468" y="1611"/>
                    <a:pt x="643" y="1594"/>
                  </a:cubicBezTo>
                  <a:cubicBezTo>
                    <a:pt x="648" y="1593"/>
                    <a:pt x="653" y="1593"/>
                    <a:pt x="658" y="1593"/>
                  </a:cubicBezTo>
                  <a:cubicBezTo>
                    <a:pt x="781" y="1593"/>
                    <a:pt x="866" y="1789"/>
                    <a:pt x="1053" y="1957"/>
                  </a:cubicBezTo>
                  <a:cubicBezTo>
                    <a:pt x="1033" y="2021"/>
                    <a:pt x="1009" y="2092"/>
                    <a:pt x="989" y="2145"/>
                  </a:cubicBezTo>
                  <a:cubicBezTo>
                    <a:pt x="939" y="2277"/>
                    <a:pt x="935" y="2341"/>
                    <a:pt x="1043" y="2357"/>
                  </a:cubicBezTo>
                  <a:cubicBezTo>
                    <a:pt x="1054" y="2358"/>
                    <a:pt x="1065" y="2358"/>
                    <a:pt x="1076" y="2358"/>
                  </a:cubicBezTo>
                  <a:cubicBezTo>
                    <a:pt x="1259" y="2358"/>
                    <a:pt x="1436" y="2305"/>
                    <a:pt x="1588" y="2206"/>
                  </a:cubicBezTo>
                  <a:cubicBezTo>
                    <a:pt x="1665" y="2223"/>
                    <a:pt x="1743" y="2236"/>
                    <a:pt x="1823" y="2246"/>
                  </a:cubicBezTo>
                  <a:cubicBezTo>
                    <a:pt x="1830" y="2297"/>
                    <a:pt x="1834" y="2354"/>
                    <a:pt x="1834" y="2394"/>
                  </a:cubicBezTo>
                  <a:cubicBezTo>
                    <a:pt x="1834" y="2471"/>
                    <a:pt x="1854" y="2498"/>
                    <a:pt x="1900" y="2498"/>
                  </a:cubicBezTo>
                  <a:cubicBezTo>
                    <a:pt x="1913" y="2498"/>
                    <a:pt x="1928" y="2496"/>
                    <a:pt x="1945" y="2492"/>
                  </a:cubicBezTo>
                  <a:cubicBezTo>
                    <a:pt x="2005" y="2482"/>
                    <a:pt x="2190" y="2371"/>
                    <a:pt x="2281" y="2250"/>
                  </a:cubicBezTo>
                  <a:cubicBezTo>
                    <a:pt x="2506" y="2230"/>
                    <a:pt x="2728" y="2162"/>
                    <a:pt x="2923" y="2051"/>
                  </a:cubicBezTo>
                  <a:cubicBezTo>
                    <a:pt x="3438" y="1745"/>
                    <a:pt x="3526" y="1419"/>
                    <a:pt x="3516" y="1358"/>
                  </a:cubicBezTo>
                  <a:cubicBezTo>
                    <a:pt x="3495" y="1231"/>
                    <a:pt x="3300" y="786"/>
                    <a:pt x="2846" y="524"/>
                  </a:cubicBezTo>
                  <a:cubicBezTo>
                    <a:pt x="2574" y="369"/>
                    <a:pt x="2271" y="268"/>
                    <a:pt x="1968" y="265"/>
                  </a:cubicBezTo>
                  <a:cubicBezTo>
                    <a:pt x="1762" y="84"/>
                    <a:pt x="1370"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29;p2"/>
            <p:cNvSpPr/>
            <p:nvPr/>
          </p:nvSpPr>
          <p:spPr>
            <a:xfrm>
              <a:off x="5153200" y="2323925"/>
              <a:ext cx="88150" cy="62450"/>
            </a:xfrm>
            <a:custGeom>
              <a:avLst/>
              <a:gdLst/>
              <a:ahLst/>
              <a:cxnLst/>
              <a:rect l="l" t="t" r="r" b="b"/>
              <a:pathLst>
                <a:path w="3526" h="2498" extrusionOk="0">
                  <a:moveTo>
                    <a:pt x="1212" y="0"/>
                  </a:moveTo>
                  <a:cubicBezTo>
                    <a:pt x="1182" y="0"/>
                    <a:pt x="1161" y="3"/>
                    <a:pt x="1151" y="9"/>
                  </a:cubicBezTo>
                  <a:cubicBezTo>
                    <a:pt x="1077" y="53"/>
                    <a:pt x="1114" y="150"/>
                    <a:pt x="1151" y="302"/>
                  </a:cubicBezTo>
                  <a:cubicBezTo>
                    <a:pt x="1171" y="372"/>
                    <a:pt x="1184" y="453"/>
                    <a:pt x="1194" y="517"/>
                  </a:cubicBezTo>
                  <a:cubicBezTo>
                    <a:pt x="844" y="773"/>
                    <a:pt x="803" y="1083"/>
                    <a:pt x="602" y="1083"/>
                  </a:cubicBezTo>
                  <a:cubicBezTo>
                    <a:pt x="596" y="1083"/>
                    <a:pt x="591" y="1083"/>
                    <a:pt x="586" y="1082"/>
                  </a:cubicBezTo>
                  <a:cubicBezTo>
                    <a:pt x="350" y="1062"/>
                    <a:pt x="158" y="729"/>
                    <a:pt x="68" y="665"/>
                  </a:cubicBezTo>
                  <a:cubicBezTo>
                    <a:pt x="46" y="651"/>
                    <a:pt x="33" y="644"/>
                    <a:pt x="26" y="644"/>
                  </a:cubicBezTo>
                  <a:cubicBezTo>
                    <a:pt x="1" y="644"/>
                    <a:pt x="44" y="718"/>
                    <a:pt x="68" y="793"/>
                  </a:cubicBezTo>
                  <a:cubicBezTo>
                    <a:pt x="98" y="887"/>
                    <a:pt x="185" y="1150"/>
                    <a:pt x="175" y="1395"/>
                  </a:cubicBezTo>
                  <a:cubicBezTo>
                    <a:pt x="165" y="1583"/>
                    <a:pt x="135" y="1775"/>
                    <a:pt x="81" y="1957"/>
                  </a:cubicBezTo>
                  <a:cubicBezTo>
                    <a:pt x="65" y="2007"/>
                    <a:pt x="68" y="2031"/>
                    <a:pt x="86" y="2031"/>
                  </a:cubicBezTo>
                  <a:cubicBezTo>
                    <a:pt x="99" y="2031"/>
                    <a:pt x="119" y="2019"/>
                    <a:pt x="145" y="1997"/>
                  </a:cubicBezTo>
                  <a:cubicBezTo>
                    <a:pt x="209" y="1943"/>
                    <a:pt x="471" y="1614"/>
                    <a:pt x="646" y="1594"/>
                  </a:cubicBezTo>
                  <a:cubicBezTo>
                    <a:pt x="650" y="1593"/>
                    <a:pt x="654" y="1593"/>
                    <a:pt x="659" y="1593"/>
                  </a:cubicBezTo>
                  <a:cubicBezTo>
                    <a:pt x="783" y="1593"/>
                    <a:pt x="868" y="1788"/>
                    <a:pt x="1053" y="1957"/>
                  </a:cubicBezTo>
                  <a:cubicBezTo>
                    <a:pt x="1033" y="2021"/>
                    <a:pt x="1009" y="2091"/>
                    <a:pt x="989" y="2145"/>
                  </a:cubicBezTo>
                  <a:cubicBezTo>
                    <a:pt x="942" y="2276"/>
                    <a:pt x="935" y="2340"/>
                    <a:pt x="1046" y="2357"/>
                  </a:cubicBezTo>
                  <a:cubicBezTo>
                    <a:pt x="1057" y="2358"/>
                    <a:pt x="1068" y="2358"/>
                    <a:pt x="1079" y="2358"/>
                  </a:cubicBezTo>
                  <a:cubicBezTo>
                    <a:pt x="1260" y="2358"/>
                    <a:pt x="1439" y="2304"/>
                    <a:pt x="1591" y="2209"/>
                  </a:cubicBezTo>
                  <a:cubicBezTo>
                    <a:pt x="1669" y="2223"/>
                    <a:pt x="1749" y="2236"/>
                    <a:pt x="1827" y="2246"/>
                  </a:cubicBezTo>
                  <a:cubicBezTo>
                    <a:pt x="1834" y="2300"/>
                    <a:pt x="1837" y="2354"/>
                    <a:pt x="1837" y="2394"/>
                  </a:cubicBezTo>
                  <a:cubicBezTo>
                    <a:pt x="1837" y="2471"/>
                    <a:pt x="1858" y="2497"/>
                    <a:pt x="1904" y="2497"/>
                  </a:cubicBezTo>
                  <a:cubicBezTo>
                    <a:pt x="1916" y="2497"/>
                    <a:pt x="1931" y="2495"/>
                    <a:pt x="1948" y="2492"/>
                  </a:cubicBezTo>
                  <a:cubicBezTo>
                    <a:pt x="2008" y="2482"/>
                    <a:pt x="2194" y="2371"/>
                    <a:pt x="2284" y="2250"/>
                  </a:cubicBezTo>
                  <a:cubicBezTo>
                    <a:pt x="2513" y="2229"/>
                    <a:pt x="2732" y="2162"/>
                    <a:pt x="2930" y="2051"/>
                  </a:cubicBezTo>
                  <a:cubicBezTo>
                    <a:pt x="3438" y="1745"/>
                    <a:pt x="3526" y="1419"/>
                    <a:pt x="3516" y="1361"/>
                  </a:cubicBezTo>
                  <a:cubicBezTo>
                    <a:pt x="3495" y="1230"/>
                    <a:pt x="3304" y="786"/>
                    <a:pt x="2846" y="524"/>
                  </a:cubicBezTo>
                  <a:cubicBezTo>
                    <a:pt x="2577" y="369"/>
                    <a:pt x="2274" y="268"/>
                    <a:pt x="1968" y="265"/>
                  </a:cubicBezTo>
                  <a:cubicBezTo>
                    <a:pt x="1764" y="84"/>
                    <a:pt x="1371" y="0"/>
                    <a:pt x="12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p2"/>
            <p:cNvSpPr/>
            <p:nvPr/>
          </p:nvSpPr>
          <p:spPr>
            <a:xfrm>
              <a:off x="5538025" y="2285625"/>
              <a:ext cx="88150" cy="62450"/>
            </a:xfrm>
            <a:custGeom>
              <a:avLst/>
              <a:gdLst/>
              <a:ahLst/>
              <a:cxnLst/>
              <a:rect l="l" t="t" r="r" b="b"/>
              <a:pathLst>
                <a:path w="3526" h="2498" extrusionOk="0">
                  <a:moveTo>
                    <a:pt x="1218" y="0"/>
                  </a:moveTo>
                  <a:cubicBezTo>
                    <a:pt x="1185" y="0"/>
                    <a:pt x="1162" y="4"/>
                    <a:pt x="1151" y="11"/>
                  </a:cubicBezTo>
                  <a:cubicBezTo>
                    <a:pt x="1077" y="51"/>
                    <a:pt x="1111" y="149"/>
                    <a:pt x="1151" y="300"/>
                  </a:cubicBezTo>
                  <a:cubicBezTo>
                    <a:pt x="1168" y="371"/>
                    <a:pt x="1181" y="451"/>
                    <a:pt x="1191" y="515"/>
                  </a:cubicBezTo>
                  <a:cubicBezTo>
                    <a:pt x="844" y="771"/>
                    <a:pt x="800" y="1084"/>
                    <a:pt x="601" y="1084"/>
                  </a:cubicBezTo>
                  <a:cubicBezTo>
                    <a:pt x="596" y="1084"/>
                    <a:pt x="591" y="1084"/>
                    <a:pt x="586" y="1084"/>
                  </a:cubicBezTo>
                  <a:cubicBezTo>
                    <a:pt x="347" y="1063"/>
                    <a:pt x="159" y="727"/>
                    <a:pt x="68" y="663"/>
                  </a:cubicBezTo>
                  <a:cubicBezTo>
                    <a:pt x="47" y="650"/>
                    <a:pt x="33" y="644"/>
                    <a:pt x="26" y="644"/>
                  </a:cubicBezTo>
                  <a:cubicBezTo>
                    <a:pt x="0" y="644"/>
                    <a:pt x="44" y="715"/>
                    <a:pt x="68" y="791"/>
                  </a:cubicBezTo>
                  <a:cubicBezTo>
                    <a:pt x="95" y="889"/>
                    <a:pt x="182" y="1151"/>
                    <a:pt x="172" y="1393"/>
                  </a:cubicBezTo>
                  <a:cubicBezTo>
                    <a:pt x="165" y="1585"/>
                    <a:pt x="135" y="1773"/>
                    <a:pt x="81" y="1958"/>
                  </a:cubicBezTo>
                  <a:cubicBezTo>
                    <a:pt x="64" y="2007"/>
                    <a:pt x="66" y="2030"/>
                    <a:pt x="84" y="2030"/>
                  </a:cubicBezTo>
                  <a:cubicBezTo>
                    <a:pt x="97" y="2030"/>
                    <a:pt x="118" y="2018"/>
                    <a:pt x="145" y="1995"/>
                  </a:cubicBezTo>
                  <a:cubicBezTo>
                    <a:pt x="206" y="1941"/>
                    <a:pt x="468" y="1612"/>
                    <a:pt x="643" y="1592"/>
                  </a:cubicBezTo>
                  <a:cubicBezTo>
                    <a:pt x="647" y="1591"/>
                    <a:pt x="651" y="1591"/>
                    <a:pt x="655" y="1591"/>
                  </a:cubicBezTo>
                  <a:cubicBezTo>
                    <a:pt x="780" y="1591"/>
                    <a:pt x="864" y="1789"/>
                    <a:pt x="1053" y="1955"/>
                  </a:cubicBezTo>
                  <a:cubicBezTo>
                    <a:pt x="1033" y="2022"/>
                    <a:pt x="1010" y="2093"/>
                    <a:pt x="989" y="2147"/>
                  </a:cubicBezTo>
                  <a:cubicBezTo>
                    <a:pt x="942" y="2278"/>
                    <a:pt x="936" y="2342"/>
                    <a:pt x="1047" y="2355"/>
                  </a:cubicBezTo>
                  <a:cubicBezTo>
                    <a:pt x="1058" y="2356"/>
                    <a:pt x="1069" y="2356"/>
                    <a:pt x="1080" y="2356"/>
                  </a:cubicBezTo>
                  <a:cubicBezTo>
                    <a:pt x="1260" y="2356"/>
                    <a:pt x="1436" y="2305"/>
                    <a:pt x="1588" y="2207"/>
                  </a:cubicBezTo>
                  <a:cubicBezTo>
                    <a:pt x="1666" y="2224"/>
                    <a:pt x="1746" y="2237"/>
                    <a:pt x="1824" y="2244"/>
                  </a:cubicBezTo>
                  <a:cubicBezTo>
                    <a:pt x="1830" y="2298"/>
                    <a:pt x="1834" y="2355"/>
                    <a:pt x="1834" y="2396"/>
                  </a:cubicBezTo>
                  <a:cubicBezTo>
                    <a:pt x="1834" y="2473"/>
                    <a:pt x="1855" y="2498"/>
                    <a:pt x="1903" y="2498"/>
                  </a:cubicBezTo>
                  <a:cubicBezTo>
                    <a:pt x="1915" y="2498"/>
                    <a:pt x="1929" y="2496"/>
                    <a:pt x="1945" y="2493"/>
                  </a:cubicBezTo>
                  <a:cubicBezTo>
                    <a:pt x="2005" y="2480"/>
                    <a:pt x="2190" y="2369"/>
                    <a:pt x="2281" y="2248"/>
                  </a:cubicBezTo>
                  <a:cubicBezTo>
                    <a:pt x="2510" y="2231"/>
                    <a:pt x="2729" y="2163"/>
                    <a:pt x="2927" y="2049"/>
                  </a:cubicBezTo>
                  <a:cubicBezTo>
                    <a:pt x="3438" y="1743"/>
                    <a:pt x="3526" y="1420"/>
                    <a:pt x="3516" y="1360"/>
                  </a:cubicBezTo>
                  <a:cubicBezTo>
                    <a:pt x="3496" y="1228"/>
                    <a:pt x="3300" y="788"/>
                    <a:pt x="2846" y="525"/>
                  </a:cubicBezTo>
                  <a:cubicBezTo>
                    <a:pt x="2574" y="367"/>
                    <a:pt x="2271" y="266"/>
                    <a:pt x="1968" y="266"/>
                  </a:cubicBezTo>
                  <a:cubicBezTo>
                    <a:pt x="1764" y="84"/>
                    <a:pt x="1379" y="0"/>
                    <a:pt x="1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1;p2"/>
            <p:cNvSpPr/>
            <p:nvPr/>
          </p:nvSpPr>
          <p:spPr>
            <a:xfrm>
              <a:off x="4852900" y="2109100"/>
              <a:ext cx="88150" cy="62450"/>
            </a:xfrm>
            <a:custGeom>
              <a:avLst/>
              <a:gdLst/>
              <a:ahLst/>
              <a:cxnLst/>
              <a:rect l="l" t="t" r="r" b="b"/>
              <a:pathLst>
                <a:path w="3526" h="2498" extrusionOk="0">
                  <a:moveTo>
                    <a:pt x="1217" y="1"/>
                  </a:moveTo>
                  <a:cubicBezTo>
                    <a:pt x="1184" y="1"/>
                    <a:pt x="1161" y="4"/>
                    <a:pt x="1150" y="11"/>
                  </a:cubicBezTo>
                  <a:cubicBezTo>
                    <a:pt x="1076" y="51"/>
                    <a:pt x="1110" y="152"/>
                    <a:pt x="1150" y="300"/>
                  </a:cubicBezTo>
                  <a:cubicBezTo>
                    <a:pt x="1167" y="374"/>
                    <a:pt x="1180" y="451"/>
                    <a:pt x="1191" y="515"/>
                  </a:cubicBezTo>
                  <a:cubicBezTo>
                    <a:pt x="840" y="771"/>
                    <a:pt x="799" y="1084"/>
                    <a:pt x="601" y="1084"/>
                  </a:cubicBezTo>
                  <a:cubicBezTo>
                    <a:pt x="596" y="1084"/>
                    <a:pt x="590" y="1084"/>
                    <a:pt x="585" y="1084"/>
                  </a:cubicBezTo>
                  <a:cubicBezTo>
                    <a:pt x="346" y="1064"/>
                    <a:pt x="158" y="727"/>
                    <a:pt x="64" y="667"/>
                  </a:cubicBezTo>
                  <a:cubicBezTo>
                    <a:pt x="43" y="652"/>
                    <a:pt x="30" y="645"/>
                    <a:pt x="23" y="645"/>
                  </a:cubicBezTo>
                  <a:cubicBezTo>
                    <a:pt x="1" y="645"/>
                    <a:pt x="43" y="716"/>
                    <a:pt x="64" y="791"/>
                  </a:cubicBezTo>
                  <a:cubicBezTo>
                    <a:pt x="94" y="889"/>
                    <a:pt x="181" y="1151"/>
                    <a:pt x="171" y="1393"/>
                  </a:cubicBezTo>
                  <a:cubicBezTo>
                    <a:pt x="165" y="1585"/>
                    <a:pt x="134" y="1773"/>
                    <a:pt x="80" y="1958"/>
                  </a:cubicBezTo>
                  <a:cubicBezTo>
                    <a:pt x="63" y="2007"/>
                    <a:pt x="66" y="2030"/>
                    <a:pt x="84" y="2030"/>
                  </a:cubicBezTo>
                  <a:cubicBezTo>
                    <a:pt x="97" y="2030"/>
                    <a:pt x="118" y="2018"/>
                    <a:pt x="144" y="1995"/>
                  </a:cubicBezTo>
                  <a:cubicBezTo>
                    <a:pt x="205" y="1942"/>
                    <a:pt x="467" y="1612"/>
                    <a:pt x="642" y="1592"/>
                  </a:cubicBezTo>
                  <a:cubicBezTo>
                    <a:pt x="646" y="1591"/>
                    <a:pt x="650" y="1591"/>
                    <a:pt x="654" y="1591"/>
                  </a:cubicBezTo>
                  <a:cubicBezTo>
                    <a:pt x="779" y="1591"/>
                    <a:pt x="864" y="1789"/>
                    <a:pt x="1049" y="1958"/>
                  </a:cubicBezTo>
                  <a:cubicBezTo>
                    <a:pt x="1032" y="2022"/>
                    <a:pt x="1009" y="2093"/>
                    <a:pt x="989" y="2147"/>
                  </a:cubicBezTo>
                  <a:cubicBezTo>
                    <a:pt x="938" y="2278"/>
                    <a:pt x="935" y="2342"/>
                    <a:pt x="1043" y="2355"/>
                  </a:cubicBezTo>
                  <a:cubicBezTo>
                    <a:pt x="1054" y="2356"/>
                    <a:pt x="1066" y="2356"/>
                    <a:pt x="1077" y="2356"/>
                  </a:cubicBezTo>
                  <a:cubicBezTo>
                    <a:pt x="1260" y="2356"/>
                    <a:pt x="1436" y="2306"/>
                    <a:pt x="1588" y="2207"/>
                  </a:cubicBezTo>
                  <a:cubicBezTo>
                    <a:pt x="1665" y="2224"/>
                    <a:pt x="1742" y="2238"/>
                    <a:pt x="1823" y="2244"/>
                  </a:cubicBezTo>
                  <a:cubicBezTo>
                    <a:pt x="1830" y="2298"/>
                    <a:pt x="1833" y="2355"/>
                    <a:pt x="1833" y="2396"/>
                  </a:cubicBezTo>
                  <a:cubicBezTo>
                    <a:pt x="1833" y="2473"/>
                    <a:pt x="1854" y="2498"/>
                    <a:pt x="1902" y="2498"/>
                  </a:cubicBezTo>
                  <a:cubicBezTo>
                    <a:pt x="1914" y="2498"/>
                    <a:pt x="1928" y="2496"/>
                    <a:pt x="1944" y="2493"/>
                  </a:cubicBezTo>
                  <a:cubicBezTo>
                    <a:pt x="2005" y="2480"/>
                    <a:pt x="2190" y="2369"/>
                    <a:pt x="2280" y="2248"/>
                  </a:cubicBezTo>
                  <a:cubicBezTo>
                    <a:pt x="2509" y="2231"/>
                    <a:pt x="2728" y="2164"/>
                    <a:pt x="2923" y="2049"/>
                  </a:cubicBezTo>
                  <a:cubicBezTo>
                    <a:pt x="3438" y="1740"/>
                    <a:pt x="3525" y="1417"/>
                    <a:pt x="3515" y="1360"/>
                  </a:cubicBezTo>
                  <a:cubicBezTo>
                    <a:pt x="3495" y="1232"/>
                    <a:pt x="3300" y="788"/>
                    <a:pt x="2846" y="525"/>
                  </a:cubicBezTo>
                  <a:cubicBezTo>
                    <a:pt x="2573" y="371"/>
                    <a:pt x="2270" y="266"/>
                    <a:pt x="1968" y="266"/>
                  </a:cubicBezTo>
                  <a:cubicBezTo>
                    <a:pt x="1763" y="85"/>
                    <a:pt x="1378" y="1"/>
                    <a:pt x="12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2;p2"/>
            <p:cNvSpPr/>
            <p:nvPr/>
          </p:nvSpPr>
          <p:spPr>
            <a:xfrm>
              <a:off x="5256350" y="2075925"/>
              <a:ext cx="88100" cy="62500"/>
            </a:xfrm>
            <a:custGeom>
              <a:avLst/>
              <a:gdLst/>
              <a:ahLst/>
              <a:cxnLst/>
              <a:rect l="l" t="t" r="r" b="b"/>
              <a:pathLst>
                <a:path w="3524" h="2500" extrusionOk="0">
                  <a:moveTo>
                    <a:pt x="1210" y="0"/>
                  </a:moveTo>
                  <a:cubicBezTo>
                    <a:pt x="1181" y="0"/>
                    <a:pt x="1159" y="3"/>
                    <a:pt x="1149" y="9"/>
                  </a:cubicBezTo>
                  <a:cubicBezTo>
                    <a:pt x="1075" y="53"/>
                    <a:pt x="1108" y="150"/>
                    <a:pt x="1149" y="302"/>
                  </a:cubicBezTo>
                  <a:cubicBezTo>
                    <a:pt x="1166" y="372"/>
                    <a:pt x="1182" y="453"/>
                    <a:pt x="1193" y="517"/>
                  </a:cubicBezTo>
                  <a:cubicBezTo>
                    <a:pt x="842" y="773"/>
                    <a:pt x="801" y="1086"/>
                    <a:pt x="603" y="1086"/>
                  </a:cubicBezTo>
                  <a:cubicBezTo>
                    <a:pt x="598" y="1086"/>
                    <a:pt x="592" y="1086"/>
                    <a:pt x="587" y="1085"/>
                  </a:cubicBezTo>
                  <a:cubicBezTo>
                    <a:pt x="348" y="1065"/>
                    <a:pt x="156" y="729"/>
                    <a:pt x="66" y="665"/>
                  </a:cubicBezTo>
                  <a:cubicBezTo>
                    <a:pt x="45" y="651"/>
                    <a:pt x="33" y="645"/>
                    <a:pt x="25" y="645"/>
                  </a:cubicBezTo>
                  <a:cubicBezTo>
                    <a:pt x="0" y="645"/>
                    <a:pt x="42" y="717"/>
                    <a:pt x="66" y="793"/>
                  </a:cubicBezTo>
                  <a:cubicBezTo>
                    <a:pt x="96" y="890"/>
                    <a:pt x="183" y="1153"/>
                    <a:pt x="173" y="1395"/>
                  </a:cubicBezTo>
                  <a:cubicBezTo>
                    <a:pt x="167" y="1587"/>
                    <a:pt x="133" y="1775"/>
                    <a:pt x="79" y="1957"/>
                  </a:cubicBezTo>
                  <a:cubicBezTo>
                    <a:pt x="63" y="2007"/>
                    <a:pt x="66" y="2030"/>
                    <a:pt x="84" y="2030"/>
                  </a:cubicBezTo>
                  <a:cubicBezTo>
                    <a:pt x="97" y="2030"/>
                    <a:pt x="117" y="2019"/>
                    <a:pt x="143" y="1997"/>
                  </a:cubicBezTo>
                  <a:cubicBezTo>
                    <a:pt x="207" y="1943"/>
                    <a:pt x="469" y="1614"/>
                    <a:pt x="644" y="1593"/>
                  </a:cubicBezTo>
                  <a:cubicBezTo>
                    <a:pt x="648" y="1593"/>
                    <a:pt x="652" y="1593"/>
                    <a:pt x="656" y="1593"/>
                  </a:cubicBezTo>
                  <a:cubicBezTo>
                    <a:pt x="781" y="1593"/>
                    <a:pt x="866" y="1791"/>
                    <a:pt x="1051" y="1957"/>
                  </a:cubicBezTo>
                  <a:cubicBezTo>
                    <a:pt x="1031" y="2021"/>
                    <a:pt x="1011" y="2091"/>
                    <a:pt x="987" y="2148"/>
                  </a:cubicBezTo>
                  <a:cubicBezTo>
                    <a:pt x="940" y="2280"/>
                    <a:pt x="934" y="2340"/>
                    <a:pt x="1045" y="2357"/>
                  </a:cubicBezTo>
                  <a:cubicBezTo>
                    <a:pt x="1056" y="2357"/>
                    <a:pt x="1067" y="2358"/>
                    <a:pt x="1078" y="2358"/>
                  </a:cubicBezTo>
                  <a:cubicBezTo>
                    <a:pt x="1259" y="2358"/>
                    <a:pt x="1438" y="2307"/>
                    <a:pt x="1590" y="2209"/>
                  </a:cubicBezTo>
                  <a:cubicBezTo>
                    <a:pt x="1667" y="2226"/>
                    <a:pt x="1748" y="2236"/>
                    <a:pt x="1825" y="2246"/>
                  </a:cubicBezTo>
                  <a:cubicBezTo>
                    <a:pt x="1832" y="2300"/>
                    <a:pt x="1835" y="2357"/>
                    <a:pt x="1835" y="2397"/>
                  </a:cubicBezTo>
                  <a:cubicBezTo>
                    <a:pt x="1835" y="2475"/>
                    <a:pt x="1856" y="2499"/>
                    <a:pt x="1904" y="2499"/>
                  </a:cubicBezTo>
                  <a:cubicBezTo>
                    <a:pt x="1916" y="2499"/>
                    <a:pt x="1930" y="2498"/>
                    <a:pt x="1946" y="2495"/>
                  </a:cubicBezTo>
                  <a:cubicBezTo>
                    <a:pt x="2007" y="2482"/>
                    <a:pt x="2192" y="2370"/>
                    <a:pt x="2286" y="2249"/>
                  </a:cubicBezTo>
                  <a:cubicBezTo>
                    <a:pt x="2511" y="2229"/>
                    <a:pt x="2730" y="2162"/>
                    <a:pt x="2928" y="2051"/>
                  </a:cubicBezTo>
                  <a:cubicBezTo>
                    <a:pt x="3436" y="1745"/>
                    <a:pt x="3524" y="1422"/>
                    <a:pt x="3514" y="1361"/>
                  </a:cubicBezTo>
                  <a:cubicBezTo>
                    <a:pt x="3493" y="1230"/>
                    <a:pt x="3302" y="786"/>
                    <a:pt x="2844" y="524"/>
                  </a:cubicBezTo>
                  <a:cubicBezTo>
                    <a:pt x="2575" y="369"/>
                    <a:pt x="2272" y="268"/>
                    <a:pt x="1966" y="265"/>
                  </a:cubicBezTo>
                  <a:cubicBezTo>
                    <a:pt x="1763" y="84"/>
                    <a:pt x="1369" y="0"/>
                    <a:pt x="12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3;p2"/>
            <p:cNvSpPr/>
            <p:nvPr/>
          </p:nvSpPr>
          <p:spPr>
            <a:xfrm>
              <a:off x="5000350" y="2035250"/>
              <a:ext cx="131750" cy="95525"/>
            </a:xfrm>
            <a:custGeom>
              <a:avLst/>
              <a:gdLst/>
              <a:ahLst/>
              <a:cxnLst/>
              <a:rect l="l" t="t" r="r" b="b"/>
              <a:pathLst>
                <a:path w="5270" h="3821" extrusionOk="0">
                  <a:moveTo>
                    <a:pt x="1847" y="1"/>
                  </a:moveTo>
                  <a:cubicBezTo>
                    <a:pt x="1813" y="1"/>
                    <a:pt x="1788" y="4"/>
                    <a:pt x="1775" y="11"/>
                  </a:cubicBezTo>
                  <a:cubicBezTo>
                    <a:pt x="1660" y="72"/>
                    <a:pt x="1704" y="223"/>
                    <a:pt x="1755" y="452"/>
                  </a:cubicBezTo>
                  <a:cubicBezTo>
                    <a:pt x="1778" y="563"/>
                    <a:pt x="1795" y="684"/>
                    <a:pt x="1805" y="778"/>
                  </a:cubicBezTo>
                  <a:cubicBezTo>
                    <a:pt x="1265" y="1137"/>
                    <a:pt x="1176" y="1598"/>
                    <a:pt x="889" y="1598"/>
                  </a:cubicBezTo>
                  <a:cubicBezTo>
                    <a:pt x="878" y="1598"/>
                    <a:pt x="866" y="1597"/>
                    <a:pt x="853" y="1596"/>
                  </a:cubicBezTo>
                  <a:cubicBezTo>
                    <a:pt x="493" y="1552"/>
                    <a:pt x="227" y="1034"/>
                    <a:pt x="96" y="933"/>
                  </a:cubicBezTo>
                  <a:cubicBezTo>
                    <a:pt x="65" y="909"/>
                    <a:pt x="45" y="899"/>
                    <a:pt x="35" y="899"/>
                  </a:cubicBezTo>
                  <a:cubicBezTo>
                    <a:pt x="0" y="899"/>
                    <a:pt x="58" y="1008"/>
                    <a:pt x="86" y="1121"/>
                  </a:cubicBezTo>
                  <a:cubicBezTo>
                    <a:pt x="123" y="1273"/>
                    <a:pt x="238" y="1673"/>
                    <a:pt x="207" y="2040"/>
                  </a:cubicBezTo>
                  <a:cubicBezTo>
                    <a:pt x="184" y="2329"/>
                    <a:pt x="127" y="2612"/>
                    <a:pt x="32" y="2884"/>
                  </a:cubicBezTo>
                  <a:cubicBezTo>
                    <a:pt x="2" y="2959"/>
                    <a:pt x="6" y="2995"/>
                    <a:pt x="35" y="2995"/>
                  </a:cubicBezTo>
                  <a:cubicBezTo>
                    <a:pt x="55" y="2995"/>
                    <a:pt x="86" y="2979"/>
                    <a:pt x="127" y="2948"/>
                  </a:cubicBezTo>
                  <a:cubicBezTo>
                    <a:pt x="224" y="2871"/>
                    <a:pt x="641" y="2390"/>
                    <a:pt x="907" y="2373"/>
                  </a:cubicBezTo>
                  <a:cubicBezTo>
                    <a:pt x="911" y="2372"/>
                    <a:pt x="915" y="2372"/>
                    <a:pt x="919" y="2372"/>
                  </a:cubicBezTo>
                  <a:cubicBezTo>
                    <a:pt x="1110" y="2372"/>
                    <a:pt x="1226" y="2678"/>
                    <a:pt x="1499" y="2948"/>
                  </a:cubicBezTo>
                  <a:cubicBezTo>
                    <a:pt x="1465" y="3046"/>
                    <a:pt x="1425" y="3150"/>
                    <a:pt x="1391" y="3231"/>
                  </a:cubicBezTo>
                  <a:cubicBezTo>
                    <a:pt x="1311" y="3426"/>
                    <a:pt x="1297" y="3520"/>
                    <a:pt x="1462" y="3550"/>
                  </a:cubicBezTo>
                  <a:cubicBezTo>
                    <a:pt x="1487" y="3554"/>
                    <a:pt x="1522" y="3557"/>
                    <a:pt x="1564" y="3557"/>
                  </a:cubicBezTo>
                  <a:cubicBezTo>
                    <a:pt x="1745" y="3557"/>
                    <a:pt x="2058" y="3509"/>
                    <a:pt x="2296" y="3362"/>
                  </a:cubicBezTo>
                  <a:cubicBezTo>
                    <a:pt x="2411" y="3392"/>
                    <a:pt x="2528" y="3416"/>
                    <a:pt x="2646" y="3432"/>
                  </a:cubicBezTo>
                  <a:cubicBezTo>
                    <a:pt x="2653" y="3513"/>
                    <a:pt x="2656" y="3601"/>
                    <a:pt x="2653" y="3661"/>
                  </a:cubicBezTo>
                  <a:cubicBezTo>
                    <a:pt x="2647" y="3783"/>
                    <a:pt x="2681" y="3821"/>
                    <a:pt x="2758" y="3821"/>
                  </a:cubicBezTo>
                  <a:cubicBezTo>
                    <a:pt x="2775" y="3821"/>
                    <a:pt x="2794" y="3819"/>
                    <a:pt x="2814" y="3816"/>
                  </a:cubicBezTo>
                  <a:cubicBezTo>
                    <a:pt x="2908" y="3802"/>
                    <a:pt x="3191" y="3644"/>
                    <a:pt x="3342" y="3469"/>
                  </a:cubicBezTo>
                  <a:cubicBezTo>
                    <a:pt x="3686" y="3449"/>
                    <a:pt x="4032" y="3372"/>
                    <a:pt x="4328" y="3210"/>
                  </a:cubicBezTo>
                  <a:cubicBezTo>
                    <a:pt x="5119" y="2783"/>
                    <a:pt x="5270" y="2299"/>
                    <a:pt x="5260" y="2208"/>
                  </a:cubicBezTo>
                  <a:cubicBezTo>
                    <a:pt x="5240" y="2009"/>
                    <a:pt x="4974" y="1327"/>
                    <a:pt x="4301" y="903"/>
                  </a:cubicBezTo>
                  <a:cubicBezTo>
                    <a:pt x="3904" y="650"/>
                    <a:pt x="3453" y="475"/>
                    <a:pt x="2993" y="452"/>
                  </a:cubicBezTo>
                  <a:cubicBezTo>
                    <a:pt x="2686" y="154"/>
                    <a:pt x="2070" y="1"/>
                    <a:pt x="18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4;p2"/>
            <p:cNvSpPr/>
            <p:nvPr/>
          </p:nvSpPr>
          <p:spPr>
            <a:xfrm>
              <a:off x="5238075" y="2222450"/>
              <a:ext cx="133200" cy="94425"/>
            </a:xfrm>
            <a:custGeom>
              <a:avLst/>
              <a:gdLst/>
              <a:ahLst/>
              <a:cxnLst/>
              <a:rect l="l" t="t" r="r" b="b"/>
              <a:pathLst>
                <a:path w="5328" h="3777" extrusionOk="0">
                  <a:moveTo>
                    <a:pt x="1830" y="1"/>
                  </a:moveTo>
                  <a:cubicBezTo>
                    <a:pt x="1784" y="1"/>
                    <a:pt x="1751" y="5"/>
                    <a:pt x="1735" y="15"/>
                  </a:cubicBezTo>
                  <a:cubicBezTo>
                    <a:pt x="1624" y="82"/>
                    <a:pt x="1678" y="227"/>
                    <a:pt x="1735" y="455"/>
                  </a:cubicBezTo>
                  <a:cubicBezTo>
                    <a:pt x="1762" y="563"/>
                    <a:pt x="1786" y="684"/>
                    <a:pt x="1799" y="782"/>
                  </a:cubicBezTo>
                  <a:cubicBezTo>
                    <a:pt x="1270" y="1169"/>
                    <a:pt x="1207" y="1640"/>
                    <a:pt x="906" y="1640"/>
                  </a:cubicBezTo>
                  <a:cubicBezTo>
                    <a:pt x="899" y="1640"/>
                    <a:pt x="892" y="1640"/>
                    <a:pt x="884" y="1639"/>
                  </a:cubicBezTo>
                  <a:cubicBezTo>
                    <a:pt x="524" y="1609"/>
                    <a:pt x="238" y="1101"/>
                    <a:pt x="97" y="1007"/>
                  </a:cubicBezTo>
                  <a:cubicBezTo>
                    <a:pt x="66" y="986"/>
                    <a:pt x="46" y="976"/>
                    <a:pt x="36" y="976"/>
                  </a:cubicBezTo>
                  <a:cubicBezTo>
                    <a:pt x="1" y="976"/>
                    <a:pt x="66" y="1084"/>
                    <a:pt x="97" y="1199"/>
                  </a:cubicBezTo>
                  <a:cubicBezTo>
                    <a:pt x="141" y="1347"/>
                    <a:pt x="275" y="1744"/>
                    <a:pt x="258" y="2110"/>
                  </a:cubicBezTo>
                  <a:cubicBezTo>
                    <a:pt x="248" y="2400"/>
                    <a:pt x="201" y="2686"/>
                    <a:pt x="121" y="2961"/>
                  </a:cubicBezTo>
                  <a:cubicBezTo>
                    <a:pt x="95" y="3037"/>
                    <a:pt x="99" y="3072"/>
                    <a:pt x="127" y="3072"/>
                  </a:cubicBezTo>
                  <a:cubicBezTo>
                    <a:pt x="146" y="3072"/>
                    <a:pt x="176" y="3055"/>
                    <a:pt x="215" y="3022"/>
                  </a:cubicBezTo>
                  <a:cubicBezTo>
                    <a:pt x="309" y="2941"/>
                    <a:pt x="706" y="2440"/>
                    <a:pt x="972" y="2410"/>
                  </a:cubicBezTo>
                  <a:cubicBezTo>
                    <a:pt x="978" y="2409"/>
                    <a:pt x="984" y="2409"/>
                    <a:pt x="990" y="2409"/>
                  </a:cubicBezTo>
                  <a:cubicBezTo>
                    <a:pt x="1178" y="2409"/>
                    <a:pt x="1307" y="2707"/>
                    <a:pt x="1587" y="2961"/>
                  </a:cubicBezTo>
                  <a:cubicBezTo>
                    <a:pt x="1557" y="3059"/>
                    <a:pt x="1523" y="3167"/>
                    <a:pt x="1493" y="3247"/>
                  </a:cubicBezTo>
                  <a:cubicBezTo>
                    <a:pt x="1419" y="3446"/>
                    <a:pt x="1412" y="3543"/>
                    <a:pt x="1577" y="3564"/>
                  </a:cubicBezTo>
                  <a:cubicBezTo>
                    <a:pt x="1596" y="3566"/>
                    <a:pt x="1620" y="3568"/>
                    <a:pt x="1648" y="3568"/>
                  </a:cubicBezTo>
                  <a:cubicBezTo>
                    <a:pt x="1823" y="3568"/>
                    <a:pt x="2155" y="3509"/>
                    <a:pt x="2401" y="3338"/>
                  </a:cubicBezTo>
                  <a:cubicBezTo>
                    <a:pt x="2519" y="3365"/>
                    <a:pt x="2637" y="3382"/>
                    <a:pt x="2754" y="3395"/>
                  </a:cubicBezTo>
                  <a:cubicBezTo>
                    <a:pt x="2765" y="3476"/>
                    <a:pt x="2771" y="3564"/>
                    <a:pt x="2771" y="3624"/>
                  </a:cubicBezTo>
                  <a:cubicBezTo>
                    <a:pt x="2771" y="3738"/>
                    <a:pt x="2802" y="3777"/>
                    <a:pt x="2873" y="3777"/>
                  </a:cubicBezTo>
                  <a:cubicBezTo>
                    <a:pt x="2892" y="3777"/>
                    <a:pt x="2914" y="3774"/>
                    <a:pt x="2939" y="3769"/>
                  </a:cubicBezTo>
                  <a:cubicBezTo>
                    <a:pt x="3030" y="3752"/>
                    <a:pt x="3306" y="3584"/>
                    <a:pt x="3451" y="3402"/>
                  </a:cubicBezTo>
                  <a:cubicBezTo>
                    <a:pt x="3794" y="3368"/>
                    <a:pt x="4134" y="3274"/>
                    <a:pt x="4423" y="3103"/>
                  </a:cubicBezTo>
                  <a:cubicBezTo>
                    <a:pt x="5197" y="2635"/>
                    <a:pt x="5328" y="2144"/>
                    <a:pt x="5314" y="2057"/>
                  </a:cubicBezTo>
                  <a:cubicBezTo>
                    <a:pt x="5284" y="1858"/>
                    <a:pt x="4991" y="1189"/>
                    <a:pt x="4298" y="795"/>
                  </a:cubicBezTo>
                  <a:cubicBezTo>
                    <a:pt x="3891" y="560"/>
                    <a:pt x="3434" y="405"/>
                    <a:pt x="2973" y="402"/>
                  </a:cubicBezTo>
                  <a:cubicBezTo>
                    <a:pt x="2663" y="128"/>
                    <a:pt x="2070" y="1"/>
                    <a:pt x="18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5;p2"/>
            <p:cNvSpPr/>
            <p:nvPr/>
          </p:nvSpPr>
          <p:spPr>
            <a:xfrm>
              <a:off x="5371175" y="2137275"/>
              <a:ext cx="133225" cy="94475"/>
            </a:xfrm>
            <a:custGeom>
              <a:avLst/>
              <a:gdLst/>
              <a:ahLst/>
              <a:cxnLst/>
              <a:rect l="l" t="t" r="r" b="b"/>
              <a:pathLst>
                <a:path w="5329" h="3779" extrusionOk="0">
                  <a:moveTo>
                    <a:pt x="1831" y="0"/>
                  </a:moveTo>
                  <a:cubicBezTo>
                    <a:pt x="1785" y="0"/>
                    <a:pt x="1752" y="5"/>
                    <a:pt x="1736" y="14"/>
                  </a:cubicBezTo>
                  <a:cubicBezTo>
                    <a:pt x="1625" y="81"/>
                    <a:pt x="1679" y="226"/>
                    <a:pt x="1736" y="455"/>
                  </a:cubicBezTo>
                  <a:cubicBezTo>
                    <a:pt x="1763" y="562"/>
                    <a:pt x="1787" y="683"/>
                    <a:pt x="1800" y="781"/>
                  </a:cubicBezTo>
                  <a:cubicBezTo>
                    <a:pt x="1271" y="1169"/>
                    <a:pt x="1208" y="1640"/>
                    <a:pt x="907" y="1640"/>
                  </a:cubicBezTo>
                  <a:cubicBezTo>
                    <a:pt x="900" y="1640"/>
                    <a:pt x="893" y="1639"/>
                    <a:pt x="885" y="1639"/>
                  </a:cubicBezTo>
                  <a:cubicBezTo>
                    <a:pt x="525" y="1609"/>
                    <a:pt x="239" y="1101"/>
                    <a:pt x="98" y="1006"/>
                  </a:cubicBezTo>
                  <a:cubicBezTo>
                    <a:pt x="67" y="985"/>
                    <a:pt x="47" y="976"/>
                    <a:pt x="37" y="976"/>
                  </a:cubicBezTo>
                  <a:cubicBezTo>
                    <a:pt x="0" y="976"/>
                    <a:pt x="64" y="1084"/>
                    <a:pt x="98" y="1198"/>
                  </a:cubicBezTo>
                  <a:cubicBezTo>
                    <a:pt x="142" y="1350"/>
                    <a:pt x="273" y="1743"/>
                    <a:pt x="260" y="2110"/>
                  </a:cubicBezTo>
                  <a:cubicBezTo>
                    <a:pt x="249" y="2399"/>
                    <a:pt x="202" y="2685"/>
                    <a:pt x="122" y="2961"/>
                  </a:cubicBezTo>
                  <a:cubicBezTo>
                    <a:pt x="94" y="3036"/>
                    <a:pt x="99" y="3072"/>
                    <a:pt x="127" y="3072"/>
                  </a:cubicBezTo>
                  <a:cubicBezTo>
                    <a:pt x="146" y="3072"/>
                    <a:pt x="177" y="3055"/>
                    <a:pt x="216" y="3021"/>
                  </a:cubicBezTo>
                  <a:cubicBezTo>
                    <a:pt x="310" y="2941"/>
                    <a:pt x="707" y="2439"/>
                    <a:pt x="973" y="2409"/>
                  </a:cubicBezTo>
                  <a:cubicBezTo>
                    <a:pt x="979" y="2409"/>
                    <a:pt x="985" y="2408"/>
                    <a:pt x="991" y="2408"/>
                  </a:cubicBezTo>
                  <a:cubicBezTo>
                    <a:pt x="1179" y="2408"/>
                    <a:pt x="1308" y="2707"/>
                    <a:pt x="1588" y="2961"/>
                  </a:cubicBezTo>
                  <a:cubicBezTo>
                    <a:pt x="1558" y="3058"/>
                    <a:pt x="1524" y="3166"/>
                    <a:pt x="1494" y="3247"/>
                  </a:cubicBezTo>
                  <a:cubicBezTo>
                    <a:pt x="1420" y="3445"/>
                    <a:pt x="1413" y="3543"/>
                    <a:pt x="1578" y="3563"/>
                  </a:cubicBezTo>
                  <a:cubicBezTo>
                    <a:pt x="1597" y="3566"/>
                    <a:pt x="1621" y="3567"/>
                    <a:pt x="1649" y="3567"/>
                  </a:cubicBezTo>
                  <a:cubicBezTo>
                    <a:pt x="1824" y="3567"/>
                    <a:pt x="2156" y="3509"/>
                    <a:pt x="2402" y="3338"/>
                  </a:cubicBezTo>
                  <a:cubicBezTo>
                    <a:pt x="2520" y="3364"/>
                    <a:pt x="2638" y="3381"/>
                    <a:pt x="2756" y="3395"/>
                  </a:cubicBezTo>
                  <a:cubicBezTo>
                    <a:pt x="2766" y="3472"/>
                    <a:pt x="2769" y="3546"/>
                    <a:pt x="2772" y="3624"/>
                  </a:cubicBezTo>
                  <a:cubicBezTo>
                    <a:pt x="2772" y="3741"/>
                    <a:pt x="2804" y="3778"/>
                    <a:pt x="2877" y="3778"/>
                  </a:cubicBezTo>
                  <a:cubicBezTo>
                    <a:pt x="2895" y="3778"/>
                    <a:pt x="2916" y="3776"/>
                    <a:pt x="2941" y="3772"/>
                  </a:cubicBezTo>
                  <a:cubicBezTo>
                    <a:pt x="3031" y="3751"/>
                    <a:pt x="3307" y="3583"/>
                    <a:pt x="3452" y="3401"/>
                  </a:cubicBezTo>
                  <a:cubicBezTo>
                    <a:pt x="3795" y="3368"/>
                    <a:pt x="4135" y="3274"/>
                    <a:pt x="4424" y="3102"/>
                  </a:cubicBezTo>
                  <a:cubicBezTo>
                    <a:pt x="5198" y="2638"/>
                    <a:pt x="5329" y="2147"/>
                    <a:pt x="5315" y="2056"/>
                  </a:cubicBezTo>
                  <a:cubicBezTo>
                    <a:pt x="5285" y="1861"/>
                    <a:pt x="4993" y="1191"/>
                    <a:pt x="4300" y="794"/>
                  </a:cubicBezTo>
                  <a:cubicBezTo>
                    <a:pt x="3893" y="559"/>
                    <a:pt x="3435" y="404"/>
                    <a:pt x="2971" y="401"/>
                  </a:cubicBezTo>
                  <a:cubicBezTo>
                    <a:pt x="2663" y="127"/>
                    <a:pt x="2071" y="0"/>
                    <a:pt x="18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oogle Shape;36;p2"/>
          <p:cNvGrpSpPr/>
          <p:nvPr/>
        </p:nvGrpSpPr>
        <p:grpSpPr>
          <a:xfrm>
            <a:off x="7316023" y="1975158"/>
            <a:ext cx="1227465" cy="805680"/>
            <a:chOff x="5153200" y="2075925"/>
            <a:chExt cx="472975" cy="310450"/>
          </a:xfrm>
        </p:grpSpPr>
        <p:sp>
          <p:nvSpPr>
            <p:cNvPr id="37" name="Google Shape;37;p2"/>
            <p:cNvSpPr/>
            <p:nvPr/>
          </p:nvSpPr>
          <p:spPr>
            <a:xfrm>
              <a:off x="5153200" y="2323925"/>
              <a:ext cx="88150" cy="62450"/>
            </a:xfrm>
            <a:custGeom>
              <a:avLst/>
              <a:gdLst/>
              <a:ahLst/>
              <a:cxnLst/>
              <a:rect l="l" t="t" r="r" b="b"/>
              <a:pathLst>
                <a:path w="3526" h="2498" extrusionOk="0">
                  <a:moveTo>
                    <a:pt x="1212" y="0"/>
                  </a:moveTo>
                  <a:cubicBezTo>
                    <a:pt x="1182" y="0"/>
                    <a:pt x="1161" y="3"/>
                    <a:pt x="1151" y="9"/>
                  </a:cubicBezTo>
                  <a:cubicBezTo>
                    <a:pt x="1077" y="53"/>
                    <a:pt x="1114" y="150"/>
                    <a:pt x="1151" y="302"/>
                  </a:cubicBezTo>
                  <a:cubicBezTo>
                    <a:pt x="1171" y="372"/>
                    <a:pt x="1184" y="453"/>
                    <a:pt x="1194" y="517"/>
                  </a:cubicBezTo>
                  <a:cubicBezTo>
                    <a:pt x="844" y="773"/>
                    <a:pt x="803" y="1083"/>
                    <a:pt x="602" y="1083"/>
                  </a:cubicBezTo>
                  <a:cubicBezTo>
                    <a:pt x="596" y="1083"/>
                    <a:pt x="591" y="1083"/>
                    <a:pt x="586" y="1082"/>
                  </a:cubicBezTo>
                  <a:cubicBezTo>
                    <a:pt x="350" y="1062"/>
                    <a:pt x="158" y="729"/>
                    <a:pt x="68" y="665"/>
                  </a:cubicBezTo>
                  <a:cubicBezTo>
                    <a:pt x="46" y="651"/>
                    <a:pt x="33" y="644"/>
                    <a:pt x="26" y="644"/>
                  </a:cubicBezTo>
                  <a:cubicBezTo>
                    <a:pt x="1" y="644"/>
                    <a:pt x="44" y="718"/>
                    <a:pt x="68" y="793"/>
                  </a:cubicBezTo>
                  <a:cubicBezTo>
                    <a:pt x="98" y="887"/>
                    <a:pt x="185" y="1150"/>
                    <a:pt x="175" y="1395"/>
                  </a:cubicBezTo>
                  <a:cubicBezTo>
                    <a:pt x="165" y="1583"/>
                    <a:pt x="135" y="1775"/>
                    <a:pt x="81" y="1957"/>
                  </a:cubicBezTo>
                  <a:cubicBezTo>
                    <a:pt x="65" y="2007"/>
                    <a:pt x="68" y="2031"/>
                    <a:pt x="86" y="2031"/>
                  </a:cubicBezTo>
                  <a:cubicBezTo>
                    <a:pt x="99" y="2031"/>
                    <a:pt x="119" y="2019"/>
                    <a:pt x="145" y="1997"/>
                  </a:cubicBezTo>
                  <a:cubicBezTo>
                    <a:pt x="209" y="1943"/>
                    <a:pt x="471" y="1614"/>
                    <a:pt x="646" y="1594"/>
                  </a:cubicBezTo>
                  <a:cubicBezTo>
                    <a:pt x="650" y="1593"/>
                    <a:pt x="654" y="1593"/>
                    <a:pt x="659" y="1593"/>
                  </a:cubicBezTo>
                  <a:cubicBezTo>
                    <a:pt x="783" y="1593"/>
                    <a:pt x="868" y="1788"/>
                    <a:pt x="1053" y="1957"/>
                  </a:cubicBezTo>
                  <a:cubicBezTo>
                    <a:pt x="1033" y="2021"/>
                    <a:pt x="1009" y="2091"/>
                    <a:pt x="989" y="2145"/>
                  </a:cubicBezTo>
                  <a:cubicBezTo>
                    <a:pt x="942" y="2276"/>
                    <a:pt x="935" y="2340"/>
                    <a:pt x="1046" y="2357"/>
                  </a:cubicBezTo>
                  <a:cubicBezTo>
                    <a:pt x="1057" y="2358"/>
                    <a:pt x="1068" y="2358"/>
                    <a:pt x="1079" y="2358"/>
                  </a:cubicBezTo>
                  <a:cubicBezTo>
                    <a:pt x="1260" y="2358"/>
                    <a:pt x="1439" y="2304"/>
                    <a:pt x="1591" y="2209"/>
                  </a:cubicBezTo>
                  <a:cubicBezTo>
                    <a:pt x="1669" y="2223"/>
                    <a:pt x="1749" y="2236"/>
                    <a:pt x="1827" y="2246"/>
                  </a:cubicBezTo>
                  <a:cubicBezTo>
                    <a:pt x="1834" y="2300"/>
                    <a:pt x="1837" y="2354"/>
                    <a:pt x="1837" y="2394"/>
                  </a:cubicBezTo>
                  <a:cubicBezTo>
                    <a:pt x="1837" y="2471"/>
                    <a:pt x="1858" y="2497"/>
                    <a:pt x="1904" y="2497"/>
                  </a:cubicBezTo>
                  <a:cubicBezTo>
                    <a:pt x="1916" y="2497"/>
                    <a:pt x="1931" y="2495"/>
                    <a:pt x="1948" y="2492"/>
                  </a:cubicBezTo>
                  <a:cubicBezTo>
                    <a:pt x="2008" y="2482"/>
                    <a:pt x="2194" y="2371"/>
                    <a:pt x="2284" y="2250"/>
                  </a:cubicBezTo>
                  <a:cubicBezTo>
                    <a:pt x="2513" y="2229"/>
                    <a:pt x="2732" y="2162"/>
                    <a:pt x="2930" y="2051"/>
                  </a:cubicBezTo>
                  <a:cubicBezTo>
                    <a:pt x="3438" y="1745"/>
                    <a:pt x="3526" y="1419"/>
                    <a:pt x="3516" y="1361"/>
                  </a:cubicBezTo>
                  <a:cubicBezTo>
                    <a:pt x="3495" y="1230"/>
                    <a:pt x="3304" y="786"/>
                    <a:pt x="2846" y="524"/>
                  </a:cubicBezTo>
                  <a:cubicBezTo>
                    <a:pt x="2577" y="369"/>
                    <a:pt x="2274" y="268"/>
                    <a:pt x="1968" y="265"/>
                  </a:cubicBezTo>
                  <a:cubicBezTo>
                    <a:pt x="1764" y="84"/>
                    <a:pt x="1371" y="0"/>
                    <a:pt x="12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8;p2"/>
            <p:cNvSpPr/>
            <p:nvPr/>
          </p:nvSpPr>
          <p:spPr>
            <a:xfrm>
              <a:off x="5538025" y="2285625"/>
              <a:ext cx="88150" cy="62450"/>
            </a:xfrm>
            <a:custGeom>
              <a:avLst/>
              <a:gdLst/>
              <a:ahLst/>
              <a:cxnLst/>
              <a:rect l="l" t="t" r="r" b="b"/>
              <a:pathLst>
                <a:path w="3526" h="2498" extrusionOk="0">
                  <a:moveTo>
                    <a:pt x="1218" y="0"/>
                  </a:moveTo>
                  <a:cubicBezTo>
                    <a:pt x="1185" y="0"/>
                    <a:pt x="1162" y="4"/>
                    <a:pt x="1151" y="11"/>
                  </a:cubicBezTo>
                  <a:cubicBezTo>
                    <a:pt x="1077" y="51"/>
                    <a:pt x="1111" y="149"/>
                    <a:pt x="1151" y="300"/>
                  </a:cubicBezTo>
                  <a:cubicBezTo>
                    <a:pt x="1168" y="371"/>
                    <a:pt x="1181" y="451"/>
                    <a:pt x="1191" y="515"/>
                  </a:cubicBezTo>
                  <a:cubicBezTo>
                    <a:pt x="844" y="771"/>
                    <a:pt x="800" y="1084"/>
                    <a:pt x="601" y="1084"/>
                  </a:cubicBezTo>
                  <a:cubicBezTo>
                    <a:pt x="596" y="1084"/>
                    <a:pt x="591" y="1084"/>
                    <a:pt x="586" y="1084"/>
                  </a:cubicBezTo>
                  <a:cubicBezTo>
                    <a:pt x="347" y="1063"/>
                    <a:pt x="159" y="727"/>
                    <a:pt x="68" y="663"/>
                  </a:cubicBezTo>
                  <a:cubicBezTo>
                    <a:pt x="47" y="650"/>
                    <a:pt x="33" y="644"/>
                    <a:pt x="26" y="644"/>
                  </a:cubicBezTo>
                  <a:cubicBezTo>
                    <a:pt x="0" y="644"/>
                    <a:pt x="44" y="715"/>
                    <a:pt x="68" y="791"/>
                  </a:cubicBezTo>
                  <a:cubicBezTo>
                    <a:pt x="95" y="889"/>
                    <a:pt x="182" y="1151"/>
                    <a:pt x="172" y="1393"/>
                  </a:cubicBezTo>
                  <a:cubicBezTo>
                    <a:pt x="165" y="1585"/>
                    <a:pt x="135" y="1773"/>
                    <a:pt x="81" y="1958"/>
                  </a:cubicBezTo>
                  <a:cubicBezTo>
                    <a:pt x="64" y="2007"/>
                    <a:pt x="66" y="2030"/>
                    <a:pt x="84" y="2030"/>
                  </a:cubicBezTo>
                  <a:cubicBezTo>
                    <a:pt x="97" y="2030"/>
                    <a:pt x="118" y="2018"/>
                    <a:pt x="145" y="1995"/>
                  </a:cubicBezTo>
                  <a:cubicBezTo>
                    <a:pt x="206" y="1941"/>
                    <a:pt x="468" y="1612"/>
                    <a:pt x="643" y="1592"/>
                  </a:cubicBezTo>
                  <a:cubicBezTo>
                    <a:pt x="647" y="1591"/>
                    <a:pt x="651" y="1591"/>
                    <a:pt x="655" y="1591"/>
                  </a:cubicBezTo>
                  <a:cubicBezTo>
                    <a:pt x="780" y="1591"/>
                    <a:pt x="864" y="1789"/>
                    <a:pt x="1053" y="1955"/>
                  </a:cubicBezTo>
                  <a:cubicBezTo>
                    <a:pt x="1033" y="2022"/>
                    <a:pt x="1010" y="2093"/>
                    <a:pt x="989" y="2147"/>
                  </a:cubicBezTo>
                  <a:cubicBezTo>
                    <a:pt x="942" y="2278"/>
                    <a:pt x="936" y="2342"/>
                    <a:pt x="1047" y="2355"/>
                  </a:cubicBezTo>
                  <a:cubicBezTo>
                    <a:pt x="1058" y="2356"/>
                    <a:pt x="1069" y="2356"/>
                    <a:pt x="1080" y="2356"/>
                  </a:cubicBezTo>
                  <a:cubicBezTo>
                    <a:pt x="1260" y="2356"/>
                    <a:pt x="1436" y="2305"/>
                    <a:pt x="1588" y="2207"/>
                  </a:cubicBezTo>
                  <a:cubicBezTo>
                    <a:pt x="1666" y="2224"/>
                    <a:pt x="1746" y="2237"/>
                    <a:pt x="1824" y="2244"/>
                  </a:cubicBezTo>
                  <a:cubicBezTo>
                    <a:pt x="1830" y="2298"/>
                    <a:pt x="1834" y="2355"/>
                    <a:pt x="1834" y="2396"/>
                  </a:cubicBezTo>
                  <a:cubicBezTo>
                    <a:pt x="1834" y="2473"/>
                    <a:pt x="1855" y="2498"/>
                    <a:pt x="1903" y="2498"/>
                  </a:cubicBezTo>
                  <a:cubicBezTo>
                    <a:pt x="1915" y="2498"/>
                    <a:pt x="1929" y="2496"/>
                    <a:pt x="1945" y="2493"/>
                  </a:cubicBezTo>
                  <a:cubicBezTo>
                    <a:pt x="2005" y="2480"/>
                    <a:pt x="2190" y="2369"/>
                    <a:pt x="2281" y="2248"/>
                  </a:cubicBezTo>
                  <a:cubicBezTo>
                    <a:pt x="2510" y="2231"/>
                    <a:pt x="2729" y="2163"/>
                    <a:pt x="2927" y="2049"/>
                  </a:cubicBezTo>
                  <a:cubicBezTo>
                    <a:pt x="3438" y="1743"/>
                    <a:pt x="3526" y="1420"/>
                    <a:pt x="3516" y="1360"/>
                  </a:cubicBezTo>
                  <a:cubicBezTo>
                    <a:pt x="3496" y="1228"/>
                    <a:pt x="3300" y="788"/>
                    <a:pt x="2846" y="525"/>
                  </a:cubicBezTo>
                  <a:cubicBezTo>
                    <a:pt x="2574" y="367"/>
                    <a:pt x="2271" y="266"/>
                    <a:pt x="1968" y="266"/>
                  </a:cubicBezTo>
                  <a:cubicBezTo>
                    <a:pt x="1764" y="84"/>
                    <a:pt x="1379" y="0"/>
                    <a:pt x="1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9;p2"/>
            <p:cNvSpPr/>
            <p:nvPr/>
          </p:nvSpPr>
          <p:spPr>
            <a:xfrm>
              <a:off x="5256350" y="2075925"/>
              <a:ext cx="88100" cy="62500"/>
            </a:xfrm>
            <a:custGeom>
              <a:avLst/>
              <a:gdLst/>
              <a:ahLst/>
              <a:cxnLst/>
              <a:rect l="l" t="t" r="r" b="b"/>
              <a:pathLst>
                <a:path w="3524" h="2500" extrusionOk="0">
                  <a:moveTo>
                    <a:pt x="1210" y="0"/>
                  </a:moveTo>
                  <a:cubicBezTo>
                    <a:pt x="1181" y="0"/>
                    <a:pt x="1159" y="3"/>
                    <a:pt x="1149" y="9"/>
                  </a:cubicBezTo>
                  <a:cubicBezTo>
                    <a:pt x="1075" y="53"/>
                    <a:pt x="1108" y="150"/>
                    <a:pt x="1149" y="302"/>
                  </a:cubicBezTo>
                  <a:cubicBezTo>
                    <a:pt x="1166" y="372"/>
                    <a:pt x="1182" y="453"/>
                    <a:pt x="1193" y="517"/>
                  </a:cubicBezTo>
                  <a:cubicBezTo>
                    <a:pt x="842" y="773"/>
                    <a:pt x="801" y="1086"/>
                    <a:pt x="603" y="1086"/>
                  </a:cubicBezTo>
                  <a:cubicBezTo>
                    <a:pt x="598" y="1086"/>
                    <a:pt x="592" y="1086"/>
                    <a:pt x="587" y="1085"/>
                  </a:cubicBezTo>
                  <a:cubicBezTo>
                    <a:pt x="348" y="1065"/>
                    <a:pt x="156" y="729"/>
                    <a:pt x="66" y="665"/>
                  </a:cubicBezTo>
                  <a:cubicBezTo>
                    <a:pt x="45" y="651"/>
                    <a:pt x="33" y="645"/>
                    <a:pt x="25" y="645"/>
                  </a:cubicBezTo>
                  <a:cubicBezTo>
                    <a:pt x="0" y="645"/>
                    <a:pt x="42" y="717"/>
                    <a:pt x="66" y="793"/>
                  </a:cubicBezTo>
                  <a:cubicBezTo>
                    <a:pt x="96" y="890"/>
                    <a:pt x="183" y="1153"/>
                    <a:pt x="173" y="1395"/>
                  </a:cubicBezTo>
                  <a:cubicBezTo>
                    <a:pt x="167" y="1587"/>
                    <a:pt x="133" y="1775"/>
                    <a:pt x="79" y="1957"/>
                  </a:cubicBezTo>
                  <a:cubicBezTo>
                    <a:pt x="63" y="2007"/>
                    <a:pt x="66" y="2030"/>
                    <a:pt x="84" y="2030"/>
                  </a:cubicBezTo>
                  <a:cubicBezTo>
                    <a:pt x="97" y="2030"/>
                    <a:pt x="117" y="2019"/>
                    <a:pt x="143" y="1997"/>
                  </a:cubicBezTo>
                  <a:cubicBezTo>
                    <a:pt x="207" y="1943"/>
                    <a:pt x="469" y="1614"/>
                    <a:pt x="644" y="1593"/>
                  </a:cubicBezTo>
                  <a:cubicBezTo>
                    <a:pt x="648" y="1593"/>
                    <a:pt x="652" y="1593"/>
                    <a:pt x="656" y="1593"/>
                  </a:cubicBezTo>
                  <a:cubicBezTo>
                    <a:pt x="781" y="1593"/>
                    <a:pt x="866" y="1791"/>
                    <a:pt x="1051" y="1957"/>
                  </a:cubicBezTo>
                  <a:cubicBezTo>
                    <a:pt x="1031" y="2021"/>
                    <a:pt x="1011" y="2091"/>
                    <a:pt x="987" y="2148"/>
                  </a:cubicBezTo>
                  <a:cubicBezTo>
                    <a:pt x="940" y="2280"/>
                    <a:pt x="934" y="2340"/>
                    <a:pt x="1045" y="2357"/>
                  </a:cubicBezTo>
                  <a:cubicBezTo>
                    <a:pt x="1056" y="2357"/>
                    <a:pt x="1067" y="2358"/>
                    <a:pt x="1078" y="2358"/>
                  </a:cubicBezTo>
                  <a:cubicBezTo>
                    <a:pt x="1259" y="2358"/>
                    <a:pt x="1438" y="2307"/>
                    <a:pt x="1590" y="2209"/>
                  </a:cubicBezTo>
                  <a:cubicBezTo>
                    <a:pt x="1667" y="2226"/>
                    <a:pt x="1748" y="2236"/>
                    <a:pt x="1825" y="2246"/>
                  </a:cubicBezTo>
                  <a:cubicBezTo>
                    <a:pt x="1832" y="2300"/>
                    <a:pt x="1835" y="2357"/>
                    <a:pt x="1835" y="2397"/>
                  </a:cubicBezTo>
                  <a:cubicBezTo>
                    <a:pt x="1835" y="2475"/>
                    <a:pt x="1856" y="2499"/>
                    <a:pt x="1904" y="2499"/>
                  </a:cubicBezTo>
                  <a:cubicBezTo>
                    <a:pt x="1916" y="2499"/>
                    <a:pt x="1930" y="2498"/>
                    <a:pt x="1946" y="2495"/>
                  </a:cubicBezTo>
                  <a:cubicBezTo>
                    <a:pt x="2007" y="2482"/>
                    <a:pt x="2192" y="2370"/>
                    <a:pt x="2286" y="2249"/>
                  </a:cubicBezTo>
                  <a:cubicBezTo>
                    <a:pt x="2511" y="2229"/>
                    <a:pt x="2730" y="2162"/>
                    <a:pt x="2928" y="2051"/>
                  </a:cubicBezTo>
                  <a:cubicBezTo>
                    <a:pt x="3436" y="1745"/>
                    <a:pt x="3524" y="1422"/>
                    <a:pt x="3514" y="1361"/>
                  </a:cubicBezTo>
                  <a:cubicBezTo>
                    <a:pt x="3493" y="1230"/>
                    <a:pt x="3302" y="786"/>
                    <a:pt x="2844" y="524"/>
                  </a:cubicBezTo>
                  <a:cubicBezTo>
                    <a:pt x="2575" y="369"/>
                    <a:pt x="2272" y="268"/>
                    <a:pt x="1966" y="265"/>
                  </a:cubicBezTo>
                  <a:cubicBezTo>
                    <a:pt x="1763" y="84"/>
                    <a:pt x="1369" y="0"/>
                    <a:pt x="12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0;p2"/>
            <p:cNvSpPr/>
            <p:nvPr/>
          </p:nvSpPr>
          <p:spPr>
            <a:xfrm>
              <a:off x="5238075" y="2222450"/>
              <a:ext cx="133200" cy="94425"/>
            </a:xfrm>
            <a:custGeom>
              <a:avLst/>
              <a:gdLst/>
              <a:ahLst/>
              <a:cxnLst/>
              <a:rect l="l" t="t" r="r" b="b"/>
              <a:pathLst>
                <a:path w="5328" h="3777" extrusionOk="0">
                  <a:moveTo>
                    <a:pt x="1830" y="1"/>
                  </a:moveTo>
                  <a:cubicBezTo>
                    <a:pt x="1784" y="1"/>
                    <a:pt x="1751" y="5"/>
                    <a:pt x="1735" y="15"/>
                  </a:cubicBezTo>
                  <a:cubicBezTo>
                    <a:pt x="1624" y="82"/>
                    <a:pt x="1678" y="227"/>
                    <a:pt x="1735" y="455"/>
                  </a:cubicBezTo>
                  <a:cubicBezTo>
                    <a:pt x="1762" y="563"/>
                    <a:pt x="1786" y="684"/>
                    <a:pt x="1799" y="782"/>
                  </a:cubicBezTo>
                  <a:cubicBezTo>
                    <a:pt x="1270" y="1169"/>
                    <a:pt x="1207" y="1640"/>
                    <a:pt x="906" y="1640"/>
                  </a:cubicBezTo>
                  <a:cubicBezTo>
                    <a:pt x="899" y="1640"/>
                    <a:pt x="892" y="1640"/>
                    <a:pt x="884" y="1639"/>
                  </a:cubicBezTo>
                  <a:cubicBezTo>
                    <a:pt x="524" y="1609"/>
                    <a:pt x="238" y="1101"/>
                    <a:pt x="97" y="1007"/>
                  </a:cubicBezTo>
                  <a:cubicBezTo>
                    <a:pt x="66" y="986"/>
                    <a:pt x="46" y="976"/>
                    <a:pt x="36" y="976"/>
                  </a:cubicBezTo>
                  <a:cubicBezTo>
                    <a:pt x="1" y="976"/>
                    <a:pt x="66" y="1084"/>
                    <a:pt x="97" y="1199"/>
                  </a:cubicBezTo>
                  <a:cubicBezTo>
                    <a:pt x="141" y="1347"/>
                    <a:pt x="275" y="1744"/>
                    <a:pt x="258" y="2110"/>
                  </a:cubicBezTo>
                  <a:cubicBezTo>
                    <a:pt x="248" y="2400"/>
                    <a:pt x="201" y="2686"/>
                    <a:pt x="121" y="2961"/>
                  </a:cubicBezTo>
                  <a:cubicBezTo>
                    <a:pt x="95" y="3037"/>
                    <a:pt x="99" y="3072"/>
                    <a:pt x="127" y="3072"/>
                  </a:cubicBezTo>
                  <a:cubicBezTo>
                    <a:pt x="146" y="3072"/>
                    <a:pt x="176" y="3055"/>
                    <a:pt x="215" y="3022"/>
                  </a:cubicBezTo>
                  <a:cubicBezTo>
                    <a:pt x="309" y="2941"/>
                    <a:pt x="706" y="2440"/>
                    <a:pt x="972" y="2410"/>
                  </a:cubicBezTo>
                  <a:cubicBezTo>
                    <a:pt x="978" y="2409"/>
                    <a:pt x="984" y="2409"/>
                    <a:pt x="990" y="2409"/>
                  </a:cubicBezTo>
                  <a:cubicBezTo>
                    <a:pt x="1178" y="2409"/>
                    <a:pt x="1307" y="2707"/>
                    <a:pt x="1587" y="2961"/>
                  </a:cubicBezTo>
                  <a:cubicBezTo>
                    <a:pt x="1557" y="3059"/>
                    <a:pt x="1523" y="3167"/>
                    <a:pt x="1493" y="3247"/>
                  </a:cubicBezTo>
                  <a:cubicBezTo>
                    <a:pt x="1419" y="3446"/>
                    <a:pt x="1412" y="3543"/>
                    <a:pt x="1577" y="3564"/>
                  </a:cubicBezTo>
                  <a:cubicBezTo>
                    <a:pt x="1596" y="3566"/>
                    <a:pt x="1620" y="3568"/>
                    <a:pt x="1648" y="3568"/>
                  </a:cubicBezTo>
                  <a:cubicBezTo>
                    <a:pt x="1823" y="3568"/>
                    <a:pt x="2155" y="3509"/>
                    <a:pt x="2401" y="3338"/>
                  </a:cubicBezTo>
                  <a:cubicBezTo>
                    <a:pt x="2519" y="3365"/>
                    <a:pt x="2637" y="3382"/>
                    <a:pt x="2754" y="3395"/>
                  </a:cubicBezTo>
                  <a:cubicBezTo>
                    <a:pt x="2765" y="3476"/>
                    <a:pt x="2771" y="3564"/>
                    <a:pt x="2771" y="3624"/>
                  </a:cubicBezTo>
                  <a:cubicBezTo>
                    <a:pt x="2771" y="3738"/>
                    <a:pt x="2802" y="3777"/>
                    <a:pt x="2873" y="3777"/>
                  </a:cubicBezTo>
                  <a:cubicBezTo>
                    <a:pt x="2892" y="3777"/>
                    <a:pt x="2914" y="3774"/>
                    <a:pt x="2939" y="3769"/>
                  </a:cubicBezTo>
                  <a:cubicBezTo>
                    <a:pt x="3030" y="3752"/>
                    <a:pt x="3306" y="3584"/>
                    <a:pt x="3451" y="3402"/>
                  </a:cubicBezTo>
                  <a:cubicBezTo>
                    <a:pt x="3794" y="3368"/>
                    <a:pt x="4134" y="3274"/>
                    <a:pt x="4423" y="3103"/>
                  </a:cubicBezTo>
                  <a:cubicBezTo>
                    <a:pt x="5197" y="2635"/>
                    <a:pt x="5328" y="2144"/>
                    <a:pt x="5314" y="2057"/>
                  </a:cubicBezTo>
                  <a:cubicBezTo>
                    <a:pt x="5284" y="1858"/>
                    <a:pt x="4991" y="1189"/>
                    <a:pt x="4298" y="795"/>
                  </a:cubicBezTo>
                  <a:cubicBezTo>
                    <a:pt x="3891" y="560"/>
                    <a:pt x="3434" y="405"/>
                    <a:pt x="2973" y="402"/>
                  </a:cubicBezTo>
                  <a:cubicBezTo>
                    <a:pt x="2663" y="128"/>
                    <a:pt x="2070" y="1"/>
                    <a:pt x="18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1;p2"/>
            <p:cNvSpPr/>
            <p:nvPr/>
          </p:nvSpPr>
          <p:spPr>
            <a:xfrm>
              <a:off x="5371175" y="2137275"/>
              <a:ext cx="133225" cy="94475"/>
            </a:xfrm>
            <a:custGeom>
              <a:avLst/>
              <a:gdLst/>
              <a:ahLst/>
              <a:cxnLst/>
              <a:rect l="l" t="t" r="r" b="b"/>
              <a:pathLst>
                <a:path w="5329" h="3779" extrusionOk="0">
                  <a:moveTo>
                    <a:pt x="1831" y="0"/>
                  </a:moveTo>
                  <a:cubicBezTo>
                    <a:pt x="1785" y="0"/>
                    <a:pt x="1752" y="5"/>
                    <a:pt x="1736" y="14"/>
                  </a:cubicBezTo>
                  <a:cubicBezTo>
                    <a:pt x="1625" y="81"/>
                    <a:pt x="1679" y="226"/>
                    <a:pt x="1736" y="455"/>
                  </a:cubicBezTo>
                  <a:cubicBezTo>
                    <a:pt x="1763" y="562"/>
                    <a:pt x="1787" y="683"/>
                    <a:pt x="1800" y="781"/>
                  </a:cubicBezTo>
                  <a:cubicBezTo>
                    <a:pt x="1271" y="1169"/>
                    <a:pt x="1208" y="1640"/>
                    <a:pt x="907" y="1640"/>
                  </a:cubicBezTo>
                  <a:cubicBezTo>
                    <a:pt x="900" y="1640"/>
                    <a:pt x="893" y="1639"/>
                    <a:pt x="885" y="1639"/>
                  </a:cubicBezTo>
                  <a:cubicBezTo>
                    <a:pt x="525" y="1609"/>
                    <a:pt x="239" y="1101"/>
                    <a:pt x="98" y="1006"/>
                  </a:cubicBezTo>
                  <a:cubicBezTo>
                    <a:pt x="67" y="985"/>
                    <a:pt x="47" y="976"/>
                    <a:pt x="37" y="976"/>
                  </a:cubicBezTo>
                  <a:cubicBezTo>
                    <a:pt x="0" y="976"/>
                    <a:pt x="64" y="1084"/>
                    <a:pt x="98" y="1198"/>
                  </a:cubicBezTo>
                  <a:cubicBezTo>
                    <a:pt x="142" y="1350"/>
                    <a:pt x="273" y="1743"/>
                    <a:pt x="260" y="2110"/>
                  </a:cubicBezTo>
                  <a:cubicBezTo>
                    <a:pt x="249" y="2399"/>
                    <a:pt x="202" y="2685"/>
                    <a:pt x="122" y="2961"/>
                  </a:cubicBezTo>
                  <a:cubicBezTo>
                    <a:pt x="94" y="3036"/>
                    <a:pt x="99" y="3072"/>
                    <a:pt x="127" y="3072"/>
                  </a:cubicBezTo>
                  <a:cubicBezTo>
                    <a:pt x="146" y="3072"/>
                    <a:pt x="177" y="3055"/>
                    <a:pt x="216" y="3021"/>
                  </a:cubicBezTo>
                  <a:cubicBezTo>
                    <a:pt x="310" y="2941"/>
                    <a:pt x="707" y="2439"/>
                    <a:pt x="973" y="2409"/>
                  </a:cubicBezTo>
                  <a:cubicBezTo>
                    <a:pt x="979" y="2409"/>
                    <a:pt x="985" y="2408"/>
                    <a:pt x="991" y="2408"/>
                  </a:cubicBezTo>
                  <a:cubicBezTo>
                    <a:pt x="1179" y="2408"/>
                    <a:pt x="1308" y="2707"/>
                    <a:pt x="1588" y="2961"/>
                  </a:cubicBezTo>
                  <a:cubicBezTo>
                    <a:pt x="1558" y="3058"/>
                    <a:pt x="1524" y="3166"/>
                    <a:pt x="1494" y="3247"/>
                  </a:cubicBezTo>
                  <a:cubicBezTo>
                    <a:pt x="1420" y="3445"/>
                    <a:pt x="1413" y="3543"/>
                    <a:pt x="1578" y="3563"/>
                  </a:cubicBezTo>
                  <a:cubicBezTo>
                    <a:pt x="1597" y="3566"/>
                    <a:pt x="1621" y="3567"/>
                    <a:pt x="1649" y="3567"/>
                  </a:cubicBezTo>
                  <a:cubicBezTo>
                    <a:pt x="1824" y="3567"/>
                    <a:pt x="2156" y="3509"/>
                    <a:pt x="2402" y="3338"/>
                  </a:cubicBezTo>
                  <a:cubicBezTo>
                    <a:pt x="2520" y="3364"/>
                    <a:pt x="2638" y="3381"/>
                    <a:pt x="2756" y="3395"/>
                  </a:cubicBezTo>
                  <a:cubicBezTo>
                    <a:pt x="2766" y="3472"/>
                    <a:pt x="2769" y="3546"/>
                    <a:pt x="2772" y="3624"/>
                  </a:cubicBezTo>
                  <a:cubicBezTo>
                    <a:pt x="2772" y="3741"/>
                    <a:pt x="2804" y="3778"/>
                    <a:pt x="2877" y="3778"/>
                  </a:cubicBezTo>
                  <a:cubicBezTo>
                    <a:pt x="2895" y="3778"/>
                    <a:pt x="2916" y="3776"/>
                    <a:pt x="2941" y="3772"/>
                  </a:cubicBezTo>
                  <a:cubicBezTo>
                    <a:pt x="3031" y="3751"/>
                    <a:pt x="3307" y="3583"/>
                    <a:pt x="3452" y="3401"/>
                  </a:cubicBezTo>
                  <a:cubicBezTo>
                    <a:pt x="3795" y="3368"/>
                    <a:pt x="4135" y="3274"/>
                    <a:pt x="4424" y="3102"/>
                  </a:cubicBezTo>
                  <a:cubicBezTo>
                    <a:pt x="5198" y="2638"/>
                    <a:pt x="5329" y="2147"/>
                    <a:pt x="5315" y="2056"/>
                  </a:cubicBezTo>
                  <a:cubicBezTo>
                    <a:pt x="5285" y="1861"/>
                    <a:pt x="4993" y="1191"/>
                    <a:pt x="4300" y="794"/>
                  </a:cubicBezTo>
                  <a:cubicBezTo>
                    <a:pt x="3893" y="559"/>
                    <a:pt x="3435" y="404"/>
                    <a:pt x="2971" y="401"/>
                  </a:cubicBezTo>
                  <a:cubicBezTo>
                    <a:pt x="2663" y="127"/>
                    <a:pt x="2071" y="0"/>
                    <a:pt x="18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2;p2"/>
            <p:cNvSpPr/>
            <p:nvPr/>
          </p:nvSpPr>
          <p:spPr>
            <a:xfrm>
              <a:off x="5156900" y="2140250"/>
              <a:ext cx="88150" cy="62450"/>
            </a:xfrm>
            <a:custGeom>
              <a:avLst/>
              <a:gdLst/>
              <a:ahLst/>
              <a:cxnLst/>
              <a:rect l="l" t="t" r="r" b="b"/>
              <a:pathLst>
                <a:path w="3526" h="2498" extrusionOk="0">
                  <a:moveTo>
                    <a:pt x="1212" y="1"/>
                  </a:moveTo>
                  <a:cubicBezTo>
                    <a:pt x="1182" y="1"/>
                    <a:pt x="1161" y="4"/>
                    <a:pt x="1151" y="9"/>
                  </a:cubicBezTo>
                  <a:cubicBezTo>
                    <a:pt x="1077" y="53"/>
                    <a:pt x="1110" y="151"/>
                    <a:pt x="1151" y="302"/>
                  </a:cubicBezTo>
                  <a:cubicBezTo>
                    <a:pt x="1168" y="373"/>
                    <a:pt x="1181" y="453"/>
                    <a:pt x="1191" y="517"/>
                  </a:cubicBezTo>
                  <a:cubicBezTo>
                    <a:pt x="840" y="773"/>
                    <a:pt x="799" y="1083"/>
                    <a:pt x="601" y="1083"/>
                  </a:cubicBezTo>
                  <a:cubicBezTo>
                    <a:pt x="596" y="1083"/>
                    <a:pt x="591" y="1083"/>
                    <a:pt x="586" y="1083"/>
                  </a:cubicBezTo>
                  <a:cubicBezTo>
                    <a:pt x="347" y="1062"/>
                    <a:pt x="158" y="729"/>
                    <a:pt x="64" y="665"/>
                  </a:cubicBezTo>
                  <a:cubicBezTo>
                    <a:pt x="43" y="651"/>
                    <a:pt x="31" y="644"/>
                    <a:pt x="24" y="644"/>
                  </a:cubicBezTo>
                  <a:cubicBezTo>
                    <a:pt x="1" y="644"/>
                    <a:pt x="43" y="717"/>
                    <a:pt x="64" y="790"/>
                  </a:cubicBezTo>
                  <a:cubicBezTo>
                    <a:pt x="94" y="887"/>
                    <a:pt x="182" y="1150"/>
                    <a:pt x="172" y="1392"/>
                  </a:cubicBezTo>
                  <a:cubicBezTo>
                    <a:pt x="165" y="1584"/>
                    <a:pt x="135" y="1772"/>
                    <a:pt x="81" y="1957"/>
                  </a:cubicBezTo>
                  <a:cubicBezTo>
                    <a:pt x="63" y="2006"/>
                    <a:pt x="66" y="2029"/>
                    <a:pt x="84" y="2029"/>
                  </a:cubicBezTo>
                  <a:cubicBezTo>
                    <a:pt x="97" y="2029"/>
                    <a:pt x="118" y="2017"/>
                    <a:pt x="145" y="1994"/>
                  </a:cubicBezTo>
                  <a:cubicBezTo>
                    <a:pt x="205" y="1940"/>
                    <a:pt x="468" y="1611"/>
                    <a:pt x="643" y="1594"/>
                  </a:cubicBezTo>
                  <a:cubicBezTo>
                    <a:pt x="648" y="1593"/>
                    <a:pt x="653" y="1593"/>
                    <a:pt x="658" y="1593"/>
                  </a:cubicBezTo>
                  <a:cubicBezTo>
                    <a:pt x="781" y="1593"/>
                    <a:pt x="866" y="1789"/>
                    <a:pt x="1053" y="1957"/>
                  </a:cubicBezTo>
                  <a:cubicBezTo>
                    <a:pt x="1033" y="2021"/>
                    <a:pt x="1009" y="2092"/>
                    <a:pt x="989" y="2145"/>
                  </a:cubicBezTo>
                  <a:cubicBezTo>
                    <a:pt x="939" y="2277"/>
                    <a:pt x="935" y="2341"/>
                    <a:pt x="1043" y="2357"/>
                  </a:cubicBezTo>
                  <a:cubicBezTo>
                    <a:pt x="1054" y="2358"/>
                    <a:pt x="1065" y="2358"/>
                    <a:pt x="1076" y="2358"/>
                  </a:cubicBezTo>
                  <a:cubicBezTo>
                    <a:pt x="1259" y="2358"/>
                    <a:pt x="1436" y="2305"/>
                    <a:pt x="1588" y="2206"/>
                  </a:cubicBezTo>
                  <a:cubicBezTo>
                    <a:pt x="1665" y="2223"/>
                    <a:pt x="1743" y="2236"/>
                    <a:pt x="1823" y="2246"/>
                  </a:cubicBezTo>
                  <a:cubicBezTo>
                    <a:pt x="1830" y="2297"/>
                    <a:pt x="1834" y="2354"/>
                    <a:pt x="1834" y="2394"/>
                  </a:cubicBezTo>
                  <a:cubicBezTo>
                    <a:pt x="1834" y="2471"/>
                    <a:pt x="1854" y="2498"/>
                    <a:pt x="1900" y="2498"/>
                  </a:cubicBezTo>
                  <a:cubicBezTo>
                    <a:pt x="1913" y="2498"/>
                    <a:pt x="1928" y="2496"/>
                    <a:pt x="1945" y="2492"/>
                  </a:cubicBezTo>
                  <a:cubicBezTo>
                    <a:pt x="2005" y="2482"/>
                    <a:pt x="2190" y="2371"/>
                    <a:pt x="2281" y="2250"/>
                  </a:cubicBezTo>
                  <a:cubicBezTo>
                    <a:pt x="2506" y="2230"/>
                    <a:pt x="2728" y="2162"/>
                    <a:pt x="2923" y="2051"/>
                  </a:cubicBezTo>
                  <a:cubicBezTo>
                    <a:pt x="3438" y="1745"/>
                    <a:pt x="3526" y="1419"/>
                    <a:pt x="3516" y="1358"/>
                  </a:cubicBezTo>
                  <a:cubicBezTo>
                    <a:pt x="3495" y="1231"/>
                    <a:pt x="3300" y="786"/>
                    <a:pt x="2846" y="524"/>
                  </a:cubicBezTo>
                  <a:cubicBezTo>
                    <a:pt x="2574" y="369"/>
                    <a:pt x="2271" y="268"/>
                    <a:pt x="1968" y="265"/>
                  </a:cubicBezTo>
                  <a:cubicBezTo>
                    <a:pt x="1762" y="84"/>
                    <a:pt x="1370"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Google Shape;43;p2"/>
          <p:cNvSpPr/>
          <p:nvPr/>
        </p:nvSpPr>
        <p:spPr>
          <a:xfrm>
            <a:off x="1483544" y="1393476"/>
            <a:ext cx="165923" cy="165965"/>
          </a:xfrm>
          <a:custGeom>
            <a:avLst/>
            <a:gdLst/>
            <a:ahLst/>
            <a:cxnLst/>
            <a:rect l="l" t="t" r="r" b="b"/>
            <a:pathLst>
              <a:path w="3926" h="3927" extrusionOk="0">
                <a:moveTo>
                  <a:pt x="1965" y="0"/>
                </a:moveTo>
                <a:cubicBezTo>
                  <a:pt x="878" y="0"/>
                  <a:pt x="0" y="878"/>
                  <a:pt x="0" y="1965"/>
                </a:cubicBezTo>
                <a:cubicBezTo>
                  <a:pt x="0" y="3048"/>
                  <a:pt x="878" y="3926"/>
                  <a:pt x="1965" y="3926"/>
                </a:cubicBezTo>
                <a:cubicBezTo>
                  <a:pt x="3048" y="3926"/>
                  <a:pt x="3926" y="3048"/>
                  <a:pt x="3926" y="1965"/>
                </a:cubicBezTo>
                <a:cubicBezTo>
                  <a:pt x="3926" y="878"/>
                  <a:pt x="3048" y="0"/>
                  <a:pt x="1965" y="0"/>
                </a:cubicBezTo>
                <a:close/>
              </a:path>
            </a:pathLst>
          </a:custGeom>
          <a:solidFill>
            <a:srgbClr val="52C4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oogle Shape;44;p2"/>
          <p:cNvGrpSpPr/>
          <p:nvPr/>
        </p:nvGrpSpPr>
        <p:grpSpPr>
          <a:xfrm>
            <a:off x="7150325" y="1386363"/>
            <a:ext cx="223110" cy="192490"/>
            <a:chOff x="3207263" y="3981525"/>
            <a:chExt cx="223110" cy="192490"/>
          </a:xfrm>
        </p:grpSpPr>
        <p:sp>
          <p:nvSpPr>
            <p:cNvPr id="45" name="Google Shape;45;p2"/>
            <p:cNvSpPr/>
            <p:nvPr/>
          </p:nvSpPr>
          <p:spPr>
            <a:xfrm>
              <a:off x="3207263" y="3981525"/>
              <a:ext cx="223110" cy="192490"/>
            </a:xfrm>
            <a:custGeom>
              <a:avLst/>
              <a:gdLst/>
              <a:ahLst/>
              <a:cxnLst/>
              <a:rect l="l" t="t" r="r" b="b"/>
              <a:pathLst>
                <a:path w="2594" h="2238" extrusionOk="0">
                  <a:moveTo>
                    <a:pt x="1381" y="80"/>
                  </a:moveTo>
                  <a:cubicBezTo>
                    <a:pt x="1915" y="80"/>
                    <a:pt x="2426" y="495"/>
                    <a:pt x="2426" y="1120"/>
                  </a:cubicBezTo>
                  <a:cubicBezTo>
                    <a:pt x="2426" y="1696"/>
                    <a:pt x="1961" y="2160"/>
                    <a:pt x="1389" y="2160"/>
                  </a:cubicBezTo>
                  <a:cubicBezTo>
                    <a:pt x="464" y="2160"/>
                    <a:pt x="0" y="1040"/>
                    <a:pt x="653" y="387"/>
                  </a:cubicBezTo>
                  <a:cubicBezTo>
                    <a:pt x="865" y="175"/>
                    <a:pt x="1126" y="80"/>
                    <a:pt x="1381" y="80"/>
                  </a:cubicBezTo>
                  <a:close/>
                  <a:moveTo>
                    <a:pt x="1397" y="1"/>
                  </a:moveTo>
                  <a:cubicBezTo>
                    <a:pt x="823" y="1"/>
                    <a:pt x="273" y="447"/>
                    <a:pt x="273" y="1120"/>
                  </a:cubicBezTo>
                  <a:cubicBezTo>
                    <a:pt x="273" y="1736"/>
                    <a:pt x="771" y="2237"/>
                    <a:pt x="1389" y="2237"/>
                  </a:cubicBezTo>
                  <a:cubicBezTo>
                    <a:pt x="1840" y="2237"/>
                    <a:pt x="2247" y="1965"/>
                    <a:pt x="2419" y="1548"/>
                  </a:cubicBezTo>
                  <a:cubicBezTo>
                    <a:pt x="2594" y="1131"/>
                    <a:pt x="2496" y="650"/>
                    <a:pt x="2180" y="330"/>
                  </a:cubicBezTo>
                  <a:cubicBezTo>
                    <a:pt x="1952" y="103"/>
                    <a:pt x="1672" y="1"/>
                    <a:pt x="13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6;p2"/>
            <p:cNvSpPr/>
            <p:nvPr/>
          </p:nvSpPr>
          <p:spPr>
            <a:xfrm>
              <a:off x="3321227" y="4012317"/>
              <a:ext cx="74141" cy="52724"/>
            </a:xfrm>
            <a:custGeom>
              <a:avLst/>
              <a:gdLst/>
              <a:ahLst/>
              <a:cxnLst/>
              <a:rect l="l" t="t" r="r" b="b"/>
              <a:pathLst>
                <a:path w="862" h="613" extrusionOk="0">
                  <a:moveTo>
                    <a:pt x="332" y="80"/>
                  </a:moveTo>
                  <a:cubicBezTo>
                    <a:pt x="458" y="80"/>
                    <a:pt x="581" y="122"/>
                    <a:pt x="680" y="204"/>
                  </a:cubicBezTo>
                  <a:cubicBezTo>
                    <a:pt x="724" y="241"/>
                    <a:pt x="751" y="298"/>
                    <a:pt x="754" y="359"/>
                  </a:cubicBezTo>
                  <a:cubicBezTo>
                    <a:pt x="754" y="396"/>
                    <a:pt x="744" y="433"/>
                    <a:pt x="724" y="460"/>
                  </a:cubicBezTo>
                  <a:cubicBezTo>
                    <a:pt x="697" y="500"/>
                    <a:pt x="650" y="532"/>
                    <a:pt x="587" y="532"/>
                  </a:cubicBezTo>
                  <a:cubicBezTo>
                    <a:pt x="557" y="532"/>
                    <a:pt x="522" y="524"/>
                    <a:pt x="485" y="507"/>
                  </a:cubicBezTo>
                  <a:lnTo>
                    <a:pt x="165" y="359"/>
                  </a:lnTo>
                  <a:cubicBezTo>
                    <a:pt x="145" y="352"/>
                    <a:pt x="125" y="339"/>
                    <a:pt x="108" y="325"/>
                  </a:cubicBezTo>
                  <a:cubicBezTo>
                    <a:pt x="78" y="292"/>
                    <a:pt x="71" y="248"/>
                    <a:pt x="88" y="207"/>
                  </a:cubicBezTo>
                  <a:cubicBezTo>
                    <a:pt x="118" y="144"/>
                    <a:pt x="175" y="96"/>
                    <a:pt x="246" y="86"/>
                  </a:cubicBezTo>
                  <a:cubicBezTo>
                    <a:pt x="275" y="82"/>
                    <a:pt x="304" y="80"/>
                    <a:pt x="332" y="80"/>
                  </a:cubicBezTo>
                  <a:close/>
                  <a:moveTo>
                    <a:pt x="333" y="0"/>
                  </a:moveTo>
                  <a:cubicBezTo>
                    <a:pt x="299" y="0"/>
                    <a:pt x="264" y="3"/>
                    <a:pt x="229" y="9"/>
                  </a:cubicBezTo>
                  <a:cubicBezTo>
                    <a:pt x="135" y="26"/>
                    <a:pt x="54" y="90"/>
                    <a:pt x="17" y="177"/>
                  </a:cubicBezTo>
                  <a:cubicBezTo>
                    <a:pt x="7" y="201"/>
                    <a:pt x="1" y="228"/>
                    <a:pt x="1" y="255"/>
                  </a:cubicBezTo>
                  <a:cubicBezTo>
                    <a:pt x="1" y="302"/>
                    <a:pt x="21" y="349"/>
                    <a:pt x="54" y="382"/>
                  </a:cubicBezTo>
                  <a:cubicBezTo>
                    <a:pt x="78" y="403"/>
                    <a:pt x="105" y="419"/>
                    <a:pt x="132" y="429"/>
                  </a:cubicBezTo>
                  <a:lnTo>
                    <a:pt x="451" y="581"/>
                  </a:lnTo>
                  <a:cubicBezTo>
                    <a:pt x="500" y="603"/>
                    <a:pt x="546" y="613"/>
                    <a:pt x="586" y="613"/>
                  </a:cubicBezTo>
                  <a:cubicBezTo>
                    <a:pt x="680" y="613"/>
                    <a:pt x="750" y="563"/>
                    <a:pt x="788" y="507"/>
                  </a:cubicBezTo>
                  <a:cubicBezTo>
                    <a:pt x="862" y="389"/>
                    <a:pt x="842" y="234"/>
                    <a:pt x="734" y="147"/>
                  </a:cubicBezTo>
                  <a:cubicBezTo>
                    <a:pt x="620" y="52"/>
                    <a:pt x="479" y="0"/>
                    <a:pt x="3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Google Shape;47;p2"/>
          <p:cNvSpPr/>
          <p:nvPr/>
        </p:nvSpPr>
        <p:spPr>
          <a:xfrm>
            <a:off x="2950901" y="4092169"/>
            <a:ext cx="1682203" cy="1054275"/>
          </a:xfrm>
          <a:custGeom>
            <a:avLst/>
            <a:gdLst/>
            <a:ahLst/>
            <a:cxnLst/>
            <a:rect l="l" t="t" r="r" b="b"/>
            <a:pathLst>
              <a:path w="40273" h="25240" extrusionOk="0">
                <a:moveTo>
                  <a:pt x="20540" y="0"/>
                </a:moveTo>
                <a:lnTo>
                  <a:pt x="20540" y="18798"/>
                </a:lnTo>
                <a:lnTo>
                  <a:pt x="18929" y="808"/>
                </a:lnTo>
                <a:lnTo>
                  <a:pt x="14230" y="808"/>
                </a:lnTo>
                <a:lnTo>
                  <a:pt x="15572" y="7384"/>
                </a:lnTo>
                <a:lnTo>
                  <a:pt x="11411" y="2553"/>
                </a:lnTo>
                <a:lnTo>
                  <a:pt x="9261" y="3223"/>
                </a:lnTo>
                <a:lnTo>
                  <a:pt x="17318" y="20944"/>
                </a:lnTo>
                <a:lnTo>
                  <a:pt x="17318" y="20944"/>
                </a:lnTo>
                <a:lnTo>
                  <a:pt x="15303" y="19871"/>
                </a:lnTo>
                <a:lnTo>
                  <a:pt x="6913" y="5773"/>
                </a:lnTo>
                <a:lnTo>
                  <a:pt x="3758" y="8726"/>
                </a:lnTo>
                <a:lnTo>
                  <a:pt x="12618" y="20944"/>
                </a:lnTo>
                <a:lnTo>
                  <a:pt x="12618" y="20944"/>
                </a:lnTo>
                <a:lnTo>
                  <a:pt x="1208" y="13829"/>
                </a:lnTo>
                <a:lnTo>
                  <a:pt x="0" y="17452"/>
                </a:lnTo>
                <a:lnTo>
                  <a:pt x="11545" y="25239"/>
                </a:lnTo>
                <a:lnTo>
                  <a:pt x="29132" y="25239"/>
                </a:lnTo>
                <a:lnTo>
                  <a:pt x="40273" y="23093"/>
                </a:lnTo>
                <a:lnTo>
                  <a:pt x="40273" y="16379"/>
                </a:lnTo>
                <a:lnTo>
                  <a:pt x="27789" y="22017"/>
                </a:lnTo>
                <a:lnTo>
                  <a:pt x="27789" y="22017"/>
                </a:lnTo>
                <a:lnTo>
                  <a:pt x="39469" y="14367"/>
                </a:lnTo>
                <a:lnTo>
                  <a:pt x="37588" y="9803"/>
                </a:lnTo>
                <a:lnTo>
                  <a:pt x="25505" y="20944"/>
                </a:lnTo>
                <a:lnTo>
                  <a:pt x="22956" y="20944"/>
                </a:lnTo>
                <a:lnTo>
                  <a:pt x="33696" y="5103"/>
                </a:lnTo>
                <a:lnTo>
                  <a:pt x="28059" y="1746"/>
                </a:lnTo>
                <a:lnTo>
                  <a:pt x="24163" y="9937"/>
                </a:lnTo>
                <a:lnTo>
                  <a:pt x="23225" y="673"/>
                </a:lnTo>
                <a:lnTo>
                  <a:pt x="205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oogle Shape;48;p2"/>
          <p:cNvGrpSpPr/>
          <p:nvPr/>
        </p:nvGrpSpPr>
        <p:grpSpPr>
          <a:xfrm>
            <a:off x="6818489" y="1713065"/>
            <a:ext cx="331845" cy="257575"/>
            <a:chOff x="2378549" y="2496375"/>
            <a:chExt cx="168236" cy="130563"/>
          </a:xfrm>
        </p:grpSpPr>
        <p:sp>
          <p:nvSpPr>
            <p:cNvPr id="49" name="Google Shape;49;p2"/>
            <p:cNvSpPr/>
            <p:nvPr/>
          </p:nvSpPr>
          <p:spPr>
            <a:xfrm>
              <a:off x="2378549" y="2496375"/>
              <a:ext cx="168236" cy="130563"/>
            </a:xfrm>
            <a:custGeom>
              <a:avLst/>
              <a:gdLst/>
              <a:ahLst/>
              <a:cxnLst/>
              <a:rect l="l" t="t" r="r" b="b"/>
              <a:pathLst>
                <a:path w="1956" h="1518" extrusionOk="0">
                  <a:moveTo>
                    <a:pt x="939" y="55"/>
                  </a:moveTo>
                  <a:cubicBezTo>
                    <a:pt x="1302" y="55"/>
                    <a:pt x="1649" y="335"/>
                    <a:pt x="1649" y="761"/>
                  </a:cubicBezTo>
                  <a:cubicBezTo>
                    <a:pt x="1649" y="1148"/>
                    <a:pt x="1333" y="1464"/>
                    <a:pt x="946" y="1464"/>
                  </a:cubicBezTo>
                  <a:cubicBezTo>
                    <a:pt x="317" y="1464"/>
                    <a:pt x="1" y="707"/>
                    <a:pt x="445" y="263"/>
                  </a:cubicBezTo>
                  <a:cubicBezTo>
                    <a:pt x="589" y="119"/>
                    <a:pt x="766" y="55"/>
                    <a:pt x="939" y="55"/>
                  </a:cubicBezTo>
                  <a:close/>
                  <a:moveTo>
                    <a:pt x="949" y="1"/>
                  </a:moveTo>
                  <a:cubicBezTo>
                    <a:pt x="559" y="1"/>
                    <a:pt x="186" y="303"/>
                    <a:pt x="186" y="761"/>
                  </a:cubicBezTo>
                  <a:cubicBezTo>
                    <a:pt x="186" y="1178"/>
                    <a:pt x="526" y="1514"/>
                    <a:pt x="943" y="1518"/>
                  </a:cubicBezTo>
                  <a:cubicBezTo>
                    <a:pt x="1616" y="1518"/>
                    <a:pt x="1955" y="700"/>
                    <a:pt x="1478" y="222"/>
                  </a:cubicBezTo>
                  <a:cubicBezTo>
                    <a:pt x="1324" y="69"/>
                    <a:pt x="1134" y="1"/>
                    <a:pt x="94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0;p2"/>
            <p:cNvSpPr/>
            <p:nvPr/>
          </p:nvSpPr>
          <p:spPr>
            <a:xfrm>
              <a:off x="2456130" y="2517018"/>
              <a:ext cx="50402" cy="36038"/>
            </a:xfrm>
            <a:custGeom>
              <a:avLst/>
              <a:gdLst/>
              <a:ahLst/>
              <a:cxnLst/>
              <a:rect l="l" t="t" r="r" b="b"/>
              <a:pathLst>
                <a:path w="586" h="419" extrusionOk="0">
                  <a:moveTo>
                    <a:pt x="227" y="55"/>
                  </a:moveTo>
                  <a:cubicBezTo>
                    <a:pt x="313" y="55"/>
                    <a:pt x="394" y="83"/>
                    <a:pt x="461" y="137"/>
                  </a:cubicBezTo>
                  <a:cubicBezTo>
                    <a:pt x="492" y="164"/>
                    <a:pt x="508" y="204"/>
                    <a:pt x="512" y="245"/>
                  </a:cubicBezTo>
                  <a:cubicBezTo>
                    <a:pt x="512" y="272"/>
                    <a:pt x="505" y="295"/>
                    <a:pt x="492" y="315"/>
                  </a:cubicBezTo>
                  <a:cubicBezTo>
                    <a:pt x="473" y="343"/>
                    <a:pt x="441" y="364"/>
                    <a:pt x="397" y="364"/>
                  </a:cubicBezTo>
                  <a:cubicBezTo>
                    <a:pt x="377" y="364"/>
                    <a:pt x="355" y="360"/>
                    <a:pt x="330" y="349"/>
                  </a:cubicBezTo>
                  <a:lnTo>
                    <a:pt x="112" y="248"/>
                  </a:lnTo>
                  <a:cubicBezTo>
                    <a:pt x="98" y="241"/>
                    <a:pt x="85" y="235"/>
                    <a:pt x="71" y="225"/>
                  </a:cubicBezTo>
                  <a:cubicBezTo>
                    <a:pt x="54" y="201"/>
                    <a:pt x="48" y="171"/>
                    <a:pt x="61" y="144"/>
                  </a:cubicBezTo>
                  <a:cubicBezTo>
                    <a:pt x="78" y="100"/>
                    <a:pt x="118" y="67"/>
                    <a:pt x="165" y="60"/>
                  </a:cubicBezTo>
                  <a:cubicBezTo>
                    <a:pt x="186" y="57"/>
                    <a:pt x="207" y="55"/>
                    <a:pt x="227" y="55"/>
                  </a:cubicBezTo>
                  <a:close/>
                  <a:moveTo>
                    <a:pt x="224" y="0"/>
                  </a:moveTo>
                  <a:cubicBezTo>
                    <a:pt x="201" y="0"/>
                    <a:pt x="178" y="2"/>
                    <a:pt x="155" y="6"/>
                  </a:cubicBezTo>
                  <a:cubicBezTo>
                    <a:pt x="91" y="19"/>
                    <a:pt x="38" y="60"/>
                    <a:pt x="11" y="120"/>
                  </a:cubicBezTo>
                  <a:cubicBezTo>
                    <a:pt x="4" y="137"/>
                    <a:pt x="1" y="154"/>
                    <a:pt x="1" y="174"/>
                  </a:cubicBezTo>
                  <a:cubicBezTo>
                    <a:pt x="1" y="204"/>
                    <a:pt x="14" y="238"/>
                    <a:pt x="34" y="262"/>
                  </a:cubicBezTo>
                  <a:cubicBezTo>
                    <a:pt x="51" y="275"/>
                    <a:pt x="68" y="285"/>
                    <a:pt x="88" y="292"/>
                  </a:cubicBezTo>
                  <a:lnTo>
                    <a:pt x="307" y="396"/>
                  </a:lnTo>
                  <a:cubicBezTo>
                    <a:pt x="333" y="411"/>
                    <a:pt x="362" y="418"/>
                    <a:pt x="391" y="418"/>
                  </a:cubicBezTo>
                  <a:cubicBezTo>
                    <a:pt x="446" y="418"/>
                    <a:pt x="500" y="392"/>
                    <a:pt x="535" y="346"/>
                  </a:cubicBezTo>
                  <a:cubicBezTo>
                    <a:pt x="586" y="265"/>
                    <a:pt x="569" y="161"/>
                    <a:pt x="498" y="100"/>
                  </a:cubicBezTo>
                  <a:cubicBezTo>
                    <a:pt x="419" y="35"/>
                    <a:pt x="323" y="0"/>
                    <a:pt x="2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oogle Shape;51;p2"/>
          <p:cNvGrpSpPr/>
          <p:nvPr/>
        </p:nvGrpSpPr>
        <p:grpSpPr>
          <a:xfrm>
            <a:off x="766538" y="1887150"/>
            <a:ext cx="223110" cy="192490"/>
            <a:chOff x="3207263" y="3981525"/>
            <a:chExt cx="223110" cy="192490"/>
          </a:xfrm>
        </p:grpSpPr>
        <p:sp>
          <p:nvSpPr>
            <p:cNvPr id="52" name="Google Shape;52;p2"/>
            <p:cNvSpPr/>
            <p:nvPr/>
          </p:nvSpPr>
          <p:spPr>
            <a:xfrm>
              <a:off x="3207263" y="3981525"/>
              <a:ext cx="223110" cy="192490"/>
            </a:xfrm>
            <a:custGeom>
              <a:avLst/>
              <a:gdLst/>
              <a:ahLst/>
              <a:cxnLst/>
              <a:rect l="l" t="t" r="r" b="b"/>
              <a:pathLst>
                <a:path w="2594" h="2238" extrusionOk="0">
                  <a:moveTo>
                    <a:pt x="1381" y="80"/>
                  </a:moveTo>
                  <a:cubicBezTo>
                    <a:pt x="1915" y="80"/>
                    <a:pt x="2426" y="495"/>
                    <a:pt x="2426" y="1120"/>
                  </a:cubicBezTo>
                  <a:cubicBezTo>
                    <a:pt x="2426" y="1696"/>
                    <a:pt x="1961" y="2160"/>
                    <a:pt x="1389" y="2160"/>
                  </a:cubicBezTo>
                  <a:cubicBezTo>
                    <a:pt x="464" y="2160"/>
                    <a:pt x="0" y="1040"/>
                    <a:pt x="653" y="387"/>
                  </a:cubicBezTo>
                  <a:cubicBezTo>
                    <a:pt x="865" y="175"/>
                    <a:pt x="1126" y="80"/>
                    <a:pt x="1381" y="80"/>
                  </a:cubicBezTo>
                  <a:close/>
                  <a:moveTo>
                    <a:pt x="1397" y="1"/>
                  </a:moveTo>
                  <a:cubicBezTo>
                    <a:pt x="823" y="1"/>
                    <a:pt x="273" y="447"/>
                    <a:pt x="273" y="1120"/>
                  </a:cubicBezTo>
                  <a:cubicBezTo>
                    <a:pt x="273" y="1736"/>
                    <a:pt x="771" y="2237"/>
                    <a:pt x="1389" y="2237"/>
                  </a:cubicBezTo>
                  <a:cubicBezTo>
                    <a:pt x="1840" y="2237"/>
                    <a:pt x="2247" y="1965"/>
                    <a:pt x="2419" y="1548"/>
                  </a:cubicBezTo>
                  <a:cubicBezTo>
                    <a:pt x="2594" y="1131"/>
                    <a:pt x="2496" y="650"/>
                    <a:pt x="2180" y="330"/>
                  </a:cubicBezTo>
                  <a:cubicBezTo>
                    <a:pt x="1952" y="103"/>
                    <a:pt x="1672" y="1"/>
                    <a:pt x="13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53;p2"/>
            <p:cNvSpPr/>
            <p:nvPr/>
          </p:nvSpPr>
          <p:spPr>
            <a:xfrm>
              <a:off x="3321227" y="4012317"/>
              <a:ext cx="74141" cy="52724"/>
            </a:xfrm>
            <a:custGeom>
              <a:avLst/>
              <a:gdLst/>
              <a:ahLst/>
              <a:cxnLst/>
              <a:rect l="l" t="t" r="r" b="b"/>
              <a:pathLst>
                <a:path w="862" h="613" extrusionOk="0">
                  <a:moveTo>
                    <a:pt x="332" y="80"/>
                  </a:moveTo>
                  <a:cubicBezTo>
                    <a:pt x="458" y="80"/>
                    <a:pt x="581" y="122"/>
                    <a:pt x="680" y="204"/>
                  </a:cubicBezTo>
                  <a:cubicBezTo>
                    <a:pt x="724" y="241"/>
                    <a:pt x="751" y="298"/>
                    <a:pt x="754" y="359"/>
                  </a:cubicBezTo>
                  <a:cubicBezTo>
                    <a:pt x="754" y="396"/>
                    <a:pt x="744" y="433"/>
                    <a:pt x="724" y="460"/>
                  </a:cubicBezTo>
                  <a:cubicBezTo>
                    <a:pt x="697" y="500"/>
                    <a:pt x="650" y="532"/>
                    <a:pt x="587" y="532"/>
                  </a:cubicBezTo>
                  <a:cubicBezTo>
                    <a:pt x="557" y="532"/>
                    <a:pt x="522" y="524"/>
                    <a:pt x="485" y="507"/>
                  </a:cubicBezTo>
                  <a:lnTo>
                    <a:pt x="165" y="359"/>
                  </a:lnTo>
                  <a:cubicBezTo>
                    <a:pt x="145" y="352"/>
                    <a:pt x="125" y="339"/>
                    <a:pt x="108" y="325"/>
                  </a:cubicBezTo>
                  <a:cubicBezTo>
                    <a:pt x="78" y="292"/>
                    <a:pt x="71" y="248"/>
                    <a:pt x="88" y="207"/>
                  </a:cubicBezTo>
                  <a:cubicBezTo>
                    <a:pt x="118" y="144"/>
                    <a:pt x="175" y="96"/>
                    <a:pt x="246" y="86"/>
                  </a:cubicBezTo>
                  <a:cubicBezTo>
                    <a:pt x="275" y="82"/>
                    <a:pt x="304" y="80"/>
                    <a:pt x="332" y="80"/>
                  </a:cubicBezTo>
                  <a:close/>
                  <a:moveTo>
                    <a:pt x="333" y="0"/>
                  </a:moveTo>
                  <a:cubicBezTo>
                    <a:pt x="299" y="0"/>
                    <a:pt x="264" y="3"/>
                    <a:pt x="229" y="9"/>
                  </a:cubicBezTo>
                  <a:cubicBezTo>
                    <a:pt x="135" y="26"/>
                    <a:pt x="54" y="90"/>
                    <a:pt x="17" y="177"/>
                  </a:cubicBezTo>
                  <a:cubicBezTo>
                    <a:pt x="7" y="201"/>
                    <a:pt x="1" y="228"/>
                    <a:pt x="1" y="255"/>
                  </a:cubicBezTo>
                  <a:cubicBezTo>
                    <a:pt x="1" y="302"/>
                    <a:pt x="21" y="349"/>
                    <a:pt x="54" y="382"/>
                  </a:cubicBezTo>
                  <a:cubicBezTo>
                    <a:pt x="78" y="403"/>
                    <a:pt x="105" y="419"/>
                    <a:pt x="132" y="429"/>
                  </a:cubicBezTo>
                  <a:lnTo>
                    <a:pt x="451" y="581"/>
                  </a:lnTo>
                  <a:cubicBezTo>
                    <a:pt x="500" y="603"/>
                    <a:pt x="546" y="613"/>
                    <a:pt x="586" y="613"/>
                  </a:cubicBezTo>
                  <a:cubicBezTo>
                    <a:pt x="680" y="613"/>
                    <a:pt x="750" y="563"/>
                    <a:pt x="788" y="507"/>
                  </a:cubicBezTo>
                  <a:cubicBezTo>
                    <a:pt x="862" y="389"/>
                    <a:pt x="842" y="234"/>
                    <a:pt x="734" y="147"/>
                  </a:cubicBezTo>
                  <a:cubicBezTo>
                    <a:pt x="620" y="52"/>
                    <a:pt x="479" y="0"/>
                    <a:pt x="3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Google Shape;54;p2"/>
          <p:cNvSpPr/>
          <p:nvPr/>
        </p:nvSpPr>
        <p:spPr>
          <a:xfrm>
            <a:off x="8351922" y="4167301"/>
            <a:ext cx="106558" cy="176996"/>
          </a:xfrm>
          <a:custGeom>
            <a:avLst/>
            <a:gdLst/>
            <a:ahLst/>
            <a:cxnLst/>
            <a:rect l="l" t="t" r="r" b="b"/>
            <a:pathLst>
              <a:path w="3779" h="6277" extrusionOk="0">
                <a:moveTo>
                  <a:pt x="1369" y="1"/>
                </a:moveTo>
                <a:cubicBezTo>
                  <a:pt x="1082" y="1"/>
                  <a:pt x="815" y="199"/>
                  <a:pt x="670" y="449"/>
                </a:cubicBezTo>
                <a:cubicBezTo>
                  <a:pt x="515" y="708"/>
                  <a:pt x="465" y="1018"/>
                  <a:pt x="428" y="1321"/>
                </a:cubicBezTo>
                <a:cubicBezTo>
                  <a:pt x="308" y="2298"/>
                  <a:pt x="0" y="6276"/>
                  <a:pt x="1340" y="6276"/>
                </a:cubicBezTo>
                <a:cubicBezTo>
                  <a:pt x="1615" y="6276"/>
                  <a:pt x="1960" y="6109"/>
                  <a:pt x="2389" y="5714"/>
                </a:cubicBezTo>
                <a:cubicBezTo>
                  <a:pt x="2907" y="5236"/>
                  <a:pt x="3183" y="4557"/>
                  <a:pt x="3435" y="3897"/>
                </a:cubicBezTo>
                <a:cubicBezTo>
                  <a:pt x="3580" y="3510"/>
                  <a:pt x="3724" y="3114"/>
                  <a:pt x="3751" y="2700"/>
                </a:cubicBezTo>
                <a:cubicBezTo>
                  <a:pt x="3778" y="2286"/>
                  <a:pt x="3674" y="1845"/>
                  <a:pt x="3378" y="1549"/>
                </a:cubicBezTo>
                <a:cubicBezTo>
                  <a:pt x="3199" y="1370"/>
                  <a:pt x="2942" y="1264"/>
                  <a:pt x="2692" y="1264"/>
                </a:cubicBezTo>
                <a:cubicBezTo>
                  <a:pt x="2533" y="1264"/>
                  <a:pt x="2376" y="1307"/>
                  <a:pt x="2244" y="1401"/>
                </a:cubicBezTo>
                <a:cubicBezTo>
                  <a:pt x="2221" y="1102"/>
                  <a:pt x="2201" y="799"/>
                  <a:pt x="2076" y="530"/>
                </a:cubicBezTo>
                <a:cubicBezTo>
                  <a:pt x="1952" y="258"/>
                  <a:pt x="1713" y="25"/>
                  <a:pt x="1410" y="2"/>
                </a:cubicBezTo>
                <a:cubicBezTo>
                  <a:pt x="1396" y="1"/>
                  <a:pt x="1383" y="1"/>
                  <a:pt x="1369" y="1"/>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55;p2"/>
          <p:cNvGrpSpPr/>
          <p:nvPr/>
        </p:nvGrpSpPr>
        <p:grpSpPr>
          <a:xfrm>
            <a:off x="7764280" y="3605914"/>
            <a:ext cx="497709" cy="753099"/>
            <a:chOff x="7974978" y="3823095"/>
            <a:chExt cx="369303" cy="558762"/>
          </a:xfrm>
        </p:grpSpPr>
        <p:grpSp>
          <p:nvGrpSpPr>
            <p:cNvPr id="56" name="Google Shape;56;p2"/>
            <p:cNvGrpSpPr/>
            <p:nvPr/>
          </p:nvGrpSpPr>
          <p:grpSpPr>
            <a:xfrm>
              <a:off x="7974978" y="3823095"/>
              <a:ext cx="369303" cy="558762"/>
              <a:chOff x="7974978" y="3823095"/>
              <a:chExt cx="369303" cy="558762"/>
            </a:xfrm>
          </p:grpSpPr>
          <p:sp>
            <p:nvSpPr>
              <p:cNvPr id="57" name="Google Shape;57;p2"/>
              <p:cNvSpPr/>
              <p:nvPr/>
            </p:nvSpPr>
            <p:spPr>
              <a:xfrm>
                <a:off x="7974978" y="4104703"/>
                <a:ext cx="211538" cy="277153"/>
              </a:xfrm>
              <a:custGeom>
                <a:avLst/>
                <a:gdLst/>
                <a:ahLst/>
                <a:cxnLst/>
                <a:rect l="l" t="t" r="r" b="b"/>
                <a:pathLst>
                  <a:path w="7502" h="9829" extrusionOk="0">
                    <a:moveTo>
                      <a:pt x="788" y="0"/>
                    </a:moveTo>
                    <a:cubicBezTo>
                      <a:pt x="568" y="0"/>
                      <a:pt x="346" y="94"/>
                      <a:pt x="209" y="267"/>
                    </a:cubicBezTo>
                    <a:cubicBezTo>
                      <a:pt x="11" y="520"/>
                      <a:pt x="1" y="870"/>
                      <a:pt x="21" y="1193"/>
                    </a:cubicBezTo>
                    <a:cubicBezTo>
                      <a:pt x="202" y="4654"/>
                      <a:pt x="2375" y="7941"/>
                      <a:pt x="5490" y="9468"/>
                    </a:cubicBezTo>
                    <a:cubicBezTo>
                      <a:pt x="5631" y="9731"/>
                      <a:pt x="6000" y="9828"/>
                      <a:pt x="6342" y="9828"/>
                    </a:cubicBezTo>
                    <a:cubicBezTo>
                      <a:pt x="6458" y="9828"/>
                      <a:pt x="6571" y="9817"/>
                      <a:pt x="6671" y="9797"/>
                    </a:cubicBezTo>
                    <a:cubicBezTo>
                      <a:pt x="7071" y="9710"/>
                      <a:pt x="7378" y="9380"/>
                      <a:pt x="7428" y="8973"/>
                    </a:cubicBezTo>
                    <a:cubicBezTo>
                      <a:pt x="7502" y="8300"/>
                      <a:pt x="6883" y="7782"/>
                      <a:pt x="6382" y="7328"/>
                    </a:cubicBezTo>
                    <a:cubicBezTo>
                      <a:pt x="5046" y="6111"/>
                      <a:pt x="4185" y="4459"/>
                      <a:pt x="3946" y="2669"/>
                    </a:cubicBezTo>
                    <a:cubicBezTo>
                      <a:pt x="3899" y="2303"/>
                      <a:pt x="3879" y="1929"/>
                      <a:pt x="3758" y="1579"/>
                    </a:cubicBezTo>
                    <a:cubicBezTo>
                      <a:pt x="3637" y="1230"/>
                      <a:pt x="3401" y="900"/>
                      <a:pt x="3052" y="775"/>
                    </a:cubicBezTo>
                    <a:cubicBezTo>
                      <a:pt x="2982" y="750"/>
                      <a:pt x="2916" y="739"/>
                      <a:pt x="2853" y="739"/>
                    </a:cubicBezTo>
                    <a:cubicBezTo>
                      <a:pt x="2424" y="739"/>
                      <a:pt x="2157" y="1257"/>
                      <a:pt x="1830" y="1257"/>
                    </a:cubicBezTo>
                    <a:cubicBezTo>
                      <a:pt x="1772" y="1257"/>
                      <a:pt x="1712" y="1241"/>
                      <a:pt x="1649" y="1203"/>
                    </a:cubicBezTo>
                    <a:cubicBezTo>
                      <a:pt x="1592" y="1166"/>
                      <a:pt x="1545" y="1112"/>
                      <a:pt x="1514" y="1051"/>
                    </a:cubicBezTo>
                    <a:cubicBezTo>
                      <a:pt x="1376" y="775"/>
                      <a:pt x="1447" y="308"/>
                      <a:pt x="1198" y="130"/>
                    </a:cubicBezTo>
                    <a:cubicBezTo>
                      <a:pt x="1080" y="42"/>
                      <a:pt x="934" y="0"/>
                      <a:pt x="7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58;p2"/>
              <p:cNvSpPr/>
              <p:nvPr/>
            </p:nvSpPr>
            <p:spPr>
              <a:xfrm>
                <a:off x="8214488" y="3823095"/>
                <a:ext cx="129793" cy="518862"/>
              </a:xfrm>
              <a:custGeom>
                <a:avLst/>
                <a:gdLst/>
                <a:ahLst/>
                <a:cxnLst/>
                <a:rect l="l" t="t" r="r" b="b"/>
                <a:pathLst>
                  <a:path w="4603" h="18401" extrusionOk="0">
                    <a:moveTo>
                      <a:pt x="1264" y="1"/>
                    </a:moveTo>
                    <a:cubicBezTo>
                      <a:pt x="1076" y="1"/>
                      <a:pt x="889" y="47"/>
                      <a:pt x="730" y="146"/>
                    </a:cubicBezTo>
                    <a:cubicBezTo>
                      <a:pt x="195" y="479"/>
                      <a:pt x="0" y="1192"/>
                      <a:pt x="88" y="1821"/>
                    </a:cubicBezTo>
                    <a:cubicBezTo>
                      <a:pt x="172" y="2447"/>
                      <a:pt x="481" y="3015"/>
                      <a:pt x="757" y="3587"/>
                    </a:cubicBezTo>
                    <a:cubicBezTo>
                      <a:pt x="2890" y="7994"/>
                      <a:pt x="3183" y="13255"/>
                      <a:pt x="1554" y="17874"/>
                    </a:cubicBezTo>
                    <a:cubicBezTo>
                      <a:pt x="1740" y="18238"/>
                      <a:pt x="2143" y="18400"/>
                      <a:pt x="2577" y="18400"/>
                    </a:cubicBezTo>
                    <a:cubicBezTo>
                      <a:pt x="3079" y="18400"/>
                      <a:pt x="3623" y="18183"/>
                      <a:pt x="3919" y="17813"/>
                    </a:cubicBezTo>
                    <a:cubicBezTo>
                      <a:pt x="4468" y="17124"/>
                      <a:pt x="4501" y="16168"/>
                      <a:pt x="4508" y="15287"/>
                    </a:cubicBezTo>
                    <a:lnTo>
                      <a:pt x="4599" y="2783"/>
                    </a:lnTo>
                    <a:cubicBezTo>
                      <a:pt x="4602" y="2067"/>
                      <a:pt x="4592" y="1300"/>
                      <a:pt x="4165" y="725"/>
                    </a:cubicBezTo>
                    <a:cubicBezTo>
                      <a:pt x="3945" y="431"/>
                      <a:pt x="3541" y="276"/>
                      <a:pt x="3148" y="276"/>
                    </a:cubicBezTo>
                    <a:cubicBezTo>
                      <a:pt x="2775" y="276"/>
                      <a:pt x="2414" y="415"/>
                      <a:pt x="2231" y="708"/>
                    </a:cubicBezTo>
                    <a:cubicBezTo>
                      <a:pt x="2167" y="266"/>
                      <a:pt x="1714" y="1"/>
                      <a:pt x="1264" y="1"/>
                    </a:cubicBezTo>
                    <a:close/>
                  </a:path>
                </a:pathLst>
              </a:custGeom>
              <a:solidFill>
                <a:srgbClr val="A92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59;p2"/>
              <p:cNvSpPr/>
              <p:nvPr/>
            </p:nvSpPr>
            <p:spPr>
              <a:xfrm>
                <a:off x="8006475" y="3930668"/>
                <a:ext cx="182607" cy="431083"/>
              </a:xfrm>
              <a:custGeom>
                <a:avLst/>
                <a:gdLst/>
                <a:ahLst/>
                <a:cxnLst/>
                <a:rect l="l" t="t" r="r" b="b"/>
                <a:pathLst>
                  <a:path w="6476" h="15288" extrusionOk="0">
                    <a:moveTo>
                      <a:pt x="2715" y="0"/>
                    </a:moveTo>
                    <a:cubicBezTo>
                      <a:pt x="2704" y="0"/>
                      <a:pt x="2693" y="1"/>
                      <a:pt x="2681" y="1"/>
                    </a:cubicBezTo>
                    <a:cubicBezTo>
                      <a:pt x="2264" y="11"/>
                      <a:pt x="1605" y="257"/>
                      <a:pt x="1423" y="630"/>
                    </a:cubicBezTo>
                    <a:cubicBezTo>
                      <a:pt x="1439" y="309"/>
                      <a:pt x="1108" y="79"/>
                      <a:pt x="787" y="79"/>
                    </a:cubicBezTo>
                    <a:cubicBezTo>
                      <a:pt x="695" y="79"/>
                      <a:pt x="604" y="98"/>
                      <a:pt x="522" y="139"/>
                    </a:cubicBezTo>
                    <a:cubicBezTo>
                      <a:pt x="152" y="327"/>
                      <a:pt x="0" y="798"/>
                      <a:pt x="64" y="1209"/>
                    </a:cubicBezTo>
                    <a:cubicBezTo>
                      <a:pt x="125" y="1616"/>
                      <a:pt x="350" y="1979"/>
                      <a:pt x="572" y="2329"/>
                    </a:cubicBezTo>
                    <a:lnTo>
                      <a:pt x="1265" y="3422"/>
                    </a:lnTo>
                    <a:cubicBezTo>
                      <a:pt x="1787" y="4236"/>
                      <a:pt x="2052" y="5188"/>
                      <a:pt x="2032" y="6154"/>
                    </a:cubicBezTo>
                    <a:cubicBezTo>
                      <a:pt x="1935" y="9396"/>
                      <a:pt x="3115" y="12612"/>
                      <a:pt x="5261" y="15068"/>
                    </a:cubicBezTo>
                    <a:cubicBezTo>
                      <a:pt x="5393" y="15219"/>
                      <a:pt x="5569" y="15288"/>
                      <a:pt x="5743" y="15288"/>
                    </a:cubicBezTo>
                    <a:cubicBezTo>
                      <a:pt x="6035" y="15288"/>
                      <a:pt x="6322" y="15093"/>
                      <a:pt x="6385" y="14762"/>
                    </a:cubicBezTo>
                    <a:cubicBezTo>
                      <a:pt x="6476" y="14287"/>
                      <a:pt x="6257" y="13827"/>
                      <a:pt x="6055" y="13393"/>
                    </a:cubicBezTo>
                    <a:cubicBezTo>
                      <a:pt x="4589" y="10210"/>
                      <a:pt x="3943" y="6709"/>
                      <a:pt x="4185" y="3210"/>
                    </a:cubicBezTo>
                    <a:cubicBezTo>
                      <a:pt x="4232" y="2541"/>
                      <a:pt x="4306" y="1851"/>
                      <a:pt x="4111" y="1212"/>
                    </a:cubicBezTo>
                    <a:cubicBezTo>
                      <a:pt x="3919" y="580"/>
                      <a:pt x="3373" y="0"/>
                      <a:pt x="2715" y="0"/>
                    </a:cubicBezTo>
                    <a:close/>
                  </a:path>
                </a:pathLst>
              </a:custGeom>
              <a:solidFill>
                <a:srgbClr val="FF0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Google Shape;60;p2"/>
            <p:cNvSpPr/>
            <p:nvPr/>
          </p:nvSpPr>
          <p:spPr>
            <a:xfrm>
              <a:off x="8112046" y="4036832"/>
              <a:ext cx="161938" cy="332815"/>
            </a:xfrm>
            <a:custGeom>
              <a:avLst/>
              <a:gdLst/>
              <a:ahLst/>
              <a:cxnLst/>
              <a:rect l="l" t="t" r="r" b="b"/>
              <a:pathLst>
                <a:path w="5743" h="11803" extrusionOk="0">
                  <a:moveTo>
                    <a:pt x="973" y="1"/>
                  </a:moveTo>
                  <a:cubicBezTo>
                    <a:pt x="926" y="1"/>
                    <a:pt x="878" y="6"/>
                    <a:pt x="831" y="17"/>
                  </a:cubicBezTo>
                  <a:cubicBezTo>
                    <a:pt x="333" y="131"/>
                    <a:pt x="169" y="750"/>
                    <a:pt x="125" y="1262"/>
                  </a:cubicBezTo>
                  <a:cubicBezTo>
                    <a:pt x="0" y="2641"/>
                    <a:pt x="475" y="9887"/>
                    <a:pt x="2533" y="11488"/>
                  </a:cubicBezTo>
                  <a:cubicBezTo>
                    <a:pt x="2793" y="11690"/>
                    <a:pt x="3078" y="11803"/>
                    <a:pt x="3389" y="11803"/>
                  </a:cubicBezTo>
                  <a:cubicBezTo>
                    <a:pt x="3605" y="11803"/>
                    <a:pt x="3835" y="11748"/>
                    <a:pt x="4077" y="11633"/>
                  </a:cubicBezTo>
                  <a:cubicBezTo>
                    <a:pt x="5743" y="10839"/>
                    <a:pt x="4161" y="9204"/>
                    <a:pt x="3751" y="8232"/>
                  </a:cubicBezTo>
                  <a:cubicBezTo>
                    <a:pt x="3156" y="6809"/>
                    <a:pt x="3085" y="5157"/>
                    <a:pt x="3613" y="3704"/>
                  </a:cubicBezTo>
                  <a:cubicBezTo>
                    <a:pt x="3818" y="3149"/>
                    <a:pt x="4104" y="2611"/>
                    <a:pt x="4188" y="2022"/>
                  </a:cubicBezTo>
                  <a:cubicBezTo>
                    <a:pt x="4272" y="1437"/>
                    <a:pt x="4101" y="754"/>
                    <a:pt x="3583" y="458"/>
                  </a:cubicBezTo>
                  <a:cubicBezTo>
                    <a:pt x="3504" y="413"/>
                    <a:pt x="3410" y="392"/>
                    <a:pt x="3308" y="392"/>
                  </a:cubicBezTo>
                  <a:cubicBezTo>
                    <a:pt x="2745" y="392"/>
                    <a:pt x="1933" y="1009"/>
                    <a:pt x="1982" y="1511"/>
                  </a:cubicBezTo>
                  <a:cubicBezTo>
                    <a:pt x="1941" y="1154"/>
                    <a:pt x="1901" y="787"/>
                    <a:pt x="1719" y="478"/>
                  </a:cubicBezTo>
                  <a:cubicBezTo>
                    <a:pt x="1565" y="213"/>
                    <a:pt x="1275" y="1"/>
                    <a:pt x="973" y="1"/>
                  </a:cubicBezTo>
                  <a:close/>
                </a:path>
              </a:pathLst>
            </a:custGeom>
            <a:solidFill>
              <a:srgbClr val="A92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 name="Google Shape;61;p2"/>
          <p:cNvGrpSpPr/>
          <p:nvPr/>
        </p:nvGrpSpPr>
        <p:grpSpPr>
          <a:xfrm>
            <a:off x="8312495" y="2884228"/>
            <a:ext cx="700914" cy="1309919"/>
            <a:chOff x="8466404" y="3172175"/>
            <a:chExt cx="546778" cy="1021858"/>
          </a:xfrm>
        </p:grpSpPr>
        <p:sp>
          <p:nvSpPr>
            <p:cNvPr id="62" name="Google Shape;62;p2"/>
            <p:cNvSpPr/>
            <p:nvPr/>
          </p:nvSpPr>
          <p:spPr>
            <a:xfrm>
              <a:off x="8547611" y="3172175"/>
              <a:ext cx="114425" cy="80560"/>
            </a:xfrm>
            <a:custGeom>
              <a:avLst/>
              <a:gdLst/>
              <a:ahLst/>
              <a:cxnLst/>
              <a:rect l="l" t="t" r="r" b="b"/>
              <a:pathLst>
                <a:path w="4058" h="2857" extrusionOk="0">
                  <a:moveTo>
                    <a:pt x="671" y="1"/>
                  </a:moveTo>
                  <a:cubicBezTo>
                    <a:pt x="549" y="1"/>
                    <a:pt x="429" y="29"/>
                    <a:pt x="327" y="102"/>
                  </a:cubicBezTo>
                  <a:cubicBezTo>
                    <a:pt x="108" y="257"/>
                    <a:pt x="75" y="536"/>
                    <a:pt x="58" y="664"/>
                  </a:cubicBezTo>
                  <a:cubicBezTo>
                    <a:pt x="1" y="1138"/>
                    <a:pt x="243" y="1518"/>
                    <a:pt x="445" y="1821"/>
                  </a:cubicBezTo>
                  <a:cubicBezTo>
                    <a:pt x="731" y="2251"/>
                    <a:pt x="980" y="2631"/>
                    <a:pt x="1464" y="2790"/>
                  </a:cubicBezTo>
                  <a:cubicBezTo>
                    <a:pt x="1611" y="2837"/>
                    <a:pt x="1756" y="2857"/>
                    <a:pt x="1895" y="2857"/>
                  </a:cubicBezTo>
                  <a:cubicBezTo>
                    <a:pt x="2375" y="2857"/>
                    <a:pt x="2788" y="2622"/>
                    <a:pt x="3028" y="2487"/>
                  </a:cubicBezTo>
                  <a:cubicBezTo>
                    <a:pt x="3233" y="2372"/>
                    <a:pt x="4058" y="1902"/>
                    <a:pt x="3997" y="1316"/>
                  </a:cubicBezTo>
                  <a:cubicBezTo>
                    <a:pt x="3970" y="1091"/>
                    <a:pt x="3839" y="896"/>
                    <a:pt x="3644" y="785"/>
                  </a:cubicBezTo>
                  <a:cubicBezTo>
                    <a:pt x="3547" y="733"/>
                    <a:pt x="3445" y="714"/>
                    <a:pt x="3346" y="714"/>
                  </a:cubicBezTo>
                  <a:cubicBezTo>
                    <a:pt x="3130" y="714"/>
                    <a:pt x="2928" y="807"/>
                    <a:pt x="2826" y="855"/>
                  </a:cubicBezTo>
                  <a:cubicBezTo>
                    <a:pt x="2729" y="899"/>
                    <a:pt x="2661" y="953"/>
                    <a:pt x="2423" y="1138"/>
                  </a:cubicBezTo>
                  <a:cubicBezTo>
                    <a:pt x="2133" y="1360"/>
                    <a:pt x="1908" y="1558"/>
                    <a:pt x="1743" y="1710"/>
                  </a:cubicBezTo>
                  <a:cubicBezTo>
                    <a:pt x="1861" y="1047"/>
                    <a:pt x="1666" y="438"/>
                    <a:pt x="1239" y="172"/>
                  </a:cubicBezTo>
                  <a:cubicBezTo>
                    <a:pt x="1105" y="89"/>
                    <a:pt x="886" y="1"/>
                    <a:pt x="6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63;p2"/>
            <p:cNvSpPr/>
            <p:nvPr/>
          </p:nvSpPr>
          <p:spPr>
            <a:xfrm>
              <a:off x="8486424" y="3216341"/>
              <a:ext cx="248928" cy="961648"/>
            </a:xfrm>
            <a:custGeom>
              <a:avLst/>
              <a:gdLst/>
              <a:ahLst/>
              <a:cxnLst/>
              <a:rect l="l" t="t" r="r" b="b"/>
              <a:pathLst>
                <a:path w="8828" h="34104" extrusionOk="0">
                  <a:moveTo>
                    <a:pt x="4310" y="0"/>
                  </a:moveTo>
                  <a:cubicBezTo>
                    <a:pt x="4266" y="105"/>
                    <a:pt x="1" y="10694"/>
                    <a:pt x="4310" y="21146"/>
                  </a:cubicBezTo>
                  <a:cubicBezTo>
                    <a:pt x="8558" y="31450"/>
                    <a:pt x="7146" y="33962"/>
                    <a:pt x="7132" y="33986"/>
                  </a:cubicBezTo>
                  <a:lnTo>
                    <a:pt x="7317" y="34104"/>
                  </a:lnTo>
                  <a:cubicBezTo>
                    <a:pt x="7381" y="34003"/>
                    <a:pt x="8828" y="31524"/>
                    <a:pt x="4515" y="21062"/>
                  </a:cubicBezTo>
                  <a:cubicBezTo>
                    <a:pt x="239" y="10694"/>
                    <a:pt x="4471" y="189"/>
                    <a:pt x="4515" y="85"/>
                  </a:cubicBezTo>
                  <a:lnTo>
                    <a:pt x="43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64;p2"/>
            <p:cNvSpPr/>
            <p:nvPr/>
          </p:nvSpPr>
          <p:spPr>
            <a:xfrm>
              <a:off x="8546372" y="3988839"/>
              <a:ext cx="238297" cy="129201"/>
            </a:xfrm>
            <a:custGeom>
              <a:avLst/>
              <a:gdLst/>
              <a:ahLst/>
              <a:cxnLst/>
              <a:rect l="l" t="t" r="r" b="b"/>
              <a:pathLst>
                <a:path w="8451" h="4582" extrusionOk="0">
                  <a:moveTo>
                    <a:pt x="7018" y="0"/>
                  </a:moveTo>
                  <a:cubicBezTo>
                    <a:pt x="6416" y="0"/>
                    <a:pt x="5967" y="495"/>
                    <a:pt x="5780" y="706"/>
                  </a:cubicBezTo>
                  <a:cubicBezTo>
                    <a:pt x="5057" y="1504"/>
                    <a:pt x="5127" y="2557"/>
                    <a:pt x="5154" y="2829"/>
                  </a:cubicBezTo>
                  <a:cubicBezTo>
                    <a:pt x="5154" y="2829"/>
                    <a:pt x="3132" y="959"/>
                    <a:pt x="1814" y="959"/>
                  </a:cubicBezTo>
                  <a:cubicBezTo>
                    <a:pt x="1492" y="959"/>
                    <a:pt x="1211" y="1071"/>
                    <a:pt x="1013" y="1349"/>
                  </a:cubicBezTo>
                  <a:cubicBezTo>
                    <a:pt x="1" y="2765"/>
                    <a:pt x="1595" y="4333"/>
                    <a:pt x="5353" y="4582"/>
                  </a:cubicBezTo>
                  <a:cubicBezTo>
                    <a:pt x="5931" y="4370"/>
                    <a:pt x="7253" y="3795"/>
                    <a:pt x="7916" y="2473"/>
                  </a:cubicBezTo>
                  <a:cubicBezTo>
                    <a:pt x="8118" y="2069"/>
                    <a:pt x="8451" y="1410"/>
                    <a:pt x="8161" y="777"/>
                  </a:cubicBezTo>
                  <a:cubicBezTo>
                    <a:pt x="7993" y="410"/>
                    <a:pt x="7620" y="74"/>
                    <a:pt x="7166" y="10"/>
                  </a:cubicBezTo>
                  <a:cubicBezTo>
                    <a:pt x="7116" y="3"/>
                    <a:pt x="7066" y="0"/>
                    <a:pt x="70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65;p2"/>
            <p:cNvSpPr/>
            <p:nvPr/>
          </p:nvSpPr>
          <p:spPr>
            <a:xfrm>
              <a:off x="8513832" y="3859723"/>
              <a:ext cx="238410" cy="129145"/>
            </a:xfrm>
            <a:custGeom>
              <a:avLst/>
              <a:gdLst/>
              <a:ahLst/>
              <a:cxnLst/>
              <a:rect l="l" t="t" r="r" b="b"/>
              <a:pathLst>
                <a:path w="8455" h="4580" extrusionOk="0">
                  <a:moveTo>
                    <a:pt x="7019" y="1"/>
                  </a:moveTo>
                  <a:cubicBezTo>
                    <a:pt x="6417" y="1"/>
                    <a:pt x="5970" y="495"/>
                    <a:pt x="5783" y="704"/>
                  </a:cubicBezTo>
                  <a:cubicBezTo>
                    <a:pt x="5060" y="1504"/>
                    <a:pt x="5131" y="2554"/>
                    <a:pt x="5158" y="2830"/>
                  </a:cubicBezTo>
                  <a:cubicBezTo>
                    <a:pt x="5158" y="2830"/>
                    <a:pt x="3136" y="960"/>
                    <a:pt x="1816" y="960"/>
                  </a:cubicBezTo>
                  <a:cubicBezTo>
                    <a:pt x="1493" y="960"/>
                    <a:pt x="1212" y="1071"/>
                    <a:pt x="1013" y="1350"/>
                  </a:cubicBezTo>
                  <a:cubicBezTo>
                    <a:pt x="1" y="2766"/>
                    <a:pt x="1599" y="4330"/>
                    <a:pt x="5353" y="4579"/>
                  </a:cubicBezTo>
                  <a:cubicBezTo>
                    <a:pt x="5935" y="4370"/>
                    <a:pt x="7257" y="3795"/>
                    <a:pt x="7919" y="2473"/>
                  </a:cubicBezTo>
                  <a:cubicBezTo>
                    <a:pt x="8121" y="2070"/>
                    <a:pt x="8454" y="1407"/>
                    <a:pt x="8165" y="778"/>
                  </a:cubicBezTo>
                  <a:cubicBezTo>
                    <a:pt x="7997" y="408"/>
                    <a:pt x="7623" y="75"/>
                    <a:pt x="7166" y="11"/>
                  </a:cubicBezTo>
                  <a:cubicBezTo>
                    <a:pt x="7116" y="4"/>
                    <a:pt x="7067" y="1"/>
                    <a:pt x="70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66;p2"/>
            <p:cNvSpPr/>
            <p:nvPr/>
          </p:nvSpPr>
          <p:spPr>
            <a:xfrm>
              <a:off x="8502553" y="3755167"/>
              <a:ext cx="214386" cy="120403"/>
            </a:xfrm>
            <a:custGeom>
              <a:avLst/>
              <a:gdLst/>
              <a:ahLst/>
              <a:cxnLst/>
              <a:rect l="l" t="t" r="r" b="b"/>
              <a:pathLst>
                <a:path w="7603" h="4270" extrusionOk="0">
                  <a:moveTo>
                    <a:pt x="6452" y="1"/>
                  </a:moveTo>
                  <a:cubicBezTo>
                    <a:pt x="6438" y="1"/>
                    <a:pt x="6423" y="1"/>
                    <a:pt x="6409" y="2"/>
                  </a:cubicBezTo>
                  <a:cubicBezTo>
                    <a:pt x="5924" y="25"/>
                    <a:pt x="5608" y="432"/>
                    <a:pt x="5097" y="1129"/>
                  </a:cubicBezTo>
                  <a:cubicBezTo>
                    <a:pt x="4723" y="1633"/>
                    <a:pt x="4404" y="2175"/>
                    <a:pt x="4145" y="2747"/>
                  </a:cubicBezTo>
                  <a:cubicBezTo>
                    <a:pt x="2961" y="1868"/>
                    <a:pt x="1833" y="1356"/>
                    <a:pt x="1070" y="1356"/>
                  </a:cubicBezTo>
                  <a:cubicBezTo>
                    <a:pt x="799" y="1356"/>
                    <a:pt x="573" y="1420"/>
                    <a:pt x="408" y="1556"/>
                  </a:cubicBezTo>
                  <a:cubicBezTo>
                    <a:pt x="233" y="1697"/>
                    <a:pt x="1" y="2020"/>
                    <a:pt x="4" y="2387"/>
                  </a:cubicBezTo>
                  <a:cubicBezTo>
                    <a:pt x="11" y="2915"/>
                    <a:pt x="495" y="3288"/>
                    <a:pt x="754" y="3487"/>
                  </a:cubicBezTo>
                  <a:cubicBezTo>
                    <a:pt x="1594" y="4128"/>
                    <a:pt x="2766" y="4270"/>
                    <a:pt x="3655" y="4270"/>
                  </a:cubicBezTo>
                  <a:cubicBezTo>
                    <a:pt x="4109" y="4270"/>
                    <a:pt x="4489" y="4233"/>
                    <a:pt x="4713" y="4207"/>
                  </a:cubicBezTo>
                  <a:cubicBezTo>
                    <a:pt x="6103" y="3477"/>
                    <a:pt x="6732" y="2555"/>
                    <a:pt x="7008" y="2054"/>
                  </a:cubicBezTo>
                  <a:cubicBezTo>
                    <a:pt x="7253" y="1610"/>
                    <a:pt x="7603" y="977"/>
                    <a:pt x="7327" y="486"/>
                  </a:cubicBezTo>
                  <a:cubicBezTo>
                    <a:pt x="7156" y="186"/>
                    <a:pt x="6790" y="1"/>
                    <a:pt x="64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67;p2"/>
            <p:cNvSpPr/>
            <p:nvPr/>
          </p:nvSpPr>
          <p:spPr>
            <a:xfrm>
              <a:off x="8498183" y="3689269"/>
              <a:ext cx="174937" cy="89753"/>
            </a:xfrm>
            <a:custGeom>
              <a:avLst/>
              <a:gdLst/>
              <a:ahLst/>
              <a:cxnLst/>
              <a:rect l="l" t="t" r="r" b="b"/>
              <a:pathLst>
                <a:path w="6204" h="3183" extrusionOk="0">
                  <a:moveTo>
                    <a:pt x="5137" y="0"/>
                  </a:moveTo>
                  <a:cubicBezTo>
                    <a:pt x="4962" y="0"/>
                    <a:pt x="4783" y="32"/>
                    <a:pt x="4633" y="88"/>
                  </a:cubicBezTo>
                  <a:cubicBezTo>
                    <a:pt x="4229" y="240"/>
                    <a:pt x="4041" y="569"/>
                    <a:pt x="3775" y="1034"/>
                  </a:cubicBezTo>
                  <a:cubicBezTo>
                    <a:pt x="3543" y="1437"/>
                    <a:pt x="3378" y="1878"/>
                    <a:pt x="3291" y="2335"/>
                  </a:cubicBezTo>
                  <a:cubicBezTo>
                    <a:pt x="2422" y="1174"/>
                    <a:pt x="1501" y="506"/>
                    <a:pt x="889" y="506"/>
                  </a:cubicBezTo>
                  <a:cubicBezTo>
                    <a:pt x="778" y="506"/>
                    <a:pt x="678" y="528"/>
                    <a:pt x="589" y="573"/>
                  </a:cubicBezTo>
                  <a:cubicBezTo>
                    <a:pt x="246" y="744"/>
                    <a:pt x="1" y="1306"/>
                    <a:pt x="105" y="1777"/>
                  </a:cubicBezTo>
                  <a:cubicBezTo>
                    <a:pt x="199" y="2187"/>
                    <a:pt x="526" y="2413"/>
                    <a:pt x="845" y="2625"/>
                  </a:cubicBezTo>
                  <a:cubicBezTo>
                    <a:pt x="1522" y="3079"/>
                    <a:pt x="2254" y="3183"/>
                    <a:pt x="2782" y="3183"/>
                  </a:cubicBezTo>
                  <a:cubicBezTo>
                    <a:pt x="3179" y="3183"/>
                    <a:pt x="3461" y="3124"/>
                    <a:pt x="3516" y="3112"/>
                  </a:cubicBezTo>
                  <a:cubicBezTo>
                    <a:pt x="3960" y="3022"/>
                    <a:pt x="4381" y="2837"/>
                    <a:pt x="4744" y="2568"/>
                  </a:cubicBezTo>
                  <a:cubicBezTo>
                    <a:pt x="5558" y="1952"/>
                    <a:pt x="6204" y="781"/>
                    <a:pt x="5841" y="277"/>
                  </a:cubicBezTo>
                  <a:cubicBezTo>
                    <a:pt x="5701" y="83"/>
                    <a:pt x="5423" y="0"/>
                    <a:pt x="5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p2"/>
            <p:cNvSpPr/>
            <p:nvPr/>
          </p:nvSpPr>
          <p:spPr>
            <a:xfrm>
              <a:off x="8469731" y="3586405"/>
              <a:ext cx="187852" cy="89753"/>
            </a:xfrm>
            <a:custGeom>
              <a:avLst/>
              <a:gdLst/>
              <a:ahLst/>
              <a:cxnLst/>
              <a:rect l="l" t="t" r="r" b="b"/>
              <a:pathLst>
                <a:path w="6662" h="3183" extrusionOk="0">
                  <a:moveTo>
                    <a:pt x="5519" y="1"/>
                  </a:moveTo>
                  <a:cubicBezTo>
                    <a:pt x="5329" y="1"/>
                    <a:pt x="5137" y="33"/>
                    <a:pt x="4976" y="90"/>
                  </a:cubicBezTo>
                  <a:cubicBezTo>
                    <a:pt x="4542" y="241"/>
                    <a:pt x="4340" y="568"/>
                    <a:pt x="4054" y="1032"/>
                  </a:cubicBezTo>
                  <a:cubicBezTo>
                    <a:pt x="3805" y="1432"/>
                    <a:pt x="3630" y="1873"/>
                    <a:pt x="3533" y="2337"/>
                  </a:cubicBezTo>
                  <a:cubicBezTo>
                    <a:pt x="2600" y="1174"/>
                    <a:pt x="1614" y="506"/>
                    <a:pt x="956" y="506"/>
                  </a:cubicBezTo>
                  <a:cubicBezTo>
                    <a:pt x="835" y="506"/>
                    <a:pt x="726" y="528"/>
                    <a:pt x="630" y="574"/>
                  </a:cubicBezTo>
                  <a:cubicBezTo>
                    <a:pt x="263" y="746"/>
                    <a:pt x="1" y="1304"/>
                    <a:pt x="115" y="1779"/>
                  </a:cubicBezTo>
                  <a:cubicBezTo>
                    <a:pt x="213" y="2186"/>
                    <a:pt x="566" y="2414"/>
                    <a:pt x="906" y="2626"/>
                  </a:cubicBezTo>
                  <a:cubicBezTo>
                    <a:pt x="1634" y="3079"/>
                    <a:pt x="2420" y="3183"/>
                    <a:pt x="2986" y="3183"/>
                  </a:cubicBezTo>
                  <a:cubicBezTo>
                    <a:pt x="3413" y="3183"/>
                    <a:pt x="3716" y="3124"/>
                    <a:pt x="3775" y="3111"/>
                  </a:cubicBezTo>
                  <a:cubicBezTo>
                    <a:pt x="4037" y="3057"/>
                    <a:pt x="4559" y="2942"/>
                    <a:pt x="5094" y="2569"/>
                  </a:cubicBezTo>
                  <a:cubicBezTo>
                    <a:pt x="5968" y="1953"/>
                    <a:pt x="6661" y="783"/>
                    <a:pt x="6271" y="278"/>
                  </a:cubicBezTo>
                  <a:cubicBezTo>
                    <a:pt x="6120" y="83"/>
                    <a:pt x="5823" y="1"/>
                    <a:pt x="55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9;p2"/>
            <p:cNvSpPr/>
            <p:nvPr/>
          </p:nvSpPr>
          <p:spPr>
            <a:xfrm>
              <a:off x="8466404" y="3482835"/>
              <a:ext cx="186244" cy="90429"/>
            </a:xfrm>
            <a:custGeom>
              <a:avLst/>
              <a:gdLst/>
              <a:ahLst/>
              <a:cxnLst/>
              <a:rect l="l" t="t" r="r" b="b"/>
              <a:pathLst>
                <a:path w="6605" h="3207" extrusionOk="0">
                  <a:moveTo>
                    <a:pt x="922" y="1"/>
                  </a:moveTo>
                  <a:cubicBezTo>
                    <a:pt x="874" y="1"/>
                    <a:pt x="827" y="6"/>
                    <a:pt x="781" y="15"/>
                  </a:cubicBezTo>
                  <a:cubicBezTo>
                    <a:pt x="384" y="100"/>
                    <a:pt x="1" y="584"/>
                    <a:pt x="1" y="1072"/>
                  </a:cubicBezTo>
                  <a:cubicBezTo>
                    <a:pt x="4" y="1492"/>
                    <a:pt x="297" y="1792"/>
                    <a:pt x="579" y="2078"/>
                  </a:cubicBezTo>
                  <a:cubicBezTo>
                    <a:pt x="1642" y="3144"/>
                    <a:pt x="3123" y="3204"/>
                    <a:pt x="3261" y="3204"/>
                  </a:cubicBezTo>
                  <a:cubicBezTo>
                    <a:pt x="3308" y="3206"/>
                    <a:pt x="3363" y="3207"/>
                    <a:pt x="3425" y="3207"/>
                  </a:cubicBezTo>
                  <a:cubicBezTo>
                    <a:pt x="3719" y="3207"/>
                    <a:pt x="4170" y="3178"/>
                    <a:pt x="4670" y="2976"/>
                  </a:cubicBezTo>
                  <a:cubicBezTo>
                    <a:pt x="5662" y="2579"/>
                    <a:pt x="6604" y="1597"/>
                    <a:pt x="6338" y="1015"/>
                  </a:cubicBezTo>
                  <a:cubicBezTo>
                    <a:pt x="6192" y="695"/>
                    <a:pt x="5692" y="529"/>
                    <a:pt x="5274" y="529"/>
                  </a:cubicBezTo>
                  <a:cubicBezTo>
                    <a:pt x="5221" y="529"/>
                    <a:pt x="5170" y="532"/>
                    <a:pt x="5121" y="537"/>
                  </a:cubicBezTo>
                  <a:cubicBezTo>
                    <a:pt x="4663" y="587"/>
                    <a:pt x="4391" y="860"/>
                    <a:pt x="4007" y="1243"/>
                  </a:cubicBezTo>
                  <a:cubicBezTo>
                    <a:pt x="3674" y="1580"/>
                    <a:pt x="3402" y="1967"/>
                    <a:pt x="3203" y="2394"/>
                  </a:cubicBezTo>
                  <a:cubicBezTo>
                    <a:pt x="2495" y="914"/>
                    <a:pt x="1584" y="1"/>
                    <a:pt x="9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70;p2"/>
            <p:cNvSpPr/>
            <p:nvPr/>
          </p:nvSpPr>
          <p:spPr>
            <a:xfrm>
              <a:off x="8488426" y="3396889"/>
              <a:ext cx="149983" cy="72834"/>
            </a:xfrm>
            <a:custGeom>
              <a:avLst/>
              <a:gdLst/>
              <a:ahLst/>
              <a:cxnLst/>
              <a:rect l="l" t="t" r="r" b="b"/>
              <a:pathLst>
                <a:path w="5319" h="2583" extrusionOk="0">
                  <a:moveTo>
                    <a:pt x="744" y="1"/>
                  </a:moveTo>
                  <a:cubicBezTo>
                    <a:pt x="706" y="1"/>
                    <a:pt x="669" y="5"/>
                    <a:pt x="633" y="12"/>
                  </a:cubicBezTo>
                  <a:cubicBezTo>
                    <a:pt x="313" y="83"/>
                    <a:pt x="0" y="473"/>
                    <a:pt x="4" y="863"/>
                  </a:cubicBezTo>
                  <a:cubicBezTo>
                    <a:pt x="4" y="1200"/>
                    <a:pt x="243" y="1442"/>
                    <a:pt x="468" y="1674"/>
                  </a:cubicBezTo>
                  <a:cubicBezTo>
                    <a:pt x="1322" y="2532"/>
                    <a:pt x="2513" y="2579"/>
                    <a:pt x="2628" y="2579"/>
                  </a:cubicBezTo>
                  <a:cubicBezTo>
                    <a:pt x="2676" y="2582"/>
                    <a:pt x="2724" y="2583"/>
                    <a:pt x="2773" y="2583"/>
                  </a:cubicBezTo>
                  <a:cubicBezTo>
                    <a:pt x="3111" y="2583"/>
                    <a:pt x="3446" y="2521"/>
                    <a:pt x="3761" y="2397"/>
                  </a:cubicBezTo>
                  <a:cubicBezTo>
                    <a:pt x="4562" y="2074"/>
                    <a:pt x="5319" y="1284"/>
                    <a:pt x="5103" y="816"/>
                  </a:cubicBezTo>
                  <a:cubicBezTo>
                    <a:pt x="4987" y="559"/>
                    <a:pt x="4585" y="427"/>
                    <a:pt x="4247" y="427"/>
                  </a:cubicBezTo>
                  <a:cubicBezTo>
                    <a:pt x="4205" y="427"/>
                    <a:pt x="4164" y="429"/>
                    <a:pt x="4124" y="433"/>
                  </a:cubicBezTo>
                  <a:cubicBezTo>
                    <a:pt x="3758" y="473"/>
                    <a:pt x="3536" y="692"/>
                    <a:pt x="3230" y="1001"/>
                  </a:cubicBezTo>
                  <a:cubicBezTo>
                    <a:pt x="2961" y="1271"/>
                    <a:pt x="2742" y="1583"/>
                    <a:pt x="2580" y="1926"/>
                  </a:cubicBezTo>
                  <a:cubicBezTo>
                    <a:pt x="2012" y="734"/>
                    <a:pt x="1277" y="1"/>
                    <a:pt x="7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71;p2"/>
            <p:cNvSpPr/>
            <p:nvPr/>
          </p:nvSpPr>
          <p:spPr>
            <a:xfrm>
              <a:off x="8512422" y="3287652"/>
              <a:ext cx="146768" cy="83606"/>
            </a:xfrm>
            <a:custGeom>
              <a:avLst/>
              <a:gdLst/>
              <a:ahLst/>
              <a:cxnLst/>
              <a:rect l="l" t="t" r="r" b="b"/>
              <a:pathLst>
                <a:path w="5205" h="2965" extrusionOk="0">
                  <a:moveTo>
                    <a:pt x="857" y="1"/>
                  </a:moveTo>
                  <a:cubicBezTo>
                    <a:pt x="849" y="1"/>
                    <a:pt x="842" y="1"/>
                    <a:pt x="835" y="1"/>
                  </a:cubicBezTo>
                  <a:cubicBezTo>
                    <a:pt x="508" y="8"/>
                    <a:pt x="132" y="338"/>
                    <a:pt x="61" y="721"/>
                  </a:cubicBezTo>
                  <a:cubicBezTo>
                    <a:pt x="0" y="1054"/>
                    <a:pt x="189" y="1333"/>
                    <a:pt x="370" y="1602"/>
                  </a:cubicBezTo>
                  <a:cubicBezTo>
                    <a:pt x="1053" y="2601"/>
                    <a:pt x="2214" y="2867"/>
                    <a:pt x="2325" y="2891"/>
                  </a:cubicBezTo>
                  <a:cubicBezTo>
                    <a:pt x="2535" y="2940"/>
                    <a:pt x="2750" y="2964"/>
                    <a:pt x="2965" y="2964"/>
                  </a:cubicBezTo>
                  <a:cubicBezTo>
                    <a:pt x="3134" y="2964"/>
                    <a:pt x="3304" y="2949"/>
                    <a:pt x="3472" y="2918"/>
                  </a:cubicBezTo>
                  <a:cubicBezTo>
                    <a:pt x="4316" y="2749"/>
                    <a:pt x="5204" y="2107"/>
                    <a:pt x="5080" y="1609"/>
                  </a:cubicBezTo>
                  <a:cubicBezTo>
                    <a:pt x="4999" y="1286"/>
                    <a:pt x="4511" y="1088"/>
                    <a:pt x="4188" y="1051"/>
                  </a:cubicBezTo>
                  <a:cubicBezTo>
                    <a:pt x="4146" y="1046"/>
                    <a:pt x="4104" y="1044"/>
                    <a:pt x="4062" y="1044"/>
                  </a:cubicBezTo>
                  <a:cubicBezTo>
                    <a:pt x="3716" y="1044"/>
                    <a:pt x="3432" y="1196"/>
                    <a:pt x="3270" y="1283"/>
                  </a:cubicBezTo>
                  <a:cubicBezTo>
                    <a:pt x="3236" y="1303"/>
                    <a:pt x="3136" y="1357"/>
                    <a:pt x="2866" y="1565"/>
                  </a:cubicBezTo>
                  <a:cubicBezTo>
                    <a:pt x="2580" y="1787"/>
                    <a:pt x="2352" y="1986"/>
                    <a:pt x="2190" y="2141"/>
                  </a:cubicBezTo>
                  <a:cubicBezTo>
                    <a:pt x="2180" y="1750"/>
                    <a:pt x="2096" y="1141"/>
                    <a:pt x="1686" y="600"/>
                  </a:cubicBezTo>
                  <a:cubicBezTo>
                    <a:pt x="1481" y="333"/>
                    <a:pt x="1228" y="1"/>
                    <a:pt x="8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72;p2"/>
            <p:cNvSpPr/>
            <p:nvPr/>
          </p:nvSpPr>
          <p:spPr>
            <a:xfrm>
              <a:off x="8819832" y="3505450"/>
              <a:ext cx="179985" cy="688583"/>
            </a:xfrm>
            <a:custGeom>
              <a:avLst/>
              <a:gdLst/>
              <a:ahLst/>
              <a:cxnLst/>
              <a:rect l="l" t="t" r="r" b="b"/>
              <a:pathLst>
                <a:path w="6383" h="24420" extrusionOk="0">
                  <a:moveTo>
                    <a:pt x="3297" y="1"/>
                  </a:moveTo>
                  <a:lnTo>
                    <a:pt x="3092" y="85"/>
                  </a:lnTo>
                  <a:cubicBezTo>
                    <a:pt x="3122" y="159"/>
                    <a:pt x="6143" y="7664"/>
                    <a:pt x="3092" y="15064"/>
                  </a:cubicBezTo>
                  <a:cubicBezTo>
                    <a:pt x="1" y="22562"/>
                    <a:pt x="1044" y="24349"/>
                    <a:pt x="1087" y="24419"/>
                  </a:cubicBezTo>
                  <a:lnTo>
                    <a:pt x="1279" y="24305"/>
                  </a:lnTo>
                  <a:cubicBezTo>
                    <a:pt x="1266" y="24288"/>
                    <a:pt x="270" y="22488"/>
                    <a:pt x="3297" y="15148"/>
                  </a:cubicBezTo>
                  <a:cubicBezTo>
                    <a:pt x="6382" y="7660"/>
                    <a:pt x="3328" y="75"/>
                    <a:pt x="32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73;p2"/>
            <p:cNvSpPr/>
            <p:nvPr/>
          </p:nvSpPr>
          <p:spPr>
            <a:xfrm>
              <a:off x="8785600" y="4058318"/>
              <a:ext cx="170482" cy="92347"/>
            </a:xfrm>
            <a:custGeom>
              <a:avLst/>
              <a:gdLst/>
              <a:ahLst/>
              <a:cxnLst/>
              <a:rect l="l" t="t" r="r" b="b"/>
              <a:pathLst>
                <a:path w="6046" h="3275" extrusionOk="0">
                  <a:moveTo>
                    <a:pt x="1030" y="1"/>
                  </a:moveTo>
                  <a:cubicBezTo>
                    <a:pt x="995" y="1"/>
                    <a:pt x="959" y="3"/>
                    <a:pt x="922" y="9"/>
                  </a:cubicBezTo>
                  <a:cubicBezTo>
                    <a:pt x="596" y="52"/>
                    <a:pt x="327" y="291"/>
                    <a:pt x="206" y="557"/>
                  </a:cubicBezTo>
                  <a:cubicBezTo>
                    <a:pt x="0" y="1008"/>
                    <a:pt x="239" y="1479"/>
                    <a:pt x="384" y="1768"/>
                  </a:cubicBezTo>
                  <a:cubicBezTo>
                    <a:pt x="855" y="2713"/>
                    <a:pt x="1800" y="3123"/>
                    <a:pt x="2217" y="3275"/>
                  </a:cubicBezTo>
                  <a:cubicBezTo>
                    <a:pt x="4902" y="3097"/>
                    <a:pt x="6045" y="1976"/>
                    <a:pt x="5322" y="964"/>
                  </a:cubicBezTo>
                  <a:cubicBezTo>
                    <a:pt x="5180" y="765"/>
                    <a:pt x="4980" y="685"/>
                    <a:pt x="4749" y="685"/>
                  </a:cubicBezTo>
                  <a:cubicBezTo>
                    <a:pt x="3805" y="685"/>
                    <a:pt x="2359" y="2023"/>
                    <a:pt x="2359" y="2023"/>
                  </a:cubicBezTo>
                  <a:cubicBezTo>
                    <a:pt x="2379" y="1828"/>
                    <a:pt x="2429" y="1075"/>
                    <a:pt x="1911" y="503"/>
                  </a:cubicBezTo>
                  <a:cubicBezTo>
                    <a:pt x="1778" y="354"/>
                    <a:pt x="1457" y="1"/>
                    <a:pt x="10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4;p2"/>
            <p:cNvSpPr/>
            <p:nvPr/>
          </p:nvSpPr>
          <p:spPr>
            <a:xfrm>
              <a:off x="8808750" y="3966028"/>
              <a:ext cx="170482" cy="92347"/>
            </a:xfrm>
            <a:custGeom>
              <a:avLst/>
              <a:gdLst/>
              <a:ahLst/>
              <a:cxnLst/>
              <a:rect l="l" t="t" r="r" b="b"/>
              <a:pathLst>
                <a:path w="6046" h="3275" extrusionOk="0">
                  <a:moveTo>
                    <a:pt x="1031" y="1"/>
                  </a:moveTo>
                  <a:cubicBezTo>
                    <a:pt x="995" y="1"/>
                    <a:pt x="959" y="3"/>
                    <a:pt x="922" y="8"/>
                  </a:cubicBezTo>
                  <a:cubicBezTo>
                    <a:pt x="596" y="49"/>
                    <a:pt x="330" y="291"/>
                    <a:pt x="209" y="553"/>
                  </a:cubicBezTo>
                  <a:cubicBezTo>
                    <a:pt x="0" y="1004"/>
                    <a:pt x="239" y="1478"/>
                    <a:pt x="384" y="1768"/>
                  </a:cubicBezTo>
                  <a:cubicBezTo>
                    <a:pt x="858" y="2713"/>
                    <a:pt x="1803" y="3123"/>
                    <a:pt x="2217" y="3275"/>
                  </a:cubicBezTo>
                  <a:cubicBezTo>
                    <a:pt x="4905" y="3096"/>
                    <a:pt x="6045" y="1976"/>
                    <a:pt x="5322" y="964"/>
                  </a:cubicBezTo>
                  <a:cubicBezTo>
                    <a:pt x="5180" y="765"/>
                    <a:pt x="4979" y="685"/>
                    <a:pt x="4749" y="685"/>
                  </a:cubicBezTo>
                  <a:cubicBezTo>
                    <a:pt x="3805" y="685"/>
                    <a:pt x="2358" y="2023"/>
                    <a:pt x="2358" y="2023"/>
                  </a:cubicBezTo>
                  <a:cubicBezTo>
                    <a:pt x="2378" y="1828"/>
                    <a:pt x="2429" y="1075"/>
                    <a:pt x="1914" y="503"/>
                  </a:cubicBezTo>
                  <a:cubicBezTo>
                    <a:pt x="1778" y="354"/>
                    <a:pt x="1460" y="1"/>
                    <a:pt x="10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75;p2"/>
            <p:cNvSpPr/>
            <p:nvPr/>
          </p:nvSpPr>
          <p:spPr>
            <a:xfrm>
              <a:off x="8833958" y="3891192"/>
              <a:ext cx="153423" cy="86115"/>
            </a:xfrm>
            <a:custGeom>
              <a:avLst/>
              <a:gdLst/>
              <a:ahLst/>
              <a:cxnLst/>
              <a:rect l="l" t="t" r="r" b="b"/>
              <a:pathLst>
                <a:path w="5441" h="3054" extrusionOk="0">
                  <a:moveTo>
                    <a:pt x="821" y="1"/>
                  </a:moveTo>
                  <a:cubicBezTo>
                    <a:pt x="581" y="1"/>
                    <a:pt x="318" y="133"/>
                    <a:pt x="199" y="348"/>
                  </a:cubicBezTo>
                  <a:cubicBezTo>
                    <a:pt x="1" y="698"/>
                    <a:pt x="250" y="1152"/>
                    <a:pt x="428" y="1468"/>
                  </a:cubicBezTo>
                  <a:cubicBezTo>
                    <a:pt x="623" y="1828"/>
                    <a:pt x="1074" y="2484"/>
                    <a:pt x="2070" y="3009"/>
                  </a:cubicBezTo>
                  <a:cubicBezTo>
                    <a:pt x="2230" y="3027"/>
                    <a:pt x="2501" y="3053"/>
                    <a:pt x="2825" y="3053"/>
                  </a:cubicBezTo>
                  <a:cubicBezTo>
                    <a:pt x="3460" y="3053"/>
                    <a:pt x="4299" y="2952"/>
                    <a:pt x="4899" y="2491"/>
                  </a:cubicBezTo>
                  <a:cubicBezTo>
                    <a:pt x="5084" y="2350"/>
                    <a:pt x="5434" y="2084"/>
                    <a:pt x="5437" y="1707"/>
                  </a:cubicBezTo>
                  <a:cubicBezTo>
                    <a:pt x="5440" y="1441"/>
                    <a:pt x="5272" y="1213"/>
                    <a:pt x="5148" y="1112"/>
                  </a:cubicBezTo>
                  <a:cubicBezTo>
                    <a:pt x="5029" y="1016"/>
                    <a:pt x="4868" y="970"/>
                    <a:pt x="4675" y="970"/>
                  </a:cubicBezTo>
                  <a:cubicBezTo>
                    <a:pt x="4128" y="970"/>
                    <a:pt x="3323" y="1334"/>
                    <a:pt x="2473" y="1963"/>
                  </a:cubicBezTo>
                  <a:cubicBezTo>
                    <a:pt x="2288" y="1556"/>
                    <a:pt x="2063" y="1166"/>
                    <a:pt x="1794" y="806"/>
                  </a:cubicBezTo>
                  <a:cubicBezTo>
                    <a:pt x="1427" y="308"/>
                    <a:pt x="1202" y="18"/>
                    <a:pt x="855" y="2"/>
                  </a:cubicBezTo>
                  <a:cubicBezTo>
                    <a:pt x="844" y="1"/>
                    <a:pt x="833" y="1"/>
                    <a:pt x="8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76;p2"/>
            <p:cNvSpPr/>
            <p:nvPr/>
          </p:nvSpPr>
          <p:spPr>
            <a:xfrm>
              <a:off x="8865286" y="3844017"/>
              <a:ext cx="125225" cy="64206"/>
            </a:xfrm>
            <a:custGeom>
              <a:avLst/>
              <a:gdLst/>
              <a:ahLst/>
              <a:cxnLst/>
              <a:rect l="l" t="t" r="r" b="b"/>
              <a:pathLst>
                <a:path w="4441" h="2277" extrusionOk="0">
                  <a:moveTo>
                    <a:pt x="762" y="1"/>
                  </a:moveTo>
                  <a:cubicBezTo>
                    <a:pt x="560" y="1"/>
                    <a:pt x="362" y="59"/>
                    <a:pt x="262" y="198"/>
                  </a:cubicBezTo>
                  <a:cubicBezTo>
                    <a:pt x="0" y="561"/>
                    <a:pt x="464" y="1399"/>
                    <a:pt x="1046" y="1836"/>
                  </a:cubicBezTo>
                  <a:cubicBezTo>
                    <a:pt x="1305" y="2031"/>
                    <a:pt x="1608" y="2162"/>
                    <a:pt x="1924" y="2226"/>
                  </a:cubicBezTo>
                  <a:cubicBezTo>
                    <a:pt x="1963" y="2235"/>
                    <a:pt x="2163" y="2277"/>
                    <a:pt x="2446" y="2277"/>
                  </a:cubicBezTo>
                  <a:cubicBezTo>
                    <a:pt x="2823" y="2277"/>
                    <a:pt x="3348" y="2202"/>
                    <a:pt x="3835" y="1873"/>
                  </a:cubicBezTo>
                  <a:cubicBezTo>
                    <a:pt x="4064" y="1722"/>
                    <a:pt x="4299" y="1564"/>
                    <a:pt x="4363" y="1268"/>
                  </a:cubicBezTo>
                  <a:cubicBezTo>
                    <a:pt x="4440" y="931"/>
                    <a:pt x="4262" y="531"/>
                    <a:pt x="4020" y="406"/>
                  </a:cubicBezTo>
                  <a:cubicBezTo>
                    <a:pt x="3956" y="374"/>
                    <a:pt x="3883" y="358"/>
                    <a:pt x="3803" y="358"/>
                  </a:cubicBezTo>
                  <a:cubicBezTo>
                    <a:pt x="3365" y="358"/>
                    <a:pt x="2706" y="837"/>
                    <a:pt x="2086" y="1668"/>
                  </a:cubicBezTo>
                  <a:cubicBezTo>
                    <a:pt x="2022" y="1338"/>
                    <a:pt x="1904" y="1025"/>
                    <a:pt x="1739" y="736"/>
                  </a:cubicBezTo>
                  <a:cubicBezTo>
                    <a:pt x="1547" y="406"/>
                    <a:pt x="1413" y="171"/>
                    <a:pt x="1124" y="63"/>
                  </a:cubicBezTo>
                  <a:cubicBezTo>
                    <a:pt x="1016" y="23"/>
                    <a:pt x="888" y="1"/>
                    <a:pt x="76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77;p2"/>
            <p:cNvSpPr/>
            <p:nvPr/>
          </p:nvSpPr>
          <p:spPr>
            <a:xfrm>
              <a:off x="8876480" y="3770450"/>
              <a:ext cx="134333" cy="64178"/>
            </a:xfrm>
            <a:custGeom>
              <a:avLst/>
              <a:gdLst/>
              <a:ahLst/>
              <a:cxnLst/>
              <a:rect l="l" t="t" r="r" b="b"/>
              <a:pathLst>
                <a:path w="4764" h="2276" extrusionOk="0">
                  <a:moveTo>
                    <a:pt x="822" y="0"/>
                  </a:moveTo>
                  <a:cubicBezTo>
                    <a:pt x="602" y="0"/>
                    <a:pt x="389" y="59"/>
                    <a:pt x="283" y="196"/>
                  </a:cubicBezTo>
                  <a:cubicBezTo>
                    <a:pt x="0" y="560"/>
                    <a:pt x="498" y="1397"/>
                    <a:pt x="1124" y="1838"/>
                  </a:cubicBezTo>
                  <a:cubicBezTo>
                    <a:pt x="1406" y="2030"/>
                    <a:pt x="1726" y="2164"/>
                    <a:pt x="2065" y="2225"/>
                  </a:cubicBezTo>
                  <a:cubicBezTo>
                    <a:pt x="2107" y="2234"/>
                    <a:pt x="2323" y="2276"/>
                    <a:pt x="2628" y="2276"/>
                  </a:cubicBezTo>
                  <a:cubicBezTo>
                    <a:pt x="3033" y="2276"/>
                    <a:pt x="3595" y="2201"/>
                    <a:pt x="4117" y="1875"/>
                  </a:cubicBezTo>
                  <a:cubicBezTo>
                    <a:pt x="4360" y="1720"/>
                    <a:pt x="4612" y="1559"/>
                    <a:pt x="4683" y="1266"/>
                  </a:cubicBezTo>
                  <a:cubicBezTo>
                    <a:pt x="4763" y="930"/>
                    <a:pt x="4575" y="529"/>
                    <a:pt x="4313" y="405"/>
                  </a:cubicBezTo>
                  <a:cubicBezTo>
                    <a:pt x="4245" y="373"/>
                    <a:pt x="4167" y="357"/>
                    <a:pt x="4082" y="357"/>
                  </a:cubicBezTo>
                  <a:cubicBezTo>
                    <a:pt x="3611" y="357"/>
                    <a:pt x="2904" y="835"/>
                    <a:pt x="2237" y="1666"/>
                  </a:cubicBezTo>
                  <a:cubicBezTo>
                    <a:pt x="2170" y="1337"/>
                    <a:pt x="2042" y="1021"/>
                    <a:pt x="1867" y="735"/>
                  </a:cubicBezTo>
                  <a:cubicBezTo>
                    <a:pt x="1662" y="405"/>
                    <a:pt x="1517" y="170"/>
                    <a:pt x="1208" y="62"/>
                  </a:cubicBezTo>
                  <a:cubicBezTo>
                    <a:pt x="1093" y="22"/>
                    <a:pt x="956" y="0"/>
                    <a:pt x="8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78;p2"/>
            <p:cNvSpPr/>
            <p:nvPr/>
          </p:nvSpPr>
          <p:spPr>
            <a:xfrm>
              <a:off x="8879977" y="3696375"/>
              <a:ext cx="133205" cy="64713"/>
            </a:xfrm>
            <a:custGeom>
              <a:avLst/>
              <a:gdLst/>
              <a:ahLst/>
              <a:cxnLst/>
              <a:rect l="l" t="t" r="r" b="b"/>
              <a:pathLst>
                <a:path w="4724" h="2295" extrusionOk="0">
                  <a:moveTo>
                    <a:pt x="4064" y="1"/>
                  </a:moveTo>
                  <a:cubicBezTo>
                    <a:pt x="3591" y="1"/>
                    <a:pt x="2940" y="654"/>
                    <a:pt x="2433" y="1710"/>
                  </a:cubicBezTo>
                  <a:cubicBezTo>
                    <a:pt x="2291" y="1407"/>
                    <a:pt x="2096" y="1128"/>
                    <a:pt x="1861" y="889"/>
                  </a:cubicBezTo>
                  <a:cubicBezTo>
                    <a:pt x="1585" y="613"/>
                    <a:pt x="1390" y="418"/>
                    <a:pt x="1063" y="385"/>
                  </a:cubicBezTo>
                  <a:cubicBezTo>
                    <a:pt x="1028" y="381"/>
                    <a:pt x="991" y="379"/>
                    <a:pt x="954" y="379"/>
                  </a:cubicBezTo>
                  <a:cubicBezTo>
                    <a:pt x="654" y="379"/>
                    <a:pt x="297" y="497"/>
                    <a:pt x="192" y="724"/>
                  </a:cubicBezTo>
                  <a:cubicBezTo>
                    <a:pt x="0" y="1142"/>
                    <a:pt x="677" y="1845"/>
                    <a:pt x="1386" y="2131"/>
                  </a:cubicBezTo>
                  <a:cubicBezTo>
                    <a:pt x="1668" y="2240"/>
                    <a:pt x="1968" y="2295"/>
                    <a:pt x="2270" y="2295"/>
                  </a:cubicBezTo>
                  <a:cubicBezTo>
                    <a:pt x="2311" y="2295"/>
                    <a:pt x="2351" y="2294"/>
                    <a:pt x="2392" y="2292"/>
                  </a:cubicBezTo>
                  <a:cubicBezTo>
                    <a:pt x="2493" y="2292"/>
                    <a:pt x="3549" y="2248"/>
                    <a:pt x="4310" y="1485"/>
                  </a:cubicBezTo>
                  <a:cubicBezTo>
                    <a:pt x="4511" y="1283"/>
                    <a:pt x="4723" y="1068"/>
                    <a:pt x="4723" y="768"/>
                  </a:cubicBezTo>
                  <a:cubicBezTo>
                    <a:pt x="4723" y="418"/>
                    <a:pt x="4451" y="72"/>
                    <a:pt x="4165" y="11"/>
                  </a:cubicBezTo>
                  <a:cubicBezTo>
                    <a:pt x="4132" y="4"/>
                    <a:pt x="4099" y="1"/>
                    <a:pt x="40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79;p2"/>
            <p:cNvSpPr/>
            <p:nvPr/>
          </p:nvSpPr>
          <p:spPr>
            <a:xfrm>
              <a:off x="8890212" y="3634961"/>
              <a:ext cx="107207" cy="52137"/>
            </a:xfrm>
            <a:custGeom>
              <a:avLst/>
              <a:gdLst/>
              <a:ahLst/>
              <a:cxnLst/>
              <a:rect l="l" t="t" r="r" b="b"/>
              <a:pathLst>
                <a:path w="3802" h="1849" extrusionOk="0">
                  <a:moveTo>
                    <a:pt x="3270" y="1"/>
                  </a:moveTo>
                  <a:cubicBezTo>
                    <a:pt x="2890" y="1"/>
                    <a:pt x="2366" y="526"/>
                    <a:pt x="1959" y="1379"/>
                  </a:cubicBezTo>
                  <a:cubicBezTo>
                    <a:pt x="1844" y="1133"/>
                    <a:pt x="1686" y="908"/>
                    <a:pt x="1494" y="716"/>
                  </a:cubicBezTo>
                  <a:cubicBezTo>
                    <a:pt x="1276" y="494"/>
                    <a:pt x="1118" y="336"/>
                    <a:pt x="855" y="309"/>
                  </a:cubicBezTo>
                  <a:cubicBezTo>
                    <a:pt x="827" y="306"/>
                    <a:pt x="797" y="304"/>
                    <a:pt x="767" y="304"/>
                  </a:cubicBezTo>
                  <a:cubicBezTo>
                    <a:pt x="525" y="304"/>
                    <a:pt x="239" y="399"/>
                    <a:pt x="156" y="585"/>
                  </a:cubicBezTo>
                  <a:cubicBezTo>
                    <a:pt x="1" y="918"/>
                    <a:pt x="542" y="1483"/>
                    <a:pt x="1114" y="1715"/>
                  </a:cubicBezTo>
                  <a:cubicBezTo>
                    <a:pt x="1344" y="1802"/>
                    <a:pt x="1587" y="1848"/>
                    <a:pt x="1832" y="1848"/>
                  </a:cubicBezTo>
                  <a:cubicBezTo>
                    <a:pt x="1863" y="1848"/>
                    <a:pt x="1894" y="1848"/>
                    <a:pt x="1925" y="1846"/>
                  </a:cubicBezTo>
                  <a:cubicBezTo>
                    <a:pt x="2006" y="1843"/>
                    <a:pt x="2857" y="1809"/>
                    <a:pt x="3469" y="1197"/>
                  </a:cubicBezTo>
                  <a:cubicBezTo>
                    <a:pt x="3634" y="1032"/>
                    <a:pt x="3802" y="857"/>
                    <a:pt x="3802" y="615"/>
                  </a:cubicBezTo>
                  <a:cubicBezTo>
                    <a:pt x="3802" y="336"/>
                    <a:pt x="3580" y="57"/>
                    <a:pt x="3351" y="9"/>
                  </a:cubicBezTo>
                  <a:cubicBezTo>
                    <a:pt x="3325" y="4"/>
                    <a:pt x="3298"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80;p2"/>
            <p:cNvSpPr/>
            <p:nvPr/>
          </p:nvSpPr>
          <p:spPr>
            <a:xfrm>
              <a:off x="8875240" y="3556769"/>
              <a:ext cx="105036" cy="59779"/>
            </a:xfrm>
            <a:custGeom>
              <a:avLst/>
              <a:gdLst/>
              <a:ahLst/>
              <a:cxnLst/>
              <a:rect l="l" t="t" r="r" b="b"/>
              <a:pathLst>
                <a:path w="3725" h="2120" extrusionOk="0">
                  <a:moveTo>
                    <a:pt x="3118" y="0"/>
                  </a:moveTo>
                  <a:cubicBezTo>
                    <a:pt x="2851" y="0"/>
                    <a:pt x="2666" y="239"/>
                    <a:pt x="2520" y="431"/>
                  </a:cubicBezTo>
                  <a:cubicBezTo>
                    <a:pt x="2227" y="815"/>
                    <a:pt x="2167" y="1252"/>
                    <a:pt x="2160" y="1531"/>
                  </a:cubicBezTo>
                  <a:cubicBezTo>
                    <a:pt x="2042" y="1423"/>
                    <a:pt x="1881" y="1279"/>
                    <a:pt x="1676" y="1121"/>
                  </a:cubicBezTo>
                  <a:cubicBezTo>
                    <a:pt x="1585" y="1047"/>
                    <a:pt x="1487" y="976"/>
                    <a:pt x="1386" y="919"/>
                  </a:cubicBezTo>
                  <a:cubicBezTo>
                    <a:pt x="1270" y="856"/>
                    <a:pt x="1071" y="748"/>
                    <a:pt x="826" y="748"/>
                  </a:cubicBezTo>
                  <a:cubicBezTo>
                    <a:pt x="795" y="748"/>
                    <a:pt x="763" y="750"/>
                    <a:pt x="730" y="754"/>
                  </a:cubicBezTo>
                  <a:cubicBezTo>
                    <a:pt x="498" y="778"/>
                    <a:pt x="148" y="919"/>
                    <a:pt x="91" y="1151"/>
                  </a:cubicBezTo>
                  <a:cubicBezTo>
                    <a:pt x="0" y="1508"/>
                    <a:pt x="639" y="1965"/>
                    <a:pt x="1242" y="2086"/>
                  </a:cubicBezTo>
                  <a:cubicBezTo>
                    <a:pt x="1362" y="2108"/>
                    <a:pt x="1483" y="2120"/>
                    <a:pt x="1605" y="2120"/>
                  </a:cubicBezTo>
                  <a:cubicBezTo>
                    <a:pt x="1758" y="2120"/>
                    <a:pt x="1912" y="2102"/>
                    <a:pt x="2062" y="2066"/>
                  </a:cubicBezTo>
                  <a:cubicBezTo>
                    <a:pt x="2140" y="2052"/>
                    <a:pt x="2974" y="1861"/>
                    <a:pt x="3462" y="1148"/>
                  </a:cubicBezTo>
                  <a:cubicBezTo>
                    <a:pt x="3593" y="956"/>
                    <a:pt x="3724" y="754"/>
                    <a:pt x="3680" y="515"/>
                  </a:cubicBezTo>
                  <a:cubicBezTo>
                    <a:pt x="3633" y="239"/>
                    <a:pt x="3364" y="7"/>
                    <a:pt x="3129" y="0"/>
                  </a:cubicBezTo>
                  <a:cubicBezTo>
                    <a:pt x="3125" y="0"/>
                    <a:pt x="3121" y="0"/>
                    <a:pt x="31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81;p2"/>
            <p:cNvSpPr/>
            <p:nvPr/>
          </p:nvSpPr>
          <p:spPr>
            <a:xfrm>
              <a:off x="8873435" y="3499331"/>
              <a:ext cx="81886" cy="57636"/>
            </a:xfrm>
            <a:custGeom>
              <a:avLst/>
              <a:gdLst/>
              <a:ahLst/>
              <a:cxnLst/>
              <a:rect l="l" t="t" r="r" b="b"/>
              <a:pathLst>
                <a:path w="2904" h="2044" extrusionOk="0">
                  <a:moveTo>
                    <a:pt x="2423" y="0"/>
                  </a:moveTo>
                  <a:cubicBezTo>
                    <a:pt x="2269" y="0"/>
                    <a:pt x="2112" y="63"/>
                    <a:pt x="2015" y="123"/>
                  </a:cubicBezTo>
                  <a:cubicBezTo>
                    <a:pt x="1709" y="312"/>
                    <a:pt x="1571" y="749"/>
                    <a:pt x="1655" y="1223"/>
                  </a:cubicBezTo>
                  <a:cubicBezTo>
                    <a:pt x="1538" y="1116"/>
                    <a:pt x="1376" y="971"/>
                    <a:pt x="1171" y="813"/>
                  </a:cubicBezTo>
                  <a:cubicBezTo>
                    <a:pt x="999" y="682"/>
                    <a:pt x="949" y="645"/>
                    <a:pt x="882" y="611"/>
                  </a:cubicBezTo>
                  <a:cubicBezTo>
                    <a:pt x="808" y="577"/>
                    <a:pt x="664" y="510"/>
                    <a:pt x="509" y="510"/>
                  </a:cubicBezTo>
                  <a:cubicBezTo>
                    <a:pt x="439" y="510"/>
                    <a:pt x="366" y="524"/>
                    <a:pt x="296" y="561"/>
                  </a:cubicBezTo>
                  <a:cubicBezTo>
                    <a:pt x="155" y="638"/>
                    <a:pt x="61" y="783"/>
                    <a:pt x="41" y="941"/>
                  </a:cubicBezTo>
                  <a:cubicBezTo>
                    <a:pt x="0" y="1358"/>
                    <a:pt x="589" y="1694"/>
                    <a:pt x="737" y="1778"/>
                  </a:cubicBezTo>
                  <a:cubicBezTo>
                    <a:pt x="906" y="1877"/>
                    <a:pt x="1201" y="2044"/>
                    <a:pt x="1541" y="2044"/>
                  </a:cubicBezTo>
                  <a:cubicBezTo>
                    <a:pt x="1642" y="2044"/>
                    <a:pt x="1747" y="2029"/>
                    <a:pt x="1854" y="1994"/>
                  </a:cubicBezTo>
                  <a:cubicBezTo>
                    <a:pt x="2204" y="1879"/>
                    <a:pt x="2379" y="1610"/>
                    <a:pt x="2584" y="1301"/>
                  </a:cubicBezTo>
                  <a:cubicBezTo>
                    <a:pt x="2729" y="1086"/>
                    <a:pt x="2903" y="813"/>
                    <a:pt x="2860" y="477"/>
                  </a:cubicBezTo>
                  <a:cubicBezTo>
                    <a:pt x="2850" y="382"/>
                    <a:pt x="2826" y="184"/>
                    <a:pt x="2671" y="73"/>
                  </a:cubicBezTo>
                  <a:cubicBezTo>
                    <a:pt x="2597" y="21"/>
                    <a:pt x="2511" y="0"/>
                    <a:pt x="24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Google Shape;82;p2"/>
          <p:cNvSpPr/>
          <p:nvPr/>
        </p:nvSpPr>
        <p:spPr>
          <a:xfrm>
            <a:off x="7316031" y="4131265"/>
            <a:ext cx="1827762" cy="1008258"/>
          </a:xfrm>
          <a:custGeom>
            <a:avLst/>
            <a:gdLst/>
            <a:ahLst/>
            <a:cxnLst/>
            <a:rect l="l" t="t" r="r" b="b"/>
            <a:pathLst>
              <a:path w="64820" h="35757" extrusionOk="0">
                <a:moveTo>
                  <a:pt x="42842" y="1"/>
                </a:moveTo>
                <a:cubicBezTo>
                  <a:pt x="35530" y="1"/>
                  <a:pt x="25268" y="3470"/>
                  <a:pt x="16716" y="19415"/>
                </a:cubicBezTo>
                <a:cubicBezTo>
                  <a:pt x="16716" y="19415"/>
                  <a:pt x="3627" y="27646"/>
                  <a:pt x="0" y="35756"/>
                </a:cubicBezTo>
                <a:lnTo>
                  <a:pt x="64820" y="35756"/>
                </a:lnTo>
                <a:lnTo>
                  <a:pt x="64820" y="2427"/>
                </a:lnTo>
                <a:cubicBezTo>
                  <a:pt x="64820" y="2427"/>
                  <a:pt x="62870" y="676"/>
                  <a:pt x="58918" y="676"/>
                </a:cubicBezTo>
                <a:cubicBezTo>
                  <a:pt x="57140" y="676"/>
                  <a:pt x="54955" y="1031"/>
                  <a:pt x="52360" y="2060"/>
                </a:cubicBezTo>
                <a:cubicBezTo>
                  <a:pt x="52360" y="2060"/>
                  <a:pt x="48477" y="1"/>
                  <a:pt x="4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83;p2"/>
          <p:cNvSpPr/>
          <p:nvPr/>
        </p:nvSpPr>
        <p:spPr>
          <a:xfrm>
            <a:off x="7987583" y="4386538"/>
            <a:ext cx="440248" cy="753071"/>
          </a:xfrm>
          <a:custGeom>
            <a:avLst/>
            <a:gdLst/>
            <a:ahLst/>
            <a:cxnLst/>
            <a:rect l="l" t="t" r="r" b="b"/>
            <a:pathLst>
              <a:path w="15613" h="26707" extrusionOk="0">
                <a:moveTo>
                  <a:pt x="18" y="1"/>
                </a:moveTo>
                <a:lnTo>
                  <a:pt x="1" y="220"/>
                </a:lnTo>
                <a:cubicBezTo>
                  <a:pt x="41" y="223"/>
                  <a:pt x="4044" y="566"/>
                  <a:pt x="7842" y="3984"/>
                </a:cubicBezTo>
                <a:cubicBezTo>
                  <a:pt x="11347" y="7142"/>
                  <a:pt x="15387" y="13645"/>
                  <a:pt x="14731" y="26697"/>
                </a:cubicBezTo>
                <a:lnTo>
                  <a:pt x="14950" y="26707"/>
                </a:lnTo>
                <a:cubicBezTo>
                  <a:pt x="15613" y="13561"/>
                  <a:pt x="11522" y="6998"/>
                  <a:pt x="7980" y="3812"/>
                </a:cubicBezTo>
                <a:cubicBezTo>
                  <a:pt x="4128" y="347"/>
                  <a:pt x="61" y="1"/>
                  <a:pt x="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84;p2"/>
          <p:cNvSpPr/>
          <p:nvPr/>
        </p:nvSpPr>
        <p:spPr>
          <a:xfrm>
            <a:off x="7957045" y="4420883"/>
            <a:ext cx="413601" cy="718641"/>
          </a:xfrm>
          <a:custGeom>
            <a:avLst/>
            <a:gdLst/>
            <a:ahLst/>
            <a:cxnLst/>
            <a:rect l="l" t="t" r="r" b="b"/>
            <a:pathLst>
              <a:path w="14668" h="25486" extrusionOk="0">
                <a:moveTo>
                  <a:pt x="41" y="1"/>
                </a:moveTo>
                <a:lnTo>
                  <a:pt x="1" y="219"/>
                </a:lnTo>
                <a:cubicBezTo>
                  <a:pt x="38" y="226"/>
                  <a:pt x="3694" y="953"/>
                  <a:pt x="7260" y="4417"/>
                </a:cubicBezTo>
                <a:cubicBezTo>
                  <a:pt x="10553" y="7613"/>
                  <a:pt x="14445" y="13863"/>
                  <a:pt x="14267" y="25482"/>
                </a:cubicBezTo>
                <a:lnTo>
                  <a:pt x="14486" y="25485"/>
                </a:lnTo>
                <a:cubicBezTo>
                  <a:pt x="14667" y="13779"/>
                  <a:pt x="10735" y="7472"/>
                  <a:pt x="7405" y="4249"/>
                </a:cubicBezTo>
                <a:cubicBezTo>
                  <a:pt x="3792" y="744"/>
                  <a:pt x="78" y="7"/>
                  <a:pt x="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85;p2"/>
          <p:cNvSpPr/>
          <p:nvPr/>
        </p:nvSpPr>
        <p:spPr>
          <a:xfrm>
            <a:off x="7915595" y="4471920"/>
            <a:ext cx="382189" cy="667604"/>
          </a:xfrm>
          <a:custGeom>
            <a:avLst/>
            <a:gdLst/>
            <a:ahLst/>
            <a:cxnLst/>
            <a:rect l="l" t="t" r="r" b="b"/>
            <a:pathLst>
              <a:path w="13554" h="23676" extrusionOk="0">
                <a:moveTo>
                  <a:pt x="92" y="0"/>
                </a:moveTo>
                <a:lnTo>
                  <a:pt x="1" y="199"/>
                </a:lnTo>
                <a:cubicBezTo>
                  <a:pt x="34" y="216"/>
                  <a:pt x="3402" y="1783"/>
                  <a:pt x="6698" y="5443"/>
                </a:cubicBezTo>
                <a:cubicBezTo>
                  <a:pt x="9736" y="8821"/>
                  <a:pt x="13332" y="14728"/>
                  <a:pt x="13214" y="23672"/>
                </a:cubicBezTo>
                <a:lnTo>
                  <a:pt x="13436" y="23675"/>
                </a:lnTo>
                <a:cubicBezTo>
                  <a:pt x="13554" y="14654"/>
                  <a:pt x="9921" y="8696"/>
                  <a:pt x="6853" y="5288"/>
                </a:cubicBezTo>
                <a:cubicBezTo>
                  <a:pt x="3529" y="1598"/>
                  <a:pt x="129" y="14"/>
                  <a:pt x="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86;p2"/>
          <p:cNvSpPr/>
          <p:nvPr/>
        </p:nvSpPr>
        <p:spPr>
          <a:xfrm>
            <a:off x="7871691" y="4532910"/>
            <a:ext cx="261616" cy="606810"/>
          </a:xfrm>
          <a:custGeom>
            <a:avLst/>
            <a:gdLst/>
            <a:ahLst/>
            <a:cxnLst/>
            <a:rect l="l" t="t" r="r" b="b"/>
            <a:pathLst>
              <a:path w="9278" h="21520" extrusionOk="0">
                <a:moveTo>
                  <a:pt x="128" y="0"/>
                </a:moveTo>
                <a:lnTo>
                  <a:pt x="0" y="179"/>
                </a:lnTo>
                <a:cubicBezTo>
                  <a:pt x="91" y="246"/>
                  <a:pt x="9049" y="6947"/>
                  <a:pt x="8134" y="21506"/>
                </a:cubicBezTo>
                <a:lnTo>
                  <a:pt x="8353" y="21519"/>
                </a:lnTo>
                <a:cubicBezTo>
                  <a:pt x="9278" y="6836"/>
                  <a:pt x="222" y="68"/>
                  <a:pt x="1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87;p2"/>
          <p:cNvSpPr/>
          <p:nvPr/>
        </p:nvSpPr>
        <p:spPr>
          <a:xfrm>
            <a:off x="8686570" y="4147621"/>
            <a:ext cx="285246" cy="992467"/>
          </a:xfrm>
          <a:custGeom>
            <a:avLst/>
            <a:gdLst/>
            <a:ahLst/>
            <a:cxnLst/>
            <a:rect l="l" t="t" r="r" b="b"/>
            <a:pathLst>
              <a:path w="10116" h="35197" extrusionOk="0">
                <a:moveTo>
                  <a:pt x="10011" y="0"/>
                </a:moveTo>
                <a:cubicBezTo>
                  <a:pt x="9978" y="17"/>
                  <a:pt x="6826" y="1766"/>
                  <a:pt x="4374" y="6970"/>
                </a:cubicBezTo>
                <a:cubicBezTo>
                  <a:pt x="2116" y="11754"/>
                  <a:pt x="0" y="20537"/>
                  <a:pt x="2729" y="35197"/>
                </a:cubicBezTo>
                <a:lnTo>
                  <a:pt x="2951" y="35156"/>
                </a:lnTo>
                <a:cubicBezTo>
                  <a:pt x="236" y="20567"/>
                  <a:pt x="2328" y="11838"/>
                  <a:pt x="4565" y="7081"/>
                </a:cubicBezTo>
                <a:cubicBezTo>
                  <a:pt x="6984" y="1938"/>
                  <a:pt x="10085" y="212"/>
                  <a:pt x="10116" y="195"/>
                </a:cubicBezTo>
                <a:lnTo>
                  <a:pt x="10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88;p2"/>
          <p:cNvSpPr/>
          <p:nvPr/>
        </p:nvSpPr>
        <p:spPr>
          <a:xfrm>
            <a:off x="8738370" y="4152273"/>
            <a:ext cx="297850" cy="987730"/>
          </a:xfrm>
          <a:custGeom>
            <a:avLst/>
            <a:gdLst/>
            <a:ahLst/>
            <a:cxnLst/>
            <a:rect l="l" t="t" r="r" b="b"/>
            <a:pathLst>
              <a:path w="10563" h="35029" extrusionOk="0">
                <a:moveTo>
                  <a:pt x="10455" y="0"/>
                </a:moveTo>
                <a:cubicBezTo>
                  <a:pt x="10422" y="17"/>
                  <a:pt x="7185" y="1867"/>
                  <a:pt x="4622" y="7098"/>
                </a:cubicBezTo>
                <a:cubicBezTo>
                  <a:pt x="2264" y="11912"/>
                  <a:pt x="0" y="20668"/>
                  <a:pt x="2611" y="35028"/>
                </a:cubicBezTo>
                <a:lnTo>
                  <a:pt x="2829" y="34991"/>
                </a:lnTo>
                <a:cubicBezTo>
                  <a:pt x="229" y="20698"/>
                  <a:pt x="2473" y="11999"/>
                  <a:pt x="4814" y="7216"/>
                </a:cubicBezTo>
                <a:cubicBezTo>
                  <a:pt x="7344" y="2035"/>
                  <a:pt x="10529" y="209"/>
                  <a:pt x="10563" y="192"/>
                </a:cubicBezTo>
                <a:lnTo>
                  <a:pt x="104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89;p2"/>
          <p:cNvSpPr/>
          <p:nvPr/>
        </p:nvSpPr>
        <p:spPr>
          <a:xfrm>
            <a:off x="8839373" y="4167049"/>
            <a:ext cx="251691" cy="972842"/>
          </a:xfrm>
          <a:custGeom>
            <a:avLst/>
            <a:gdLst/>
            <a:ahLst/>
            <a:cxnLst/>
            <a:rect l="l" t="t" r="r" b="b"/>
            <a:pathLst>
              <a:path w="8926" h="34501" extrusionOk="0">
                <a:moveTo>
                  <a:pt x="8787" y="1"/>
                </a:moveTo>
                <a:cubicBezTo>
                  <a:pt x="8760" y="24"/>
                  <a:pt x="6137" y="2174"/>
                  <a:pt x="3980" y="7485"/>
                </a:cubicBezTo>
                <a:cubicBezTo>
                  <a:pt x="1996" y="12373"/>
                  <a:pt x="1" y="21032"/>
                  <a:pt x="1780" y="34501"/>
                </a:cubicBezTo>
                <a:lnTo>
                  <a:pt x="1780" y="34501"/>
                </a:lnTo>
                <a:lnTo>
                  <a:pt x="1999" y="34471"/>
                </a:lnTo>
                <a:cubicBezTo>
                  <a:pt x="226" y="21059"/>
                  <a:pt x="2207" y="12447"/>
                  <a:pt x="4179" y="7583"/>
                </a:cubicBezTo>
                <a:cubicBezTo>
                  <a:pt x="6311" y="2315"/>
                  <a:pt x="8898" y="193"/>
                  <a:pt x="8925" y="172"/>
                </a:cubicBezTo>
                <a:lnTo>
                  <a:pt x="878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90;p2"/>
          <p:cNvSpPr/>
          <p:nvPr/>
        </p:nvSpPr>
        <p:spPr>
          <a:xfrm>
            <a:off x="8380093" y="4723385"/>
            <a:ext cx="127791" cy="91726"/>
          </a:xfrm>
          <a:custGeom>
            <a:avLst/>
            <a:gdLst/>
            <a:ahLst/>
            <a:cxnLst/>
            <a:rect l="l" t="t" r="r" b="b"/>
            <a:pathLst>
              <a:path w="4532" h="3253" extrusionOk="0">
                <a:moveTo>
                  <a:pt x="2265" y="0"/>
                </a:moveTo>
                <a:cubicBezTo>
                  <a:pt x="1013" y="0"/>
                  <a:pt x="1" y="730"/>
                  <a:pt x="1" y="1628"/>
                </a:cubicBezTo>
                <a:cubicBezTo>
                  <a:pt x="1" y="2523"/>
                  <a:pt x="1013" y="3253"/>
                  <a:pt x="2265" y="3253"/>
                </a:cubicBezTo>
                <a:cubicBezTo>
                  <a:pt x="3516" y="3253"/>
                  <a:pt x="4532" y="2523"/>
                  <a:pt x="4532" y="1628"/>
                </a:cubicBezTo>
                <a:cubicBezTo>
                  <a:pt x="4532" y="730"/>
                  <a:pt x="3516" y="0"/>
                  <a:pt x="2265" y="0"/>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91;p2"/>
          <p:cNvSpPr/>
          <p:nvPr/>
        </p:nvSpPr>
        <p:spPr>
          <a:xfrm>
            <a:off x="8409503" y="4749749"/>
            <a:ext cx="68999" cy="38997"/>
          </a:xfrm>
          <a:custGeom>
            <a:avLst/>
            <a:gdLst/>
            <a:ahLst/>
            <a:cxnLst/>
            <a:rect l="l" t="t" r="r" b="b"/>
            <a:pathLst>
              <a:path w="2447" h="1383" extrusionOk="0">
                <a:moveTo>
                  <a:pt x="1222" y="219"/>
                </a:moveTo>
                <a:cubicBezTo>
                  <a:pt x="1814" y="219"/>
                  <a:pt x="2224" y="468"/>
                  <a:pt x="2224" y="693"/>
                </a:cubicBezTo>
                <a:cubicBezTo>
                  <a:pt x="2224" y="915"/>
                  <a:pt x="1814" y="1164"/>
                  <a:pt x="1222" y="1164"/>
                </a:cubicBezTo>
                <a:cubicBezTo>
                  <a:pt x="633" y="1164"/>
                  <a:pt x="223" y="915"/>
                  <a:pt x="223" y="693"/>
                </a:cubicBezTo>
                <a:cubicBezTo>
                  <a:pt x="223" y="468"/>
                  <a:pt x="633" y="219"/>
                  <a:pt x="1222" y="219"/>
                </a:cubicBezTo>
                <a:close/>
                <a:moveTo>
                  <a:pt x="1222" y="0"/>
                </a:moveTo>
                <a:cubicBezTo>
                  <a:pt x="539" y="0"/>
                  <a:pt x="1" y="303"/>
                  <a:pt x="1" y="693"/>
                </a:cubicBezTo>
                <a:cubicBezTo>
                  <a:pt x="1" y="1080"/>
                  <a:pt x="539" y="1383"/>
                  <a:pt x="1222" y="1383"/>
                </a:cubicBezTo>
                <a:cubicBezTo>
                  <a:pt x="1908" y="1383"/>
                  <a:pt x="2446" y="1080"/>
                  <a:pt x="2446" y="693"/>
                </a:cubicBezTo>
                <a:cubicBezTo>
                  <a:pt x="2446" y="303"/>
                  <a:pt x="1908" y="0"/>
                  <a:pt x="122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92;p2"/>
          <p:cNvSpPr/>
          <p:nvPr/>
        </p:nvSpPr>
        <p:spPr>
          <a:xfrm>
            <a:off x="8455886" y="4738640"/>
            <a:ext cx="21261" cy="17003"/>
          </a:xfrm>
          <a:custGeom>
            <a:avLst/>
            <a:gdLst/>
            <a:ahLst/>
            <a:cxnLst/>
            <a:rect l="l" t="t" r="r" b="b"/>
            <a:pathLst>
              <a:path w="754" h="603" extrusionOk="0">
                <a:moveTo>
                  <a:pt x="630" y="1"/>
                </a:moveTo>
                <a:lnTo>
                  <a:pt x="0" y="418"/>
                </a:lnTo>
                <a:lnTo>
                  <a:pt x="125" y="603"/>
                </a:lnTo>
                <a:lnTo>
                  <a:pt x="754" y="182"/>
                </a:lnTo>
                <a:lnTo>
                  <a:pt x="630" y="1"/>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93;p2"/>
          <p:cNvSpPr/>
          <p:nvPr/>
        </p:nvSpPr>
        <p:spPr>
          <a:xfrm>
            <a:off x="8410827" y="4782458"/>
            <a:ext cx="18244" cy="14550"/>
          </a:xfrm>
          <a:custGeom>
            <a:avLst/>
            <a:gdLst/>
            <a:ahLst/>
            <a:cxnLst/>
            <a:rect l="l" t="t" r="r" b="b"/>
            <a:pathLst>
              <a:path w="647" h="516" extrusionOk="0">
                <a:moveTo>
                  <a:pt x="529" y="1"/>
                </a:moveTo>
                <a:lnTo>
                  <a:pt x="1" y="327"/>
                </a:lnTo>
                <a:lnTo>
                  <a:pt x="118" y="515"/>
                </a:lnTo>
                <a:lnTo>
                  <a:pt x="647" y="189"/>
                </a:lnTo>
                <a:lnTo>
                  <a:pt x="529" y="1"/>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94;p2"/>
          <p:cNvSpPr/>
          <p:nvPr/>
        </p:nvSpPr>
        <p:spPr>
          <a:xfrm>
            <a:off x="8406654" y="4743970"/>
            <a:ext cx="22050" cy="14155"/>
          </a:xfrm>
          <a:custGeom>
            <a:avLst/>
            <a:gdLst/>
            <a:ahLst/>
            <a:cxnLst/>
            <a:rect l="l" t="t" r="r" b="b"/>
            <a:pathLst>
              <a:path w="782" h="502" extrusionOk="0">
                <a:moveTo>
                  <a:pt x="88" y="0"/>
                </a:moveTo>
                <a:lnTo>
                  <a:pt x="1" y="205"/>
                </a:lnTo>
                <a:lnTo>
                  <a:pt x="694" y="501"/>
                </a:lnTo>
                <a:lnTo>
                  <a:pt x="781" y="296"/>
                </a:lnTo>
                <a:lnTo>
                  <a:pt x="88"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95;p2"/>
          <p:cNvSpPr/>
          <p:nvPr/>
        </p:nvSpPr>
        <p:spPr>
          <a:xfrm>
            <a:off x="8392528" y="4766161"/>
            <a:ext cx="20133" cy="6175"/>
          </a:xfrm>
          <a:custGeom>
            <a:avLst/>
            <a:gdLst/>
            <a:ahLst/>
            <a:cxnLst/>
            <a:rect l="l" t="t" r="r" b="b"/>
            <a:pathLst>
              <a:path w="714" h="219" extrusionOk="0">
                <a:moveTo>
                  <a:pt x="0" y="0"/>
                </a:moveTo>
                <a:lnTo>
                  <a:pt x="0" y="219"/>
                </a:lnTo>
                <a:lnTo>
                  <a:pt x="714" y="219"/>
                </a:lnTo>
                <a:lnTo>
                  <a:pt x="714"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96;p2"/>
          <p:cNvSpPr/>
          <p:nvPr/>
        </p:nvSpPr>
        <p:spPr>
          <a:xfrm>
            <a:off x="8475344" y="4766161"/>
            <a:ext cx="18413" cy="6175"/>
          </a:xfrm>
          <a:custGeom>
            <a:avLst/>
            <a:gdLst/>
            <a:ahLst/>
            <a:cxnLst/>
            <a:rect l="l" t="t" r="r" b="b"/>
            <a:pathLst>
              <a:path w="653" h="219" extrusionOk="0">
                <a:moveTo>
                  <a:pt x="0" y="0"/>
                </a:moveTo>
                <a:lnTo>
                  <a:pt x="0" y="219"/>
                </a:lnTo>
                <a:lnTo>
                  <a:pt x="653" y="219"/>
                </a:lnTo>
                <a:lnTo>
                  <a:pt x="653"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97;p2"/>
          <p:cNvSpPr/>
          <p:nvPr/>
        </p:nvSpPr>
        <p:spPr>
          <a:xfrm>
            <a:off x="8462992" y="4778681"/>
            <a:ext cx="22614" cy="14353"/>
          </a:xfrm>
          <a:custGeom>
            <a:avLst/>
            <a:gdLst/>
            <a:ahLst/>
            <a:cxnLst/>
            <a:rect l="l" t="t" r="r" b="b"/>
            <a:pathLst>
              <a:path w="802" h="509" extrusionOk="0">
                <a:moveTo>
                  <a:pt x="88" y="0"/>
                </a:moveTo>
                <a:lnTo>
                  <a:pt x="1" y="202"/>
                </a:lnTo>
                <a:lnTo>
                  <a:pt x="714" y="508"/>
                </a:lnTo>
                <a:lnTo>
                  <a:pt x="801" y="303"/>
                </a:lnTo>
                <a:lnTo>
                  <a:pt x="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98;p2"/>
          <p:cNvSpPr/>
          <p:nvPr/>
        </p:nvSpPr>
        <p:spPr>
          <a:xfrm>
            <a:off x="8168667" y="4369140"/>
            <a:ext cx="134164" cy="104387"/>
          </a:xfrm>
          <a:custGeom>
            <a:avLst/>
            <a:gdLst/>
            <a:ahLst/>
            <a:cxnLst/>
            <a:rect l="l" t="t" r="r" b="b"/>
            <a:pathLst>
              <a:path w="4758" h="3702" extrusionOk="0">
                <a:moveTo>
                  <a:pt x="3003" y="0"/>
                </a:moveTo>
                <a:cubicBezTo>
                  <a:pt x="2513" y="0"/>
                  <a:pt x="1965" y="168"/>
                  <a:pt x="1467" y="507"/>
                </a:cubicBezTo>
                <a:cubicBezTo>
                  <a:pt x="431" y="1207"/>
                  <a:pt x="1" y="2381"/>
                  <a:pt x="505" y="3124"/>
                </a:cubicBezTo>
                <a:cubicBezTo>
                  <a:pt x="765" y="3507"/>
                  <a:pt x="1225" y="3701"/>
                  <a:pt x="1752" y="3701"/>
                </a:cubicBezTo>
                <a:cubicBezTo>
                  <a:pt x="2243" y="3701"/>
                  <a:pt x="2791" y="3533"/>
                  <a:pt x="3290" y="3195"/>
                </a:cubicBezTo>
                <a:cubicBezTo>
                  <a:pt x="4327" y="2492"/>
                  <a:pt x="4757" y="1321"/>
                  <a:pt x="4253" y="578"/>
                </a:cubicBezTo>
                <a:cubicBezTo>
                  <a:pt x="3991" y="194"/>
                  <a:pt x="3530" y="0"/>
                  <a:pt x="3003" y="0"/>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99;p2"/>
          <p:cNvSpPr/>
          <p:nvPr/>
        </p:nvSpPr>
        <p:spPr>
          <a:xfrm>
            <a:off x="8204056" y="4395927"/>
            <a:ext cx="63303" cy="50784"/>
          </a:xfrm>
          <a:custGeom>
            <a:avLst/>
            <a:gdLst/>
            <a:ahLst/>
            <a:cxnLst/>
            <a:rect l="l" t="t" r="r" b="b"/>
            <a:pathLst>
              <a:path w="2245" h="1801" extrusionOk="0">
                <a:moveTo>
                  <a:pt x="1652" y="223"/>
                </a:moveTo>
                <a:cubicBezTo>
                  <a:pt x="1793" y="223"/>
                  <a:pt x="1901" y="263"/>
                  <a:pt x="1951" y="337"/>
                </a:cubicBezTo>
                <a:cubicBezTo>
                  <a:pt x="2015" y="431"/>
                  <a:pt x="1998" y="579"/>
                  <a:pt x="1908" y="748"/>
                </a:cubicBezTo>
                <a:cubicBezTo>
                  <a:pt x="1803" y="939"/>
                  <a:pt x="1618" y="1135"/>
                  <a:pt x="1386" y="1289"/>
                </a:cubicBezTo>
                <a:cubicBezTo>
                  <a:pt x="1158" y="1447"/>
                  <a:pt x="909" y="1548"/>
                  <a:pt x="690" y="1572"/>
                </a:cubicBezTo>
                <a:cubicBezTo>
                  <a:pt x="655" y="1576"/>
                  <a:pt x="621" y="1578"/>
                  <a:pt x="589" y="1578"/>
                </a:cubicBezTo>
                <a:cubicBezTo>
                  <a:pt x="450" y="1578"/>
                  <a:pt x="345" y="1538"/>
                  <a:pt x="293" y="1464"/>
                </a:cubicBezTo>
                <a:cubicBezTo>
                  <a:pt x="232" y="1370"/>
                  <a:pt x="249" y="1222"/>
                  <a:pt x="340" y="1054"/>
                </a:cubicBezTo>
                <a:cubicBezTo>
                  <a:pt x="441" y="859"/>
                  <a:pt x="626" y="667"/>
                  <a:pt x="858" y="509"/>
                </a:cubicBezTo>
                <a:cubicBezTo>
                  <a:pt x="1090" y="354"/>
                  <a:pt x="1336" y="253"/>
                  <a:pt x="1554" y="230"/>
                </a:cubicBezTo>
                <a:cubicBezTo>
                  <a:pt x="1588" y="223"/>
                  <a:pt x="1618" y="223"/>
                  <a:pt x="1652" y="223"/>
                </a:cubicBezTo>
                <a:close/>
                <a:moveTo>
                  <a:pt x="1646" y="1"/>
                </a:moveTo>
                <a:cubicBezTo>
                  <a:pt x="1608" y="1"/>
                  <a:pt x="1568" y="3"/>
                  <a:pt x="1528" y="8"/>
                </a:cubicBezTo>
                <a:cubicBezTo>
                  <a:pt x="1275" y="38"/>
                  <a:pt x="993" y="152"/>
                  <a:pt x="734" y="327"/>
                </a:cubicBezTo>
                <a:cubicBezTo>
                  <a:pt x="475" y="505"/>
                  <a:pt x="266" y="724"/>
                  <a:pt x="145" y="950"/>
                </a:cubicBezTo>
                <a:cubicBezTo>
                  <a:pt x="10" y="1195"/>
                  <a:pt x="0" y="1424"/>
                  <a:pt x="111" y="1585"/>
                </a:cubicBezTo>
                <a:cubicBezTo>
                  <a:pt x="206" y="1727"/>
                  <a:pt x="374" y="1801"/>
                  <a:pt x="592" y="1801"/>
                </a:cubicBezTo>
                <a:cubicBezTo>
                  <a:pt x="633" y="1801"/>
                  <a:pt x="676" y="1797"/>
                  <a:pt x="717" y="1790"/>
                </a:cubicBezTo>
                <a:cubicBezTo>
                  <a:pt x="969" y="1764"/>
                  <a:pt x="1252" y="1649"/>
                  <a:pt x="1511" y="1474"/>
                </a:cubicBezTo>
                <a:cubicBezTo>
                  <a:pt x="1770" y="1296"/>
                  <a:pt x="1982" y="1077"/>
                  <a:pt x="2099" y="852"/>
                </a:cubicBezTo>
                <a:cubicBezTo>
                  <a:pt x="2234" y="606"/>
                  <a:pt x="2244" y="378"/>
                  <a:pt x="2133" y="216"/>
                </a:cubicBezTo>
                <a:cubicBezTo>
                  <a:pt x="2038" y="76"/>
                  <a:pt x="1868" y="1"/>
                  <a:pt x="1646" y="1"/>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100;p2"/>
          <p:cNvSpPr/>
          <p:nvPr/>
        </p:nvSpPr>
        <p:spPr>
          <a:xfrm>
            <a:off x="8234509" y="4378868"/>
            <a:ext cx="13873" cy="22135"/>
          </a:xfrm>
          <a:custGeom>
            <a:avLst/>
            <a:gdLst/>
            <a:ahLst/>
            <a:cxnLst/>
            <a:rect l="l" t="t" r="r" b="b"/>
            <a:pathLst>
              <a:path w="492" h="785" extrusionOk="0">
                <a:moveTo>
                  <a:pt x="286" y="0"/>
                </a:moveTo>
                <a:lnTo>
                  <a:pt x="0" y="700"/>
                </a:lnTo>
                <a:lnTo>
                  <a:pt x="205" y="784"/>
                </a:lnTo>
                <a:lnTo>
                  <a:pt x="491" y="84"/>
                </a:lnTo>
                <a:lnTo>
                  <a:pt x="2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101;p2"/>
          <p:cNvSpPr/>
          <p:nvPr/>
        </p:nvSpPr>
        <p:spPr>
          <a:xfrm>
            <a:off x="8221510" y="4442988"/>
            <a:ext cx="12830" cy="18610"/>
          </a:xfrm>
          <a:custGeom>
            <a:avLst/>
            <a:gdLst/>
            <a:ahLst/>
            <a:cxnLst/>
            <a:rect l="l" t="t" r="r" b="b"/>
            <a:pathLst>
              <a:path w="455" h="660" extrusionOk="0">
                <a:moveTo>
                  <a:pt x="253" y="0"/>
                </a:moveTo>
                <a:lnTo>
                  <a:pt x="0" y="569"/>
                </a:lnTo>
                <a:lnTo>
                  <a:pt x="202" y="660"/>
                </a:lnTo>
                <a:lnTo>
                  <a:pt x="454" y="91"/>
                </a:lnTo>
                <a:lnTo>
                  <a:pt x="253"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102;p2"/>
          <p:cNvSpPr/>
          <p:nvPr/>
        </p:nvSpPr>
        <p:spPr>
          <a:xfrm>
            <a:off x="8192777" y="4416230"/>
            <a:ext cx="22107" cy="10179"/>
          </a:xfrm>
          <a:custGeom>
            <a:avLst/>
            <a:gdLst/>
            <a:ahLst/>
            <a:cxnLst/>
            <a:rect l="l" t="t" r="r" b="b"/>
            <a:pathLst>
              <a:path w="784" h="361" extrusionOk="0">
                <a:moveTo>
                  <a:pt x="740" y="1"/>
                </a:moveTo>
                <a:lnTo>
                  <a:pt x="0" y="142"/>
                </a:lnTo>
                <a:lnTo>
                  <a:pt x="44" y="361"/>
                </a:lnTo>
                <a:lnTo>
                  <a:pt x="784" y="216"/>
                </a:lnTo>
                <a:lnTo>
                  <a:pt x="7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103;p2"/>
          <p:cNvSpPr/>
          <p:nvPr/>
        </p:nvSpPr>
        <p:spPr>
          <a:xfrm>
            <a:off x="8191337" y="4435968"/>
            <a:ext cx="20133" cy="16439"/>
          </a:xfrm>
          <a:custGeom>
            <a:avLst/>
            <a:gdLst/>
            <a:ahLst/>
            <a:cxnLst/>
            <a:rect l="l" t="t" r="r" b="b"/>
            <a:pathLst>
              <a:path w="714" h="583" extrusionOk="0">
                <a:moveTo>
                  <a:pt x="589" y="0"/>
                </a:moveTo>
                <a:lnTo>
                  <a:pt x="1" y="401"/>
                </a:lnTo>
                <a:lnTo>
                  <a:pt x="122" y="582"/>
                </a:lnTo>
                <a:lnTo>
                  <a:pt x="714" y="182"/>
                </a:lnTo>
                <a:lnTo>
                  <a:pt x="58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4;p2"/>
          <p:cNvSpPr/>
          <p:nvPr/>
        </p:nvSpPr>
        <p:spPr>
          <a:xfrm>
            <a:off x="8259830" y="4390429"/>
            <a:ext cx="18695" cy="15509"/>
          </a:xfrm>
          <a:custGeom>
            <a:avLst/>
            <a:gdLst/>
            <a:ahLst/>
            <a:cxnLst/>
            <a:rect l="l" t="t" r="r" b="b"/>
            <a:pathLst>
              <a:path w="663" h="550" extrusionOk="0">
                <a:moveTo>
                  <a:pt x="539" y="1"/>
                </a:moveTo>
                <a:lnTo>
                  <a:pt x="0" y="367"/>
                </a:lnTo>
                <a:lnTo>
                  <a:pt x="121" y="549"/>
                </a:lnTo>
                <a:lnTo>
                  <a:pt x="663" y="182"/>
                </a:lnTo>
                <a:lnTo>
                  <a:pt x="5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105;p2"/>
          <p:cNvSpPr/>
          <p:nvPr/>
        </p:nvSpPr>
        <p:spPr>
          <a:xfrm>
            <a:off x="8259069" y="4412339"/>
            <a:ext cx="22699" cy="10377"/>
          </a:xfrm>
          <a:custGeom>
            <a:avLst/>
            <a:gdLst/>
            <a:ahLst/>
            <a:cxnLst/>
            <a:rect l="l" t="t" r="r" b="b"/>
            <a:pathLst>
              <a:path w="805" h="368" extrusionOk="0">
                <a:moveTo>
                  <a:pt x="761" y="1"/>
                </a:moveTo>
                <a:lnTo>
                  <a:pt x="0" y="149"/>
                </a:lnTo>
                <a:lnTo>
                  <a:pt x="41" y="368"/>
                </a:lnTo>
                <a:lnTo>
                  <a:pt x="804" y="216"/>
                </a:lnTo>
                <a:lnTo>
                  <a:pt x="76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06;p2"/>
          <p:cNvSpPr/>
          <p:nvPr/>
        </p:nvSpPr>
        <p:spPr>
          <a:xfrm>
            <a:off x="8115937" y="4511566"/>
            <a:ext cx="134136" cy="104415"/>
          </a:xfrm>
          <a:custGeom>
            <a:avLst/>
            <a:gdLst/>
            <a:ahLst/>
            <a:cxnLst/>
            <a:rect l="l" t="t" r="r" b="b"/>
            <a:pathLst>
              <a:path w="4757" h="3703" extrusionOk="0">
                <a:moveTo>
                  <a:pt x="3005" y="1"/>
                </a:moveTo>
                <a:cubicBezTo>
                  <a:pt x="2514" y="1"/>
                  <a:pt x="1965" y="169"/>
                  <a:pt x="1467" y="508"/>
                </a:cubicBezTo>
                <a:cubicBezTo>
                  <a:pt x="431" y="1208"/>
                  <a:pt x="0" y="2382"/>
                  <a:pt x="505" y="3122"/>
                </a:cubicBezTo>
                <a:cubicBezTo>
                  <a:pt x="765" y="3508"/>
                  <a:pt x="1226" y="3702"/>
                  <a:pt x="1753" y="3702"/>
                </a:cubicBezTo>
                <a:cubicBezTo>
                  <a:pt x="2244" y="3702"/>
                  <a:pt x="2791" y="3535"/>
                  <a:pt x="3290" y="3196"/>
                </a:cubicBezTo>
                <a:cubicBezTo>
                  <a:pt x="4326" y="2493"/>
                  <a:pt x="4757" y="1322"/>
                  <a:pt x="4252" y="579"/>
                </a:cubicBezTo>
                <a:cubicBezTo>
                  <a:pt x="3991" y="194"/>
                  <a:pt x="3531" y="1"/>
                  <a:pt x="3005" y="1"/>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7;p2"/>
          <p:cNvSpPr/>
          <p:nvPr/>
        </p:nvSpPr>
        <p:spPr>
          <a:xfrm>
            <a:off x="8148281" y="4538438"/>
            <a:ext cx="66433" cy="50643"/>
          </a:xfrm>
          <a:custGeom>
            <a:avLst/>
            <a:gdLst/>
            <a:ahLst/>
            <a:cxnLst/>
            <a:rect l="l" t="t" r="r" b="b"/>
            <a:pathLst>
              <a:path w="2356" h="1796" extrusionOk="0">
                <a:moveTo>
                  <a:pt x="1760" y="221"/>
                </a:moveTo>
                <a:cubicBezTo>
                  <a:pt x="1901" y="221"/>
                  <a:pt x="2009" y="262"/>
                  <a:pt x="2059" y="336"/>
                </a:cubicBezTo>
                <a:cubicBezTo>
                  <a:pt x="2123" y="427"/>
                  <a:pt x="2106" y="578"/>
                  <a:pt x="2015" y="746"/>
                </a:cubicBezTo>
                <a:cubicBezTo>
                  <a:pt x="1911" y="938"/>
                  <a:pt x="1726" y="1133"/>
                  <a:pt x="1497" y="1288"/>
                </a:cubicBezTo>
                <a:cubicBezTo>
                  <a:pt x="1205" y="1486"/>
                  <a:pt x="917" y="1575"/>
                  <a:pt x="705" y="1575"/>
                </a:cubicBezTo>
                <a:cubicBezTo>
                  <a:pt x="562" y="1575"/>
                  <a:pt x="454" y="1534"/>
                  <a:pt x="404" y="1459"/>
                </a:cubicBezTo>
                <a:cubicBezTo>
                  <a:pt x="276" y="1274"/>
                  <a:pt x="478" y="840"/>
                  <a:pt x="966" y="507"/>
                </a:cubicBezTo>
                <a:cubicBezTo>
                  <a:pt x="1258" y="309"/>
                  <a:pt x="1548" y="221"/>
                  <a:pt x="1760" y="221"/>
                </a:cubicBezTo>
                <a:close/>
                <a:moveTo>
                  <a:pt x="1758" y="0"/>
                </a:moveTo>
                <a:cubicBezTo>
                  <a:pt x="1489" y="0"/>
                  <a:pt x="1158" y="110"/>
                  <a:pt x="841" y="326"/>
                </a:cubicBezTo>
                <a:cubicBezTo>
                  <a:pt x="276" y="713"/>
                  <a:pt x="0" y="1264"/>
                  <a:pt x="219" y="1587"/>
                </a:cubicBezTo>
                <a:cubicBezTo>
                  <a:pt x="317" y="1725"/>
                  <a:pt x="491" y="1796"/>
                  <a:pt x="703" y="1796"/>
                </a:cubicBezTo>
                <a:cubicBezTo>
                  <a:pt x="973" y="1796"/>
                  <a:pt x="1306" y="1685"/>
                  <a:pt x="1622" y="1469"/>
                </a:cubicBezTo>
                <a:cubicBezTo>
                  <a:pt x="1881" y="1295"/>
                  <a:pt x="2089" y="1073"/>
                  <a:pt x="2210" y="851"/>
                </a:cubicBezTo>
                <a:cubicBezTo>
                  <a:pt x="2342" y="602"/>
                  <a:pt x="2355" y="376"/>
                  <a:pt x="2244" y="211"/>
                </a:cubicBezTo>
                <a:cubicBezTo>
                  <a:pt x="2147" y="70"/>
                  <a:pt x="1972" y="0"/>
                  <a:pt x="1758" y="0"/>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108;p2"/>
          <p:cNvSpPr/>
          <p:nvPr/>
        </p:nvSpPr>
        <p:spPr>
          <a:xfrm>
            <a:off x="8182428" y="4521913"/>
            <a:ext cx="13873" cy="22022"/>
          </a:xfrm>
          <a:custGeom>
            <a:avLst/>
            <a:gdLst/>
            <a:ahLst/>
            <a:cxnLst/>
            <a:rect l="l" t="t" r="r" b="b"/>
            <a:pathLst>
              <a:path w="492" h="781" extrusionOk="0">
                <a:moveTo>
                  <a:pt x="286" y="0"/>
                </a:moveTo>
                <a:lnTo>
                  <a:pt x="0" y="696"/>
                </a:lnTo>
                <a:lnTo>
                  <a:pt x="206" y="781"/>
                </a:lnTo>
                <a:lnTo>
                  <a:pt x="491" y="81"/>
                </a:lnTo>
                <a:lnTo>
                  <a:pt x="286"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109;p2"/>
          <p:cNvSpPr/>
          <p:nvPr/>
        </p:nvSpPr>
        <p:spPr>
          <a:xfrm>
            <a:off x="8168583" y="4585274"/>
            <a:ext cx="12830" cy="18526"/>
          </a:xfrm>
          <a:custGeom>
            <a:avLst/>
            <a:gdLst/>
            <a:ahLst/>
            <a:cxnLst/>
            <a:rect l="l" t="t" r="r" b="b"/>
            <a:pathLst>
              <a:path w="455" h="657" extrusionOk="0">
                <a:moveTo>
                  <a:pt x="253" y="0"/>
                </a:moveTo>
                <a:lnTo>
                  <a:pt x="0" y="569"/>
                </a:lnTo>
                <a:lnTo>
                  <a:pt x="202" y="656"/>
                </a:lnTo>
                <a:lnTo>
                  <a:pt x="454" y="91"/>
                </a:lnTo>
                <a:lnTo>
                  <a:pt x="253"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10;p2"/>
          <p:cNvSpPr/>
          <p:nvPr/>
        </p:nvSpPr>
        <p:spPr>
          <a:xfrm>
            <a:off x="8140132" y="4558148"/>
            <a:ext cx="22022" cy="10179"/>
          </a:xfrm>
          <a:custGeom>
            <a:avLst/>
            <a:gdLst/>
            <a:ahLst/>
            <a:cxnLst/>
            <a:rect l="l" t="t" r="r" b="b"/>
            <a:pathLst>
              <a:path w="781" h="361" extrusionOk="0">
                <a:moveTo>
                  <a:pt x="740" y="0"/>
                </a:moveTo>
                <a:lnTo>
                  <a:pt x="0" y="145"/>
                </a:lnTo>
                <a:lnTo>
                  <a:pt x="44" y="360"/>
                </a:lnTo>
                <a:lnTo>
                  <a:pt x="780" y="219"/>
                </a:lnTo>
                <a:lnTo>
                  <a:pt x="740"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111;p2"/>
          <p:cNvSpPr/>
          <p:nvPr/>
        </p:nvSpPr>
        <p:spPr>
          <a:xfrm>
            <a:off x="8138693" y="4578619"/>
            <a:ext cx="20133" cy="16439"/>
          </a:xfrm>
          <a:custGeom>
            <a:avLst/>
            <a:gdLst/>
            <a:ahLst/>
            <a:cxnLst/>
            <a:rect l="l" t="t" r="r" b="b"/>
            <a:pathLst>
              <a:path w="714" h="583" extrusionOk="0">
                <a:moveTo>
                  <a:pt x="589" y="1"/>
                </a:moveTo>
                <a:lnTo>
                  <a:pt x="1" y="401"/>
                </a:lnTo>
                <a:lnTo>
                  <a:pt x="122" y="583"/>
                </a:lnTo>
                <a:lnTo>
                  <a:pt x="714" y="186"/>
                </a:lnTo>
                <a:lnTo>
                  <a:pt x="58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112;p2"/>
          <p:cNvSpPr/>
          <p:nvPr/>
        </p:nvSpPr>
        <p:spPr>
          <a:xfrm>
            <a:off x="8207072" y="4532910"/>
            <a:ext cx="18723" cy="15480"/>
          </a:xfrm>
          <a:custGeom>
            <a:avLst/>
            <a:gdLst/>
            <a:ahLst/>
            <a:cxnLst/>
            <a:rect l="l" t="t" r="r" b="b"/>
            <a:pathLst>
              <a:path w="664" h="549" extrusionOk="0">
                <a:moveTo>
                  <a:pt x="543" y="0"/>
                </a:moveTo>
                <a:lnTo>
                  <a:pt x="1" y="367"/>
                </a:lnTo>
                <a:lnTo>
                  <a:pt x="125" y="549"/>
                </a:lnTo>
                <a:lnTo>
                  <a:pt x="664" y="182"/>
                </a:lnTo>
                <a:lnTo>
                  <a:pt x="543"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13;p2"/>
          <p:cNvSpPr/>
          <p:nvPr/>
        </p:nvSpPr>
        <p:spPr>
          <a:xfrm>
            <a:off x="8206227" y="4555469"/>
            <a:ext cx="22699" cy="10377"/>
          </a:xfrm>
          <a:custGeom>
            <a:avLst/>
            <a:gdLst/>
            <a:ahLst/>
            <a:cxnLst/>
            <a:rect l="l" t="t" r="r" b="b"/>
            <a:pathLst>
              <a:path w="805" h="368" extrusionOk="0">
                <a:moveTo>
                  <a:pt x="764" y="1"/>
                </a:moveTo>
                <a:lnTo>
                  <a:pt x="1" y="149"/>
                </a:lnTo>
                <a:lnTo>
                  <a:pt x="44" y="368"/>
                </a:lnTo>
                <a:lnTo>
                  <a:pt x="805" y="216"/>
                </a:lnTo>
                <a:lnTo>
                  <a:pt x="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14;p2"/>
          <p:cNvSpPr/>
          <p:nvPr/>
        </p:nvSpPr>
        <p:spPr>
          <a:xfrm>
            <a:off x="8543524" y="4521152"/>
            <a:ext cx="77994" cy="74949"/>
          </a:xfrm>
          <a:custGeom>
            <a:avLst/>
            <a:gdLst/>
            <a:ahLst/>
            <a:cxnLst/>
            <a:rect l="l" t="t" r="r" b="b"/>
            <a:pathLst>
              <a:path w="2766" h="2658" extrusionOk="0">
                <a:moveTo>
                  <a:pt x="1434" y="0"/>
                </a:moveTo>
                <a:cubicBezTo>
                  <a:pt x="899" y="0"/>
                  <a:pt x="411" y="323"/>
                  <a:pt x="206" y="821"/>
                </a:cubicBezTo>
                <a:cubicBezTo>
                  <a:pt x="1" y="1316"/>
                  <a:pt x="115" y="1887"/>
                  <a:pt x="495" y="2268"/>
                </a:cubicBezTo>
                <a:cubicBezTo>
                  <a:pt x="750" y="2522"/>
                  <a:pt x="1090" y="2657"/>
                  <a:pt x="1437" y="2657"/>
                </a:cubicBezTo>
                <a:cubicBezTo>
                  <a:pt x="1608" y="2657"/>
                  <a:pt x="1781" y="2625"/>
                  <a:pt x="1945" y="2557"/>
                </a:cubicBezTo>
                <a:cubicBezTo>
                  <a:pt x="2440" y="2352"/>
                  <a:pt x="2766" y="1867"/>
                  <a:pt x="2766" y="1329"/>
                </a:cubicBezTo>
                <a:cubicBezTo>
                  <a:pt x="2766" y="596"/>
                  <a:pt x="2170" y="0"/>
                  <a:pt x="14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2"/>
          <p:cNvSpPr/>
          <p:nvPr/>
        </p:nvSpPr>
        <p:spPr>
          <a:xfrm>
            <a:off x="8601865" y="4485567"/>
            <a:ext cx="23742" cy="23742"/>
          </a:xfrm>
          <a:custGeom>
            <a:avLst/>
            <a:gdLst/>
            <a:ahLst/>
            <a:cxnLst/>
            <a:rect l="l" t="t" r="r" b="b"/>
            <a:pathLst>
              <a:path w="842" h="842" extrusionOk="0">
                <a:moveTo>
                  <a:pt x="421" y="1"/>
                </a:moveTo>
                <a:cubicBezTo>
                  <a:pt x="189" y="1"/>
                  <a:pt x="1" y="189"/>
                  <a:pt x="1" y="421"/>
                </a:cubicBezTo>
                <a:cubicBezTo>
                  <a:pt x="1" y="653"/>
                  <a:pt x="189" y="842"/>
                  <a:pt x="421" y="842"/>
                </a:cubicBezTo>
                <a:cubicBezTo>
                  <a:pt x="653" y="842"/>
                  <a:pt x="842" y="653"/>
                  <a:pt x="842" y="421"/>
                </a:cubicBezTo>
                <a:cubicBezTo>
                  <a:pt x="842" y="189"/>
                  <a:pt x="653" y="1"/>
                  <a:pt x="42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16;p2"/>
          <p:cNvSpPr/>
          <p:nvPr/>
        </p:nvSpPr>
        <p:spPr>
          <a:xfrm>
            <a:off x="8590953" y="4371086"/>
            <a:ext cx="13789" cy="13789"/>
          </a:xfrm>
          <a:custGeom>
            <a:avLst/>
            <a:gdLst/>
            <a:ahLst/>
            <a:cxnLst/>
            <a:rect l="l" t="t" r="r" b="b"/>
            <a:pathLst>
              <a:path w="489" h="489" extrusionOk="0">
                <a:moveTo>
                  <a:pt x="246" y="1"/>
                </a:moveTo>
                <a:cubicBezTo>
                  <a:pt x="108" y="1"/>
                  <a:pt x="1" y="108"/>
                  <a:pt x="1" y="246"/>
                </a:cubicBezTo>
                <a:cubicBezTo>
                  <a:pt x="1" y="381"/>
                  <a:pt x="108" y="488"/>
                  <a:pt x="246" y="488"/>
                </a:cubicBezTo>
                <a:cubicBezTo>
                  <a:pt x="381" y="488"/>
                  <a:pt x="488" y="381"/>
                  <a:pt x="488" y="246"/>
                </a:cubicBezTo>
                <a:cubicBezTo>
                  <a:pt x="488" y="108"/>
                  <a:pt x="381" y="1"/>
                  <a:pt x="2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2"/>
          <p:cNvSpPr/>
          <p:nvPr/>
        </p:nvSpPr>
        <p:spPr>
          <a:xfrm>
            <a:off x="8379811" y="4344524"/>
            <a:ext cx="13789" cy="13789"/>
          </a:xfrm>
          <a:custGeom>
            <a:avLst/>
            <a:gdLst/>
            <a:ahLst/>
            <a:cxnLst/>
            <a:rect l="l" t="t" r="r" b="b"/>
            <a:pathLst>
              <a:path w="489" h="489" extrusionOk="0">
                <a:moveTo>
                  <a:pt x="246" y="1"/>
                </a:moveTo>
                <a:cubicBezTo>
                  <a:pt x="108" y="1"/>
                  <a:pt x="1" y="108"/>
                  <a:pt x="1" y="243"/>
                </a:cubicBezTo>
                <a:cubicBezTo>
                  <a:pt x="1" y="381"/>
                  <a:pt x="108" y="488"/>
                  <a:pt x="246" y="488"/>
                </a:cubicBezTo>
                <a:cubicBezTo>
                  <a:pt x="381" y="488"/>
                  <a:pt x="488" y="381"/>
                  <a:pt x="488" y="243"/>
                </a:cubicBezTo>
                <a:cubicBezTo>
                  <a:pt x="488" y="108"/>
                  <a:pt x="381" y="1"/>
                  <a:pt x="2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2"/>
          <p:cNvSpPr/>
          <p:nvPr/>
        </p:nvSpPr>
        <p:spPr>
          <a:xfrm>
            <a:off x="8481010" y="4419838"/>
            <a:ext cx="27746" cy="23742"/>
          </a:xfrm>
          <a:custGeom>
            <a:avLst/>
            <a:gdLst/>
            <a:ahLst/>
            <a:cxnLst/>
            <a:rect l="l" t="t" r="r" b="b"/>
            <a:pathLst>
              <a:path w="984" h="842" extrusionOk="0">
                <a:moveTo>
                  <a:pt x="563" y="1"/>
                </a:moveTo>
                <a:cubicBezTo>
                  <a:pt x="189" y="1"/>
                  <a:pt x="1" y="455"/>
                  <a:pt x="267" y="717"/>
                </a:cubicBezTo>
                <a:cubicBezTo>
                  <a:pt x="352" y="803"/>
                  <a:pt x="457" y="842"/>
                  <a:pt x="560" y="842"/>
                </a:cubicBezTo>
                <a:cubicBezTo>
                  <a:pt x="775" y="842"/>
                  <a:pt x="983" y="674"/>
                  <a:pt x="983" y="421"/>
                </a:cubicBezTo>
                <a:cubicBezTo>
                  <a:pt x="983" y="189"/>
                  <a:pt x="795" y="1"/>
                  <a:pt x="5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2"/>
          <p:cNvSpPr/>
          <p:nvPr/>
        </p:nvSpPr>
        <p:spPr>
          <a:xfrm>
            <a:off x="8551983" y="4348893"/>
            <a:ext cx="37474" cy="37390"/>
          </a:xfrm>
          <a:custGeom>
            <a:avLst/>
            <a:gdLst/>
            <a:ahLst/>
            <a:cxnLst/>
            <a:rect l="l" t="t" r="r" b="b"/>
            <a:pathLst>
              <a:path w="1329" h="1326" extrusionOk="0">
                <a:moveTo>
                  <a:pt x="666" y="0"/>
                </a:moveTo>
                <a:cubicBezTo>
                  <a:pt x="300" y="0"/>
                  <a:pt x="0" y="296"/>
                  <a:pt x="0" y="663"/>
                </a:cubicBezTo>
                <a:cubicBezTo>
                  <a:pt x="0" y="1030"/>
                  <a:pt x="300" y="1326"/>
                  <a:pt x="666" y="1326"/>
                </a:cubicBezTo>
                <a:cubicBezTo>
                  <a:pt x="1033" y="1326"/>
                  <a:pt x="1329" y="1030"/>
                  <a:pt x="1329" y="663"/>
                </a:cubicBezTo>
                <a:cubicBezTo>
                  <a:pt x="1329" y="296"/>
                  <a:pt x="1033" y="0"/>
                  <a:pt x="6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0" name="Google Shape;120;p2"/>
          <p:cNvGrpSpPr/>
          <p:nvPr/>
        </p:nvGrpSpPr>
        <p:grpSpPr>
          <a:xfrm>
            <a:off x="7150315" y="3585524"/>
            <a:ext cx="627197" cy="1598770"/>
            <a:chOff x="7150314" y="3565031"/>
            <a:chExt cx="627197" cy="1598770"/>
          </a:xfrm>
        </p:grpSpPr>
        <p:sp>
          <p:nvSpPr>
            <p:cNvPr id="121" name="Google Shape;121;p2"/>
            <p:cNvSpPr/>
            <p:nvPr/>
          </p:nvSpPr>
          <p:spPr>
            <a:xfrm>
              <a:off x="7150314" y="3783280"/>
              <a:ext cx="359716" cy="1380521"/>
            </a:xfrm>
            <a:custGeom>
              <a:avLst/>
              <a:gdLst/>
              <a:ahLst/>
              <a:cxnLst/>
              <a:rect l="l" t="t" r="r" b="b"/>
              <a:pathLst>
                <a:path w="12757" h="48959" extrusionOk="0">
                  <a:moveTo>
                    <a:pt x="3910" y="0"/>
                  </a:moveTo>
                  <a:cubicBezTo>
                    <a:pt x="3674" y="1444"/>
                    <a:pt x="3671" y="2914"/>
                    <a:pt x="3900" y="4360"/>
                  </a:cubicBezTo>
                  <a:lnTo>
                    <a:pt x="3900" y="4363"/>
                  </a:lnTo>
                  <a:cubicBezTo>
                    <a:pt x="4054" y="5356"/>
                    <a:pt x="4313" y="6331"/>
                    <a:pt x="4677" y="7270"/>
                  </a:cubicBezTo>
                  <a:cubicBezTo>
                    <a:pt x="5558" y="9537"/>
                    <a:pt x="6550" y="10304"/>
                    <a:pt x="7378" y="12457"/>
                  </a:cubicBezTo>
                  <a:cubicBezTo>
                    <a:pt x="7755" y="13547"/>
                    <a:pt x="8017" y="14674"/>
                    <a:pt x="8162" y="15821"/>
                  </a:cubicBezTo>
                  <a:lnTo>
                    <a:pt x="8162" y="15824"/>
                  </a:lnTo>
                  <a:cubicBezTo>
                    <a:pt x="8643" y="19740"/>
                    <a:pt x="7617" y="23612"/>
                    <a:pt x="5094" y="27376"/>
                  </a:cubicBezTo>
                  <a:cubicBezTo>
                    <a:pt x="1582" y="32610"/>
                    <a:pt x="246" y="37447"/>
                    <a:pt x="1118" y="41757"/>
                  </a:cubicBezTo>
                  <a:cubicBezTo>
                    <a:pt x="2093" y="46570"/>
                    <a:pt x="5521" y="48864"/>
                    <a:pt x="5666" y="48959"/>
                  </a:cubicBezTo>
                  <a:lnTo>
                    <a:pt x="7496" y="46190"/>
                  </a:lnTo>
                  <a:cubicBezTo>
                    <a:pt x="7186" y="45982"/>
                    <a:pt x="1" y="40922"/>
                    <a:pt x="7849" y="29223"/>
                  </a:cubicBezTo>
                  <a:cubicBezTo>
                    <a:pt x="12757" y="21910"/>
                    <a:pt x="11953" y="15266"/>
                    <a:pt x="10345" y="10893"/>
                  </a:cubicBezTo>
                  <a:cubicBezTo>
                    <a:pt x="10066" y="10122"/>
                    <a:pt x="9743" y="9369"/>
                    <a:pt x="9379" y="8636"/>
                  </a:cubicBezTo>
                  <a:cubicBezTo>
                    <a:pt x="9029" y="7929"/>
                    <a:pt x="8777" y="7421"/>
                    <a:pt x="8353" y="6806"/>
                  </a:cubicBezTo>
                  <a:cubicBezTo>
                    <a:pt x="7674" y="5817"/>
                    <a:pt x="7378" y="5749"/>
                    <a:pt x="6190" y="4293"/>
                  </a:cubicBezTo>
                  <a:cubicBezTo>
                    <a:pt x="5729" y="3731"/>
                    <a:pt x="5491" y="3422"/>
                    <a:pt x="5211" y="3011"/>
                  </a:cubicBezTo>
                  <a:cubicBezTo>
                    <a:pt x="4586" y="2093"/>
                    <a:pt x="4091" y="1090"/>
                    <a:pt x="3910" y="0"/>
                  </a:cubicBezTo>
                  <a:close/>
                </a:path>
              </a:pathLst>
            </a:custGeom>
            <a:solidFill>
              <a:srgbClr val="0D4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2"/>
            <p:cNvSpPr/>
            <p:nvPr/>
          </p:nvSpPr>
          <p:spPr>
            <a:xfrm>
              <a:off x="7164920" y="3565031"/>
              <a:ext cx="310765" cy="1563213"/>
            </a:xfrm>
            <a:custGeom>
              <a:avLst/>
              <a:gdLst/>
              <a:ahLst/>
              <a:cxnLst/>
              <a:rect l="l" t="t" r="r" b="b"/>
              <a:pathLst>
                <a:path w="11021" h="55438" extrusionOk="0">
                  <a:moveTo>
                    <a:pt x="6200" y="0"/>
                  </a:moveTo>
                  <a:cubicBezTo>
                    <a:pt x="6200" y="0"/>
                    <a:pt x="3452" y="1693"/>
                    <a:pt x="5013" y="9345"/>
                  </a:cubicBezTo>
                  <a:cubicBezTo>
                    <a:pt x="5205" y="9914"/>
                    <a:pt x="5430" y="10469"/>
                    <a:pt x="5689" y="11010"/>
                  </a:cubicBezTo>
                  <a:cubicBezTo>
                    <a:pt x="7334" y="14428"/>
                    <a:pt x="5693" y="21230"/>
                    <a:pt x="4889" y="23682"/>
                  </a:cubicBezTo>
                  <a:cubicBezTo>
                    <a:pt x="4357" y="24809"/>
                    <a:pt x="1" y="34406"/>
                    <a:pt x="2604" y="40872"/>
                  </a:cubicBezTo>
                  <a:cubicBezTo>
                    <a:pt x="4848" y="46439"/>
                    <a:pt x="5632" y="51041"/>
                    <a:pt x="5003" y="54946"/>
                  </a:cubicBezTo>
                  <a:lnTo>
                    <a:pt x="8054" y="55437"/>
                  </a:lnTo>
                  <a:cubicBezTo>
                    <a:pt x="8784" y="50899"/>
                    <a:pt x="7963" y="45904"/>
                    <a:pt x="5474" y="39718"/>
                  </a:cubicBezTo>
                  <a:cubicBezTo>
                    <a:pt x="3270" y="34258"/>
                    <a:pt x="7670" y="25024"/>
                    <a:pt x="7718" y="24930"/>
                  </a:cubicBezTo>
                  <a:lnTo>
                    <a:pt x="7758" y="24843"/>
                  </a:lnTo>
                  <a:lnTo>
                    <a:pt x="7792" y="24748"/>
                  </a:lnTo>
                  <a:cubicBezTo>
                    <a:pt x="7923" y="24351"/>
                    <a:pt x="11021" y="14969"/>
                    <a:pt x="8474" y="9671"/>
                  </a:cubicBezTo>
                  <a:cubicBezTo>
                    <a:pt x="8199" y="9093"/>
                    <a:pt x="7967" y="8494"/>
                    <a:pt x="7785" y="7875"/>
                  </a:cubicBezTo>
                  <a:lnTo>
                    <a:pt x="7785" y="7872"/>
                  </a:lnTo>
                  <a:cubicBezTo>
                    <a:pt x="7781" y="7865"/>
                    <a:pt x="7778" y="7855"/>
                    <a:pt x="7775" y="7848"/>
                  </a:cubicBezTo>
                  <a:cubicBezTo>
                    <a:pt x="7600" y="7441"/>
                    <a:pt x="5444" y="2304"/>
                    <a:pt x="6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2"/>
            <p:cNvSpPr/>
            <p:nvPr/>
          </p:nvSpPr>
          <p:spPr>
            <a:xfrm>
              <a:off x="7397127" y="3907151"/>
              <a:ext cx="241991" cy="1217681"/>
            </a:xfrm>
            <a:custGeom>
              <a:avLst/>
              <a:gdLst/>
              <a:ahLst/>
              <a:cxnLst/>
              <a:rect l="l" t="t" r="r" b="b"/>
              <a:pathLst>
                <a:path w="8582" h="43184" extrusionOk="0">
                  <a:moveTo>
                    <a:pt x="4828" y="1"/>
                  </a:moveTo>
                  <a:lnTo>
                    <a:pt x="4828" y="1"/>
                  </a:lnTo>
                  <a:cubicBezTo>
                    <a:pt x="4828" y="1"/>
                    <a:pt x="2688" y="1320"/>
                    <a:pt x="3903" y="7280"/>
                  </a:cubicBezTo>
                  <a:cubicBezTo>
                    <a:pt x="4051" y="7721"/>
                    <a:pt x="4229" y="8155"/>
                    <a:pt x="4431" y="8575"/>
                  </a:cubicBezTo>
                  <a:cubicBezTo>
                    <a:pt x="5709" y="11240"/>
                    <a:pt x="4434" y="16534"/>
                    <a:pt x="3805" y="18448"/>
                  </a:cubicBezTo>
                  <a:cubicBezTo>
                    <a:pt x="3391" y="19326"/>
                    <a:pt x="1" y="26801"/>
                    <a:pt x="2029" y="31837"/>
                  </a:cubicBezTo>
                  <a:cubicBezTo>
                    <a:pt x="3775" y="36173"/>
                    <a:pt x="4387" y="39759"/>
                    <a:pt x="3896" y="42800"/>
                  </a:cubicBezTo>
                  <a:lnTo>
                    <a:pt x="6271" y="43183"/>
                  </a:lnTo>
                  <a:cubicBezTo>
                    <a:pt x="6843" y="39648"/>
                    <a:pt x="6204" y="35756"/>
                    <a:pt x="4263" y="30938"/>
                  </a:cubicBezTo>
                  <a:cubicBezTo>
                    <a:pt x="2547" y="26683"/>
                    <a:pt x="5975" y="19491"/>
                    <a:pt x="6005" y="19421"/>
                  </a:cubicBezTo>
                  <a:lnTo>
                    <a:pt x="6042" y="19350"/>
                  </a:lnTo>
                  <a:lnTo>
                    <a:pt x="6066" y="19279"/>
                  </a:lnTo>
                  <a:cubicBezTo>
                    <a:pt x="6167" y="18970"/>
                    <a:pt x="8582" y="11660"/>
                    <a:pt x="6597" y="7536"/>
                  </a:cubicBezTo>
                  <a:cubicBezTo>
                    <a:pt x="6382" y="7082"/>
                    <a:pt x="6204" y="6614"/>
                    <a:pt x="6059" y="6136"/>
                  </a:cubicBezTo>
                  <a:lnTo>
                    <a:pt x="6059" y="6133"/>
                  </a:lnTo>
                  <a:cubicBezTo>
                    <a:pt x="6059" y="6126"/>
                    <a:pt x="6056" y="6120"/>
                    <a:pt x="6052" y="6113"/>
                  </a:cubicBezTo>
                  <a:cubicBezTo>
                    <a:pt x="5918" y="5797"/>
                    <a:pt x="4236" y="1797"/>
                    <a:pt x="48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4" name="Google Shape;124;p2"/>
            <p:cNvGrpSpPr/>
            <p:nvPr/>
          </p:nvGrpSpPr>
          <p:grpSpPr>
            <a:xfrm>
              <a:off x="7202395" y="3565031"/>
              <a:ext cx="575116" cy="1562254"/>
              <a:chOff x="7202395" y="3565031"/>
              <a:chExt cx="575116" cy="1562254"/>
            </a:xfrm>
          </p:grpSpPr>
          <p:sp>
            <p:nvSpPr>
              <p:cNvPr id="125" name="Google Shape;125;p2"/>
              <p:cNvSpPr/>
              <p:nvPr/>
            </p:nvSpPr>
            <p:spPr>
              <a:xfrm>
                <a:off x="7202395" y="3895872"/>
                <a:ext cx="264098" cy="1231413"/>
              </a:xfrm>
              <a:custGeom>
                <a:avLst/>
                <a:gdLst/>
                <a:ahLst/>
                <a:cxnLst/>
                <a:rect l="l" t="t" r="r" b="b"/>
                <a:pathLst>
                  <a:path w="9366" h="43671" extrusionOk="0">
                    <a:moveTo>
                      <a:pt x="2412" y="0"/>
                    </a:moveTo>
                    <a:lnTo>
                      <a:pt x="2258" y="162"/>
                    </a:lnTo>
                    <a:cubicBezTo>
                      <a:pt x="2285" y="189"/>
                      <a:pt x="5070" y="2914"/>
                      <a:pt x="6732" y="7229"/>
                    </a:cubicBezTo>
                    <a:cubicBezTo>
                      <a:pt x="8266" y="11209"/>
                      <a:pt x="9130" y="17388"/>
                      <a:pt x="4532" y="24244"/>
                    </a:cubicBezTo>
                    <a:cubicBezTo>
                      <a:pt x="1259" y="29122"/>
                      <a:pt x="1" y="33569"/>
                      <a:pt x="788" y="37457"/>
                    </a:cubicBezTo>
                    <a:cubicBezTo>
                      <a:pt x="1635" y="41642"/>
                      <a:pt x="4636" y="43650"/>
                      <a:pt x="4666" y="43671"/>
                    </a:cubicBezTo>
                    <a:lnTo>
                      <a:pt x="4787" y="43486"/>
                    </a:lnTo>
                    <a:cubicBezTo>
                      <a:pt x="4760" y="43465"/>
                      <a:pt x="1830" y="41501"/>
                      <a:pt x="1003" y="37407"/>
                    </a:cubicBezTo>
                    <a:cubicBezTo>
                      <a:pt x="229" y="33579"/>
                      <a:pt x="1477" y="29192"/>
                      <a:pt x="4717" y="24365"/>
                    </a:cubicBezTo>
                    <a:cubicBezTo>
                      <a:pt x="9366" y="17436"/>
                      <a:pt x="8491" y="11179"/>
                      <a:pt x="6937" y="7149"/>
                    </a:cubicBezTo>
                    <a:cubicBezTo>
                      <a:pt x="5258" y="2789"/>
                      <a:pt x="2439" y="31"/>
                      <a:pt x="24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26;p2"/>
              <p:cNvSpPr/>
              <p:nvPr/>
            </p:nvSpPr>
            <p:spPr>
              <a:xfrm>
                <a:off x="7208655" y="3565031"/>
                <a:ext cx="185173" cy="1556276"/>
              </a:xfrm>
              <a:custGeom>
                <a:avLst/>
                <a:gdLst/>
                <a:ahLst/>
                <a:cxnLst/>
                <a:rect l="l" t="t" r="r" b="b"/>
                <a:pathLst>
                  <a:path w="6567" h="55192" fill="none" extrusionOk="0">
                    <a:moveTo>
                      <a:pt x="4976" y="55192"/>
                    </a:moveTo>
                    <a:cubicBezTo>
                      <a:pt x="5622" y="51192"/>
                      <a:pt x="4976" y="46472"/>
                      <a:pt x="2490" y="40296"/>
                    </a:cubicBezTo>
                    <a:cubicBezTo>
                      <a:pt x="1" y="34120"/>
                      <a:pt x="4774" y="24257"/>
                      <a:pt x="4774" y="24257"/>
                    </a:cubicBezTo>
                    <a:cubicBezTo>
                      <a:pt x="6368" y="20856"/>
                      <a:pt x="6567" y="18061"/>
                      <a:pt x="6530" y="16392"/>
                    </a:cubicBezTo>
                    <a:cubicBezTo>
                      <a:pt x="6469" y="13903"/>
                      <a:pt x="5823" y="11451"/>
                      <a:pt x="5531" y="10341"/>
                    </a:cubicBezTo>
                    <a:cubicBezTo>
                      <a:pt x="4915" y="8013"/>
                      <a:pt x="4491" y="7458"/>
                      <a:pt x="4236" y="5823"/>
                    </a:cubicBezTo>
                    <a:cubicBezTo>
                      <a:pt x="3856" y="3421"/>
                      <a:pt x="4253" y="1363"/>
                      <a:pt x="4649" y="0"/>
                    </a:cubicBezTo>
                  </a:path>
                </a:pathLst>
              </a:custGeom>
              <a:noFill/>
              <a:ln w="9525" cap="flat" cmpd="sng">
                <a:solidFill>
                  <a:schemeClr val="dk2"/>
                </a:solidFill>
                <a:prstDash val="solid"/>
                <a:miter lim="33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2"/>
              <p:cNvSpPr/>
              <p:nvPr/>
            </p:nvSpPr>
            <p:spPr>
              <a:xfrm>
                <a:off x="7431076" y="3907151"/>
                <a:ext cx="144315" cy="1212267"/>
              </a:xfrm>
              <a:custGeom>
                <a:avLst/>
                <a:gdLst/>
                <a:ahLst/>
                <a:cxnLst/>
                <a:rect l="l" t="t" r="r" b="b"/>
                <a:pathLst>
                  <a:path w="5118" h="42992" fill="none" extrusionOk="0">
                    <a:moveTo>
                      <a:pt x="3879" y="42991"/>
                    </a:moveTo>
                    <a:cubicBezTo>
                      <a:pt x="4384" y="39876"/>
                      <a:pt x="3879" y="36196"/>
                      <a:pt x="1942" y="31386"/>
                    </a:cubicBezTo>
                    <a:cubicBezTo>
                      <a:pt x="1" y="26576"/>
                      <a:pt x="3721" y="18896"/>
                      <a:pt x="3721" y="18896"/>
                    </a:cubicBezTo>
                    <a:cubicBezTo>
                      <a:pt x="4963" y="16248"/>
                      <a:pt x="5117" y="14069"/>
                      <a:pt x="5087" y="12770"/>
                    </a:cubicBezTo>
                    <a:cubicBezTo>
                      <a:pt x="5043" y="10832"/>
                      <a:pt x="4539" y="8918"/>
                      <a:pt x="4310" y="8057"/>
                    </a:cubicBezTo>
                    <a:cubicBezTo>
                      <a:pt x="3832" y="6244"/>
                      <a:pt x="3503" y="5810"/>
                      <a:pt x="3301" y="4535"/>
                    </a:cubicBezTo>
                    <a:cubicBezTo>
                      <a:pt x="3005" y="2668"/>
                      <a:pt x="3318" y="1064"/>
                      <a:pt x="3624" y="1"/>
                    </a:cubicBezTo>
                  </a:path>
                </a:pathLst>
              </a:custGeom>
              <a:noFill/>
              <a:ln w="9525" cap="flat" cmpd="sng">
                <a:solidFill>
                  <a:schemeClr val="dk2"/>
                </a:solidFill>
                <a:prstDash val="solid"/>
                <a:miter lim="33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2"/>
              <p:cNvSpPr/>
              <p:nvPr/>
            </p:nvSpPr>
            <p:spPr>
              <a:xfrm>
                <a:off x="7535520" y="3904501"/>
                <a:ext cx="241991" cy="1217568"/>
              </a:xfrm>
              <a:custGeom>
                <a:avLst/>
                <a:gdLst/>
                <a:ahLst/>
                <a:cxnLst/>
                <a:rect l="l" t="t" r="r" b="b"/>
                <a:pathLst>
                  <a:path w="8582" h="43180" extrusionOk="0">
                    <a:moveTo>
                      <a:pt x="4828" y="1"/>
                    </a:moveTo>
                    <a:lnTo>
                      <a:pt x="4828" y="1"/>
                    </a:lnTo>
                    <a:cubicBezTo>
                      <a:pt x="4827" y="1"/>
                      <a:pt x="2688" y="1316"/>
                      <a:pt x="3903" y="7277"/>
                    </a:cubicBezTo>
                    <a:cubicBezTo>
                      <a:pt x="4051" y="7721"/>
                      <a:pt x="4229" y="8155"/>
                      <a:pt x="4431" y="8575"/>
                    </a:cubicBezTo>
                    <a:cubicBezTo>
                      <a:pt x="5709" y="11236"/>
                      <a:pt x="4434" y="16534"/>
                      <a:pt x="3805" y="18445"/>
                    </a:cubicBezTo>
                    <a:cubicBezTo>
                      <a:pt x="3391" y="19323"/>
                      <a:pt x="1" y="26797"/>
                      <a:pt x="2029" y="31836"/>
                    </a:cubicBezTo>
                    <a:cubicBezTo>
                      <a:pt x="3775" y="36169"/>
                      <a:pt x="4387" y="39755"/>
                      <a:pt x="3896" y="42796"/>
                    </a:cubicBezTo>
                    <a:lnTo>
                      <a:pt x="6271" y="43180"/>
                    </a:lnTo>
                    <a:cubicBezTo>
                      <a:pt x="6843" y="39644"/>
                      <a:pt x="6204" y="35755"/>
                      <a:pt x="4263" y="30935"/>
                    </a:cubicBezTo>
                    <a:cubicBezTo>
                      <a:pt x="2547" y="26683"/>
                      <a:pt x="5975" y="19491"/>
                      <a:pt x="6008" y="19417"/>
                    </a:cubicBezTo>
                    <a:lnTo>
                      <a:pt x="6042" y="19350"/>
                    </a:lnTo>
                    <a:lnTo>
                      <a:pt x="6066" y="19276"/>
                    </a:lnTo>
                    <a:cubicBezTo>
                      <a:pt x="6170" y="18966"/>
                      <a:pt x="8582" y="11660"/>
                      <a:pt x="6597" y="7532"/>
                    </a:cubicBezTo>
                    <a:cubicBezTo>
                      <a:pt x="6382" y="7082"/>
                      <a:pt x="6204" y="6614"/>
                      <a:pt x="6059" y="6133"/>
                    </a:cubicBezTo>
                    <a:lnTo>
                      <a:pt x="6059" y="6130"/>
                    </a:lnTo>
                    <a:cubicBezTo>
                      <a:pt x="6059" y="6123"/>
                      <a:pt x="6056" y="6116"/>
                      <a:pt x="6052" y="6113"/>
                    </a:cubicBezTo>
                    <a:cubicBezTo>
                      <a:pt x="5918" y="5793"/>
                      <a:pt x="4236" y="1794"/>
                      <a:pt x="48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Google Shape;129;p2"/>
            <p:cNvSpPr/>
            <p:nvPr/>
          </p:nvSpPr>
          <p:spPr>
            <a:xfrm>
              <a:off x="7569583" y="3904501"/>
              <a:ext cx="144202" cy="1212154"/>
            </a:xfrm>
            <a:custGeom>
              <a:avLst/>
              <a:gdLst/>
              <a:ahLst/>
              <a:cxnLst/>
              <a:rect l="l" t="t" r="r" b="b"/>
              <a:pathLst>
                <a:path w="5114" h="42988" fill="none" extrusionOk="0">
                  <a:moveTo>
                    <a:pt x="3875" y="42988"/>
                  </a:moveTo>
                  <a:cubicBezTo>
                    <a:pt x="4380" y="39873"/>
                    <a:pt x="3875" y="36196"/>
                    <a:pt x="1938" y="31386"/>
                  </a:cubicBezTo>
                  <a:cubicBezTo>
                    <a:pt x="0" y="26575"/>
                    <a:pt x="3717" y="18896"/>
                    <a:pt x="3717" y="18896"/>
                  </a:cubicBezTo>
                  <a:cubicBezTo>
                    <a:pt x="4959" y="16245"/>
                    <a:pt x="5113" y="14065"/>
                    <a:pt x="5086" y="12767"/>
                  </a:cubicBezTo>
                  <a:cubicBezTo>
                    <a:pt x="5039" y="10829"/>
                    <a:pt x="4535" y="8918"/>
                    <a:pt x="4306" y="8054"/>
                  </a:cubicBezTo>
                  <a:cubicBezTo>
                    <a:pt x="3828" y="6241"/>
                    <a:pt x="3499" y="5807"/>
                    <a:pt x="3297" y="4535"/>
                  </a:cubicBezTo>
                  <a:cubicBezTo>
                    <a:pt x="3004" y="2665"/>
                    <a:pt x="3314" y="1060"/>
                    <a:pt x="3623" y="1"/>
                  </a:cubicBezTo>
                </a:path>
              </a:pathLst>
            </a:custGeom>
            <a:noFill/>
            <a:ln w="9525" cap="flat" cmpd="sng">
              <a:solidFill>
                <a:schemeClr val="dk2"/>
              </a:solidFill>
              <a:prstDash val="solid"/>
              <a:miter lim="33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Google Shape;130;p2"/>
          <p:cNvSpPr/>
          <p:nvPr/>
        </p:nvSpPr>
        <p:spPr>
          <a:xfrm>
            <a:off x="-21364" y="3687643"/>
            <a:ext cx="2125415" cy="1467680"/>
          </a:xfrm>
          <a:custGeom>
            <a:avLst/>
            <a:gdLst/>
            <a:ahLst/>
            <a:cxnLst/>
            <a:rect l="l" t="t" r="r" b="b"/>
            <a:pathLst>
              <a:path w="75376" h="52050" extrusionOk="0">
                <a:moveTo>
                  <a:pt x="1" y="0"/>
                </a:moveTo>
                <a:lnTo>
                  <a:pt x="1" y="51798"/>
                </a:lnTo>
                <a:lnTo>
                  <a:pt x="75376" y="52050"/>
                </a:lnTo>
                <a:cubicBezTo>
                  <a:pt x="74068" y="38540"/>
                  <a:pt x="50104" y="37767"/>
                  <a:pt x="44637" y="37767"/>
                </a:cubicBezTo>
                <a:cubicBezTo>
                  <a:pt x="43930" y="37767"/>
                  <a:pt x="43533" y="37780"/>
                  <a:pt x="43533" y="37780"/>
                </a:cubicBezTo>
                <a:cubicBezTo>
                  <a:pt x="43183" y="36203"/>
                  <a:pt x="42197" y="32755"/>
                  <a:pt x="39220" y="29599"/>
                </a:cubicBezTo>
                <a:cubicBezTo>
                  <a:pt x="37444" y="27726"/>
                  <a:pt x="35271" y="26272"/>
                  <a:pt x="32859" y="25347"/>
                </a:cubicBezTo>
                <a:cubicBezTo>
                  <a:pt x="31719" y="22084"/>
                  <a:pt x="27696" y="11895"/>
                  <a:pt x="16881" y="5309"/>
                </a:cubicBezTo>
                <a:cubicBezTo>
                  <a:pt x="10126" y="1195"/>
                  <a:pt x="3610" y="24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131;p2"/>
          <p:cNvSpPr/>
          <p:nvPr/>
        </p:nvSpPr>
        <p:spPr>
          <a:xfrm>
            <a:off x="458783" y="4060587"/>
            <a:ext cx="94405" cy="90852"/>
          </a:xfrm>
          <a:custGeom>
            <a:avLst/>
            <a:gdLst/>
            <a:ahLst/>
            <a:cxnLst/>
            <a:rect l="l" t="t" r="r" b="b"/>
            <a:pathLst>
              <a:path w="3348" h="3222" extrusionOk="0">
                <a:moveTo>
                  <a:pt x="1743" y="1"/>
                </a:moveTo>
                <a:cubicBezTo>
                  <a:pt x="1741" y="1"/>
                  <a:pt x="1738" y="1"/>
                  <a:pt x="1736" y="1"/>
                </a:cubicBezTo>
                <a:cubicBezTo>
                  <a:pt x="1084" y="1"/>
                  <a:pt x="498" y="394"/>
                  <a:pt x="250" y="996"/>
                </a:cubicBezTo>
                <a:cubicBezTo>
                  <a:pt x="1" y="1595"/>
                  <a:pt x="139" y="2288"/>
                  <a:pt x="599" y="2749"/>
                </a:cubicBezTo>
                <a:cubicBezTo>
                  <a:pt x="908" y="3057"/>
                  <a:pt x="1320" y="3221"/>
                  <a:pt x="1740" y="3221"/>
                </a:cubicBezTo>
                <a:cubicBezTo>
                  <a:pt x="1947" y="3221"/>
                  <a:pt x="2156" y="3181"/>
                  <a:pt x="2355" y="3099"/>
                </a:cubicBezTo>
                <a:cubicBezTo>
                  <a:pt x="2958" y="2847"/>
                  <a:pt x="3348" y="2261"/>
                  <a:pt x="3348" y="1609"/>
                </a:cubicBezTo>
                <a:cubicBezTo>
                  <a:pt x="3348" y="723"/>
                  <a:pt x="2631" y="1"/>
                  <a:pt x="17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2"/>
          <p:cNvSpPr/>
          <p:nvPr/>
        </p:nvSpPr>
        <p:spPr>
          <a:xfrm>
            <a:off x="529445" y="4017614"/>
            <a:ext cx="28677" cy="28677"/>
          </a:xfrm>
          <a:custGeom>
            <a:avLst/>
            <a:gdLst/>
            <a:ahLst/>
            <a:cxnLst/>
            <a:rect l="l" t="t" r="r" b="b"/>
            <a:pathLst>
              <a:path w="1017" h="1017" extrusionOk="0">
                <a:moveTo>
                  <a:pt x="509" y="1"/>
                </a:moveTo>
                <a:cubicBezTo>
                  <a:pt x="229" y="1"/>
                  <a:pt x="1" y="226"/>
                  <a:pt x="1" y="509"/>
                </a:cubicBezTo>
                <a:cubicBezTo>
                  <a:pt x="1" y="788"/>
                  <a:pt x="229" y="1017"/>
                  <a:pt x="509" y="1017"/>
                </a:cubicBezTo>
                <a:cubicBezTo>
                  <a:pt x="791" y="1017"/>
                  <a:pt x="1017" y="788"/>
                  <a:pt x="1017" y="509"/>
                </a:cubicBezTo>
                <a:cubicBezTo>
                  <a:pt x="1017" y="226"/>
                  <a:pt x="791" y="1"/>
                  <a:pt x="5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133;p2"/>
          <p:cNvSpPr/>
          <p:nvPr/>
        </p:nvSpPr>
        <p:spPr>
          <a:xfrm>
            <a:off x="516278" y="3878855"/>
            <a:ext cx="16721" cy="16721"/>
          </a:xfrm>
          <a:custGeom>
            <a:avLst/>
            <a:gdLst/>
            <a:ahLst/>
            <a:cxnLst/>
            <a:rect l="l" t="t" r="r" b="b"/>
            <a:pathLst>
              <a:path w="593" h="593" extrusionOk="0">
                <a:moveTo>
                  <a:pt x="296" y="0"/>
                </a:moveTo>
                <a:cubicBezTo>
                  <a:pt x="131" y="0"/>
                  <a:pt x="0" y="132"/>
                  <a:pt x="0" y="296"/>
                </a:cubicBezTo>
                <a:cubicBezTo>
                  <a:pt x="0" y="461"/>
                  <a:pt x="131" y="592"/>
                  <a:pt x="296" y="592"/>
                </a:cubicBezTo>
                <a:cubicBezTo>
                  <a:pt x="458" y="592"/>
                  <a:pt x="592" y="461"/>
                  <a:pt x="592" y="296"/>
                </a:cubicBezTo>
                <a:cubicBezTo>
                  <a:pt x="592" y="132"/>
                  <a:pt x="458" y="0"/>
                  <a:pt x="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134;p2"/>
          <p:cNvSpPr/>
          <p:nvPr/>
        </p:nvSpPr>
        <p:spPr>
          <a:xfrm>
            <a:off x="260442" y="3846710"/>
            <a:ext cx="16834" cy="16721"/>
          </a:xfrm>
          <a:custGeom>
            <a:avLst/>
            <a:gdLst/>
            <a:ahLst/>
            <a:cxnLst/>
            <a:rect l="l" t="t" r="r" b="b"/>
            <a:pathLst>
              <a:path w="597" h="593" extrusionOk="0">
                <a:moveTo>
                  <a:pt x="300" y="0"/>
                </a:moveTo>
                <a:cubicBezTo>
                  <a:pt x="135" y="0"/>
                  <a:pt x="1" y="131"/>
                  <a:pt x="1" y="296"/>
                </a:cubicBezTo>
                <a:cubicBezTo>
                  <a:pt x="1" y="458"/>
                  <a:pt x="135" y="592"/>
                  <a:pt x="300" y="592"/>
                </a:cubicBezTo>
                <a:cubicBezTo>
                  <a:pt x="462" y="592"/>
                  <a:pt x="596" y="458"/>
                  <a:pt x="596" y="296"/>
                </a:cubicBezTo>
                <a:cubicBezTo>
                  <a:pt x="596" y="131"/>
                  <a:pt x="462" y="0"/>
                  <a:pt x="3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135;p2"/>
          <p:cNvSpPr/>
          <p:nvPr/>
        </p:nvSpPr>
        <p:spPr>
          <a:xfrm>
            <a:off x="383186" y="3937957"/>
            <a:ext cx="33527" cy="28705"/>
          </a:xfrm>
          <a:custGeom>
            <a:avLst/>
            <a:gdLst/>
            <a:ahLst/>
            <a:cxnLst/>
            <a:rect l="l" t="t" r="r" b="b"/>
            <a:pathLst>
              <a:path w="1189" h="1018" extrusionOk="0">
                <a:moveTo>
                  <a:pt x="680" y="0"/>
                </a:moveTo>
                <a:cubicBezTo>
                  <a:pt x="226" y="0"/>
                  <a:pt x="1" y="548"/>
                  <a:pt x="320" y="868"/>
                </a:cubicBezTo>
                <a:cubicBezTo>
                  <a:pt x="424" y="971"/>
                  <a:pt x="551" y="1018"/>
                  <a:pt x="676" y="1018"/>
                </a:cubicBezTo>
                <a:cubicBezTo>
                  <a:pt x="937" y="1018"/>
                  <a:pt x="1188" y="815"/>
                  <a:pt x="1188" y="508"/>
                </a:cubicBezTo>
                <a:cubicBezTo>
                  <a:pt x="1188" y="229"/>
                  <a:pt x="959"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36;p2"/>
          <p:cNvSpPr/>
          <p:nvPr/>
        </p:nvSpPr>
        <p:spPr>
          <a:xfrm>
            <a:off x="469019" y="3851925"/>
            <a:ext cx="45370" cy="45370"/>
          </a:xfrm>
          <a:custGeom>
            <a:avLst/>
            <a:gdLst/>
            <a:ahLst/>
            <a:cxnLst/>
            <a:rect l="l" t="t" r="r" b="b"/>
            <a:pathLst>
              <a:path w="1609" h="1609" extrusionOk="0">
                <a:moveTo>
                  <a:pt x="805" y="0"/>
                </a:moveTo>
                <a:cubicBezTo>
                  <a:pt x="361" y="0"/>
                  <a:pt x="1" y="360"/>
                  <a:pt x="1" y="804"/>
                </a:cubicBezTo>
                <a:cubicBezTo>
                  <a:pt x="1" y="1248"/>
                  <a:pt x="361" y="1608"/>
                  <a:pt x="805" y="1608"/>
                </a:cubicBezTo>
                <a:cubicBezTo>
                  <a:pt x="1249" y="1608"/>
                  <a:pt x="1609" y="1248"/>
                  <a:pt x="1609" y="804"/>
                </a:cubicBezTo>
                <a:cubicBezTo>
                  <a:pt x="1609" y="360"/>
                  <a:pt x="1249" y="0"/>
                  <a:pt x="8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137;p2"/>
          <p:cNvSpPr/>
          <p:nvPr/>
        </p:nvSpPr>
        <p:spPr>
          <a:xfrm>
            <a:off x="-22605" y="4407642"/>
            <a:ext cx="1375136" cy="670480"/>
          </a:xfrm>
          <a:custGeom>
            <a:avLst/>
            <a:gdLst/>
            <a:ahLst/>
            <a:cxnLst/>
            <a:rect l="l" t="t" r="r" b="b"/>
            <a:pathLst>
              <a:path w="48768" h="23778" extrusionOk="0">
                <a:moveTo>
                  <a:pt x="11466" y="1"/>
                </a:moveTo>
                <a:cubicBezTo>
                  <a:pt x="4721" y="1"/>
                  <a:pt x="60" y="1672"/>
                  <a:pt x="1" y="1693"/>
                </a:cubicBezTo>
                <a:lnTo>
                  <a:pt x="92" y="1946"/>
                </a:lnTo>
                <a:cubicBezTo>
                  <a:pt x="150" y="1924"/>
                  <a:pt x="4771" y="269"/>
                  <a:pt x="11463" y="269"/>
                </a:cubicBezTo>
                <a:cubicBezTo>
                  <a:pt x="13213" y="269"/>
                  <a:pt x="15104" y="382"/>
                  <a:pt x="17093" y="667"/>
                </a:cubicBezTo>
                <a:cubicBezTo>
                  <a:pt x="25950" y="1935"/>
                  <a:pt x="38595" y="6975"/>
                  <a:pt x="48539" y="23777"/>
                </a:cubicBezTo>
                <a:lnTo>
                  <a:pt x="48767" y="23639"/>
                </a:lnTo>
                <a:cubicBezTo>
                  <a:pt x="44354" y="16182"/>
                  <a:pt x="39042" y="10389"/>
                  <a:pt x="32987" y="6416"/>
                </a:cubicBezTo>
                <a:cubicBezTo>
                  <a:pt x="28140" y="3237"/>
                  <a:pt x="22805" y="1216"/>
                  <a:pt x="17130" y="401"/>
                </a:cubicBezTo>
                <a:cubicBezTo>
                  <a:pt x="15130" y="115"/>
                  <a:pt x="13227" y="1"/>
                  <a:pt x="11466" y="1"/>
                </a:cubicBezTo>
                <a:close/>
              </a:path>
            </a:pathLst>
          </a:custGeom>
          <a:solidFill>
            <a:srgbClr val="001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138;p2"/>
          <p:cNvSpPr/>
          <p:nvPr/>
        </p:nvSpPr>
        <p:spPr>
          <a:xfrm>
            <a:off x="-22211" y="4534785"/>
            <a:ext cx="1196786" cy="543056"/>
          </a:xfrm>
          <a:custGeom>
            <a:avLst/>
            <a:gdLst/>
            <a:ahLst/>
            <a:cxnLst/>
            <a:rect l="l" t="t" r="r" b="b"/>
            <a:pathLst>
              <a:path w="42443" h="19259" extrusionOk="0">
                <a:moveTo>
                  <a:pt x="9577" y="0"/>
                </a:moveTo>
                <a:cubicBezTo>
                  <a:pt x="4012" y="0"/>
                  <a:pt x="54" y="909"/>
                  <a:pt x="0" y="922"/>
                </a:cubicBezTo>
                <a:lnTo>
                  <a:pt x="61" y="1184"/>
                </a:lnTo>
                <a:cubicBezTo>
                  <a:pt x="114" y="1172"/>
                  <a:pt x="4047" y="267"/>
                  <a:pt x="9577" y="267"/>
                </a:cubicBezTo>
                <a:cubicBezTo>
                  <a:pt x="11735" y="267"/>
                  <a:pt x="14136" y="405"/>
                  <a:pt x="16645" y="787"/>
                </a:cubicBezTo>
                <a:cubicBezTo>
                  <a:pt x="24883" y="2042"/>
                  <a:pt x="36004" y="6263"/>
                  <a:pt x="42200" y="19258"/>
                </a:cubicBezTo>
                <a:lnTo>
                  <a:pt x="42443" y="19144"/>
                </a:lnTo>
                <a:cubicBezTo>
                  <a:pt x="36193" y="6041"/>
                  <a:pt x="24981" y="1783"/>
                  <a:pt x="16679" y="521"/>
                </a:cubicBezTo>
                <a:cubicBezTo>
                  <a:pt x="14158" y="138"/>
                  <a:pt x="11746" y="0"/>
                  <a:pt x="9577" y="0"/>
                </a:cubicBezTo>
                <a:close/>
              </a:path>
            </a:pathLst>
          </a:custGeom>
          <a:solidFill>
            <a:srgbClr val="001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2"/>
          <p:cNvSpPr/>
          <p:nvPr/>
        </p:nvSpPr>
        <p:spPr>
          <a:xfrm>
            <a:off x="-22013" y="4673122"/>
            <a:ext cx="1036089" cy="404803"/>
          </a:xfrm>
          <a:custGeom>
            <a:avLst/>
            <a:gdLst/>
            <a:ahLst/>
            <a:cxnLst/>
            <a:rect l="l" t="t" r="r" b="b"/>
            <a:pathLst>
              <a:path w="36744" h="14356" extrusionOk="0">
                <a:moveTo>
                  <a:pt x="6972" y="0"/>
                </a:moveTo>
                <a:cubicBezTo>
                  <a:pt x="2868" y="0"/>
                  <a:pt x="45" y="437"/>
                  <a:pt x="0" y="446"/>
                </a:cubicBezTo>
                <a:lnTo>
                  <a:pt x="44" y="708"/>
                </a:lnTo>
                <a:cubicBezTo>
                  <a:pt x="87" y="702"/>
                  <a:pt x="2899" y="267"/>
                  <a:pt x="6987" y="267"/>
                </a:cubicBezTo>
                <a:cubicBezTo>
                  <a:pt x="9254" y="267"/>
                  <a:pt x="11914" y="400"/>
                  <a:pt x="14710" y="816"/>
                </a:cubicBezTo>
                <a:cubicBezTo>
                  <a:pt x="21933" y="1889"/>
                  <a:pt x="31577" y="5108"/>
                  <a:pt x="36508" y="14355"/>
                </a:cubicBezTo>
                <a:lnTo>
                  <a:pt x="36744" y="14231"/>
                </a:lnTo>
                <a:cubicBezTo>
                  <a:pt x="31759" y="4883"/>
                  <a:pt x="22030" y="1633"/>
                  <a:pt x="14744" y="553"/>
                </a:cubicBezTo>
                <a:cubicBezTo>
                  <a:pt x="11929" y="135"/>
                  <a:pt x="9252" y="0"/>
                  <a:pt x="6972" y="0"/>
                </a:cubicBezTo>
                <a:close/>
              </a:path>
            </a:pathLst>
          </a:custGeom>
          <a:solidFill>
            <a:srgbClr val="001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40;p2"/>
          <p:cNvSpPr/>
          <p:nvPr/>
        </p:nvSpPr>
        <p:spPr>
          <a:xfrm>
            <a:off x="586546" y="4271928"/>
            <a:ext cx="154832" cy="111098"/>
          </a:xfrm>
          <a:custGeom>
            <a:avLst/>
            <a:gdLst/>
            <a:ahLst/>
            <a:cxnLst/>
            <a:rect l="l" t="t" r="r" b="b"/>
            <a:pathLst>
              <a:path w="5491" h="3940" extrusionOk="0">
                <a:moveTo>
                  <a:pt x="2746" y="0"/>
                </a:moveTo>
                <a:cubicBezTo>
                  <a:pt x="1229" y="0"/>
                  <a:pt x="1" y="885"/>
                  <a:pt x="1" y="1972"/>
                </a:cubicBezTo>
                <a:cubicBezTo>
                  <a:pt x="1" y="3055"/>
                  <a:pt x="1229" y="3940"/>
                  <a:pt x="2746" y="3940"/>
                </a:cubicBezTo>
                <a:cubicBezTo>
                  <a:pt x="4260" y="3940"/>
                  <a:pt x="5491" y="3058"/>
                  <a:pt x="5491" y="1972"/>
                </a:cubicBezTo>
                <a:cubicBezTo>
                  <a:pt x="5491" y="882"/>
                  <a:pt x="4260" y="0"/>
                  <a:pt x="2746" y="0"/>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141;p2"/>
          <p:cNvSpPr/>
          <p:nvPr/>
        </p:nvSpPr>
        <p:spPr>
          <a:xfrm>
            <a:off x="622130" y="4303791"/>
            <a:ext cx="83493" cy="47372"/>
          </a:xfrm>
          <a:custGeom>
            <a:avLst/>
            <a:gdLst/>
            <a:ahLst/>
            <a:cxnLst/>
            <a:rect l="l" t="t" r="r" b="b"/>
            <a:pathLst>
              <a:path w="2961" h="1680" extrusionOk="0">
                <a:moveTo>
                  <a:pt x="1480" y="270"/>
                </a:moveTo>
                <a:cubicBezTo>
                  <a:pt x="2197" y="270"/>
                  <a:pt x="2695" y="569"/>
                  <a:pt x="2695" y="842"/>
                </a:cubicBezTo>
                <a:cubicBezTo>
                  <a:pt x="2695" y="1111"/>
                  <a:pt x="2197" y="1410"/>
                  <a:pt x="1480" y="1410"/>
                </a:cubicBezTo>
                <a:cubicBezTo>
                  <a:pt x="767" y="1410"/>
                  <a:pt x="269" y="1111"/>
                  <a:pt x="269" y="842"/>
                </a:cubicBezTo>
                <a:cubicBezTo>
                  <a:pt x="269" y="569"/>
                  <a:pt x="767" y="270"/>
                  <a:pt x="1480" y="270"/>
                </a:cubicBezTo>
                <a:close/>
                <a:moveTo>
                  <a:pt x="1480" y="1"/>
                </a:moveTo>
                <a:cubicBezTo>
                  <a:pt x="653" y="1"/>
                  <a:pt x="0" y="364"/>
                  <a:pt x="0" y="838"/>
                </a:cubicBezTo>
                <a:cubicBezTo>
                  <a:pt x="0" y="1309"/>
                  <a:pt x="653" y="1679"/>
                  <a:pt x="1480" y="1679"/>
                </a:cubicBezTo>
                <a:cubicBezTo>
                  <a:pt x="2311" y="1679"/>
                  <a:pt x="2961" y="1309"/>
                  <a:pt x="2961" y="838"/>
                </a:cubicBezTo>
                <a:cubicBezTo>
                  <a:pt x="2961" y="367"/>
                  <a:pt x="2311" y="1"/>
                  <a:pt x="1480" y="1"/>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142;p2"/>
          <p:cNvSpPr/>
          <p:nvPr/>
        </p:nvSpPr>
        <p:spPr>
          <a:xfrm>
            <a:off x="678273" y="4290144"/>
            <a:ext cx="25744" cy="20500"/>
          </a:xfrm>
          <a:custGeom>
            <a:avLst/>
            <a:gdLst/>
            <a:ahLst/>
            <a:cxnLst/>
            <a:rect l="l" t="t" r="r" b="b"/>
            <a:pathLst>
              <a:path w="913" h="727" extrusionOk="0">
                <a:moveTo>
                  <a:pt x="764" y="0"/>
                </a:moveTo>
                <a:lnTo>
                  <a:pt x="1" y="505"/>
                </a:lnTo>
                <a:lnTo>
                  <a:pt x="152" y="727"/>
                </a:lnTo>
                <a:lnTo>
                  <a:pt x="912" y="222"/>
                </a:lnTo>
                <a:lnTo>
                  <a:pt x="764"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143;p2"/>
          <p:cNvSpPr/>
          <p:nvPr/>
        </p:nvSpPr>
        <p:spPr>
          <a:xfrm>
            <a:off x="624021" y="4344028"/>
            <a:ext cx="22022" cy="17652"/>
          </a:xfrm>
          <a:custGeom>
            <a:avLst/>
            <a:gdLst/>
            <a:ahLst/>
            <a:cxnLst/>
            <a:rect l="l" t="t" r="r" b="b"/>
            <a:pathLst>
              <a:path w="781" h="626" extrusionOk="0">
                <a:moveTo>
                  <a:pt x="640" y="0"/>
                </a:moveTo>
                <a:lnTo>
                  <a:pt x="1" y="397"/>
                </a:lnTo>
                <a:lnTo>
                  <a:pt x="138" y="626"/>
                </a:lnTo>
                <a:lnTo>
                  <a:pt x="781" y="229"/>
                </a:lnTo>
                <a:lnTo>
                  <a:pt x="640"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144;p2"/>
          <p:cNvSpPr/>
          <p:nvPr/>
        </p:nvSpPr>
        <p:spPr>
          <a:xfrm>
            <a:off x="618888" y="4296968"/>
            <a:ext cx="26590" cy="17116"/>
          </a:xfrm>
          <a:custGeom>
            <a:avLst/>
            <a:gdLst/>
            <a:ahLst/>
            <a:cxnLst/>
            <a:rect l="l" t="t" r="r" b="b"/>
            <a:pathLst>
              <a:path w="943" h="607" extrusionOk="0">
                <a:moveTo>
                  <a:pt x="105" y="1"/>
                </a:moveTo>
                <a:lnTo>
                  <a:pt x="1" y="246"/>
                </a:lnTo>
                <a:lnTo>
                  <a:pt x="839" y="606"/>
                </a:lnTo>
                <a:lnTo>
                  <a:pt x="943" y="360"/>
                </a:lnTo>
                <a:lnTo>
                  <a:pt x="105" y="1"/>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145;p2"/>
          <p:cNvSpPr/>
          <p:nvPr/>
        </p:nvSpPr>
        <p:spPr>
          <a:xfrm>
            <a:off x="601631" y="4323727"/>
            <a:ext cx="24306" cy="7501"/>
          </a:xfrm>
          <a:custGeom>
            <a:avLst/>
            <a:gdLst/>
            <a:ahLst/>
            <a:cxnLst/>
            <a:rect l="l" t="t" r="r" b="b"/>
            <a:pathLst>
              <a:path w="862" h="266" extrusionOk="0">
                <a:moveTo>
                  <a:pt x="1" y="0"/>
                </a:moveTo>
                <a:lnTo>
                  <a:pt x="1" y="266"/>
                </a:lnTo>
                <a:lnTo>
                  <a:pt x="862" y="266"/>
                </a:lnTo>
                <a:lnTo>
                  <a:pt x="862"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146;p2"/>
          <p:cNvSpPr/>
          <p:nvPr/>
        </p:nvSpPr>
        <p:spPr>
          <a:xfrm>
            <a:off x="701902" y="4323727"/>
            <a:ext cx="22304" cy="7501"/>
          </a:xfrm>
          <a:custGeom>
            <a:avLst/>
            <a:gdLst/>
            <a:ahLst/>
            <a:cxnLst/>
            <a:rect l="l" t="t" r="r" b="b"/>
            <a:pathLst>
              <a:path w="791" h="266" extrusionOk="0">
                <a:moveTo>
                  <a:pt x="0" y="0"/>
                </a:moveTo>
                <a:lnTo>
                  <a:pt x="0" y="266"/>
                </a:lnTo>
                <a:lnTo>
                  <a:pt x="791" y="266"/>
                </a:lnTo>
                <a:lnTo>
                  <a:pt x="791"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147;p2"/>
          <p:cNvSpPr/>
          <p:nvPr/>
        </p:nvSpPr>
        <p:spPr>
          <a:xfrm>
            <a:off x="687098" y="4338896"/>
            <a:ext cx="27436" cy="17370"/>
          </a:xfrm>
          <a:custGeom>
            <a:avLst/>
            <a:gdLst/>
            <a:ahLst/>
            <a:cxnLst/>
            <a:rect l="l" t="t" r="r" b="b"/>
            <a:pathLst>
              <a:path w="973" h="616" extrusionOk="0">
                <a:moveTo>
                  <a:pt x="105" y="0"/>
                </a:moveTo>
                <a:lnTo>
                  <a:pt x="1" y="246"/>
                </a:lnTo>
                <a:lnTo>
                  <a:pt x="865" y="616"/>
                </a:lnTo>
                <a:lnTo>
                  <a:pt x="973" y="370"/>
                </a:lnTo>
                <a:lnTo>
                  <a:pt x="105"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Google Shape;148;p2"/>
          <p:cNvSpPr/>
          <p:nvPr/>
        </p:nvSpPr>
        <p:spPr>
          <a:xfrm>
            <a:off x="120639" y="3952310"/>
            <a:ext cx="162502" cy="126466"/>
          </a:xfrm>
          <a:custGeom>
            <a:avLst/>
            <a:gdLst/>
            <a:ahLst/>
            <a:cxnLst/>
            <a:rect l="l" t="t" r="r" b="b"/>
            <a:pathLst>
              <a:path w="5763" h="4485" extrusionOk="0">
                <a:moveTo>
                  <a:pt x="3641" y="0"/>
                </a:moveTo>
                <a:cubicBezTo>
                  <a:pt x="3046" y="0"/>
                  <a:pt x="2382" y="204"/>
                  <a:pt x="1776" y="615"/>
                </a:cubicBezTo>
                <a:cubicBezTo>
                  <a:pt x="522" y="1462"/>
                  <a:pt x="0" y="2882"/>
                  <a:pt x="613" y="3783"/>
                </a:cubicBezTo>
                <a:cubicBezTo>
                  <a:pt x="928" y="4249"/>
                  <a:pt x="1486" y="4484"/>
                  <a:pt x="2125" y="4484"/>
                </a:cubicBezTo>
                <a:cubicBezTo>
                  <a:pt x="2718" y="4484"/>
                  <a:pt x="3382" y="4281"/>
                  <a:pt x="3987" y="3871"/>
                </a:cubicBezTo>
                <a:cubicBezTo>
                  <a:pt x="5241" y="3020"/>
                  <a:pt x="5763" y="1600"/>
                  <a:pt x="5154" y="702"/>
                </a:cubicBezTo>
                <a:cubicBezTo>
                  <a:pt x="4837" y="235"/>
                  <a:pt x="4279" y="0"/>
                  <a:pt x="3641" y="0"/>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49;p2"/>
          <p:cNvSpPr/>
          <p:nvPr/>
        </p:nvSpPr>
        <p:spPr>
          <a:xfrm>
            <a:off x="163498" y="3984820"/>
            <a:ext cx="76782" cy="61386"/>
          </a:xfrm>
          <a:custGeom>
            <a:avLst/>
            <a:gdLst/>
            <a:ahLst/>
            <a:cxnLst/>
            <a:rect l="l" t="t" r="r" b="b"/>
            <a:pathLst>
              <a:path w="2723" h="2177" extrusionOk="0">
                <a:moveTo>
                  <a:pt x="2002" y="269"/>
                </a:moveTo>
                <a:cubicBezTo>
                  <a:pt x="2174" y="269"/>
                  <a:pt x="2305" y="316"/>
                  <a:pt x="2366" y="407"/>
                </a:cubicBezTo>
                <a:cubicBezTo>
                  <a:pt x="2440" y="518"/>
                  <a:pt x="2423" y="700"/>
                  <a:pt x="2312" y="905"/>
                </a:cubicBezTo>
                <a:cubicBezTo>
                  <a:pt x="2187" y="1137"/>
                  <a:pt x="1962" y="1372"/>
                  <a:pt x="1683" y="1561"/>
                </a:cubicBezTo>
                <a:cubicBezTo>
                  <a:pt x="1400" y="1753"/>
                  <a:pt x="1101" y="1874"/>
                  <a:pt x="838" y="1904"/>
                </a:cubicBezTo>
                <a:cubicBezTo>
                  <a:pt x="798" y="1909"/>
                  <a:pt x="759" y="1911"/>
                  <a:pt x="722" y="1911"/>
                </a:cubicBezTo>
                <a:cubicBezTo>
                  <a:pt x="550" y="1911"/>
                  <a:pt x="418" y="1861"/>
                  <a:pt x="357" y="1769"/>
                </a:cubicBezTo>
                <a:cubicBezTo>
                  <a:pt x="280" y="1658"/>
                  <a:pt x="300" y="1477"/>
                  <a:pt x="411" y="1275"/>
                </a:cubicBezTo>
                <a:cubicBezTo>
                  <a:pt x="536" y="1039"/>
                  <a:pt x="761" y="807"/>
                  <a:pt x="1040" y="616"/>
                </a:cubicBezTo>
                <a:cubicBezTo>
                  <a:pt x="1323" y="427"/>
                  <a:pt x="1622" y="306"/>
                  <a:pt x="1885" y="276"/>
                </a:cubicBezTo>
                <a:cubicBezTo>
                  <a:pt x="1925" y="269"/>
                  <a:pt x="1962" y="269"/>
                  <a:pt x="2002" y="269"/>
                </a:cubicBezTo>
                <a:close/>
                <a:moveTo>
                  <a:pt x="2007" y="1"/>
                </a:moveTo>
                <a:cubicBezTo>
                  <a:pt x="1958" y="1"/>
                  <a:pt x="1907" y="4"/>
                  <a:pt x="1854" y="10"/>
                </a:cubicBezTo>
                <a:cubicBezTo>
                  <a:pt x="1548" y="44"/>
                  <a:pt x="1205" y="182"/>
                  <a:pt x="892" y="393"/>
                </a:cubicBezTo>
                <a:cubicBezTo>
                  <a:pt x="576" y="609"/>
                  <a:pt x="320" y="875"/>
                  <a:pt x="176" y="1147"/>
                </a:cubicBezTo>
                <a:cubicBezTo>
                  <a:pt x="18" y="1446"/>
                  <a:pt x="1" y="1722"/>
                  <a:pt x="135" y="1921"/>
                </a:cubicBezTo>
                <a:cubicBezTo>
                  <a:pt x="253" y="2089"/>
                  <a:pt x="455" y="2176"/>
                  <a:pt x="721" y="2176"/>
                </a:cubicBezTo>
                <a:cubicBezTo>
                  <a:pt x="771" y="2176"/>
                  <a:pt x="818" y="2173"/>
                  <a:pt x="869" y="2170"/>
                </a:cubicBezTo>
                <a:cubicBezTo>
                  <a:pt x="1175" y="2133"/>
                  <a:pt x="1518" y="1998"/>
                  <a:pt x="1831" y="1783"/>
                </a:cubicBezTo>
                <a:cubicBezTo>
                  <a:pt x="2147" y="1567"/>
                  <a:pt x="2403" y="1302"/>
                  <a:pt x="2547" y="1029"/>
                </a:cubicBezTo>
                <a:cubicBezTo>
                  <a:pt x="2709" y="730"/>
                  <a:pt x="2722" y="457"/>
                  <a:pt x="2588" y="259"/>
                </a:cubicBezTo>
                <a:cubicBezTo>
                  <a:pt x="2474" y="91"/>
                  <a:pt x="2272" y="1"/>
                  <a:pt x="2007" y="1"/>
                </a:cubicBez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0;p2"/>
          <p:cNvSpPr/>
          <p:nvPr/>
        </p:nvSpPr>
        <p:spPr>
          <a:xfrm>
            <a:off x="200889" y="3964604"/>
            <a:ext cx="16721" cy="26675"/>
          </a:xfrm>
          <a:custGeom>
            <a:avLst/>
            <a:gdLst/>
            <a:ahLst/>
            <a:cxnLst/>
            <a:rect l="l" t="t" r="r" b="b"/>
            <a:pathLst>
              <a:path w="593" h="946" extrusionOk="0">
                <a:moveTo>
                  <a:pt x="347" y="0"/>
                </a:moveTo>
                <a:lnTo>
                  <a:pt x="0" y="845"/>
                </a:lnTo>
                <a:lnTo>
                  <a:pt x="249" y="946"/>
                </a:lnTo>
                <a:lnTo>
                  <a:pt x="592" y="98"/>
                </a:lnTo>
                <a:lnTo>
                  <a:pt x="347"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1;p2"/>
          <p:cNvSpPr/>
          <p:nvPr/>
        </p:nvSpPr>
        <p:spPr>
          <a:xfrm>
            <a:off x="184478" y="4041724"/>
            <a:ext cx="15565" cy="22502"/>
          </a:xfrm>
          <a:custGeom>
            <a:avLst/>
            <a:gdLst/>
            <a:ahLst/>
            <a:cxnLst/>
            <a:rect l="l" t="t" r="r" b="b"/>
            <a:pathLst>
              <a:path w="552" h="798" extrusionOk="0">
                <a:moveTo>
                  <a:pt x="306" y="0"/>
                </a:moveTo>
                <a:lnTo>
                  <a:pt x="0" y="686"/>
                </a:lnTo>
                <a:lnTo>
                  <a:pt x="242" y="798"/>
                </a:lnTo>
                <a:lnTo>
                  <a:pt x="552" y="108"/>
                </a:lnTo>
                <a:lnTo>
                  <a:pt x="306"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2;p2"/>
          <p:cNvSpPr/>
          <p:nvPr/>
        </p:nvSpPr>
        <p:spPr>
          <a:xfrm>
            <a:off x="149851" y="4009099"/>
            <a:ext cx="26675" cy="12351"/>
          </a:xfrm>
          <a:custGeom>
            <a:avLst/>
            <a:gdLst/>
            <a:ahLst/>
            <a:cxnLst/>
            <a:rect l="l" t="t" r="r" b="b"/>
            <a:pathLst>
              <a:path w="946" h="438" extrusionOk="0">
                <a:moveTo>
                  <a:pt x="895" y="0"/>
                </a:moveTo>
                <a:lnTo>
                  <a:pt x="0" y="175"/>
                </a:lnTo>
                <a:lnTo>
                  <a:pt x="51" y="437"/>
                </a:lnTo>
                <a:lnTo>
                  <a:pt x="946" y="262"/>
                </a:lnTo>
                <a:lnTo>
                  <a:pt x="895"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3;p2"/>
          <p:cNvSpPr/>
          <p:nvPr/>
        </p:nvSpPr>
        <p:spPr>
          <a:xfrm>
            <a:off x="148244" y="4033658"/>
            <a:ext cx="24391" cy="19851"/>
          </a:xfrm>
          <a:custGeom>
            <a:avLst/>
            <a:gdLst/>
            <a:ahLst/>
            <a:cxnLst/>
            <a:rect l="l" t="t" r="r" b="b"/>
            <a:pathLst>
              <a:path w="865" h="704" extrusionOk="0">
                <a:moveTo>
                  <a:pt x="717" y="0"/>
                </a:moveTo>
                <a:lnTo>
                  <a:pt x="0" y="485"/>
                </a:lnTo>
                <a:lnTo>
                  <a:pt x="152" y="703"/>
                </a:lnTo>
                <a:lnTo>
                  <a:pt x="865" y="222"/>
                </a:lnTo>
                <a:lnTo>
                  <a:pt x="717" y="0"/>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4;p2"/>
          <p:cNvSpPr/>
          <p:nvPr/>
        </p:nvSpPr>
        <p:spPr>
          <a:xfrm>
            <a:off x="231229" y="3978449"/>
            <a:ext cx="22699" cy="18808"/>
          </a:xfrm>
          <a:custGeom>
            <a:avLst/>
            <a:gdLst/>
            <a:ahLst/>
            <a:cxnLst/>
            <a:rect l="l" t="t" r="r" b="b"/>
            <a:pathLst>
              <a:path w="805" h="667" extrusionOk="0">
                <a:moveTo>
                  <a:pt x="657" y="1"/>
                </a:moveTo>
                <a:lnTo>
                  <a:pt x="1" y="445"/>
                </a:lnTo>
                <a:lnTo>
                  <a:pt x="149" y="667"/>
                </a:lnTo>
                <a:lnTo>
                  <a:pt x="805" y="223"/>
                </a:lnTo>
                <a:lnTo>
                  <a:pt x="657" y="1"/>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5;p2"/>
          <p:cNvSpPr/>
          <p:nvPr/>
        </p:nvSpPr>
        <p:spPr>
          <a:xfrm>
            <a:off x="229988" y="4005292"/>
            <a:ext cx="27549" cy="12548"/>
          </a:xfrm>
          <a:custGeom>
            <a:avLst/>
            <a:gdLst/>
            <a:ahLst/>
            <a:cxnLst/>
            <a:rect l="l" t="t" r="r" b="b"/>
            <a:pathLst>
              <a:path w="977" h="445" extrusionOk="0">
                <a:moveTo>
                  <a:pt x="926" y="1"/>
                </a:moveTo>
                <a:lnTo>
                  <a:pt x="1" y="182"/>
                </a:lnTo>
                <a:lnTo>
                  <a:pt x="55" y="445"/>
                </a:lnTo>
                <a:lnTo>
                  <a:pt x="976" y="263"/>
                </a:lnTo>
                <a:lnTo>
                  <a:pt x="926" y="1"/>
                </a:lnTo>
                <a:close/>
              </a:path>
            </a:pathLst>
          </a:custGeom>
          <a:solidFill>
            <a:srgbClr val="EB7A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56;p2"/>
          <p:cNvSpPr/>
          <p:nvPr/>
        </p:nvSpPr>
        <p:spPr>
          <a:xfrm>
            <a:off x="132476" y="4365945"/>
            <a:ext cx="561299" cy="905224"/>
          </a:xfrm>
          <a:custGeom>
            <a:avLst/>
            <a:gdLst/>
            <a:ahLst/>
            <a:cxnLst/>
            <a:rect l="l" t="t" r="r" b="b"/>
            <a:pathLst>
              <a:path w="19906" h="32103" extrusionOk="0">
                <a:moveTo>
                  <a:pt x="10200" y="1"/>
                </a:moveTo>
                <a:lnTo>
                  <a:pt x="9766" y="145"/>
                </a:lnTo>
                <a:lnTo>
                  <a:pt x="10200" y="3149"/>
                </a:lnTo>
                <a:lnTo>
                  <a:pt x="10200" y="5686"/>
                </a:lnTo>
                <a:lnTo>
                  <a:pt x="9696" y="6153"/>
                </a:lnTo>
                <a:cubicBezTo>
                  <a:pt x="9406" y="5383"/>
                  <a:pt x="9117" y="4609"/>
                  <a:pt x="8828" y="3839"/>
                </a:cubicBezTo>
                <a:lnTo>
                  <a:pt x="8791" y="4599"/>
                </a:lnTo>
                <a:lnTo>
                  <a:pt x="9406" y="7132"/>
                </a:lnTo>
                <a:lnTo>
                  <a:pt x="9010" y="8616"/>
                </a:lnTo>
                <a:lnTo>
                  <a:pt x="8465" y="7496"/>
                </a:lnTo>
                <a:lnTo>
                  <a:pt x="8105" y="2752"/>
                </a:lnTo>
                <a:lnTo>
                  <a:pt x="8394" y="1017"/>
                </a:lnTo>
                <a:lnTo>
                  <a:pt x="8068" y="583"/>
                </a:lnTo>
                <a:lnTo>
                  <a:pt x="7671" y="2715"/>
                </a:lnTo>
                <a:lnTo>
                  <a:pt x="6258" y="145"/>
                </a:lnTo>
                <a:lnTo>
                  <a:pt x="5969" y="364"/>
                </a:lnTo>
                <a:lnTo>
                  <a:pt x="7344" y="3368"/>
                </a:lnTo>
                <a:lnTo>
                  <a:pt x="7381" y="6806"/>
                </a:lnTo>
                <a:lnTo>
                  <a:pt x="5743" y="4744"/>
                </a:lnTo>
                <a:lnTo>
                  <a:pt x="5743" y="4310"/>
                </a:lnTo>
                <a:lnTo>
                  <a:pt x="5353" y="3947"/>
                </a:lnTo>
                <a:lnTo>
                  <a:pt x="5353" y="3947"/>
                </a:lnTo>
                <a:cubicBezTo>
                  <a:pt x="5353" y="3947"/>
                  <a:pt x="4559" y="4889"/>
                  <a:pt x="5743" y="5756"/>
                </a:cubicBezTo>
                <a:cubicBezTo>
                  <a:pt x="5814" y="5810"/>
                  <a:pt x="5878" y="5867"/>
                  <a:pt x="5942" y="5928"/>
                </a:cubicBezTo>
                <a:cubicBezTo>
                  <a:pt x="6372" y="6278"/>
                  <a:pt x="7025" y="7179"/>
                  <a:pt x="7539" y="8441"/>
                </a:cubicBezTo>
                <a:cubicBezTo>
                  <a:pt x="7856" y="9204"/>
                  <a:pt x="8081" y="10005"/>
                  <a:pt x="8212" y="10822"/>
                </a:cubicBezTo>
                <a:lnTo>
                  <a:pt x="6884" y="10745"/>
                </a:lnTo>
                <a:lnTo>
                  <a:pt x="3836" y="8760"/>
                </a:lnTo>
                <a:lnTo>
                  <a:pt x="3883" y="9164"/>
                </a:lnTo>
                <a:lnTo>
                  <a:pt x="6080" y="11112"/>
                </a:lnTo>
                <a:lnTo>
                  <a:pt x="4502" y="11293"/>
                </a:lnTo>
                <a:lnTo>
                  <a:pt x="4502" y="11764"/>
                </a:lnTo>
                <a:cubicBezTo>
                  <a:pt x="4502" y="11764"/>
                  <a:pt x="7526" y="11798"/>
                  <a:pt x="8212" y="11946"/>
                </a:cubicBezTo>
                <a:cubicBezTo>
                  <a:pt x="8902" y="12091"/>
                  <a:pt x="9914" y="14661"/>
                  <a:pt x="9914" y="14661"/>
                </a:cubicBezTo>
                <a:lnTo>
                  <a:pt x="10204" y="19727"/>
                </a:lnTo>
                <a:lnTo>
                  <a:pt x="10204" y="19727"/>
                </a:lnTo>
                <a:lnTo>
                  <a:pt x="7997" y="18314"/>
                </a:lnTo>
                <a:lnTo>
                  <a:pt x="7960" y="17049"/>
                </a:lnTo>
                <a:lnTo>
                  <a:pt x="8468" y="16830"/>
                </a:lnTo>
                <a:lnTo>
                  <a:pt x="9043" y="16181"/>
                </a:lnTo>
                <a:lnTo>
                  <a:pt x="9406" y="15529"/>
                </a:lnTo>
                <a:lnTo>
                  <a:pt x="9406" y="15529"/>
                </a:lnTo>
                <a:lnTo>
                  <a:pt x="8861" y="15818"/>
                </a:lnTo>
                <a:lnTo>
                  <a:pt x="7741" y="16504"/>
                </a:lnTo>
                <a:lnTo>
                  <a:pt x="7741" y="13467"/>
                </a:lnTo>
                <a:lnTo>
                  <a:pt x="7240" y="13756"/>
                </a:lnTo>
                <a:lnTo>
                  <a:pt x="6762" y="12948"/>
                </a:lnTo>
                <a:lnTo>
                  <a:pt x="6063" y="12948"/>
                </a:lnTo>
                <a:lnTo>
                  <a:pt x="7240" y="14634"/>
                </a:lnTo>
                <a:lnTo>
                  <a:pt x="7240" y="17614"/>
                </a:lnTo>
                <a:lnTo>
                  <a:pt x="4186" y="15105"/>
                </a:lnTo>
                <a:lnTo>
                  <a:pt x="3869" y="12441"/>
                </a:lnTo>
                <a:lnTo>
                  <a:pt x="3553" y="12427"/>
                </a:lnTo>
                <a:lnTo>
                  <a:pt x="3621" y="14042"/>
                </a:lnTo>
                <a:lnTo>
                  <a:pt x="2399" y="12330"/>
                </a:lnTo>
                <a:cubicBezTo>
                  <a:pt x="2282" y="12040"/>
                  <a:pt x="2171" y="11734"/>
                  <a:pt x="2070" y="11404"/>
                </a:cubicBezTo>
                <a:cubicBezTo>
                  <a:pt x="1780" y="10459"/>
                  <a:pt x="1622" y="9480"/>
                  <a:pt x="1595" y="8491"/>
                </a:cubicBezTo>
                <a:lnTo>
                  <a:pt x="1286" y="8283"/>
                </a:lnTo>
                <a:lnTo>
                  <a:pt x="1481" y="11401"/>
                </a:lnTo>
                <a:lnTo>
                  <a:pt x="1229" y="11438"/>
                </a:lnTo>
                <a:lnTo>
                  <a:pt x="580" y="9881"/>
                </a:lnTo>
                <a:lnTo>
                  <a:pt x="1" y="9699"/>
                </a:lnTo>
                <a:lnTo>
                  <a:pt x="1" y="9699"/>
                </a:lnTo>
                <a:cubicBezTo>
                  <a:pt x="576" y="12632"/>
                  <a:pt x="3365" y="15707"/>
                  <a:pt x="3365" y="15707"/>
                </a:cubicBezTo>
                <a:lnTo>
                  <a:pt x="543" y="15781"/>
                </a:lnTo>
                <a:lnTo>
                  <a:pt x="250" y="16215"/>
                </a:lnTo>
                <a:lnTo>
                  <a:pt x="1844" y="16467"/>
                </a:lnTo>
                <a:lnTo>
                  <a:pt x="721" y="17517"/>
                </a:lnTo>
                <a:lnTo>
                  <a:pt x="721" y="17988"/>
                </a:lnTo>
                <a:lnTo>
                  <a:pt x="2460" y="16830"/>
                </a:lnTo>
                <a:lnTo>
                  <a:pt x="3903" y="16504"/>
                </a:lnTo>
                <a:lnTo>
                  <a:pt x="5027" y="17914"/>
                </a:lnTo>
                <a:lnTo>
                  <a:pt x="2638" y="17806"/>
                </a:lnTo>
                <a:lnTo>
                  <a:pt x="2638" y="17806"/>
                </a:lnTo>
                <a:lnTo>
                  <a:pt x="2965" y="18351"/>
                </a:lnTo>
                <a:lnTo>
                  <a:pt x="6295" y="18674"/>
                </a:lnTo>
                <a:lnTo>
                  <a:pt x="10419" y="21607"/>
                </a:lnTo>
                <a:cubicBezTo>
                  <a:pt x="9871" y="27797"/>
                  <a:pt x="12774" y="32102"/>
                  <a:pt x="12774" y="32102"/>
                </a:cubicBezTo>
                <a:lnTo>
                  <a:pt x="15926" y="32102"/>
                </a:lnTo>
                <a:lnTo>
                  <a:pt x="15054" y="30979"/>
                </a:lnTo>
                <a:cubicBezTo>
                  <a:pt x="15165" y="28483"/>
                  <a:pt x="17046" y="25950"/>
                  <a:pt x="17046" y="25950"/>
                </a:cubicBezTo>
                <a:lnTo>
                  <a:pt x="17298" y="25371"/>
                </a:lnTo>
                <a:lnTo>
                  <a:pt x="16360" y="25987"/>
                </a:lnTo>
                <a:lnTo>
                  <a:pt x="16501" y="25550"/>
                </a:lnTo>
                <a:lnTo>
                  <a:pt x="16935" y="24429"/>
                </a:lnTo>
                <a:lnTo>
                  <a:pt x="16720" y="23925"/>
                </a:lnTo>
                <a:lnTo>
                  <a:pt x="14980" y="26818"/>
                </a:lnTo>
                <a:lnTo>
                  <a:pt x="14943" y="24611"/>
                </a:lnTo>
                <a:lnTo>
                  <a:pt x="14583" y="24503"/>
                </a:lnTo>
                <a:lnTo>
                  <a:pt x="14005" y="29532"/>
                </a:lnTo>
                <a:cubicBezTo>
                  <a:pt x="14005" y="29532"/>
                  <a:pt x="12518" y="27941"/>
                  <a:pt x="12555" y="26673"/>
                </a:cubicBezTo>
                <a:cubicBezTo>
                  <a:pt x="12592" y="25408"/>
                  <a:pt x="18021" y="19508"/>
                  <a:pt x="18021" y="19508"/>
                </a:cubicBezTo>
                <a:lnTo>
                  <a:pt x="18166" y="18351"/>
                </a:lnTo>
                <a:lnTo>
                  <a:pt x="18058" y="17698"/>
                </a:lnTo>
                <a:lnTo>
                  <a:pt x="16393" y="19905"/>
                </a:lnTo>
                <a:lnTo>
                  <a:pt x="16212" y="18240"/>
                </a:lnTo>
                <a:lnTo>
                  <a:pt x="15959" y="17735"/>
                </a:lnTo>
                <a:lnTo>
                  <a:pt x="15633" y="21210"/>
                </a:lnTo>
                <a:lnTo>
                  <a:pt x="14876" y="21462"/>
                </a:lnTo>
                <a:cubicBezTo>
                  <a:pt x="14876" y="21462"/>
                  <a:pt x="14984" y="17520"/>
                  <a:pt x="15525" y="16867"/>
                </a:cubicBezTo>
                <a:cubicBezTo>
                  <a:pt x="16070" y="16215"/>
                  <a:pt x="18711" y="15963"/>
                  <a:pt x="18711" y="15963"/>
                </a:cubicBezTo>
                <a:lnTo>
                  <a:pt x="19905" y="16144"/>
                </a:lnTo>
                <a:lnTo>
                  <a:pt x="19905" y="15673"/>
                </a:lnTo>
                <a:lnTo>
                  <a:pt x="18856" y="15276"/>
                </a:lnTo>
                <a:lnTo>
                  <a:pt x="19687" y="14873"/>
                </a:lnTo>
                <a:lnTo>
                  <a:pt x="19905" y="14402"/>
                </a:lnTo>
                <a:lnTo>
                  <a:pt x="16612" y="15455"/>
                </a:lnTo>
                <a:lnTo>
                  <a:pt x="16612" y="15455"/>
                </a:lnTo>
                <a:lnTo>
                  <a:pt x="17984" y="13174"/>
                </a:lnTo>
                <a:lnTo>
                  <a:pt x="17550" y="12777"/>
                </a:lnTo>
                <a:lnTo>
                  <a:pt x="15162" y="16178"/>
                </a:lnTo>
                <a:lnTo>
                  <a:pt x="15236" y="14260"/>
                </a:lnTo>
                <a:lnTo>
                  <a:pt x="16847" y="11065"/>
                </a:lnTo>
                <a:lnTo>
                  <a:pt x="17550" y="8252"/>
                </a:lnTo>
                <a:lnTo>
                  <a:pt x="17335" y="8034"/>
                </a:lnTo>
                <a:lnTo>
                  <a:pt x="16935" y="9087"/>
                </a:lnTo>
                <a:lnTo>
                  <a:pt x="16753" y="9050"/>
                </a:lnTo>
                <a:lnTo>
                  <a:pt x="16319" y="8037"/>
                </a:lnTo>
                <a:lnTo>
                  <a:pt x="16319" y="8037"/>
                </a:lnTo>
                <a:cubicBezTo>
                  <a:pt x="16393" y="8764"/>
                  <a:pt x="16467" y="9490"/>
                  <a:pt x="16538" y="10220"/>
                </a:cubicBezTo>
                <a:lnTo>
                  <a:pt x="15852" y="11694"/>
                </a:lnTo>
                <a:cubicBezTo>
                  <a:pt x="15646" y="11953"/>
                  <a:pt x="15414" y="12188"/>
                  <a:pt x="15155" y="12397"/>
                </a:cubicBezTo>
                <a:cubicBezTo>
                  <a:pt x="15017" y="12501"/>
                  <a:pt x="14876" y="12602"/>
                  <a:pt x="14728" y="12689"/>
                </a:cubicBezTo>
                <a:lnTo>
                  <a:pt x="15196" y="8397"/>
                </a:lnTo>
                <a:lnTo>
                  <a:pt x="14980" y="7893"/>
                </a:lnTo>
                <a:lnTo>
                  <a:pt x="14728" y="8723"/>
                </a:lnTo>
                <a:cubicBezTo>
                  <a:pt x="14684" y="9046"/>
                  <a:pt x="14637" y="9369"/>
                  <a:pt x="14594" y="9692"/>
                </a:cubicBezTo>
                <a:lnTo>
                  <a:pt x="14113" y="12054"/>
                </a:lnTo>
                <a:lnTo>
                  <a:pt x="13968" y="12632"/>
                </a:lnTo>
                <a:cubicBezTo>
                  <a:pt x="13968" y="12632"/>
                  <a:pt x="13534" y="11798"/>
                  <a:pt x="13352" y="11364"/>
                </a:cubicBezTo>
                <a:cubicBezTo>
                  <a:pt x="13171" y="10930"/>
                  <a:pt x="13497" y="9951"/>
                  <a:pt x="13534" y="9844"/>
                </a:cubicBezTo>
                <a:cubicBezTo>
                  <a:pt x="13571" y="9736"/>
                  <a:pt x="13716" y="9050"/>
                  <a:pt x="13716" y="9050"/>
                </a:cubicBezTo>
                <a:lnTo>
                  <a:pt x="13426" y="8939"/>
                </a:lnTo>
                <a:lnTo>
                  <a:pt x="13026" y="9881"/>
                </a:lnTo>
                <a:lnTo>
                  <a:pt x="12629" y="10567"/>
                </a:lnTo>
                <a:lnTo>
                  <a:pt x="12447" y="9988"/>
                </a:lnTo>
                <a:lnTo>
                  <a:pt x="12299" y="8865"/>
                </a:lnTo>
                <a:lnTo>
                  <a:pt x="12118" y="8902"/>
                </a:lnTo>
                <a:lnTo>
                  <a:pt x="12010" y="9517"/>
                </a:lnTo>
                <a:cubicBezTo>
                  <a:pt x="11902" y="10278"/>
                  <a:pt x="12844" y="12232"/>
                  <a:pt x="12844" y="12232"/>
                </a:cubicBezTo>
                <a:lnTo>
                  <a:pt x="11105" y="11509"/>
                </a:lnTo>
                <a:lnTo>
                  <a:pt x="10961" y="11832"/>
                </a:lnTo>
                <a:lnTo>
                  <a:pt x="13965" y="13931"/>
                </a:lnTo>
                <a:lnTo>
                  <a:pt x="14108" y="17784"/>
                </a:lnTo>
                <a:lnTo>
                  <a:pt x="14108" y="17784"/>
                </a:lnTo>
                <a:cubicBezTo>
                  <a:pt x="14051" y="17443"/>
                  <a:pt x="12192" y="15344"/>
                  <a:pt x="12192" y="15344"/>
                </a:cubicBezTo>
                <a:lnTo>
                  <a:pt x="11828" y="14980"/>
                </a:lnTo>
                <a:lnTo>
                  <a:pt x="11828" y="15344"/>
                </a:lnTo>
                <a:lnTo>
                  <a:pt x="13783" y="19145"/>
                </a:lnTo>
                <a:lnTo>
                  <a:pt x="13712" y="21170"/>
                </a:lnTo>
                <a:cubicBezTo>
                  <a:pt x="13712" y="23343"/>
                  <a:pt x="11902" y="24934"/>
                  <a:pt x="11902" y="24934"/>
                </a:cubicBezTo>
                <a:lnTo>
                  <a:pt x="11758" y="23161"/>
                </a:lnTo>
                <a:lnTo>
                  <a:pt x="10890" y="14620"/>
                </a:lnTo>
                <a:cubicBezTo>
                  <a:pt x="10890" y="14620"/>
                  <a:pt x="10237" y="12811"/>
                  <a:pt x="10022" y="11435"/>
                </a:cubicBezTo>
                <a:cubicBezTo>
                  <a:pt x="9914" y="10748"/>
                  <a:pt x="10039" y="9780"/>
                  <a:pt x="10194" y="8982"/>
                </a:cubicBezTo>
                <a:cubicBezTo>
                  <a:pt x="10308" y="8404"/>
                  <a:pt x="10422" y="7919"/>
                  <a:pt x="10530" y="7563"/>
                </a:cubicBezTo>
                <a:cubicBezTo>
                  <a:pt x="10984" y="6550"/>
                  <a:pt x="11623" y="5629"/>
                  <a:pt x="12410" y="4848"/>
                </a:cubicBezTo>
                <a:lnTo>
                  <a:pt x="13621" y="4105"/>
                </a:lnTo>
                <a:lnTo>
                  <a:pt x="13847" y="3866"/>
                </a:lnTo>
                <a:lnTo>
                  <a:pt x="12979" y="3953"/>
                </a:lnTo>
                <a:cubicBezTo>
                  <a:pt x="13187" y="3708"/>
                  <a:pt x="13396" y="3466"/>
                  <a:pt x="13605" y="3220"/>
                </a:cubicBezTo>
                <a:lnTo>
                  <a:pt x="13605" y="2497"/>
                </a:lnTo>
                <a:cubicBezTo>
                  <a:pt x="13016" y="3519"/>
                  <a:pt x="12259" y="4438"/>
                  <a:pt x="11361" y="5212"/>
                </a:cubicBezTo>
                <a:lnTo>
                  <a:pt x="11580" y="3291"/>
                </a:lnTo>
                <a:cubicBezTo>
                  <a:pt x="11711" y="3012"/>
                  <a:pt x="11849" y="2726"/>
                  <a:pt x="11990" y="2440"/>
                </a:cubicBezTo>
                <a:cubicBezTo>
                  <a:pt x="12306" y="1807"/>
                  <a:pt x="12629" y="1212"/>
                  <a:pt x="12955" y="650"/>
                </a:cubicBezTo>
                <a:lnTo>
                  <a:pt x="12955" y="179"/>
                </a:lnTo>
                <a:lnTo>
                  <a:pt x="11798" y="1484"/>
                </a:lnTo>
                <a:lnTo>
                  <a:pt x="11798" y="795"/>
                </a:lnTo>
                <a:lnTo>
                  <a:pt x="11506" y="179"/>
                </a:lnTo>
                <a:lnTo>
                  <a:pt x="11506" y="1447"/>
                </a:lnTo>
                <a:lnTo>
                  <a:pt x="10856" y="2786"/>
                </a:lnTo>
                <a:lnTo>
                  <a:pt x="1020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oogle Shape;157;p2"/>
          <p:cNvGrpSpPr/>
          <p:nvPr/>
        </p:nvGrpSpPr>
        <p:grpSpPr>
          <a:xfrm rot="262138">
            <a:off x="1286451" y="4429496"/>
            <a:ext cx="700906" cy="810213"/>
            <a:chOff x="1143197" y="4484931"/>
            <a:chExt cx="585465" cy="676768"/>
          </a:xfrm>
        </p:grpSpPr>
        <p:sp>
          <p:nvSpPr>
            <p:cNvPr id="158" name="Google Shape;158;p2"/>
            <p:cNvSpPr/>
            <p:nvPr/>
          </p:nvSpPr>
          <p:spPr>
            <a:xfrm>
              <a:off x="1433265" y="4484931"/>
              <a:ext cx="157088" cy="628353"/>
            </a:xfrm>
            <a:custGeom>
              <a:avLst/>
              <a:gdLst/>
              <a:ahLst/>
              <a:cxnLst/>
              <a:rect l="l" t="t" r="r" b="b"/>
              <a:pathLst>
                <a:path w="5571" h="22284" extrusionOk="0">
                  <a:moveTo>
                    <a:pt x="1529" y="1"/>
                  </a:moveTo>
                  <a:cubicBezTo>
                    <a:pt x="1302" y="1"/>
                    <a:pt x="1076" y="57"/>
                    <a:pt x="885" y="177"/>
                  </a:cubicBezTo>
                  <a:cubicBezTo>
                    <a:pt x="232" y="580"/>
                    <a:pt x="0" y="1445"/>
                    <a:pt x="105" y="2205"/>
                  </a:cubicBezTo>
                  <a:cubicBezTo>
                    <a:pt x="206" y="2962"/>
                    <a:pt x="582" y="3655"/>
                    <a:pt x="915" y="4345"/>
                  </a:cubicBezTo>
                  <a:cubicBezTo>
                    <a:pt x="3495" y="9683"/>
                    <a:pt x="3852" y="16058"/>
                    <a:pt x="1881" y="21648"/>
                  </a:cubicBezTo>
                  <a:cubicBezTo>
                    <a:pt x="2107" y="22088"/>
                    <a:pt x="2595" y="22284"/>
                    <a:pt x="3121" y="22284"/>
                  </a:cubicBezTo>
                  <a:cubicBezTo>
                    <a:pt x="3729" y="22284"/>
                    <a:pt x="4386" y="22022"/>
                    <a:pt x="4743" y="21574"/>
                  </a:cubicBezTo>
                  <a:cubicBezTo>
                    <a:pt x="5410" y="20737"/>
                    <a:pt x="5447" y="19580"/>
                    <a:pt x="5453" y="18513"/>
                  </a:cubicBezTo>
                  <a:cubicBezTo>
                    <a:pt x="5490" y="13464"/>
                    <a:pt x="5527" y="8418"/>
                    <a:pt x="5564" y="3369"/>
                  </a:cubicBezTo>
                  <a:cubicBezTo>
                    <a:pt x="5571" y="2504"/>
                    <a:pt x="5558" y="1573"/>
                    <a:pt x="5043" y="880"/>
                  </a:cubicBezTo>
                  <a:cubicBezTo>
                    <a:pt x="4777" y="523"/>
                    <a:pt x="4287" y="334"/>
                    <a:pt x="3811" y="334"/>
                  </a:cubicBezTo>
                  <a:cubicBezTo>
                    <a:pt x="3361" y="334"/>
                    <a:pt x="2924" y="503"/>
                    <a:pt x="2698" y="860"/>
                  </a:cubicBezTo>
                  <a:cubicBezTo>
                    <a:pt x="2620" y="323"/>
                    <a:pt x="2072" y="1"/>
                    <a:pt x="1529" y="1"/>
                  </a:cubicBezTo>
                  <a:close/>
                </a:path>
              </a:pathLst>
            </a:custGeom>
            <a:solidFill>
              <a:srgbClr val="A92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59;p2"/>
            <p:cNvSpPr/>
            <p:nvPr/>
          </p:nvSpPr>
          <p:spPr>
            <a:xfrm>
              <a:off x="1599659" y="4901803"/>
              <a:ext cx="129004" cy="214301"/>
            </a:xfrm>
            <a:custGeom>
              <a:avLst/>
              <a:gdLst/>
              <a:ahLst/>
              <a:cxnLst/>
              <a:rect l="l" t="t" r="r" b="b"/>
              <a:pathLst>
                <a:path w="4575" h="7600" extrusionOk="0">
                  <a:moveTo>
                    <a:pt x="1654" y="0"/>
                  </a:moveTo>
                  <a:cubicBezTo>
                    <a:pt x="1308" y="0"/>
                    <a:pt x="989" y="240"/>
                    <a:pt x="810" y="540"/>
                  </a:cubicBezTo>
                  <a:cubicBezTo>
                    <a:pt x="622" y="860"/>
                    <a:pt x="565" y="1233"/>
                    <a:pt x="518" y="1597"/>
                  </a:cubicBezTo>
                  <a:cubicBezTo>
                    <a:pt x="373" y="2780"/>
                    <a:pt x="0" y="7600"/>
                    <a:pt x="1623" y="7600"/>
                  </a:cubicBezTo>
                  <a:cubicBezTo>
                    <a:pt x="1956" y="7600"/>
                    <a:pt x="2373" y="7397"/>
                    <a:pt x="2893" y="6918"/>
                  </a:cubicBezTo>
                  <a:cubicBezTo>
                    <a:pt x="3518" y="6340"/>
                    <a:pt x="3855" y="5519"/>
                    <a:pt x="4157" y="4718"/>
                  </a:cubicBezTo>
                  <a:cubicBezTo>
                    <a:pt x="4336" y="4251"/>
                    <a:pt x="4511" y="3770"/>
                    <a:pt x="4541" y="3268"/>
                  </a:cubicBezTo>
                  <a:cubicBezTo>
                    <a:pt x="4575" y="2767"/>
                    <a:pt x="4447" y="2232"/>
                    <a:pt x="4090" y="1876"/>
                  </a:cubicBezTo>
                  <a:cubicBezTo>
                    <a:pt x="3874" y="1659"/>
                    <a:pt x="3560" y="1531"/>
                    <a:pt x="3255" y="1531"/>
                  </a:cubicBezTo>
                  <a:cubicBezTo>
                    <a:pt x="3063" y="1531"/>
                    <a:pt x="2875" y="1582"/>
                    <a:pt x="2718" y="1694"/>
                  </a:cubicBezTo>
                  <a:cubicBezTo>
                    <a:pt x="2691" y="1334"/>
                    <a:pt x="2664" y="968"/>
                    <a:pt x="2516" y="638"/>
                  </a:cubicBezTo>
                  <a:cubicBezTo>
                    <a:pt x="2364" y="312"/>
                    <a:pt x="2065" y="29"/>
                    <a:pt x="1709" y="2"/>
                  </a:cubicBezTo>
                  <a:cubicBezTo>
                    <a:pt x="1690" y="1"/>
                    <a:pt x="1672" y="0"/>
                    <a:pt x="16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0;p2"/>
            <p:cNvSpPr/>
            <p:nvPr/>
          </p:nvSpPr>
          <p:spPr>
            <a:xfrm>
              <a:off x="1181433" y="4615091"/>
              <a:ext cx="221125" cy="522218"/>
            </a:xfrm>
            <a:custGeom>
              <a:avLst/>
              <a:gdLst/>
              <a:ahLst/>
              <a:cxnLst/>
              <a:rect l="l" t="t" r="r" b="b"/>
              <a:pathLst>
                <a:path w="7842" h="18520" extrusionOk="0">
                  <a:moveTo>
                    <a:pt x="3277" y="1"/>
                  </a:moveTo>
                  <a:cubicBezTo>
                    <a:pt x="3266" y="1"/>
                    <a:pt x="3254" y="1"/>
                    <a:pt x="3243" y="1"/>
                  </a:cubicBezTo>
                  <a:cubicBezTo>
                    <a:pt x="2742" y="14"/>
                    <a:pt x="1941" y="310"/>
                    <a:pt x="1723" y="765"/>
                  </a:cubicBezTo>
                  <a:cubicBezTo>
                    <a:pt x="1738" y="375"/>
                    <a:pt x="1340" y="96"/>
                    <a:pt x="952" y="96"/>
                  </a:cubicBezTo>
                  <a:cubicBezTo>
                    <a:pt x="840" y="96"/>
                    <a:pt x="729" y="119"/>
                    <a:pt x="629" y="169"/>
                  </a:cubicBezTo>
                  <a:cubicBezTo>
                    <a:pt x="182" y="398"/>
                    <a:pt x="0" y="966"/>
                    <a:pt x="74" y="1464"/>
                  </a:cubicBezTo>
                  <a:cubicBezTo>
                    <a:pt x="148" y="1959"/>
                    <a:pt x="421" y="2399"/>
                    <a:pt x="690" y="2820"/>
                  </a:cubicBezTo>
                  <a:lnTo>
                    <a:pt x="1531" y="4145"/>
                  </a:lnTo>
                  <a:cubicBezTo>
                    <a:pt x="2163" y="5131"/>
                    <a:pt x="2483" y="6285"/>
                    <a:pt x="2456" y="7455"/>
                  </a:cubicBezTo>
                  <a:cubicBezTo>
                    <a:pt x="2338" y="11381"/>
                    <a:pt x="3771" y="15276"/>
                    <a:pt x="6368" y="18254"/>
                  </a:cubicBezTo>
                  <a:cubicBezTo>
                    <a:pt x="6526" y="18436"/>
                    <a:pt x="6739" y="18519"/>
                    <a:pt x="6950" y="18519"/>
                  </a:cubicBezTo>
                  <a:cubicBezTo>
                    <a:pt x="7304" y="18519"/>
                    <a:pt x="7652" y="18284"/>
                    <a:pt x="7730" y="17883"/>
                  </a:cubicBezTo>
                  <a:cubicBezTo>
                    <a:pt x="7841" y="17308"/>
                    <a:pt x="7576" y="16750"/>
                    <a:pt x="7330" y="16225"/>
                  </a:cubicBezTo>
                  <a:cubicBezTo>
                    <a:pt x="5554" y="12370"/>
                    <a:pt x="4774" y="8128"/>
                    <a:pt x="5066" y="3893"/>
                  </a:cubicBezTo>
                  <a:cubicBezTo>
                    <a:pt x="5120" y="3082"/>
                    <a:pt x="5214" y="2248"/>
                    <a:pt x="4975" y="1471"/>
                  </a:cubicBezTo>
                  <a:cubicBezTo>
                    <a:pt x="4740" y="701"/>
                    <a:pt x="4076" y="1"/>
                    <a:pt x="3277" y="1"/>
                  </a:cubicBezTo>
                  <a:close/>
                </a:path>
              </a:pathLst>
            </a:custGeom>
            <a:solidFill>
              <a:srgbClr val="FF0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1;p2"/>
            <p:cNvSpPr/>
            <p:nvPr/>
          </p:nvSpPr>
          <p:spPr>
            <a:xfrm>
              <a:off x="1309112" y="4743756"/>
              <a:ext cx="196170" cy="403140"/>
            </a:xfrm>
            <a:custGeom>
              <a:avLst/>
              <a:gdLst/>
              <a:ahLst/>
              <a:cxnLst/>
              <a:rect l="l" t="t" r="r" b="b"/>
              <a:pathLst>
                <a:path w="6957" h="14297" extrusionOk="0">
                  <a:moveTo>
                    <a:pt x="1180" y="0"/>
                  </a:moveTo>
                  <a:cubicBezTo>
                    <a:pt x="1123" y="0"/>
                    <a:pt x="1066" y="6"/>
                    <a:pt x="1009" y="20"/>
                  </a:cubicBezTo>
                  <a:cubicBezTo>
                    <a:pt x="404" y="158"/>
                    <a:pt x="205" y="908"/>
                    <a:pt x="151" y="1527"/>
                  </a:cubicBezTo>
                  <a:cubicBezTo>
                    <a:pt x="0" y="3199"/>
                    <a:pt x="575" y="11972"/>
                    <a:pt x="3071" y="13916"/>
                  </a:cubicBezTo>
                  <a:cubicBezTo>
                    <a:pt x="3387" y="14160"/>
                    <a:pt x="3731" y="14297"/>
                    <a:pt x="4109" y="14297"/>
                  </a:cubicBezTo>
                  <a:cubicBezTo>
                    <a:pt x="4370" y="14297"/>
                    <a:pt x="4647" y="14231"/>
                    <a:pt x="4942" y="14091"/>
                  </a:cubicBezTo>
                  <a:cubicBezTo>
                    <a:pt x="6957" y="13125"/>
                    <a:pt x="5039" y="11147"/>
                    <a:pt x="4545" y="9970"/>
                  </a:cubicBezTo>
                  <a:cubicBezTo>
                    <a:pt x="3821" y="8248"/>
                    <a:pt x="3737" y="6246"/>
                    <a:pt x="4376" y="4487"/>
                  </a:cubicBezTo>
                  <a:cubicBezTo>
                    <a:pt x="4625" y="3811"/>
                    <a:pt x="4972" y="3158"/>
                    <a:pt x="5073" y="2448"/>
                  </a:cubicBezTo>
                  <a:cubicBezTo>
                    <a:pt x="5177" y="1735"/>
                    <a:pt x="4965" y="911"/>
                    <a:pt x="4339" y="555"/>
                  </a:cubicBezTo>
                  <a:cubicBezTo>
                    <a:pt x="4243" y="500"/>
                    <a:pt x="4129" y="475"/>
                    <a:pt x="4005" y="475"/>
                  </a:cubicBezTo>
                  <a:cubicBezTo>
                    <a:pt x="3322" y="475"/>
                    <a:pt x="2339" y="1223"/>
                    <a:pt x="2398" y="1829"/>
                  </a:cubicBezTo>
                  <a:cubicBezTo>
                    <a:pt x="2355" y="1399"/>
                    <a:pt x="2301" y="951"/>
                    <a:pt x="2086" y="578"/>
                  </a:cubicBezTo>
                  <a:cubicBezTo>
                    <a:pt x="1897" y="255"/>
                    <a:pt x="1544" y="0"/>
                    <a:pt x="1180" y="0"/>
                  </a:cubicBezTo>
                  <a:close/>
                </a:path>
              </a:pathLst>
            </a:custGeom>
            <a:solidFill>
              <a:srgbClr val="A92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2;p2"/>
            <p:cNvSpPr/>
            <p:nvPr/>
          </p:nvSpPr>
          <p:spPr>
            <a:xfrm>
              <a:off x="1143197" y="4825924"/>
              <a:ext cx="256146" cy="335776"/>
            </a:xfrm>
            <a:custGeom>
              <a:avLst/>
              <a:gdLst/>
              <a:ahLst/>
              <a:cxnLst/>
              <a:rect l="l" t="t" r="r" b="b"/>
              <a:pathLst>
                <a:path w="9084" h="11908" extrusionOk="0">
                  <a:moveTo>
                    <a:pt x="950" y="1"/>
                  </a:moveTo>
                  <a:cubicBezTo>
                    <a:pt x="684" y="1"/>
                    <a:pt x="416" y="113"/>
                    <a:pt x="253" y="325"/>
                  </a:cubicBezTo>
                  <a:cubicBezTo>
                    <a:pt x="11" y="631"/>
                    <a:pt x="1" y="1055"/>
                    <a:pt x="21" y="1445"/>
                  </a:cubicBezTo>
                  <a:cubicBezTo>
                    <a:pt x="243" y="5640"/>
                    <a:pt x="2873" y="9623"/>
                    <a:pt x="6644" y="11469"/>
                  </a:cubicBezTo>
                  <a:cubicBezTo>
                    <a:pt x="6815" y="11789"/>
                    <a:pt x="7264" y="11907"/>
                    <a:pt x="7678" y="11907"/>
                  </a:cubicBezTo>
                  <a:cubicBezTo>
                    <a:pt x="7818" y="11907"/>
                    <a:pt x="7954" y="11894"/>
                    <a:pt x="8074" y="11870"/>
                  </a:cubicBezTo>
                  <a:cubicBezTo>
                    <a:pt x="8562" y="11766"/>
                    <a:pt x="8932" y="11365"/>
                    <a:pt x="8996" y="10871"/>
                  </a:cubicBezTo>
                  <a:cubicBezTo>
                    <a:pt x="9083" y="10053"/>
                    <a:pt x="8333" y="9431"/>
                    <a:pt x="7724" y="8879"/>
                  </a:cubicBezTo>
                  <a:cubicBezTo>
                    <a:pt x="6109" y="7403"/>
                    <a:pt x="5067" y="5404"/>
                    <a:pt x="4777" y="3235"/>
                  </a:cubicBezTo>
                  <a:cubicBezTo>
                    <a:pt x="4720" y="2791"/>
                    <a:pt x="4693" y="2340"/>
                    <a:pt x="4549" y="1916"/>
                  </a:cubicBezTo>
                  <a:cubicBezTo>
                    <a:pt x="4404" y="1492"/>
                    <a:pt x="4115" y="1092"/>
                    <a:pt x="3694" y="940"/>
                  </a:cubicBezTo>
                  <a:cubicBezTo>
                    <a:pt x="3610" y="910"/>
                    <a:pt x="3530" y="897"/>
                    <a:pt x="3455" y="897"/>
                  </a:cubicBezTo>
                  <a:cubicBezTo>
                    <a:pt x="2934" y="897"/>
                    <a:pt x="2609" y="1527"/>
                    <a:pt x="2212" y="1527"/>
                  </a:cubicBezTo>
                  <a:cubicBezTo>
                    <a:pt x="2143" y="1527"/>
                    <a:pt x="2071" y="1507"/>
                    <a:pt x="1995" y="1462"/>
                  </a:cubicBezTo>
                  <a:cubicBezTo>
                    <a:pt x="1921" y="1415"/>
                    <a:pt x="1864" y="1351"/>
                    <a:pt x="1831" y="1274"/>
                  </a:cubicBezTo>
                  <a:cubicBezTo>
                    <a:pt x="1666" y="940"/>
                    <a:pt x="1746" y="372"/>
                    <a:pt x="1450" y="157"/>
                  </a:cubicBezTo>
                  <a:cubicBezTo>
                    <a:pt x="1306" y="51"/>
                    <a:pt x="1128" y="1"/>
                    <a:pt x="9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oogle Shape;163;p2"/>
          <p:cNvGrpSpPr/>
          <p:nvPr/>
        </p:nvGrpSpPr>
        <p:grpSpPr>
          <a:xfrm>
            <a:off x="8551388" y="1466688"/>
            <a:ext cx="223110" cy="192490"/>
            <a:chOff x="3207263" y="3981525"/>
            <a:chExt cx="223110" cy="192490"/>
          </a:xfrm>
        </p:grpSpPr>
        <p:sp>
          <p:nvSpPr>
            <p:cNvPr id="164" name="Google Shape;164;p2"/>
            <p:cNvSpPr/>
            <p:nvPr/>
          </p:nvSpPr>
          <p:spPr>
            <a:xfrm>
              <a:off x="3207263" y="3981525"/>
              <a:ext cx="223110" cy="192490"/>
            </a:xfrm>
            <a:custGeom>
              <a:avLst/>
              <a:gdLst/>
              <a:ahLst/>
              <a:cxnLst/>
              <a:rect l="l" t="t" r="r" b="b"/>
              <a:pathLst>
                <a:path w="2594" h="2238" extrusionOk="0">
                  <a:moveTo>
                    <a:pt x="1381" y="80"/>
                  </a:moveTo>
                  <a:cubicBezTo>
                    <a:pt x="1915" y="80"/>
                    <a:pt x="2426" y="495"/>
                    <a:pt x="2426" y="1120"/>
                  </a:cubicBezTo>
                  <a:cubicBezTo>
                    <a:pt x="2426" y="1696"/>
                    <a:pt x="1961" y="2160"/>
                    <a:pt x="1389" y="2160"/>
                  </a:cubicBezTo>
                  <a:cubicBezTo>
                    <a:pt x="464" y="2160"/>
                    <a:pt x="0" y="1040"/>
                    <a:pt x="653" y="387"/>
                  </a:cubicBezTo>
                  <a:cubicBezTo>
                    <a:pt x="865" y="175"/>
                    <a:pt x="1126" y="80"/>
                    <a:pt x="1381" y="80"/>
                  </a:cubicBezTo>
                  <a:close/>
                  <a:moveTo>
                    <a:pt x="1397" y="1"/>
                  </a:moveTo>
                  <a:cubicBezTo>
                    <a:pt x="823" y="1"/>
                    <a:pt x="273" y="447"/>
                    <a:pt x="273" y="1120"/>
                  </a:cubicBezTo>
                  <a:cubicBezTo>
                    <a:pt x="273" y="1736"/>
                    <a:pt x="771" y="2237"/>
                    <a:pt x="1389" y="2237"/>
                  </a:cubicBezTo>
                  <a:cubicBezTo>
                    <a:pt x="1840" y="2237"/>
                    <a:pt x="2247" y="1965"/>
                    <a:pt x="2419" y="1548"/>
                  </a:cubicBezTo>
                  <a:cubicBezTo>
                    <a:pt x="2594" y="1131"/>
                    <a:pt x="2496" y="650"/>
                    <a:pt x="2180" y="330"/>
                  </a:cubicBezTo>
                  <a:cubicBezTo>
                    <a:pt x="1952" y="103"/>
                    <a:pt x="1672" y="1"/>
                    <a:pt x="13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65;p2"/>
            <p:cNvSpPr/>
            <p:nvPr/>
          </p:nvSpPr>
          <p:spPr>
            <a:xfrm>
              <a:off x="3321227" y="4012317"/>
              <a:ext cx="74141" cy="52724"/>
            </a:xfrm>
            <a:custGeom>
              <a:avLst/>
              <a:gdLst/>
              <a:ahLst/>
              <a:cxnLst/>
              <a:rect l="l" t="t" r="r" b="b"/>
              <a:pathLst>
                <a:path w="862" h="613" extrusionOk="0">
                  <a:moveTo>
                    <a:pt x="332" y="80"/>
                  </a:moveTo>
                  <a:cubicBezTo>
                    <a:pt x="458" y="80"/>
                    <a:pt x="581" y="122"/>
                    <a:pt x="680" y="204"/>
                  </a:cubicBezTo>
                  <a:cubicBezTo>
                    <a:pt x="724" y="241"/>
                    <a:pt x="751" y="298"/>
                    <a:pt x="754" y="359"/>
                  </a:cubicBezTo>
                  <a:cubicBezTo>
                    <a:pt x="754" y="396"/>
                    <a:pt x="744" y="433"/>
                    <a:pt x="724" y="460"/>
                  </a:cubicBezTo>
                  <a:cubicBezTo>
                    <a:pt x="697" y="500"/>
                    <a:pt x="650" y="532"/>
                    <a:pt x="587" y="532"/>
                  </a:cubicBezTo>
                  <a:cubicBezTo>
                    <a:pt x="557" y="532"/>
                    <a:pt x="522" y="524"/>
                    <a:pt x="485" y="507"/>
                  </a:cubicBezTo>
                  <a:lnTo>
                    <a:pt x="165" y="359"/>
                  </a:lnTo>
                  <a:cubicBezTo>
                    <a:pt x="145" y="352"/>
                    <a:pt x="125" y="339"/>
                    <a:pt x="108" y="325"/>
                  </a:cubicBezTo>
                  <a:cubicBezTo>
                    <a:pt x="78" y="292"/>
                    <a:pt x="71" y="248"/>
                    <a:pt x="88" y="207"/>
                  </a:cubicBezTo>
                  <a:cubicBezTo>
                    <a:pt x="118" y="144"/>
                    <a:pt x="175" y="96"/>
                    <a:pt x="246" y="86"/>
                  </a:cubicBezTo>
                  <a:cubicBezTo>
                    <a:pt x="275" y="82"/>
                    <a:pt x="304" y="80"/>
                    <a:pt x="332" y="80"/>
                  </a:cubicBezTo>
                  <a:close/>
                  <a:moveTo>
                    <a:pt x="333" y="0"/>
                  </a:moveTo>
                  <a:cubicBezTo>
                    <a:pt x="299" y="0"/>
                    <a:pt x="264" y="3"/>
                    <a:pt x="229" y="9"/>
                  </a:cubicBezTo>
                  <a:cubicBezTo>
                    <a:pt x="135" y="26"/>
                    <a:pt x="54" y="90"/>
                    <a:pt x="17" y="177"/>
                  </a:cubicBezTo>
                  <a:cubicBezTo>
                    <a:pt x="7" y="201"/>
                    <a:pt x="1" y="228"/>
                    <a:pt x="1" y="255"/>
                  </a:cubicBezTo>
                  <a:cubicBezTo>
                    <a:pt x="1" y="302"/>
                    <a:pt x="21" y="349"/>
                    <a:pt x="54" y="382"/>
                  </a:cubicBezTo>
                  <a:cubicBezTo>
                    <a:pt x="78" y="403"/>
                    <a:pt x="105" y="419"/>
                    <a:pt x="132" y="429"/>
                  </a:cubicBezTo>
                  <a:lnTo>
                    <a:pt x="451" y="581"/>
                  </a:lnTo>
                  <a:cubicBezTo>
                    <a:pt x="500" y="603"/>
                    <a:pt x="546" y="613"/>
                    <a:pt x="586" y="613"/>
                  </a:cubicBezTo>
                  <a:cubicBezTo>
                    <a:pt x="680" y="613"/>
                    <a:pt x="750" y="563"/>
                    <a:pt x="788" y="507"/>
                  </a:cubicBezTo>
                  <a:cubicBezTo>
                    <a:pt x="862" y="389"/>
                    <a:pt x="842" y="234"/>
                    <a:pt x="734" y="147"/>
                  </a:cubicBezTo>
                  <a:cubicBezTo>
                    <a:pt x="620" y="52"/>
                    <a:pt x="479" y="0"/>
                    <a:pt x="3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6" name="Google Shape;166;p2"/>
          <p:cNvGrpSpPr/>
          <p:nvPr/>
        </p:nvGrpSpPr>
        <p:grpSpPr>
          <a:xfrm>
            <a:off x="4670875" y="966014"/>
            <a:ext cx="223110" cy="192490"/>
            <a:chOff x="3207263" y="3981525"/>
            <a:chExt cx="223110" cy="192490"/>
          </a:xfrm>
        </p:grpSpPr>
        <p:sp>
          <p:nvSpPr>
            <p:cNvPr id="167" name="Google Shape;167;p2"/>
            <p:cNvSpPr/>
            <p:nvPr/>
          </p:nvSpPr>
          <p:spPr>
            <a:xfrm>
              <a:off x="3207263" y="3981525"/>
              <a:ext cx="223110" cy="192490"/>
            </a:xfrm>
            <a:custGeom>
              <a:avLst/>
              <a:gdLst/>
              <a:ahLst/>
              <a:cxnLst/>
              <a:rect l="l" t="t" r="r" b="b"/>
              <a:pathLst>
                <a:path w="2594" h="2238" extrusionOk="0">
                  <a:moveTo>
                    <a:pt x="1381" y="80"/>
                  </a:moveTo>
                  <a:cubicBezTo>
                    <a:pt x="1915" y="80"/>
                    <a:pt x="2426" y="495"/>
                    <a:pt x="2426" y="1120"/>
                  </a:cubicBezTo>
                  <a:cubicBezTo>
                    <a:pt x="2426" y="1696"/>
                    <a:pt x="1961" y="2160"/>
                    <a:pt x="1389" y="2160"/>
                  </a:cubicBezTo>
                  <a:cubicBezTo>
                    <a:pt x="464" y="2160"/>
                    <a:pt x="0" y="1040"/>
                    <a:pt x="653" y="387"/>
                  </a:cubicBezTo>
                  <a:cubicBezTo>
                    <a:pt x="865" y="175"/>
                    <a:pt x="1126" y="80"/>
                    <a:pt x="1381" y="80"/>
                  </a:cubicBezTo>
                  <a:close/>
                  <a:moveTo>
                    <a:pt x="1397" y="1"/>
                  </a:moveTo>
                  <a:cubicBezTo>
                    <a:pt x="823" y="1"/>
                    <a:pt x="273" y="447"/>
                    <a:pt x="273" y="1120"/>
                  </a:cubicBezTo>
                  <a:cubicBezTo>
                    <a:pt x="273" y="1736"/>
                    <a:pt x="771" y="2237"/>
                    <a:pt x="1389" y="2237"/>
                  </a:cubicBezTo>
                  <a:cubicBezTo>
                    <a:pt x="1840" y="2237"/>
                    <a:pt x="2247" y="1965"/>
                    <a:pt x="2419" y="1548"/>
                  </a:cubicBezTo>
                  <a:cubicBezTo>
                    <a:pt x="2594" y="1131"/>
                    <a:pt x="2496" y="650"/>
                    <a:pt x="2180" y="330"/>
                  </a:cubicBezTo>
                  <a:cubicBezTo>
                    <a:pt x="1952" y="103"/>
                    <a:pt x="1672" y="1"/>
                    <a:pt x="13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68;p2"/>
            <p:cNvSpPr/>
            <p:nvPr/>
          </p:nvSpPr>
          <p:spPr>
            <a:xfrm>
              <a:off x="3321227" y="4012317"/>
              <a:ext cx="74141" cy="52724"/>
            </a:xfrm>
            <a:custGeom>
              <a:avLst/>
              <a:gdLst/>
              <a:ahLst/>
              <a:cxnLst/>
              <a:rect l="l" t="t" r="r" b="b"/>
              <a:pathLst>
                <a:path w="862" h="613" extrusionOk="0">
                  <a:moveTo>
                    <a:pt x="332" y="80"/>
                  </a:moveTo>
                  <a:cubicBezTo>
                    <a:pt x="458" y="80"/>
                    <a:pt x="581" y="122"/>
                    <a:pt x="680" y="204"/>
                  </a:cubicBezTo>
                  <a:cubicBezTo>
                    <a:pt x="724" y="241"/>
                    <a:pt x="751" y="298"/>
                    <a:pt x="754" y="359"/>
                  </a:cubicBezTo>
                  <a:cubicBezTo>
                    <a:pt x="754" y="396"/>
                    <a:pt x="744" y="433"/>
                    <a:pt x="724" y="460"/>
                  </a:cubicBezTo>
                  <a:cubicBezTo>
                    <a:pt x="697" y="500"/>
                    <a:pt x="650" y="532"/>
                    <a:pt x="587" y="532"/>
                  </a:cubicBezTo>
                  <a:cubicBezTo>
                    <a:pt x="557" y="532"/>
                    <a:pt x="522" y="524"/>
                    <a:pt x="485" y="507"/>
                  </a:cubicBezTo>
                  <a:lnTo>
                    <a:pt x="165" y="359"/>
                  </a:lnTo>
                  <a:cubicBezTo>
                    <a:pt x="145" y="352"/>
                    <a:pt x="125" y="339"/>
                    <a:pt x="108" y="325"/>
                  </a:cubicBezTo>
                  <a:cubicBezTo>
                    <a:pt x="78" y="292"/>
                    <a:pt x="71" y="248"/>
                    <a:pt x="88" y="207"/>
                  </a:cubicBezTo>
                  <a:cubicBezTo>
                    <a:pt x="118" y="144"/>
                    <a:pt x="175" y="96"/>
                    <a:pt x="246" y="86"/>
                  </a:cubicBezTo>
                  <a:cubicBezTo>
                    <a:pt x="275" y="82"/>
                    <a:pt x="304" y="80"/>
                    <a:pt x="332" y="80"/>
                  </a:cubicBezTo>
                  <a:close/>
                  <a:moveTo>
                    <a:pt x="333" y="0"/>
                  </a:moveTo>
                  <a:cubicBezTo>
                    <a:pt x="299" y="0"/>
                    <a:pt x="264" y="3"/>
                    <a:pt x="229" y="9"/>
                  </a:cubicBezTo>
                  <a:cubicBezTo>
                    <a:pt x="135" y="26"/>
                    <a:pt x="54" y="90"/>
                    <a:pt x="17" y="177"/>
                  </a:cubicBezTo>
                  <a:cubicBezTo>
                    <a:pt x="7" y="201"/>
                    <a:pt x="1" y="228"/>
                    <a:pt x="1" y="255"/>
                  </a:cubicBezTo>
                  <a:cubicBezTo>
                    <a:pt x="1" y="302"/>
                    <a:pt x="21" y="349"/>
                    <a:pt x="54" y="382"/>
                  </a:cubicBezTo>
                  <a:cubicBezTo>
                    <a:pt x="78" y="403"/>
                    <a:pt x="105" y="419"/>
                    <a:pt x="132" y="429"/>
                  </a:cubicBezTo>
                  <a:lnTo>
                    <a:pt x="451" y="581"/>
                  </a:lnTo>
                  <a:cubicBezTo>
                    <a:pt x="500" y="603"/>
                    <a:pt x="546" y="613"/>
                    <a:pt x="586" y="613"/>
                  </a:cubicBezTo>
                  <a:cubicBezTo>
                    <a:pt x="680" y="613"/>
                    <a:pt x="750" y="563"/>
                    <a:pt x="788" y="507"/>
                  </a:cubicBezTo>
                  <a:cubicBezTo>
                    <a:pt x="862" y="389"/>
                    <a:pt x="842" y="234"/>
                    <a:pt x="734" y="147"/>
                  </a:cubicBezTo>
                  <a:cubicBezTo>
                    <a:pt x="620" y="52"/>
                    <a:pt x="479" y="0"/>
                    <a:pt x="3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Google Shape;169;p2"/>
          <p:cNvSpPr/>
          <p:nvPr/>
        </p:nvSpPr>
        <p:spPr>
          <a:xfrm rot="-490945" flipH="1">
            <a:off x="6423768" y="4230465"/>
            <a:ext cx="662285" cy="950597"/>
          </a:xfrm>
          <a:custGeom>
            <a:avLst/>
            <a:gdLst/>
            <a:ahLst/>
            <a:cxnLst/>
            <a:rect l="l" t="t" r="r" b="b"/>
            <a:pathLst>
              <a:path w="19004" h="27277" extrusionOk="0">
                <a:moveTo>
                  <a:pt x="4437" y="1"/>
                </a:moveTo>
                <a:cubicBezTo>
                  <a:pt x="4196" y="1"/>
                  <a:pt x="3956" y="137"/>
                  <a:pt x="3802" y="329"/>
                </a:cubicBezTo>
                <a:cubicBezTo>
                  <a:pt x="3610" y="567"/>
                  <a:pt x="3499" y="857"/>
                  <a:pt x="3476" y="1163"/>
                </a:cubicBezTo>
                <a:cubicBezTo>
                  <a:pt x="3324" y="2888"/>
                  <a:pt x="3876" y="4190"/>
                  <a:pt x="3876" y="4190"/>
                </a:cubicBezTo>
                <a:cubicBezTo>
                  <a:pt x="4243" y="5051"/>
                  <a:pt x="4794" y="5825"/>
                  <a:pt x="5491" y="6451"/>
                </a:cubicBezTo>
                <a:cubicBezTo>
                  <a:pt x="5521" y="6511"/>
                  <a:pt x="5561" y="6569"/>
                  <a:pt x="5609" y="6619"/>
                </a:cubicBezTo>
                <a:lnTo>
                  <a:pt x="5612" y="6629"/>
                </a:lnTo>
                <a:cubicBezTo>
                  <a:pt x="4791" y="6373"/>
                  <a:pt x="3853" y="6175"/>
                  <a:pt x="3328" y="6074"/>
                </a:cubicBezTo>
                <a:lnTo>
                  <a:pt x="1474" y="5028"/>
                </a:lnTo>
                <a:cubicBezTo>
                  <a:pt x="1283" y="4924"/>
                  <a:pt x="1091" y="4813"/>
                  <a:pt x="876" y="4766"/>
                </a:cubicBezTo>
                <a:cubicBezTo>
                  <a:pt x="812" y="4753"/>
                  <a:pt x="747" y="4746"/>
                  <a:pt x="681" y="4746"/>
                </a:cubicBezTo>
                <a:cubicBezTo>
                  <a:pt x="525" y="4746"/>
                  <a:pt x="371" y="4786"/>
                  <a:pt x="250" y="4883"/>
                </a:cubicBezTo>
                <a:cubicBezTo>
                  <a:pt x="68" y="5035"/>
                  <a:pt x="1" y="5294"/>
                  <a:pt x="38" y="5526"/>
                </a:cubicBezTo>
                <a:cubicBezTo>
                  <a:pt x="223" y="6706"/>
                  <a:pt x="1762" y="7040"/>
                  <a:pt x="2770" y="7040"/>
                </a:cubicBezTo>
                <a:cubicBezTo>
                  <a:pt x="2790" y="7040"/>
                  <a:pt x="2810" y="7040"/>
                  <a:pt x="2830" y="7040"/>
                </a:cubicBezTo>
                <a:cubicBezTo>
                  <a:pt x="2845" y="7039"/>
                  <a:pt x="2860" y="7039"/>
                  <a:pt x="2875" y="7039"/>
                </a:cubicBezTo>
                <a:cubicBezTo>
                  <a:pt x="3458" y="7039"/>
                  <a:pt x="3968" y="7164"/>
                  <a:pt x="4542" y="7309"/>
                </a:cubicBezTo>
                <a:cubicBezTo>
                  <a:pt x="4879" y="7393"/>
                  <a:pt x="5215" y="7487"/>
                  <a:pt x="5541" y="7595"/>
                </a:cubicBezTo>
                <a:cubicBezTo>
                  <a:pt x="5686" y="7642"/>
                  <a:pt x="6197" y="7753"/>
                  <a:pt x="6271" y="7894"/>
                </a:cubicBezTo>
                <a:cubicBezTo>
                  <a:pt x="7179" y="9623"/>
                  <a:pt x="8666" y="12375"/>
                  <a:pt x="9312" y="13132"/>
                </a:cubicBezTo>
                <a:cubicBezTo>
                  <a:pt x="9847" y="13754"/>
                  <a:pt x="9793" y="16452"/>
                  <a:pt x="9581" y="18211"/>
                </a:cubicBezTo>
                <a:cubicBezTo>
                  <a:pt x="9406" y="18611"/>
                  <a:pt x="9255" y="19022"/>
                  <a:pt x="9127" y="19439"/>
                </a:cubicBezTo>
                <a:cubicBezTo>
                  <a:pt x="8959" y="19052"/>
                  <a:pt x="8811" y="18658"/>
                  <a:pt x="8686" y="18255"/>
                </a:cubicBezTo>
                <a:cubicBezTo>
                  <a:pt x="8162" y="16580"/>
                  <a:pt x="5814" y="14440"/>
                  <a:pt x="5356" y="14033"/>
                </a:cubicBezTo>
                <a:cubicBezTo>
                  <a:pt x="5181" y="13603"/>
                  <a:pt x="4929" y="13142"/>
                  <a:pt x="4848" y="12933"/>
                </a:cubicBezTo>
                <a:cubicBezTo>
                  <a:pt x="4532" y="12119"/>
                  <a:pt x="4219" y="11305"/>
                  <a:pt x="3903" y="10491"/>
                </a:cubicBezTo>
                <a:cubicBezTo>
                  <a:pt x="3802" y="10229"/>
                  <a:pt x="3698" y="9963"/>
                  <a:pt x="3516" y="9751"/>
                </a:cubicBezTo>
                <a:cubicBezTo>
                  <a:pt x="3357" y="9569"/>
                  <a:pt x="3126" y="9434"/>
                  <a:pt x="2889" y="9434"/>
                </a:cubicBezTo>
                <a:cubicBezTo>
                  <a:pt x="2850" y="9434"/>
                  <a:pt x="2811" y="9437"/>
                  <a:pt x="2773" y="9445"/>
                </a:cubicBezTo>
                <a:cubicBezTo>
                  <a:pt x="2480" y="9502"/>
                  <a:pt x="2261" y="9781"/>
                  <a:pt x="2194" y="10074"/>
                </a:cubicBezTo>
                <a:cubicBezTo>
                  <a:pt x="2127" y="10363"/>
                  <a:pt x="2184" y="10673"/>
                  <a:pt x="2258" y="10965"/>
                </a:cubicBezTo>
                <a:cubicBezTo>
                  <a:pt x="2631" y="12429"/>
                  <a:pt x="3701" y="14053"/>
                  <a:pt x="4909" y="14962"/>
                </a:cubicBezTo>
                <a:cubicBezTo>
                  <a:pt x="5232" y="15210"/>
                  <a:pt x="5538" y="15486"/>
                  <a:pt x="5817" y="15786"/>
                </a:cubicBezTo>
                <a:cubicBezTo>
                  <a:pt x="5999" y="15974"/>
                  <a:pt x="6174" y="16166"/>
                  <a:pt x="6349" y="16361"/>
                </a:cubicBezTo>
                <a:cubicBezTo>
                  <a:pt x="6436" y="16462"/>
                  <a:pt x="6668" y="16852"/>
                  <a:pt x="6789" y="16882"/>
                </a:cubicBezTo>
                <a:cubicBezTo>
                  <a:pt x="6517" y="16815"/>
                  <a:pt x="6238" y="16761"/>
                  <a:pt x="5958" y="16731"/>
                </a:cubicBezTo>
                <a:lnTo>
                  <a:pt x="5006" y="16267"/>
                </a:lnTo>
                <a:lnTo>
                  <a:pt x="3560" y="15564"/>
                </a:lnTo>
                <a:cubicBezTo>
                  <a:pt x="3378" y="15476"/>
                  <a:pt x="3193" y="15385"/>
                  <a:pt x="2998" y="15365"/>
                </a:cubicBezTo>
                <a:cubicBezTo>
                  <a:pt x="2970" y="15362"/>
                  <a:pt x="2941" y="15360"/>
                  <a:pt x="2912" y="15360"/>
                </a:cubicBezTo>
                <a:cubicBezTo>
                  <a:pt x="2738" y="15360"/>
                  <a:pt x="2560" y="15421"/>
                  <a:pt x="2457" y="15557"/>
                </a:cubicBezTo>
                <a:cubicBezTo>
                  <a:pt x="1858" y="16337"/>
                  <a:pt x="3210" y="17013"/>
                  <a:pt x="3772" y="17165"/>
                </a:cubicBezTo>
                <a:cubicBezTo>
                  <a:pt x="4441" y="17343"/>
                  <a:pt x="5101" y="17437"/>
                  <a:pt x="5750" y="17659"/>
                </a:cubicBezTo>
                <a:cubicBezTo>
                  <a:pt x="6443" y="17891"/>
                  <a:pt x="7105" y="17838"/>
                  <a:pt x="7711" y="18339"/>
                </a:cubicBezTo>
                <a:cubicBezTo>
                  <a:pt x="7741" y="18406"/>
                  <a:pt x="7765" y="18473"/>
                  <a:pt x="7785" y="18537"/>
                </a:cubicBezTo>
                <a:cubicBezTo>
                  <a:pt x="8182" y="19802"/>
                  <a:pt x="8575" y="20482"/>
                  <a:pt x="8787" y="20788"/>
                </a:cubicBezTo>
                <a:cubicBezTo>
                  <a:pt x="8656" y="21461"/>
                  <a:pt x="8569" y="22140"/>
                  <a:pt x="8528" y="22820"/>
                </a:cubicBezTo>
                <a:cubicBezTo>
                  <a:pt x="8441" y="24263"/>
                  <a:pt x="8767" y="25760"/>
                  <a:pt x="9497" y="27277"/>
                </a:cubicBezTo>
                <a:lnTo>
                  <a:pt x="10345" y="26866"/>
                </a:lnTo>
                <a:cubicBezTo>
                  <a:pt x="9861" y="25857"/>
                  <a:pt x="9575" y="24865"/>
                  <a:pt x="9487" y="23899"/>
                </a:cubicBezTo>
                <a:cubicBezTo>
                  <a:pt x="10002" y="23153"/>
                  <a:pt x="11273" y="21528"/>
                  <a:pt x="12252" y="21175"/>
                </a:cubicBezTo>
                <a:cubicBezTo>
                  <a:pt x="12572" y="21060"/>
                  <a:pt x="12959" y="20838"/>
                  <a:pt x="13369" y="20556"/>
                </a:cubicBezTo>
                <a:cubicBezTo>
                  <a:pt x="13857" y="20700"/>
                  <a:pt x="14824" y="20958"/>
                  <a:pt x="15548" y="20958"/>
                </a:cubicBezTo>
                <a:cubicBezTo>
                  <a:pt x="15703" y="20958"/>
                  <a:pt x="15847" y="20946"/>
                  <a:pt x="15973" y="20919"/>
                </a:cubicBezTo>
                <a:lnTo>
                  <a:pt x="15932" y="20741"/>
                </a:lnTo>
                <a:lnTo>
                  <a:pt x="15932" y="20741"/>
                </a:lnTo>
                <a:cubicBezTo>
                  <a:pt x="15942" y="20741"/>
                  <a:pt x="15951" y="20741"/>
                  <a:pt x="15961" y="20741"/>
                </a:cubicBezTo>
                <a:cubicBezTo>
                  <a:pt x="16565" y="20741"/>
                  <a:pt x="17227" y="20636"/>
                  <a:pt x="17426" y="20586"/>
                </a:cubicBezTo>
                <a:cubicBezTo>
                  <a:pt x="17715" y="20509"/>
                  <a:pt x="18011" y="20391"/>
                  <a:pt x="18190" y="20149"/>
                </a:cubicBezTo>
                <a:cubicBezTo>
                  <a:pt x="18364" y="19910"/>
                  <a:pt x="18381" y="19516"/>
                  <a:pt x="18146" y="19304"/>
                </a:cubicBezTo>
                <a:cubicBezTo>
                  <a:pt x="18033" y="19203"/>
                  <a:pt x="17883" y="19161"/>
                  <a:pt x="17735" y="19161"/>
                </a:cubicBezTo>
                <a:cubicBezTo>
                  <a:pt x="17676" y="19161"/>
                  <a:pt x="17617" y="19167"/>
                  <a:pt x="17560" y="19180"/>
                </a:cubicBezTo>
                <a:cubicBezTo>
                  <a:pt x="17362" y="19220"/>
                  <a:pt x="17184" y="19324"/>
                  <a:pt x="17005" y="19415"/>
                </a:cubicBezTo>
                <a:cubicBezTo>
                  <a:pt x="16824" y="19510"/>
                  <a:pt x="15808" y="19725"/>
                  <a:pt x="15236" y="19997"/>
                </a:cubicBezTo>
                <a:cubicBezTo>
                  <a:pt x="14930" y="19960"/>
                  <a:pt x="14627" y="19906"/>
                  <a:pt x="14328" y="19832"/>
                </a:cubicBezTo>
                <a:cubicBezTo>
                  <a:pt x="15159" y="19163"/>
                  <a:pt x="15973" y="18413"/>
                  <a:pt x="16471" y="17935"/>
                </a:cubicBezTo>
                <a:cubicBezTo>
                  <a:pt x="17722" y="17199"/>
                  <a:pt x="18664" y="15917"/>
                  <a:pt x="18926" y="14484"/>
                </a:cubicBezTo>
                <a:cubicBezTo>
                  <a:pt x="18977" y="14208"/>
                  <a:pt x="19004" y="13925"/>
                  <a:pt x="18936" y="13656"/>
                </a:cubicBezTo>
                <a:cubicBezTo>
                  <a:pt x="18869" y="13387"/>
                  <a:pt x="18694" y="13132"/>
                  <a:pt x="18432" y="13031"/>
                </a:cubicBezTo>
                <a:cubicBezTo>
                  <a:pt x="18349" y="12998"/>
                  <a:pt x="18262" y="12983"/>
                  <a:pt x="18175" y="12983"/>
                </a:cubicBezTo>
                <a:cubicBezTo>
                  <a:pt x="17945" y="12983"/>
                  <a:pt x="17711" y="13085"/>
                  <a:pt x="17534" y="13236"/>
                </a:cubicBezTo>
                <a:cubicBezTo>
                  <a:pt x="17288" y="13444"/>
                  <a:pt x="17127" y="13737"/>
                  <a:pt x="16979" y="14023"/>
                </a:cubicBezTo>
                <a:cubicBezTo>
                  <a:pt x="16501" y="14962"/>
                  <a:pt x="16272" y="16136"/>
                  <a:pt x="15697" y="17000"/>
                </a:cubicBezTo>
                <a:cubicBezTo>
                  <a:pt x="15502" y="17296"/>
                  <a:pt x="15202" y="17491"/>
                  <a:pt x="14990" y="17767"/>
                </a:cubicBezTo>
                <a:cubicBezTo>
                  <a:pt x="14893" y="17885"/>
                  <a:pt x="14832" y="18026"/>
                  <a:pt x="14816" y="18174"/>
                </a:cubicBezTo>
                <a:cubicBezTo>
                  <a:pt x="13806" y="19072"/>
                  <a:pt x="12605" y="20044"/>
                  <a:pt x="11929" y="20290"/>
                </a:cubicBezTo>
                <a:cubicBezTo>
                  <a:pt x="11065" y="20599"/>
                  <a:pt x="10163" y="21518"/>
                  <a:pt x="9517" y="22298"/>
                </a:cubicBezTo>
                <a:cubicBezTo>
                  <a:pt x="9706" y="20394"/>
                  <a:pt x="10231" y="18732"/>
                  <a:pt x="11085" y="17360"/>
                </a:cubicBezTo>
                <a:cubicBezTo>
                  <a:pt x="11347" y="16933"/>
                  <a:pt x="11657" y="16519"/>
                  <a:pt x="11956" y="16112"/>
                </a:cubicBezTo>
                <a:cubicBezTo>
                  <a:pt x="12370" y="15550"/>
                  <a:pt x="12801" y="14965"/>
                  <a:pt x="13147" y="14322"/>
                </a:cubicBezTo>
                <a:cubicBezTo>
                  <a:pt x="13255" y="14121"/>
                  <a:pt x="13352" y="13909"/>
                  <a:pt x="13436" y="13693"/>
                </a:cubicBezTo>
                <a:cubicBezTo>
                  <a:pt x="13611" y="13603"/>
                  <a:pt x="13779" y="13498"/>
                  <a:pt x="13944" y="13387"/>
                </a:cubicBezTo>
                <a:cubicBezTo>
                  <a:pt x="14721" y="12856"/>
                  <a:pt x="15919" y="11769"/>
                  <a:pt x="16296" y="9919"/>
                </a:cubicBezTo>
                <a:lnTo>
                  <a:pt x="16255" y="9912"/>
                </a:lnTo>
                <a:cubicBezTo>
                  <a:pt x="16360" y="9640"/>
                  <a:pt x="16427" y="9357"/>
                  <a:pt x="16450" y="9068"/>
                </a:cubicBezTo>
                <a:cubicBezTo>
                  <a:pt x="16511" y="8439"/>
                  <a:pt x="16528" y="7272"/>
                  <a:pt x="16084" y="6770"/>
                </a:cubicBezTo>
                <a:cubicBezTo>
                  <a:pt x="15980" y="6654"/>
                  <a:pt x="15824" y="6571"/>
                  <a:pt x="15670" y="6571"/>
                </a:cubicBezTo>
                <a:cubicBezTo>
                  <a:pt x="15620" y="6571"/>
                  <a:pt x="15570" y="6580"/>
                  <a:pt x="15522" y="6599"/>
                </a:cubicBezTo>
                <a:cubicBezTo>
                  <a:pt x="15276" y="6693"/>
                  <a:pt x="15186" y="6989"/>
                  <a:pt x="15142" y="7248"/>
                </a:cubicBezTo>
                <a:cubicBezTo>
                  <a:pt x="15004" y="8116"/>
                  <a:pt x="15041" y="9001"/>
                  <a:pt x="15260" y="9852"/>
                </a:cubicBezTo>
                <a:cubicBezTo>
                  <a:pt x="15286" y="9956"/>
                  <a:pt x="15189" y="10171"/>
                  <a:pt x="15216" y="10276"/>
                </a:cubicBezTo>
                <a:cubicBezTo>
                  <a:pt x="15216" y="10279"/>
                  <a:pt x="15219" y="10286"/>
                  <a:pt x="15223" y="10292"/>
                </a:cubicBezTo>
                <a:cubicBezTo>
                  <a:pt x="14947" y="11080"/>
                  <a:pt x="14462" y="11779"/>
                  <a:pt x="13820" y="12311"/>
                </a:cubicBezTo>
                <a:cubicBezTo>
                  <a:pt x="13917" y="11749"/>
                  <a:pt x="13968" y="11184"/>
                  <a:pt x="14018" y="10629"/>
                </a:cubicBezTo>
                <a:cubicBezTo>
                  <a:pt x="14032" y="10488"/>
                  <a:pt x="14045" y="10350"/>
                  <a:pt x="14059" y="10205"/>
                </a:cubicBezTo>
                <a:lnTo>
                  <a:pt x="13971" y="10198"/>
                </a:lnTo>
                <a:cubicBezTo>
                  <a:pt x="14271" y="8644"/>
                  <a:pt x="14092" y="6992"/>
                  <a:pt x="13396" y="5566"/>
                </a:cubicBezTo>
                <a:cubicBezTo>
                  <a:pt x="13282" y="5337"/>
                  <a:pt x="13137" y="5095"/>
                  <a:pt x="12895" y="5021"/>
                </a:cubicBezTo>
                <a:cubicBezTo>
                  <a:pt x="12844" y="5005"/>
                  <a:pt x="12792" y="4998"/>
                  <a:pt x="12739" y="4998"/>
                </a:cubicBezTo>
                <a:cubicBezTo>
                  <a:pt x="12562" y="4998"/>
                  <a:pt x="12383" y="5083"/>
                  <a:pt x="12256" y="5213"/>
                </a:cubicBezTo>
                <a:cubicBezTo>
                  <a:pt x="12091" y="5381"/>
                  <a:pt x="12003" y="5607"/>
                  <a:pt x="11946" y="5835"/>
                </a:cubicBezTo>
                <a:cubicBezTo>
                  <a:pt x="11670" y="6929"/>
                  <a:pt x="12047" y="8069"/>
                  <a:pt x="12400" y="9142"/>
                </a:cubicBezTo>
                <a:cubicBezTo>
                  <a:pt x="12757" y="10215"/>
                  <a:pt x="13090" y="11379"/>
                  <a:pt x="12737" y="12452"/>
                </a:cubicBezTo>
                <a:lnTo>
                  <a:pt x="12511" y="13387"/>
                </a:lnTo>
                <a:cubicBezTo>
                  <a:pt x="12538" y="13357"/>
                  <a:pt x="12562" y="13323"/>
                  <a:pt x="12585" y="13293"/>
                </a:cubicBezTo>
                <a:lnTo>
                  <a:pt x="12585" y="13293"/>
                </a:lnTo>
                <a:cubicBezTo>
                  <a:pt x="12511" y="13495"/>
                  <a:pt x="12420" y="13690"/>
                  <a:pt x="12320" y="13882"/>
                </a:cubicBezTo>
                <a:cubicBezTo>
                  <a:pt x="12007" y="14467"/>
                  <a:pt x="11616" y="14995"/>
                  <a:pt x="11199" y="15557"/>
                </a:cubicBezTo>
                <a:cubicBezTo>
                  <a:pt x="11024" y="15796"/>
                  <a:pt x="10846" y="16038"/>
                  <a:pt x="10671" y="16287"/>
                </a:cubicBezTo>
                <a:cubicBezTo>
                  <a:pt x="10718" y="14884"/>
                  <a:pt x="10624" y="13219"/>
                  <a:pt x="10029" y="12523"/>
                </a:cubicBezTo>
                <a:cubicBezTo>
                  <a:pt x="9807" y="12264"/>
                  <a:pt x="9447" y="11688"/>
                  <a:pt x="9033" y="10979"/>
                </a:cubicBezTo>
                <a:cubicBezTo>
                  <a:pt x="9188" y="10525"/>
                  <a:pt x="9100" y="9929"/>
                  <a:pt x="9040" y="9650"/>
                </a:cubicBezTo>
                <a:lnTo>
                  <a:pt x="9030" y="9606"/>
                </a:lnTo>
                <a:cubicBezTo>
                  <a:pt x="8673" y="8436"/>
                  <a:pt x="8727" y="6737"/>
                  <a:pt x="8777" y="5950"/>
                </a:cubicBezTo>
                <a:cubicBezTo>
                  <a:pt x="8841" y="5744"/>
                  <a:pt x="8888" y="5546"/>
                  <a:pt x="8925" y="5435"/>
                </a:cubicBezTo>
                <a:cubicBezTo>
                  <a:pt x="9218" y="4530"/>
                  <a:pt x="9507" y="3625"/>
                  <a:pt x="9800" y="2720"/>
                </a:cubicBezTo>
                <a:cubicBezTo>
                  <a:pt x="9908" y="2384"/>
                  <a:pt x="10002" y="1974"/>
                  <a:pt x="9766" y="1711"/>
                </a:cubicBezTo>
                <a:cubicBezTo>
                  <a:pt x="9656" y="1591"/>
                  <a:pt x="9496" y="1537"/>
                  <a:pt x="9333" y="1537"/>
                </a:cubicBezTo>
                <a:cubicBezTo>
                  <a:pt x="9203" y="1537"/>
                  <a:pt x="9071" y="1571"/>
                  <a:pt x="8959" y="1634"/>
                </a:cubicBezTo>
                <a:cubicBezTo>
                  <a:pt x="8703" y="1778"/>
                  <a:pt x="8535" y="2034"/>
                  <a:pt x="8397" y="2290"/>
                </a:cubicBezTo>
                <a:cubicBezTo>
                  <a:pt x="7765" y="3484"/>
                  <a:pt x="7953" y="4766"/>
                  <a:pt x="7825" y="6057"/>
                </a:cubicBezTo>
                <a:cubicBezTo>
                  <a:pt x="7731" y="7023"/>
                  <a:pt x="7778" y="8052"/>
                  <a:pt x="7933" y="9007"/>
                </a:cubicBezTo>
                <a:cubicBezTo>
                  <a:pt x="7553" y="8311"/>
                  <a:pt x="7227" y="7561"/>
                  <a:pt x="6806" y="6892"/>
                </a:cubicBezTo>
                <a:cubicBezTo>
                  <a:pt x="6285" y="6064"/>
                  <a:pt x="6042" y="5122"/>
                  <a:pt x="5763" y="4204"/>
                </a:cubicBezTo>
                <a:cubicBezTo>
                  <a:pt x="5481" y="3272"/>
                  <a:pt x="5306" y="2313"/>
                  <a:pt x="5238" y="1344"/>
                </a:cubicBezTo>
                <a:cubicBezTo>
                  <a:pt x="5222" y="1082"/>
                  <a:pt x="5212" y="816"/>
                  <a:pt x="5124" y="571"/>
                </a:cubicBezTo>
                <a:cubicBezTo>
                  <a:pt x="5033" y="322"/>
                  <a:pt x="4852" y="93"/>
                  <a:pt x="4599" y="22"/>
                </a:cubicBezTo>
                <a:cubicBezTo>
                  <a:pt x="4546" y="8"/>
                  <a:pt x="4491" y="1"/>
                  <a:pt x="44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0" name="Google Shape;170;p2"/>
          <p:cNvGrpSpPr/>
          <p:nvPr/>
        </p:nvGrpSpPr>
        <p:grpSpPr>
          <a:xfrm rot="631013">
            <a:off x="923060" y="3212168"/>
            <a:ext cx="455158" cy="1388250"/>
            <a:chOff x="833513" y="2615600"/>
            <a:chExt cx="393175" cy="1199200"/>
          </a:xfrm>
        </p:grpSpPr>
        <p:sp>
          <p:nvSpPr>
            <p:cNvPr id="171" name="Google Shape;171;p2"/>
            <p:cNvSpPr/>
            <p:nvPr/>
          </p:nvSpPr>
          <p:spPr>
            <a:xfrm>
              <a:off x="858313" y="2626725"/>
              <a:ext cx="307475" cy="1188075"/>
            </a:xfrm>
            <a:custGeom>
              <a:avLst/>
              <a:gdLst/>
              <a:ahLst/>
              <a:cxnLst/>
              <a:rect l="l" t="t" r="r" b="b"/>
              <a:pathLst>
                <a:path w="12299" h="47523" extrusionOk="0">
                  <a:moveTo>
                    <a:pt x="6005" y="1"/>
                  </a:moveTo>
                  <a:cubicBezTo>
                    <a:pt x="5945" y="149"/>
                    <a:pt x="0" y="14903"/>
                    <a:pt x="6005" y="29465"/>
                  </a:cubicBezTo>
                  <a:cubicBezTo>
                    <a:pt x="11922" y="43822"/>
                    <a:pt x="9958" y="47324"/>
                    <a:pt x="9937" y="47358"/>
                  </a:cubicBezTo>
                  <a:lnTo>
                    <a:pt x="10196" y="47522"/>
                  </a:lnTo>
                  <a:cubicBezTo>
                    <a:pt x="10284" y="47381"/>
                    <a:pt x="12299" y="43926"/>
                    <a:pt x="6288" y="29347"/>
                  </a:cubicBezTo>
                  <a:cubicBezTo>
                    <a:pt x="334" y="14903"/>
                    <a:pt x="6227" y="263"/>
                    <a:pt x="6288" y="118"/>
                  </a:cubicBezTo>
                  <a:lnTo>
                    <a:pt x="600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2;p2"/>
            <p:cNvSpPr/>
            <p:nvPr/>
          </p:nvSpPr>
          <p:spPr>
            <a:xfrm>
              <a:off x="932238" y="3581125"/>
              <a:ext cx="294450" cy="159500"/>
            </a:xfrm>
            <a:custGeom>
              <a:avLst/>
              <a:gdLst/>
              <a:ahLst/>
              <a:cxnLst/>
              <a:rect l="l" t="t" r="r" b="b"/>
              <a:pathLst>
                <a:path w="11778" h="6380" extrusionOk="0">
                  <a:moveTo>
                    <a:pt x="9777" y="1"/>
                  </a:moveTo>
                  <a:cubicBezTo>
                    <a:pt x="8940" y="1"/>
                    <a:pt x="8318" y="688"/>
                    <a:pt x="8054" y="980"/>
                  </a:cubicBezTo>
                  <a:cubicBezTo>
                    <a:pt x="7048" y="2094"/>
                    <a:pt x="7149" y="3564"/>
                    <a:pt x="7186" y="3941"/>
                  </a:cubicBezTo>
                  <a:cubicBezTo>
                    <a:pt x="7186" y="3941"/>
                    <a:pt x="4367" y="1335"/>
                    <a:pt x="2528" y="1335"/>
                  </a:cubicBezTo>
                  <a:cubicBezTo>
                    <a:pt x="2078" y="1335"/>
                    <a:pt x="1687" y="1491"/>
                    <a:pt x="1410" y="1879"/>
                  </a:cubicBezTo>
                  <a:cubicBezTo>
                    <a:pt x="0" y="3853"/>
                    <a:pt x="2227" y="6033"/>
                    <a:pt x="7458" y="6379"/>
                  </a:cubicBezTo>
                  <a:cubicBezTo>
                    <a:pt x="8269" y="6087"/>
                    <a:pt x="10106" y="5286"/>
                    <a:pt x="11031" y="3446"/>
                  </a:cubicBezTo>
                  <a:cubicBezTo>
                    <a:pt x="11313" y="2884"/>
                    <a:pt x="11777" y="1959"/>
                    <a:pt x="11374" y="1085"/>
                  </a:cubicBezTo>
                  <a:cubicBezTo>
                    <a:pt x="11138" y="570"/>
                    <a:pt x="10617" y="102"/>
                    <a:pt x="9984" y="15"/>
                  </a:cubicBezTo>
                  <a:cubicBezTo>
                    <a:pt x="9914" y="5"/>
                    <a:pt x="9845" y="1"/>
                    <a:pt x="97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3;p2"/>
            <p:cNvSpPr/>
            <p:nvPr/>
          </p:nvSpPr>
          <p:spPr>
            <a:xfrm>
              <a:off x="892213" y="3421600"/>
              <a:ext cx="294450" cy="159575"/>
            </a:xfrm>
            <a:custGeom>
              <a:avLst/>
              <a:gdLst/>
              <a:ahLst/>
              <a:cxnLst/>
              <a:rect l="l" t="t" r="r" b="b"/>
              <a:pathLst>
                <a:path w="11778" h="6383" extrusionOk="0">
                  <a:moveTo>
                    <a:pt x="9778" y="1"/>
                  </a:moveTo>
                  <a:cubicBezTo>
                    <a:pt x="8940" y="1"/>
                    <a:pt x="8318" y="691"/>
                    <a:pt x="8053" y="983"/>
                  </a:cubicBezTo>
                  <a:cubicBezTo>
                    <a:pt x="7048" y="2097"/>
                    <a:pt x="7148" y="3564"/>
                    <a:pt x="7185" y="3944"/>
                  </a:cubicBezTo>
                  <a:cubicBezTo>
                    <a:pt x="7185" y="3944"/>
                    <a:pt x="4365" y="1336"/>
                    <a:pt x="2526" y="1336"/>
                  </a:cubicBezTo>
                  <a:cubicBezTo>
                    <a:pt x="2077" y="1336"/>
                    <a:pt x="1686" y="1491"/>
                    <a:pt x="1410" y="1878"/>
                  </a:cubicBezTo>
                  <a:cubicBezTo>
                    <a:pt x="0" y="3853"/>
                    <a:pt x="2227" y="6036"/>
                    <a:pt x="7458" y="6383"/>
                  </a:cubicBezTo>
                  <a:cubicBezTo>
                    <a:pt x="8269" y="6087"/>
                    <a:pt x="10109" y="5289"/>
                    <a:pt x="11030" y="3446"/>
                  </a:cubicBezTo>
                  <a:cubicBezTo>
                    <a:pt x="11313" y="2884"/>
                    <a:pt x="11777" y="1962"/>
                    <a:pt x="11373" y="1084"/>
                  </a:cubicBezTo>
                  <a:cubicBezTo>
                    <a:pt x="11138" y="570"/>
                    <a:pt x="10617" y="102"/>
                    <a:pt x="9984" y="15"/>
                  </a:cubicBezTo>
                  <a:cubicBezTo>
                    <a:pt x="9914" y="5"/>
                    <a:pt x="9845" y="1"/>
                    <a:pt x="97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4;p2"/>
            <p:cNvSpPr/>
            <p:nvPr/>
          </p:nvSpPr>
          <p:spPr>
            <a:xfrm>
              <a:off x="878238" y="3292425"/>
              <a:ext cx="264850" cy="148725"/>
            </a:xfrm>
            <a:custGeom>
              <a:avLst/>
              <a:gdLst/>
              <a:ahLst/>
              <a:cxnLst/>
              <a:rect l="l" t="t" r="r" b="b"/>
              <a:pathLst>
                <a:path w="10594" h="5949" extrusionOk="0">
                  <a:moveTo>
                    <a:pt x="8981" y="0"/>
                  </a:moveTo>
                  <a:cubicBezTo>
                    <a:pt x="8963" y="0"/>
                    <a:pt x="8946" y="1"/>
                    <a:pt x="8929" y="1"/>
                  </a:cubicBezTo>
                  <a:cubicBezTo>
                    <a:pt x="8256" y="35"/>
                    <a:pt x="7818" y="603"/>
                    <a:pt x="7099" y="1572"/>
                  </a:cubicBezTo>
                  <a:cubicBezTo>
                    <a:pt x="6577" y="2272"/>
                    <a:pt x="6133" y="3029"/>
                    <a:pt x="5773" y="3826"/>
                  </a:cubicBezTo>
                  <a:cubicBezTo>
                    <a:pt x="4125" y="2602"/>
                    <a:pt x="2555" y="1889"/>
                    <a:pt x="1490" y="1889"/>
                  </a:cubicBezTo>
                  <a:cubicBezTo>
                    <a:pt x="1112" y="1889"/>
                    <a:pt x="798" y="1979"/>
                    <a:pt x="566" y="2168"/>
                  </a:cubicBezTo>
                  <a:cubicBezTo>
                    <a:pt x="324" y="2366"/>
                    <a:pt x="1" y="2810"/>
                    <a:pt x="4" y="3325"/>
                  </a:cubicBezTo>
                  <a:cubicBezTo>
                    <a:pt x="14" y="4062"/>
                    <a:pt x="690" y="4580"/>
                    <a:pt x="1050" y="4855"/>
                  </a:cubicBezTo>
                  <a:cubicBezTo>
                    <a:pt x="2220" y="5751"/>
                    <a:pt x="3855" y="5949"/>
                    <a:pt x="5094" y="5949"/>
                  </a:cubicBezTo>
                  <a:cubicBezTo>
                    <a:pt x="5725" y="5949"/>
                    <a:pt x="6253" y="5898"/>
                    <a:pt x="6564" y="5861"/>
                  </a:cubicBezTo>
                  <a:cubicBezTo>
                    <a:pt x="8501" y="4845"/>
                    <a:pt x="9383" y="3560"/>
                    <a:pt x="9766" y="2864"/>
                  </a:cubicBezTo>
                  <a:cubicBezTo>
                    <a:pt x="10106" y="2242"/>
                    <a:pt x="10594" y="1364"/>
                    <a:pt x="10207" y="681"/>
                  </a:cubicBezTo>
                  <a:cubicBezTo>
                    <a:pt x="9970" y="259"/>
                    <a:pt x="9452" y="0"/>
                    <a:pt x="89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75;p2"/>
            <p:cNvSpPr/>
            <p:nvPr/>
          </p:nvSpPr>
          <p:spPr>
            <a:xfrm>
              <a:off x="872863" y="3211000"/>
              <a:ext cx="216075" cy="110875"/>
            </a:xfrm>
            <a:custGeom>
              <a:avLst/>
              <a:gdLst/>
              <a:ahLst/>
              <a:cxnLst/>
              <a:rect l="l" t="t" r="r" b="b"/>
              <a:pathLst>
                <a:path w="8643" h="4435" extrusionOk="0">
                  <a:moveTo>
                    <a:pt x="7158" y="1"/>
                  </a:moveTo>
                  <a:cubicBezTo>
                    <a:pt x="6913" y="1"/>
                    <a:pt x="6664" y="45"/>
                    <a:pt x="6456" y="123"/>
                  </a:cubicBezTo>
                  <a:cubicBezTo>
                    <a:pt x="5894" y="335"/>
                    <a:pt x="5628" y="793"/>
                    <a:pt x="5258" y="1438"/>
                  </a:cubicBezTo>
                  <a:cubicBezTo>
                    <a:pt x="4935" y="2000"/>
                    <a:pt x="4707" y="2616"/>
                    <a:pt x="4582" y="3252"/>
                  </a:cubicBezTo>
                  <a:cubicBezTo>
                    <a:pt x="3372" y="1631"/>
                    <a:pt x="2089" y="703"/>
                    <a:pt x="1237" y="703"/>
                  </a:cubicBezTo>
                  <a:cubicBezTo>
                    <a:pt x="1082" y="703"/>
                    <a:pt x="941" y="733"/>
                    <a:pt x="818" y="796"/>
                  </a:cubicBezTo>
                  <a:cubicBezTo>
                    <a:pt x="340" y="1038"/>
                    <a:pt x="0" y="1819"/>
                    <a:pt x="145" y="2478"/>
                  </a:cubicBezTo>
                  <a:cubicBezTo>
                    <a:pt x="273" y="3046"/>
                    <a:pt x="730" y="3359"/>
                    <a:pt x="1171" y="3659"/>
                  </a:cubicBezTo>
                  <a:cubicBezTo>
                    <a:pt x="2117" y="4290"/>
                    <a:pt x="3138" y="4434"/>
                    <a:pt x="3874" y="4434"/>
                  </a:cubicBezTo>
                  <a:cubicBezTo>
                    <a:pt x="4429" y="4434"/>
                    <a:pt x="4822" y="4352"/>
                    <a:pt x="4898" y="4335"/>
                  </a:cubicBezTo>
                  <a:cubicBezTo>
                    <a:pt x="5238" y="4257"/>
                    <a:pt x="5918" y="4099"/>
                    <a:pt x="6607" y="3578"/>
                  </a:cubicBezTo>
                  <a:cubicBezTo>
                    <a:pt x="7744" y="2720"/>
                    <a:pt x="8642" y="1089"/>
                    <a:pt x="8134" y="386"/>
                  </a:cubicBezTo>
                  <a:cubicBezTo>
                    <a:pt x="7941" y="115"/>
                    <a:pt x="7554" y="1"/>
                    <a:pt x="715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76;p2"/>
            <p:cNvSpPr/>
            <p:nvPr/>
          </p:nvSpPr>
          <p:spPr>
            <a:xfrm>
              <a:off x="837713" y="3083925"/>
              <a:ext cx="231950" cy="110875"/>
            </a:xfrm>
            <a:custGeom>
              <a:avLst/>
              <a:gdLst/>
              <a:ahLst/>
              <a:cxnLst/>
              <a:rect l="l" t="t" r="r" b="b"/>
              <a:pathLst>
                <a:path w="9278" h="4435" extrusionOk="0">
                  <a:moveTo>
                    <a:pt x="7684" y="1"/>
                  </a:moveTo>
                  <a:cubicBezTo>
                    <a:pt x="7421" y="1"/>
                    <a:pt x="7154" y="45"/>
                    <a:pt x="6930" y="123"/>
                  </a:cubicBezTo>
                  <a:cubicBezTo>
                    <a:pt x="6328" y="332"/>
                    <a:pt x="6045" y="793"/>
                    <a:pt x="5645" y="1435"/>
                  </a:cubicBezTo>
                  <a:cubicBezTo>
                    <a:pt x="5302" y="1994"/>
                    <a:pt x="5056" y="2609"/>
                    <a:pt x="4922" y="3252"/>
                  </a:cubicBezTo>
                  <a:cubicBezTo>
                    <a:pt x="3621" y="1633"/>
                    <a:pt x="2246" y="702"/>
                    <a:pt x="1330" y="702"/>
                  </a:cubicBezTo>
                  <a:cubicBezTo>
                    <a:pt x="1163" y="702"/>
                    <a:pt x="1012" y="733"/>
                    <a:pt x="878" y="796"/>
                  </a:cubicBezTo>
                  <a:cubicBezTo>
                    <a:pt x="367" y="1035"/>
                    <a:pt x="0" y="1815"/>
                    <a:pt x="158" y="2478"/>
                  </a:cubicBezTo>
                  <a:cubicBezTo>
                    <a:pt x="296" y="3047"/>
                    <a:pt x="787" y="3363"/>
                    <a:pt x="1262" y="3659"/>
                  </a:cubicBezTo>
                  <a:cubicBezTo>
                    <a:pt x="2275" y="4290"/>
                    <a:pt x="3370" y="4434"/>
                    <a:pt x="4159" y="4434"/>
                  </a:cubicBezTo>
                  <a:cubicBezTo>
                    <a:pt x="4753" y="4434"/>
                    <a:pt x="5174" y="4352"/>
                    <a:pt x="5255" y="4335"/>
                  </a:cubicBezTo>
                  <a:cubicBezTo>
                    <a:pt x="5621" y="4258"/>
                    <a:pt x="6351" y="4099"/>
                    <a:pt x="7095" y="3578"/>
                  </a:cubicBezTo>
                  <a:cubicBezTo>
                    <a:pt x="8313" y="2720"/>
                    <a:pt x="9278" y="1089"/>
                    <a:pt x="8733" y="386"/>
                  </a:cubicBezTo>
                  <a:cubicBezTo>
                    <a:pt x="8525" y="116"/>
                    <a:pt x="8110" y="1"/>
                    <a:pt x="76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77;p2"/>
            <p:cNvSpPr/>
            <p:nvPr/>
          </p:nvSpPr>
          <p:spPr>
            <a:xfrm>
              <a:off x="833513" y="2956050"/>
              <a:ext cx="230100" cy="111625"/>
            </a:xfrm>
            <a:custGeom>
              <a:avLst/>
              <a:gdLst/>
              <a:ahLst/>
              <a:cxnLst/>
              <a:rect l="l" t="t" r="r" b="b"/>
              <a:pathLst>
                <a:path w="9204" h="4465" extrusionOk="0">
                  <a:moveTo>
                    <a:pt x="1287" y="0"/>
                  </a:moveTo>
                  <a:cubicBezTo>
                    <a:pt x="1219" y="0"/>
                    <a:pt x="1154" y="7"/>
                    <a:pt x="1090" y="21"/>
                  </a:cubicBezTo>
                  <a:cubicBezTo>
                    <a:pt x="538" y="139"/>
                    <a:pt x="0" y="815"/>
                    <a:pt x="4" y="1491"/>
                  </a:cubicBezTo>
                  <a:cubicBezTo>
                    <a:pt x="7" y="2076"/>
                    <a:pt x="414" y="2497"/>
                    <a:pt x="807" y="2894"/>
                  </a:cubicBezTo>
                  <a:cubicBezTo>
                    <a:pt x="2288" y="4377"/>
                    <a:pt x="4353" y="4458"/>
                    <a:pt x="4545" y="4461"/>
                  </a:cubicBezTo>
                  <a:cubicBezTo>
                    <a:pt x="4611" y="4463"/>
                    <a:pt x="4689" y="4465"/>
                    <a:pt x="4778" y="4465"/>
                  </a:cubicBezTo>
                  <a:cubicBezTo>
                    <a:pt x="5187" y="4465"/>
                    <a:pt x="5815" y="4424"/>
                    <a:pt x="6506" y="4145"/>
                  </a:cubicBezTo>
                  <a:cubicBezTo>
                    <a:pt x="7888" y="3590"/>
                    <a:pt x="9204" y="2221"/>
                    <a:pt x="8830" y="1414"/>
                  </a:cubicBezTo>
                  <a:cubicBezTo>
                    <a:pt x="8628" y="967"/>
                    <a:pt x="7939" y="736"/>
                    <a:pt x="7354" y="736"/>
                  </a:cubicBezTo>
                  <a:cubicBezTo>
                    <a:pt x="7279" y="736"/>
                    <a:pt x="7206" y="740"/>
                    <a:pt x="7135" y="747"/>
                  </a:cubicBezTo>
                  <a:cubicBezTo>
                    <a:pt x="6499" y="815"/>
                    <a:pt x="6119" y="1195"/>
                    <a:pt x="5584" y="1733"/>
                  </a:cubicBezTo>
                  <a:cubicBezTo>
                    <a:pt x="5120" y="2197"/>
                    <a:pt x="4743" y="2739"/>
                    <a:pt x="4464" y="3334"/>
                  </a:cubicBezTo>
                  <a:cubicBezTo>
                    <a:pt x="3480" y="1271"/>
                    <a:pt x="2212" y="0"/>
                    <a:pt x="12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78;p2"/>
            <p:cNvSpPr/>
            <p:nvPr/>
          </p:nvSpPr>
          <p:spPr>
            <a:xfrm>
              <a:off x="860763" y="2849850"/>
              <a:ext cx="185200" cy="89900"/>
            </a:xfrm>
            <a:custGeom>
              <a:avLst/>
              <a:gdLst/>
              <a:ahLst/>
              <a:cxnLst/>
              <a:rect l="l" t="t" r="r" b="b"/>
              <a:pathLst>
                <a:path w="7408" h="3596" extrusionOk="0">
                  <a:moveTo>
                    <a:pt x="1035" y="1"/>
                  </a:moveTo>
                  <a:cubicBezTo>
                    <a:pt x="981" y="1"/>
                    <a:pt x="929" y="6"/>
                    <a:pt x="878" y="17"/>
                  </a:cubicBezTo>
                  <a:cubicBezTo>
                    <a:pt x="434" y="111"/>
                    <a:pt x="0" y="656"/>
                    <a:pt x="3" y="1201"/>
                  </a:cubicBezTo>
                  <a:cubicBezTo>
                    <a:pt x="7" y="1672"/>
                    <a:pt x="333" y="2008"/>
                    <a:pt x="653" y="2328"/>
                  </a:cubicBezTo>
                  <a:cubicBezTo>
                    <a:pt x="1843" y="3525"/>
                    <a:pt x="3502" y="3589"/>
                    <a:pt x="3660" y="3593"/>
                  </a:cubicBezTo>
                  <a:cubicBezTo>
                    <a:pt x="3710" y="3594"/>
                    <a:pt x="3767" y="3595"/>
                    <a:pt x="3833" y="3595"/>
                  </a:cubicBezTo>
                  <a:cubicBezTo>
                    <a:pt x="4161" y="3595"/>
                    <a:pt x="4673" y="3564"/>
                    <a:pt x="5238" y="3337"/>
                  </a:cubicBezTo>
                  <a:cubicBezTo>
                    <a:pt x="6351" y="2890"/>
                    <a:pt x="7407" y="1790"/>
                    <a:pt x="7108" y="1137"/>
                  </a:cubicBezTo>
                  <a:cubicBezTo>
                    <a:pt x="6944" y="779"/>
                    <a:pt x="6388" y="593"/>
                    <a:pt x="5917" y="593"/>
                  </a:cubicBezTo>
                  <a:cubicBezTo>
                    <a:pt x="5857" y="593"/>
                    <a:pt x="5799" y="596"/>
                    <a:pt x="5742" y="602"/>
                  </a:cubicBezTo>
                  <a:cubicBezTo>
                    <a:pt x="5231" y="656"/>
                    <a:pt x="4925" y="962"/>
                    <a:pt x="4494" y="1396"/>
                  </a:cubicBezTo>
                  <a:cubicBezTo>
                    <a:pt x="4121" y="1770"/>
                    <a:pt x="3818" y="2203"/>
                    <a:pt x="3593" y="2684"/>
                  </a:cubicBezTo>
                  <a:cubicBezTo>
                    <a:pt x="2799" y="1022"/>
                    <a:pt x="1778" y="1"/>
                    <a:pt x="10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79;p2"/>
            <p:cNvSpPr/>
            <p:nvPr/>
          </p:nvSpPr>
          <p:spPr>
            <a:xfrm>
              <a:off x="890363" y="2714775"/>
              <a:ext cx="181425" cy="103375"/>
            </a:xfrm>
            <a:custGeom>
              <a:avLst/>
              <a:gdLst/>
              <a:ahLst/>
              <a:cxnLst/>
              <a:rect l="l" t="t" r="r" b="b"/>
              <a:pathLst>
                <a:path w="7257" h="4135" extrusionOk="0">
                  <a:moveTo>
                    <a:pt x="1183" y="0"/>
                  </a:moveTo>
                  <a:cubicBezTo>
                    <a:pt x="1176" y="0"/>
                    <a:pt x="1168" y="0"/>
                    <a:pt x="1161" y="1"/>
                  </a:cubicBezTo>
                  <a:cubicBezTo>
                    <a:pt x="707" y="14"/>
                    <a:pt x="182" y="468"/>
                    <a:pt x="84" y="1006"/>
                  </a:cubicBezTo>
                  <a:cubicBezTo>
                    <a:pt x="0" y="1467"/>
                    <a:pt x="263" y="1861"/>
                    <a:pt x="515" y="2234"/>
                  </a:cubicBezTo>
                  <a:cubicBezTo>
                    <a:pt x="1467" y="3627"/>
                    <a:pt x="3088" y="3997"/>
                    <a:pt x="3240" y="4027"/>
                  </a:cubicBezTo>
                  <a:cubicBezTo>
                    <a:pt x="3434" y="4069"/>
                    <a:pt x="3754" y="4134"/>
                    <a:pt x="4152" y="4134"/>
                  </a:cubicBezTo>
                  <a:cubicBezTo>
                    <a:pt x="4361" y="4134"/>
                    <a:pt x="4592" y="4116"/>
                    <a:pt x="4837" y="4068"/>
                  </a:cubicBezTo>
                  <a:cubicBezTo>
                    <a:pt x="6015" y="3829"/>
                    <a:pt x="7256" y="2941"/>
                    <a:pt x="7081" y="2244"/>
                  </a:cubicBezTo>
                  <a:cubicBezTo>
                    <a:pt x="6967" y="1794"/>
                    <a:pt x="6287" y="1518"/>
                    <a:pt x="5837" y="1467"/>
                  </a:cubicBezTo>
                  <a:cubicBezTo>
                    <a:pt x="5775" y="1460"/>
                    <a:pt x="5714" y="1457"/>
                    <a:pt x="5655" y="1457"/>
                  </a:cubicBezTo>
                  <a:cubicBezTo>
                    <a:pt x="5173" y="1457"/>
                    <a:pt x="4783" y="1670"/>
                    <a:pt x="4558" y="1790"/>
                  </a:cubicBezTo>
                  <a:cubicBezTo>
                    <a:pt x="4508" y="1817"/>
                    <a:pt x="4370" y="1895"/>
                    <a:pt x="3996" y="2184"/>
                  </a:cubicBezTo>
                  <a:cubicBezTo>
                    <a:pt x="3596" y="2493"/>
                    <a:pt x="3280" y="2773"/>
                    <a:pt x="3051" y="2984"/>
                  </a:cubicBezTo>
                  <a:cubicBezTo>
                    <a:pt x="3038" y="2440"/>
                    <a:pt x="2920" y="1592"/>
                    <a:pt x="2348" y="838"/>
                  </a:cubicBezTo>
                  <a:cubicBezTo>
                    <a:pt x="2063" y="463"/>
                    <a:pt x="1706" y="0"/>
                    <a:pt x="118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0;p2"/>
            <p:cNvSpPr/>
            <p:nvPr/>
          </p:nvSpPr>
          <p:spPr>
            <a:xfrm>
              <a:off x="933588" y="2615600"/>
              <a:ext cx="141475" cy="99500"/>
            </a:xfrm>
            <a:custGeom>
              <a:avLst/>
              <a:gdLst/>
              <a:ahLst/>
              <a:cxnLst/>
              <a:rect l="l" t="t" r="r" b="b"/>
              <a:pathLst>
                <a:path w="5659" h="3980" extrusionOk="0">
                  <a:moveTo>
                    <a:pt x="936" y="1"/>
                  </a:moveTo>
                  <a:cubicBezTo>
                    <a:pt x="765" y="1"/>
                    <a:pt x="597" y="40"/>
                    <a:pt x="454" y="143"/>
                  </a:cubicBezTo>
                  <a:cubicBezTo>
                    <a:pt x="152" y="355"/>
                    <a:pt x="104" y="745"/>
                    <a:pt x="81" y="927"/>
                  </a:cubicBezTo>
                  <a:cubicBezTo>
                    <a:pt x="0" y="1586"/>
                    <a:pt x="340" y="2114"/>
                    <a:pt x="619" y="2535"/>
                  </a:cubicBezTo>
                  <a:cubicBezTo>
                    <a:pt x="1019" y="3140"/>
                    <a:pt x="1366" y="3662"/>
                    <a:pt x="2042" y="3884"/>
                  </a:cubicBezTo>
                  <a:cubicBezTo>
                    <a:pt x="2250" y="3952"/>
                    <a:pt x="2453" y="3980"/>
                    <a:pt x="2649" y="3980"/>
                  </a:cubicBezTo>
                  <a:cubicBezTo>
                    <a:pt x="3315" y="3980"/>
                    <a:pt x="3888" y="3654"/>
                    <a:pt x="4219" y="3466"/>
                  </a:cubicBezTo>
                  <a:cubicBezTo>
                    <a:pt x="4508" y="3302"/>
                    <a:pt x="5658" y="2649"/>
                    <a:pt x="5574" y="1835"/>
                  </a:cubicBezTo>
                  <a:cubicBezTo>
                    <a:pt x="5534" y="1522"/>
                    <a:pt x="5352" y="1246"/>
                    <a:pt x="5076" y="1092"/>
                  </a:cubicBezTo>
                  <a:cubicBezTo>
                    <a:pt x="4943" y="1019"/>
                    <a:pt x="4803" y="992"/>
                    <a:pt x="4667" y="992"/>
                  </a:cubicBezTo>
                  <a:cubicBezTo>
                    <a:pt x="4365" y="992"/>
                    <a:pt x="4083" y="1124"/>
                    <a:pt x="3939" y="1189"/>
                  </a:cubicBezTo>
                  <a:cubicBezTo>
                    <a:pt x="3805" y="1253"/>
                    <a:pt x="3711" y="1324"/>
                    <a:pt x="3374" y="1586"/>
                  </a:cubicBezTo>
                  <a:cubicBezTo>
                    <a:pt x="2977" y="1892"/>
                    <a:pt x="2661" y="2175"/>
                    <a:pt x="2432" y="2383"/>
                  </a:cubicBezTo>
                  <a:cubicBezTo>
                    <a:pt x="2594" y="1458"/>
                    <a:pt x="2325" y="611"/>
                    <a:pt x="1729" y="240"/>
                  </a:cubicBezTo>
                  <a:cubicBezTo>
                    <a:pt x="1541" y="123"/>
                    <a:pt x="1235" y="1"/>
                    <a:pt x="93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1" name="Google Shape;181;p2"/>
          <p:cNvGrpSpPr/>
          <p:nvPr/>
        </p:nvGrpSpPr>
        <p:grpSpPr>
          <a:xfrm>
            <a:off x="6486650" y="3625428"/>
            <a:ext cx="331845" cy="257575"/>
            <a:chOff x="2378549" y="2496375"/>
            <a:chExt cx="168236" cy="130563"/>
          </a:xfrm>
        </p:grpSpPr>
        <p:sp>
          <p:nvSpPr>
            <p:cNvPr id="182" name="Google Shape;182;p2"/>
            <p:cNvSpPr/>
            <p:nvPr/>
          </p:nvSpPr>
          <p:spPr>
            <a:xfrm>
              <a:off x="2378549" y="2496375"/>
              <a:ext cx="168236" cy="130563"/>
            </a:xfrm>
            <a:custGeom>
              <a:avLst/>
              <a:gdLst/>
              <a:ahLst/>
              <a:cxnLst/>
              <a:rect l="l" t="t" r="r" b="b"/>
              <a:pathLst>
                <a:path w="1956" h="1518" extrusionOk="0">
                  <a:moveTo>
                    <a:pt x="939" y="55"/>
                  </a:moveTo>
                  <a:cubicBezTo>
                    <a:pt x="1302" y="55"/>
                    <a:pt x="1649" y="335"/>
                    <a:pt x="1649" y="761"/>
                  </a:cubicBezTo>
                  <a:cubicBezTo>
                    <a:pt x="1649" y="1148"/>
                    <a:pt x="1333" y="1464"/>
                    <a:pt x="946" y="1464"/>
                  </a:cubicBezTo>
                  <a:cubicBezTo>
                    <a:pt x="317" y="1464"/>
                    <a:pt x="1" y="707"/>
                    <a:pt x="445" y="263"/>
                  </a:cubicBezTo>
                  <a:cubicBezTo>
                    <a:pt x="589" y="119"/>
                    <a:pt x="766" y="55"/>
                    <a:pt x="939" y="55"/>
                  </a:cubicBezTo>
                  <a:close/>
                  <a:moveTo>
                    <a:pt x="949" y="1"/>
                  </a:moveTo>
                  <a:cubicBezTo>
                    <a:pt x="559" y="1"/>
                    <a:pt x="186" y="303"/>
                    <a:pt x="186" y="761"/>
                  </a:cubicBezTo>
                  <a:cubicBezTo>
                    <a:pt x="186" y="1178"/>
                    <a:pt x="526" y="1514"/>
                    <a:pt x="943" y="1518"/>
                  </a:cubicBezTo>
                  <a:cubicBezTo>
                    <a:pt x="1616" y="1518"/>
                    <a:pt x="1955" y="700"/>
                    <a:pt x="1478" y="222"/>
                  </a:cubicBezTo>
                  <a:cubicBezTo>
                    <a:pt x="1324" y="69"/>
                    <a:pt x="1134" y="1"/>
                    <a:pt x="94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3;p2"/>
            <p:cNvSpPr/>
            <p:nvPr/>
          </p:nvSpPr>
          <p:spPr>
            <a:xfrm>
              <a:off x="2456130" y="2517018"/>
              <a:ext cx="50402" cy="36038"/>
            </a:xfrm>
            <a:custGeom>
              <a:avLst/>
              <a:gdLst/>
              <a:ahLst/>
              <a:cxnLst/>
              <a:rect l="l" t="t" r="r" b="b"/>
              <a:pathLst>
                <a:path w="586" h="419" extrusionOk="0">
                  <a:moveTo>
                    <a:pt x="227" y="55"/>
                  </a:moveTo>
                  <a:cubicBezTo>
                    <a:pt x="313" y="55"/>
                    <a:pt x="394" y="83"/>
                    <a:pt x="461" y="137"/>
                  </a:cubicBezTo>
                  <a:cubicBezTo>
                    <a:pt x="492" y="164"/>
                    <a:pt x="508" y="204"/>
                    <a:pt x="512" y="245"/>
                  </a:cubicBezTo>
                  <a:cubicBezTo>
                    <a:pt x="512" y="272"/>
                    <a:pt x="505" y="295"/>
                    <a:pt x="492" y="315"/>
                  </a:cubicBezTo>
                  <a:cubicBezTo>
                    <a:pt x="473" y="343"/>
                    <a:pt x="441" y="364"/>
                    <a:pt x="397" y="364"/>
                  </a:cubicBezTo>
                  <a:cubicBezTo>
                    <a:pt x="377" y="364"/>
                    <a:pt x="355" y="360"/>
                    <a:pt x="330" y="349"/>
                  </a:cubicBezTo>
                  <a:lnTo>
                    <a:pt x="112" y="248"/>
                  </a:lnTo>
                  <a:cubicBezTo>
                    <a:pt x="98" y="241"/>
                    <a:pt x="85" y="235"/>
                    <a:pt x="71" y="225"/>
                  </a:cubicBezTo>
                  <a:cubicBezTo>
                    <a:pt x="54" y="201"/>
                    <a:pt x="48" y="171"/>
                    <a:pt x="61" y="144"/>
                  </a:cubicBezTo>
                  <a:cubicBezTo>
                    <a:pt x="78" y="100"/>
                    <a:pt x="118" y="67"/>
                    <a:pt x="165" y="60"/>
                  </a:cubicBezTo>
                  <a:cubicBezTo>
                    <a:pt x="186" y="57"/>
                    <a:pt x="207" y="55"/>
                    <a:pt x="227" y="55"/>
                  </a:cubicBezTo>
                  <a:close/>
                  <a:moveTo>
                    <a:pt x="224" y="0"/>
                  </a:moveTo>
                  <a:cubicBezTo>
                    <a:pt x="201" y="0"/>
                    <a:pt x="178" y="2"/>
                    <a:pt x="155" y="6"/>
                  </a:cubicBezTo>
                  <a:cubicBezTo>
                    <a:pt x="91" y="19"/>
                    <a:pt x="38" y="60"/>
                    <a:pt x="11" y="120"/>
                  </a:cubicBezTo>
                  <a:cubicBezTo>
                    <a:pt x="4" y="137"/>
                    <a:pt x="1" y="154"/>
                    <a:pt x="1" y="174"/>
                  </a:cubicBezTo>
                  <a:cubicBezTo>
                    <a:pt x="1" y="204"/>
                    <a:pt x="14" y="238"/>
                    <a:pt x="34" y="262"/>
                  </a:cubicBezTo>
                  <a:cubicBezTo>
                    <a:pt x="51" y="275"/>
                    <a:pt x="68" y="285"/>
                    <a:pt x="88" y="292"/>
                  </a:cubicBezTo>
                  <a:lnTo>
                    <a:pt x="307" y="396"/>
                  </a:lnTo>
                  <a:cubicBezTo>
                    <a:pt x="333" y="411"/>
                    <a:pt x="362" y="418"/>
                    <a:pt x="391" y="418"/>
                  </a:cubicBezTo>
                  <a:cubicBezTo>
                    <a:pt x="446" y="418"/>
                    <a:pt x="500" y="392"/>
                    <a:pt x="535" y="346"/>
                  </a:cubicBezTo>
                  <a:cubicBezTo>
                    <a:pt x="586" y="265"/>
                    <a:pt x="569" y="161"/>
                    <a:pt x="498" y="100"/>
                  </a:cubicBezTo>
                  <a:cubicBezTo>
                    <a:pt x="419" y="35"/>
                    <a:pt x="323" y="0"/>
                    <a:pt x="2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4" name="Google Shape;184;p2"/>
          <p:cNvGrpSpPr/>
          <p:nvPr/>
        </p:nvGrpSpPr>
        <p:grpSpPr>
          <a:xfrm>
            <a:off x="-349290" y="167001"/>
            <a:ext cx="10401250" cy="805714"/>
            <a:chOff x="-349290" y="167000"/>
            <a:chExt cx="10401250" cy="805714"/>
          </a:xfrm>
        </p:grpSpPr>
        <p:sp>
          <p:nvSpPr>
            <p:cNvPr id="185" name="Google Shape;185;p2"/>
            <p:cNvSpPr/>
            <p:nvPr/>
          </p:nvSpPr>
          <p:spPr>
            <a:xfrm>
              <a:off x="-346450" y="167000"/>
              <a:ext cx="10398411" cy="805714"/>
            </a:xfrm>
            <a:custGeom>
              <a:avLst/>
              <a:gdLst/>
              <a:ahLst/>
              <a:cxnLst/>
              <a:rect l="l" t="t" r="r" b="b"/>
              <a:pathLst>
                <a:path w="234370" h="18160" extrusionOk="0">
                  <a:moveTo>
                    <a:pt x="198703" y="0"/>
                  </a:moveTo>
                  <a:cubicBezTo>
                    <a:pt x="166600" y="0"/>
                    <a:pt x="167641" y="14016"/>
                    <a:pt x="131633" y="14016"/>
                  </a:cubicBezTo>
                  <a:cubicBezTo>
                    <a:pt x="122720" y="14016"/>
                    <a:pt x="111536" y="13157"/>
                    <a:pt x="97018" y="11014"/>
                  </a:cubicBezTo>
                  <a:cubicBezTo>
                    <a:pt x="50121" y="4095"/>
                    <a:pt x="25727" y="2450"/>
                    <a:pt x="13133" y="2450"/>
                  </a:cubicBezTo>
                  <a:cubicBezTo>
                    <a:pt x="1728" y="2450"/>
                    <a:pt x="0" y="3799"/>
                    <a:pt x="0" y="3799"/>
                  </a:cubicBezTo>
                  <a:lnTo>
                    <a:pt x="0" y="11542"/>
                  </a:lnTo>
                  <a:cubicBezTo>
                    <a:pt x="7460" y="7501"/>
                    <a:pt x="15864" y="6053"/>
                    <a:pt x="24077" y="6053"/>
                  </a:cubicBezTo>
                  <a:cubicBezTo>
                    <a:pt x="44850" y="6053"/>
                    <a:pt x="64405" y="15317"/>
                    <a:pt x="64405" y="15317"/>
                  </a:cubicBezTo>
                  <a:cubicBezTo>
                    <a:pt x="73230" y="12842"/>
                    <a:pt x="82574" y="12034"/>
                    <a:pt x="91014" y="12034"/>
                  </a:cubicBezTo>
                  <a:cubicBezTo>
                    <a:pt x="106899" y="12034"/>
                    <a:pt x="119584" y="14896"/>
                    <a:pt x="119584" y="14896"/>
                  </a:cubicBezTo>
                  <a:cubicBezTo>
                    <a:pt x="125596" y="17256"/>
                    <a:pt x="132017" y="18160"/>
                    <a:pt x="138326" y="18160"/>
                  </a:cubicBezTo>
                  <a:cubicBezTo>
                    <a:pt x="158931" y="18160"/>
                    <a:pt x="178331" y="8522"/>
                    <a:pt x="178331" y="8522"/>
                  </a:cubicBezTo>
                  <a:cubicBezTo>
                    <a:pt x="183765" y="6759"/>
                    <a:pt x="189125" y="6107"/>
                    <a:pt x="194081" y="6107"/>
                  </a:cubicBezTo>
                  <a:cubicBezTo>
                    <a:pt x="208165" y="6107"/>
                    <a:pt x="218987" y="11371"/>
                    <a:pt x="218987" y="11371"/>
                  </a:cubicBezTo>
                  <a:lnTo>
                    <a:pt x="234370" y="3799"/>
                  </a:lnTo>
                  <a:cubicBezTo>
                    <a:pt x="218966" y="1069"/>
                    <a:pt x="207570" y="0"/>
                    <a:pt x="198703" y="0"/>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86;p2"/>
            <p:cNvSpPr/>
            <p:nvPr/>
          </p:nvSpPr>
          <p:spPr>
            <a:xfrm>
              <a:off x="-349290" y="391451"/>
              <a:ext cx="10113217" cy="509295"/>
            </a:xfrm>
            <a:custGeom>
              <a:avLst/>
              <a:gdLst/>
              <a:ahLst/>
              <a:cxnLst/>
              <a:rect l="l" t="t" r="r" b="b"/>
              <a:pathLst>
                <a:path w="227942" h="11479" extrusionOk="0">
                  <a:moveTo>
                    <a:pt x="29223" y="0"/>
                  </a:moveTo>
                  <a:cubicBezTo>
                    <a:pt x="26233" y="0"/>
                    <a:pt x="23027" y="194"/>
                    <a:pt x="19578" y="681"/>
                  </a:cubicBezTo>
                  <a:cubicBezTo>
                    <a:pt x="12894" y="1626"/>
                    <a:pt x="6308" y="3530"/>
                    <a:pt x="0" y="6342"/>
                  </a:cubicBezTo>
                  <a:lnTo>
                    <a:pt x="125" y="6621"/>
                  </a:lnTo>
                  <a:cubicBezTo>
                    <a:pt x="6405" y="3819"/>
                    <a:pt x="12965" y="1922"/>
                    <a:pt x="19619" y="983"/>
                  </a:cubicBezTo>
                  <a:cubicBezTo>
                    <a:pt x="23049" y="499"/>
                    <a:pt x="26241" y="307"/>
                    <a:pt x="29217" y="307"/>
                  </a:cubicBezTo>
                  <a:cubicBezTo>
                    <a:pt x="35876" y="307"/>
                    <a:pt x="41457" y="1272"/>
                    <a:pt x="46230" y="2097"/>
                  </a:cubicBezTo>
                  <a:lnTo>
                    <a:pt x="47179" y="2262"/>
                  </a:lnTo>
                  <a:cubicBezTo>
                    <a:pt x="52090" y="3103"/>
                    <a:pt x="65347" y="4660"/>
                    <a:pt x="91757" y="7765"/>
                  </a:cubicBezTo>
                  <a:cubicBezTo>
                    <a:pt x="110774" y="9999"/>
                    <a:pt x="123355" y="11479"/>
                    <a:pt x="134422" y="11479"/>
                  </a:cubicBezTo>
                  <a:cubicBezTo>
                    <a:pt x="139636" y="11479"/>
                    <a:pt x="144513" y="11149"/>
                    <a:pt x="149569" y="10419"/>
                  </a:cubicBezTo>
                  <a:cubicBezTo>
                    <a:pt x="158036" y="9195"/>
                    <a:pt x="163261" y="7580"/>
                    <a:pt x="168310" y="6026"/>
                  </a:cubicBezTo>
                  <a:cubicBezTo>
                    <a:pt x="174250" y="4196"/>
                    <a:pt x="179861" y="2464"/>
                    <a:pt x="190283" y="1337"/>
                  </a:cubicBezTo>
                  <a:cubicBezTo>
                    <a:pt x="195495" y="771"/>
                    <a:pt x="200750" y="489"/>
                    <a:pt x="206025" y="489"/>
                  </a:cubicBezTo>
                  <a:cubicBezTo>
                    <a:pt x="213302" y="489"/>
                    <a:pt x="220615" y="1026"/>
                    <a:pt x="227898" y="2097"/>
                  </a:cubicBezTo>
                  <a:lnTo>
                    <a:pt x="227942" y="1798"/>
                  </a:lnTo>
                  <a:cubicBezTo>
                    <a:pt x="220647" y="723"/>
                    <a:pt x="213320" y="186"/>
                    <a:pt x="206029" y="186"/>
                  </a:cubicBezTo>
                  <a:cubicBezTo>
                    <a:pt x="200742" y="186"/>
                    <a:pt x="195474" y="468"/>
                    <a:pt x="190252" y="1034"/>
                  </a:cubicBezTo>
                  <a:cubicBezTo>
                    <a:pt x="179797" y="2164"/>
                    <a:pt x="174173" y="3900"/>
                    <a:pt x="168219" y="5737"/>
                  </a:cubicBezTo>
                  <a:cubicBezTo>
                    <a:pt x="163180" y="7291"/>
                    <a:pt x="157969" y="8895"/>
                    <a:pt x="149526" y="10116"/>
                  </a:cubicBezTo>
                  <a:cubicBezTo>
                    <a:pt x="144484" y="10847"/>
                    <a:pt x="139618" y="11174"/>
                    <a:pt x="134416" y="11174"/>
                  </a:cubicBezTo>
                  <a:cubicBezTo>
                    <a:pt x="123367" y="11174"/>
                    <a:pt x="110798" y="9697"/>
                    <a:pt x="91794" y="7462"/>
                  </a:cubicBezTo>
                  <a:cubicBezTo>
                    <a:pt x="65388" y="4361"/>
                    <a:pt x="52134" y="2800"/>
                    <a:pt x="47233" y="1959"/>
                  </a:cubicBezTo>
                  <a:lnTo>
                    <a:pt x="46284" y="1798"/>
                  </a:lnTo>
                  <a:cubicBezTo>
                    <a:pt x="41497" y="968"/>
                    <a:pt x="35902" y="0"/>
                    <a:pt x="29223" y="0"/>
                  </a:cubicBezTo>
                  <a:close/>
                </a:path>
              </a:pathLst>
            </a:custGeom>
            <a:solidFill>
              <a:srgbClr val="FFFFFF">
                <a:alpha val="80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7" name="Google Shape;187;p2"/>
          <p:cNvGrpSpPr/>
          <p:nvPr/>
        </p:nvGrpSpPr>
        <p:grpSpPr>
          <a:xfrm>
            <a:off x="3542000" y="226190"/>
            <a:ext cx="331845" cy="257575"/>
            <a:chOff x="2378549" y="2496375"/>
            <a:chExt cx="168236" cy="130563"/>
          </a:xfrm>
        </p:grpSpPr>
        <p:sp>
          <p:nvSpPr>
            <p:cNvPr id="188" name="Google Shape;188;p2"/>
            <p:cNvSpPr/>
            <p:nvPr/>
          </p:nvSpPr>
          <p:spPr>
            <a:xfrm>
              <a:off x="2378549" y="2496375"/>
              <a:ext cx="168236" cy="130563"/>
            </a:xfrm>
            <a:custGeom>
              <a:avLst/>
              <a:gdLst/>
              <a:ahLst/>
              <a:cxnLst/>
              <a:rect l="l" t="t" r="r" b="b"/>
              <a:pathLst>
                <a:path w="1956" h="1518" extrusionOk="0">
                  <a:moveTo>
                    <a:pt x="939" y="55"/>
                  </a:moveTo>
                  <a:cubicBezTo>
                    <a:pt x="1302" y="55"/>
                    <a:pt x="1649" y="335"/>
                    <a:pt x="1649" y="761"/>
                  </a:cubicBezTo>
                  <a:cubicBezTo>
                    <a:pt x="1649" y="1148"/>
                    <a:pt x="1333" y="1464"/>
                    <a:pt x="946" y="1464"/>
                  </a:cubicBezTo>
                  <a:cubicBezTo>
                    <a:pt x="317" y="1464"/>
                    <a:pt x="1" y="707"/>
                    <a:pt x="445" y="263"/>
                  </a:cubicBezTo>
                  <a:cubicBezTo>
                    <a:pt x="589" y="119"/>
                    <a:pt x="766" y="55"/>
                    <a:pt x="939" y="55"/>
                  </a:cubicBezTo>
                  <a:close/>
                  <a:moveTo>
                    <a:pt x="949" y="1"/>
                  </a:moveTo>
                  <a:cubicBezTo>
                    <a:pt x="559" y="1"/>
                    <a:pt x="186" y="303"/>
                    <a:pt x="186" y="761"/>
                  </a:cubicBezTo>
                  <a:cubicBezTo>
                    <a:pt x="186" y="1178"/>
                    <a:pt x="526" y="1514"/>
                    <a:pt x="943" y="1518"/>
                  </a:cubicBezTo>
                  <a:cubicBezTo>
                    <a:pt x="1616" y="1518"/>
                    <a:pt x="1955" y="700"/>
                    <a:pt x="1478" y="222"/>
                  </a:cubicBezTo>
                  <a:cubicBezTo>
                    <a:pt x="1324" y="69"/>
                    <a:pt x="1134" y="1"/>
                    <a:pt x="94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89;p2"/>
            <p:cNvSpPr/>
            <p:nvPr/>
          </p:nvSpPr>
          <p:spPr>
            <a:xfrm>
              <a:off x="2456130" y="2517018"/>
              <a:ext cx="50402" cy="36038"/>
            </a:xfrm>
            <a:custGeom>
              <a:avLst/>
              <a:gdLst/>
              <a:ahLst/>
              <a:cxnLst/>
              <a:rect l="l" t="t" r="r" b="b"/>
              <a:pathLst>
                <a:path w="586" h="419" extrusionOk="0">
                  <a:moveTo>
                    <a:pt x="227" y="55"/>
                  </a:moveTo>
                  <a:cubicBezTo>
                    <a:pt x="313" y="55"/>
                    <a:pt x="394" y="83"/>
                    <a:pt x="461" y="137"/>
                  </a:cubicBezTo>
                  <a:cubicBezTo>
                    <a:pt x="492" y="164"/>
                    <a:pt x="508" y="204"/>
                    <a:pt x="512" y="245"/>
                  </a:cubicBezTo>
                  <a:cubicBezTo>
                    <a:pt x="512" y="272"/>
                    <a:pt x="505" y="295"/>
                    <a:pt x="492" y="315"/>
                  </a:cubicBezTo>
                  <a:cubicBezTo>
                    <a:pt x="473" y="343"/>
                    <a:pt x="441" y="364"/>
                    <a:pt x="397" y="364"/>
                  </a:cubicBezTo>
                  <a:cubicBezTo>
                    <a:pt x="377" y="364"/>
                    <a:pt x="355" y="360"/>
                    <a:pt x="330" y="349"/>
                  </a:cubicBezTo>
                  <a:lnTo>
                    <a:pt x="112" y="248"/>
                  </a:lnTo>
                  <a:cubicBezTo>
                    <a:pt x="98" y="241"/>
                    <a:pt x="85" y="235"/>
                    <a:pt x="71" y="225"/>
                  </a:cubicBezTo>
                  <a:cubicBezTo>
                    <a:pt x="54" y="201"/>
                    <a:pt x="48" y="171"/>
                    <a:pt x="61" y="144"/>
                  </a:cubicBezTo>
                  <a:cubicBezTo>
                    <a:pt x="78" y="100"/>
                    <a:pt x="118" y="67"/>
                    <a:pt x="165" y="60"/>
                  </a:cubicBezTo>
                  <a:cubicBezTo>
                    <a:pt x="186" y="57"/>
                    <a:pt x="207" y="55"/>
                    <a:pt x="227" y="55"/>
                  </a:cubicBezTo>
                  <a:close/>
                  <a:moveTo>
                    <a:pt x="224" y="0"/>
                  </a:moveTo>
                  <a:cubicBezTo>
                    <a:pt x="201" y="0"/>
                    <a:pt x="178" y="2"/>
                    <a:pt x="155" y="6"/>
                  </a:cubicBezTo>
                  <a:cubicBezTo>
                    <a:pt x="91" y="19"/>
                    <a:pt x="38" y="60"/>
                    <a:pt x="11" y="120"/>
                  </a:cubicBezTo>
                  <a:cubicBezTo>
                    <a:pt x="4" y="137"/>
                    <a:pt x="1" y="154"/>
                    <a:pt x="1" y="174"/>
                  </a:cubicBezTo>
                  <a:cubicBezTo>
                    <a:pt x="1" y="204"/>
                    <a:pt x="14" y="238"/>
                    <a:pt x="34" y="262"/>
                  </a:cubicBezTo>
                  <a:cubicBezTo>
                    <a:pt x="51" y="275"/>
                    <a:pt x="68" y="285"/>
                    <a:pt x="88" y="292"/>
                  </a:cubicBezTo>
                  <a:lnTo>
                    <a:pt x="307" y="396"/>
                  </a:lnTo>
                  <a:cubicBezTo>
                    <a:pt x="333" y="411"/>
                    <a:pt x="362" y="418"/>
                    <a:pt x="391" y="418"/>
                  </a:cubicBezTo>
                  <a:cubicBezTo>
                    <a:pt x="446" y="418"/>
                    <a:pt x="500" y="392"/>
                    <a:pt x="535" y="346"/>
                  </a:cubicBezTo>
                  <a:cubicBezTo>
                    <a:pt x="586" y="265"/>
                    <a:pt x="569" y="161"/>
                    <a:pt x="498" y="100"/>
                  </a:cubicBezTo>
                  <a:cubicBezTo>
                    <a:pt x="419" y="35"/>
                    <a:pt x="323" y="0"/>
                    <a:pt x="2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0" name="Google Shape;190;p2"/>
          <p:cNvGrpSpPr/>
          <p:nvPr/>
        </p:nvGrpSpPr>
        <p:grpSpPr>
          <a:xfrm>
            <a:off x="4042425" y="3666738"/>
            <a:ext cx="223110" cy="192490"/>
            <a:chOff x="3207263" y="3981525"/>
            <a:chExt cx="223110" cy="192490"/>
          </a:xfrm>
        </p:grpSpPr>
        <p:sp>
          <p:nvSpPr>
            <p:cNvPr id="191" name="Google Shape;191;p2"/>
            <p:cNvSpPr/>
            <p:nvPr/>
          </p:nvSpPr>
          <p:spPr>
            <a:xfrm>
              <a:off x="3207263" y="3981525"/>
              <a:ext cx="223110" cy="192490"/>
            </a:xfrm>
            <a:custGeom>
              <a:avLst/>
              <a:gdLst/>
              <a:ahLst/>
              <a:cxnLst/>
              <a:rect l="l" t="t" r="r" b="b"/>
              <a:pathLst>
                <a:path w="2594" h="2238" extrusionOk="0">
                  <a:moveTo>
                    <a:pt x="1381" y="80"/>
                  </a:moveTo>
                  <a:cubicBezTo>
                    <a:pt x="1915" y="80"/>
                    <a:pt x="2426" y="495"/>
                    <a:pt x="2426" y="1120"/>
                  </a:cubicBezTo>
                  <a:cubicBezTo>
                    <a:pt x="2426" y="1696"/>
                    <a:pt x="1961" y="2160"/>
                    <a:pt x="1389" y="2160"/>
                  </a:cubicBezTo>
                  <a:cubicBezTo>
                    <a:pt x="464" y="2160"/>
                    <a:pt x="0" y="1040"/>
                    <a:pt x="653" y="387"/>
                  </a:cubicBezTo>
                  <a:cubicBezTo>
                    <a:pt x="865" y="175"/>
                    <a:pt x="1126" y="80"/>
                    <a:pt x="1381" y="80"/>
                  </a:cubicBezTo>
                  <a:close/>
                  <a:moveTo>
                    <a:pt x="1397" y="1"/>
                  </a:moveTo>
                  <a:cubicBezTo>
                    <a:pt x="823" y="1"/>
                    <a:pt x="273" y="447"/>
                    <a:pt x="273" y="1120"/>
                  </a:cubicBezTo>
                  <a:cubicBezTo>
                    <a:pt x="273" y="1736"/>
                    <a:pt x="771" y="2237"/>
                    <a:pt x="1389" y="2237"/>
                  </a:cubicBezTo>
                  <a:cubicBezTo>
                    <a:pt x="1840" y="2237"/>
                    <a:pt x="2247" y="1965"/>
                    <a:pt x="2419" y="1548"/>
                  </a:cubicBezTo>
                  <a:cubicBezTo>
                    <a:pt x="2594" y="1131"/>
                    <a:pt x="2496" y="650"/>
                    <a:pt x="2180" y="330"/>
                  </a:cubicBezTo>
                  <a:cubicBezTo>
                    <a:pt x="1952" y="103"/>
                    <a:pt x="1672" y="1"/>
                    <a:pt x="13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2;p2"/>
            <p:cNvSpPr/>
            <p:nvPr/>
          </p:nvSpPr>
          <p:spPr>
            <a:xfrm>
              <a:off x="3321227" y="4012317"/>
              <a:ext cx="74141" cy="52724"/>
            </a:xfrm>
            <a:custGeom>
              <a:avLst/>
              <a:gdLst/>
              <a:ahLst/>
              <a:cxnLst/>
              <a:rect l="l" t="t" r="r" b="b"/>
              <a:pathLst>
                <a:path w="862" h="613" extrusionOk="0">
                  <a:moveTo>
                    <a:pt x="332" y="80"/>
                  </a:moveTo>
                  <a:cubicBezTo>
                    <a:pt x="458" y="80"/>
                    <a:pt x="581" y="122"/>
                    <a:pt x="680" y="204"/>
                  </a:cubicBezTo>
                  <a:cubicBezTo>
                    <a:pt x="724" y="241"/>
                    <a:pt x="751" y="298"/>
                    <a:pt x="754" y="359"/>
                  </a:cubicBezTo>
                  <a:cubicBezTo>
                    <a:pt x="754" y="396"/>
                    <a:pt x="744" y="433"/>
                    <a:pt x="724" y="460"/>
                  </a:cubicBezTo>
                  <a:cubicBezTo>
                    <a:pt x="697" y="500"/>
                    <a:pt x="650" y="532"/>
                    <a:pt x="587" y="532"/>
                  </a:cubicBezTo>
                  <a:cubicBezTo>
                    <a:pt x="557" y="532"/>
                    <a:pt x="522" y="524"/>
                    <a:pt x="485" y="507"/>
                  </a:cubicBezTo>
                  <a:lnTo>
                    <a:pt x="165" y="359"/>
                  </a:lnTo>
                  <a:cubicBezTo>
                    <a:pt x="145" y="352"/>
                    <a:pt x="125" y="339"/>
                    <a:pt x="108" y="325"/>
                  </a:cubicBezTo>
                  <a:cubicBezTo>
                    <a:pt x="78" y="292"/>
                    <a:pt x="71" y="248"/>
                    <a:pt x="88" y="207"/>
                  </a:cubicBezTo>
                  <a:cubicBezTo>
                    <a:pt x="118" y="144"/>
                    <a:pt x="175" y="96"/>
                    <a:pt x="246" y="86"/>
                  </a:cubicBezTo>
                  <a:cubicBezTo>
                    <a:pt x="275" y="82"/>
                    <a:pt x="304" y="80"/>
                    <a:pt x="332" y="80"/>
                  </a:cubicBezTo>
                  <a:close/>
                  <a:moveTo>
                    <a:pt x="333" y="0"/>
                  </a:moveTo>
                  <a:cubicBezTo>
                    <a:pt x="299" y="0"/>
                    <a:pt x="264" y="3"/>
                    <a:pt x="229" y="9"/>
                  </a:cubicBezTo>
                  <a:cubicBezTo>
                    <a:pt x="135" y="26"/>
                    <a:pt x="54" y="90"/>
                    <a:pt x="17" y="177"/>
                  </a:cubicBezTo>
                  <a:cubicBezTo>
                    <a:pt x="7" y="201"/>
                    <a:pt x="1" y="228"/>
                    <a:pt x="1" y="255"/>
                  </a:cubicBezTo>
                  <a:cubicBezTo>
                    <a:pt x="1" y="302"/>
                    <a:pt x="21" y="349"/>
                    <a:pt x="54" y="382"/>
                  </a:cubicBezTo>
                  <a:cubicBezTo>
                    <a:pt x="78" y="403"/>
                    <a:pt x="105" y="419"/>
                    <a:pt x="132" y="429"/>
                  </a:cubicBezTo>
                  <a:lnTo>
                    <a:pt x="451" y="581"/>
                  </a:lnTo>
                  <a:cubicBezTo>
                    <a:pt x="500" y="603"/>
                    <a:pt x="546" y="613"/>
                    <a:pt x="586" y="613"/>
                  </a:cubicBezTo>
                  <a:cubicBezTo>
                    <a:pt x="680" y="613"/>
                    <a:pt x="750" y="563"/>
                    <a:pt x="788" y="507"/>
                  </a:cubicBezTo>
                  <a:cubicBezTo>
                    <a:pt x="862" y="389"/>
                    <a:pt x="842" y="234"/>
                    <a:pt x="734" y="147"/>
                  </a:cubicBezTo>
                  <a:cubicBezTo>
                    <a:pt x="620" y="52"/>
                    <a:pt x="479" y="0"/>
                    <a:pt x="33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3" name="Google Shape;193;p2"/>
          <p:cNvGrpSpPr/>
          <p:nvPr/>
        </p:nvGrpSpPr>
        <p:grpSpPr>
          <a:xfrm>
            <a:off x="7056774" y="474409"/>
            <a:ext cx="1199486" cy="574923"/>
            <a:chOff x="3799900" y="2477950"/>
            <a:chExt cx="649600" cy="311375"/>
          </a:xfrm>
        </p:grpSpPr>
        <p:sp>
          <p:nvSpPr>
            <p:cNvPr id="194" name="Google Shape;194;p2"/>
            <p:cNvSpPr/>
            <p:nvPr/>
          </p:nvSpPr>
          <p:spPr>
            <a:xfrm>
              <a:off x="4027475" y="2568775"/>
              <a:ext cx="103375" cy="42875"/>
            </a:xfrm>
            <a:custGeom>
              <a:avLst/>
              <a:gdLst/>
              <a:ahLst/>
              <a:cxnLst/>
              <a:rect l="l" t="t" r="r" b="b"/>
              <a:pathLst>
                <a:path w="4135" h="1715" extrusionOk="0">
                  <a:moveTo>
                    <a:pt x="3838" y="1"/>
                  </a:moveTo>
                  <a:lnTo>
                    <a:pt x="3381" y="697"/>
                  </a:lnTo>
                  <a:lnTo>
                    <a:pt x="3206" y="704"/>
                  </a:lnTo>
                  <a:cubicBezTo>
                    <a:pt x="3206" y="704"/>
                    <a:pt x="2052" y="427"/>
                    <a:pt x="1771" y="427"/>
                  </a:cubicBezTo>
                  <a:cubicBezTo>
                    <a:pt x="1763" y="427"/>
                    <a:pt x="1756" y="427"/>
                    <a:pt x="1749" y="428"/>
                  </a:cubicBezTo>
                  <a:cubicBezTo>
                    <a:pt x="1500" y="431"/>
                    <a:pt x="1258" y="475"/>
                    <a:pt x="1026" y="563"/>
                  </a:cubicBezTo>
                  <a:cubicBezTo>
                    <a:pt x="888" y="613"/>
                    <a:pt x="754" y="680"/>
                    <a:pt x="626" y="758"/>
                  </a:cubicBezTo>
                  <a:cubicBezTo>
                    <a:pt x="441" y="865"/>
                    <a:pt x="333" y="933"/>
                    <a:pt x="232" y="1060"/>
                  </a:cubicBezTo>
                  <a:cubicBezTo>
                    <a:pt x="151" y="1158"/>
                    <a:pt x="0" y="1289"/>
                    <a:pt x="44" y="1420"/>
                  </a:cubicBezTo>
                  <a:cubicBezTo>
                    <a:pt x="104" y="1592"/>
                    <a:pt x="447" y="1659"/>
                    <a:pt x="797" y="1693"/>
                  </a:cubicBezTo>
                  <a:cubicBezTo>
                    <a:pt x="901" y="1707"/>
                    <a:pt x="1004" y="1714"/>
                    <a:pt x="1108" y="1714"/>
                  </a:cubicBezTo>
                  <a:cubicBezTo>
                    <a:pt x="1172" y="1714"/>
                    <a:pt x="1237" y="1711"/>
                    <a:pt x="1302" y="1706"/>
                  </a:cubicBezTo>
                  <a:cubicBezTo>
                    <a:pt x="1595" y="1679"/>
                    <a:pt x="1880" y="1609"/>
                    <a:pt x="2153" y="1501"/>
                  </a:cubicBezTo>
                  <a:cubicBezTo>
                    <a:pt x="2698" y="1292"/>
                    <a:pt x="2826" y="1134"/>
                    <a:pt x="3223" y="943"/>
                  </a:cubicBezTo>
                  <a:lnTo>
                    <a:pt x="3421" y="922"/>
                  </a:lnTo>
                  <a:lnTo>
                    <a:pt x="4134" y="1259"/>
                  </a:lnTo>
                  <a:cubicBezTo>
                    <a:pt x="4124" y="1212"/>
                    <a:pt x="4104" y="1165"/>
                    <a:pt x="4080" y="1121"/>
                  </a:cubicBezTo>
                  <a:cubicBezTo>
                    <a:pt x="4043" y="1054"/>
                    <a:pt x="3996" y="1010"/>
                    <a:pt x="3882" y="929"/>
                  </a:cubicBezTo>
                  <a:cubicBezTo>
                    <a:pt x="3811" y="879"/>
                    <a:pt x="3761" y="815"/>
                    <a:pt x="3650" y="748"/>
                  </a:cubicBezTo>
                  <a:cubicBezTo>
                    <a:pt x="3724" y="593"/>
                    <a:pt x="3758" y="435"/>
                    <a:pt x="3828" y="280"/>
                  </a:cubicBezTo>
                  <a:cubicBezTo>
                    <a:pt x="3852" y="226"/>
                    <a:pt x="3862" y="172"/>
                    <a:pt x="3858" y="118"/>
                  </a:cubicBezTo>
                  <a:cubicBezTo>
                    <a:pt x="3858" y="78"/>
                    <a:pt x="3852" y="38"/>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5;p2"/>
            <p:cNvSpPr/>
            <p:nvPr/>
          </p:nvSpPr>
          <p:spPr>
            <a:xfrm>
              <a:off x="4091800" y="2696025"/>
              <a:ext cx="103375" cy="42850"/>
            </a:xfrm>
            <a:custGeom>
              <a:avLst/>
              <a:gdLst/>
              <a:ahLst/>
              <a:cxnLst/>
              <a:rect l="l" t="t" r="r" b="b"/>
              <a:pathLst>
                <a:path w="4135" h="1714" extrusionOk="0">
                  <a:moveTo>
                    <a:pt x="3842" y="0"/>
                  </a:moveTo>
                  <a:lnTo>
                    <a:pt x="3381" y="700"/>
                  </a:lnTo>
                  <a:lnTo>
                    <a:pt x="3210" y="703"/>
                  </a:lnTo>
                  <a:cubicBezTo>
                    <a:pt x="3210" y="703"/>
                    <a:pt x="2056" y="427"/>
                    <a:pt x="1772" y="427"/>
                  </a:cubicBezTo>
                  <a:cubicBezTo>
                    <a:pt x="1764" y="427"/>
                    <a:pt x="1756" y="427"/>
                    <a:pt x="1750" y="428"/>
                  </a:cubicBezTo>
                  <a:cubicBezTo>
                    <a:pt x="1504" y="431"/>
                    <a:pt x="1262" y="475"/>
                    <a:pt x="1030" y="562"/>
                  </a:cubicBezTo>
                  <a:cubicBezTo>
                    <a:pt x="889" y="613"/>
                    <a:pt x="754" y="680"/>
                    <a:pt x="626" y="757"/>
                  </a:cubicBezTo>
                  <a:cubicBezTo>
                    <a:pt x="444" y="865"/>
                    <a:pt x="337" y="932"/>
                    <a:pt x="233" y="1060"/>
                  </a:cubicBezTo>
                  <a:cubicBezTo>
                    <a:pt x="155" y="1158"/>
                    <a:pt x="0" y="1289"/>
                    <a:pt x="48" y="1420"/>
                  </a:cubicBezTo>
                  <a:cubicBezTo>
                    <a:pt x="105" y="1591"/>
                    <a:pt x="451" y="1659"/>
                    <a:pt x="798" y="1696"/>
                  </a:cubicBezTo>
                  <a:cubicBezTo>
                    <a:pt x="899" y="1708"/>
                    <a:pt x="1001" y="1714"/>
                    <a:pt x="1103" y="1714"/>
                  </a:cubicBezTo>
                  <a:cubicBezTo>
                    <a:pt x="1171" y="1714"/>
                    <a:pt x="1238" y="1711"/>
                    <a:pt x="1306" y="1706"/>
                  </a:cubicBezTo>
                  <a:cubicBezTo>
                    <a:pt x="1598" y="1679"/>
                    <a:pt x="1884" y="1608"/>
                    <a:pt x="2153" y="1501"/>
                  </a:cubicBezTo>
                  <a:cubicBezTo>
                    <a:pt x="2702" y="1292"/>
                    <a:pt x="2826" y="1134"/>
                    <a:pt x="3226" y="942"/>
                  </a:cubicBezTo>
                  <a:lnTo>
                    <a:pt x="3425" y="922"/>
                  </a:lnTo>
                  <a:lnTo>
                    <a:pt x="4135" y="1258"/>
                  </a:lnTo>
                  <a:cubicBezTo>
                    <a:pt x="4125" y="1211"/>
                    <a:pt x="4108" y="1164"/>
                    <a:pt x="4084" y="1120"/>
                  </a:cubicBezTo>
                  <a:cubicBezTo>
                    <a:pt x="4044" y="1053"/>
                    <a:pt x="4000" y="1009"/>
                    <a:pt x="3882" y="929"/>
                  </a:cubicBezTo>
                  <a:cubicBezTo>
                    <a:pt x="3815" y="878"/>
                    <a:pt x="3761" y="814"/>
                    <a:pt x="3654" y="747"/>
                  </a:cubicBezTo>
                  <a:cubicBezTo>
                    <a:pt x="3724" y="592"/>
                    <a:pt x="3758" y="434"/>
                    <a:pt x="3832" y="280"/>
                  </a:cubicBezTo>
                  <a:cubicBezTo>
                    <a:pt x="3852" y="229"/>
                    <a:pt x="3862" y="172"/>
                    <a:pt x="3862" y="118"/>
                  </a:cubicBezTo>
                  <a:cubicBezTo>
                    <a:pt x="3859" y="78"/>
                    <a:pt x="3852" y="37"/>
                    <a:pt x="38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6;p2"/>
            <p:cNvSpPr/>
            <p:nvPr/>
          </p:nvSpPr>
          <p:spPr>
            <a:xfrm>
              <a:off x="3961950" y="2589300"/>
              <a:ext cx="204725" cy="84600"/>
            </a:xfrm>
            <a:custGeom>
              <a:avLst/>
              <a:gdLst/>
              <a:ahLst/>
              <a:cxnLst/>
              <a:rect l="l" t="t" r="r" b="b"/>
              <a:pathLst>
                <a:path w="8189" h="3384" extrusionOk="0">
                  <a:moveTo>
                    <a:pt x="7603" y="1"/>
                  </a:moveTo>
                  <a:lnTo>
                    <a:pt x="6695" y="1380"/>
                  </a:lnTo>
                  <a:lnTo>
                    <a:pt x="6352" y="1390"/>
                  </a:lnTo>
                  <a:cubicBezTo>
                    <a:pt x="6352" y="1390"/>
                    <a:pt x="4065" y="833"/>
                    <a:pt x="3509" y="833"/>
                  </a:cubicBezTo>
                  <a:cubicBezTo>
                    <a:pt x="3493" y="833"/>
                    <a:pt x="3478" y="834"/>
                    <a:pt x="3465" y="835"/>
                  </a:cubicBezTo>
                  <a:cubicBezTo>
                    <a:pt x="2978" y="842"/>
                    <a:pt x="2493" y="932"/>
                    <a:pt x="2036" y="1101"/>
                  </a:cubicBezTo>
                  <a:cubicBezTo>
                    <a:pt x="1757" y="1205"/>
                    <a:pt x="1491" y="1336"/>
                    <a:pt x="1238" y="1491"/>
                  </a:cubicBezTo>
                  <a:cubicBezTo>
                    <a:pt x="879" y="1706"/>
                    <a:pt x="660" y="1834"/>
                    <a:pt x="461" y="2086"/>
                  </a:cubicBezTo>
                  <a:cubicBezTo>
                    <a:pt x="300" y="2285"/>
                    <a:pt x="1" y="2544"/>
                    <a:pt x="91" y="2806"/>
                  </a:cubicBezTo>
                  <a:cubicBezTo>
                    <a:pt x="206" y="3146"/>
                    <a:pt x="889" y="3274"/>
                    <a:pt x="1578" y="3344"/>
                  </a:cubicBezTo>
                  <a:cubicBezTo>
                    <a:pt x="1781" y="3371"/>
                    <a:pt x="1984" y="3384"/>
                    <a:pt x="2188" y="3384"/>
                  </a:cubicBezTo>
                  <a:cubicBezTo>
                    <a:pt x="2319" y="3384"/>
                    <a:pt x="2450" y="3378"/>
                    <a:pt x="2581" y="3368"/>
                  </a:cubicBezTo>
                  <a:cubicBezTo>
                    <a:pt x="3301" y="3311"/>
                    <a:pt x="3839" y="3119"/>
                    <a:pt x="4263" y="2961"/>
                  </a:cubicBezTo>
                  <a:cubicBezTo>
                    <a:pt x="5349" y="2550"/>
                    <a:pt x="5598" y="2238"/>
                    <a:pt x="6385" y="1854"/>
                  </a:cubicBezTo>
                  <a:lnTo>
                    <a:pt x="6779" y="1820"/>
                  </a:lnTo>
                  <a:lnTo>
                    <a:pt x="8188" y="2490"/>
                  </a:lnTo>
                  <a:cubicBezTo>
                    <a:pt x="8168" y="2392"/>
                    <a:pt x="8134" y="2298"/>
                    <a:pt x="8084" y="2214"/>
                  </a:cubicBezTo>
                  <a:cubicBezTo>
                    <a:pt x="8010" y="2083"/>
                    <a:pt x="7916" y="1999"/>
                    <a:pt x="7690" y="1834"/>
                  </a:cubicBezTo>
                  <a:cubicBezTo>
                    <a:pt x="7556" y="1736"/>
                    <a:pt x="7452" y="1612"/>
                    <a:pt x="7233" y="1477"/>
                  </a:cubicBezTo>
                  <a:cubicBezTo>
                    <a:pt x="7374" y="1168"/>
                    <a:pt x="7442" y="858"/>
                    <a:pt x="7586" y="549"/>
                  </a:cubicBezTo>
                  <a:cubicBezTo>
                    <a:pt x="7630" y="448"/>
                    <a:pt x="7647" y="337"/>
                    <a:pt x="7647" y="229"/>
                  </a:cubicBezTo>
                  <a:cubicBezTo>
                    <a:pt x="7643" y="149"/>
                    <a:pt x="7630" y="71"/>
                    <a:pt x="76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7;p2"/>
            <p:cNvSpPr/>
            <p:nvPr/>
          </p:nvSpPr>
          <p:spPr>
            <a:xfrm>
              <a:off x="4027475" y="2477950"/>
              <a:ext cx="147950" cy="61175"/>
            </a:xfrm>
            <a:custGeom>
              <a:avLst/>
              <a:gdLst/>
              <a:ahLst/>
              <a:cxnLst/>
              <a:rect l="l" t="t" r="r" b="b"/>
              <a:pathLst>
                <a:path w="5918" h="2447" extrusionOk="0">
                  <a:moveTo>
                    <a:pt x="5493" y="1"/>
                  </a:moveTo>
                  <a:lnTo>
                    <a:pt x="4837" y="996"/>
                  </a:lnTo>
                  <a:lnTo>
                    <a:pt x="4588" y="1007"/>
                  </a:lnTo>
                  <a:cubicBezTo>
                    <a:pt x="4588" y="1007"/>
                    <a:pt x="2936" y="605"/>
                    <a:pt x="2533" y="605"/>
                  </a:cubicBezTo>
                  <a:cubicBezTo>
                    <a:pt x="2522" y="605"/>
                    <a:pt x="2512" y="606"/>
                    <a:pt x="2503" y="606"/>
                  </a:cubicBezTo>
                  <a:cubicBezTo>
                    <a:pt x="2150" y="610"/>
                    <a:pt x="1803" y="677"/>
                    <a:pt x="1470" y="798"/>
                  </a:cubicBezTo>
                  <a:cubicBezTo>
                    <a:pt x="1272" y="872"/>
                    <a:pt x="1080" y="966"/>
                    <a:pt x="898" y="1081"/>
                  </a:cubicBezTo>
                  <a:cubicBezTo>
                    <a:pt x="636" y="1235"/>
                    <a:pt x="478" y="1329"/>
                    <a:pt x="333" y="1511"/>
                  </a:cubicBezTo>
                  <a:cubicBezTo>
                    <a:pt x="219" y="1652"/>
                    <a:pt x="0" y="1837"/>
                    <a:pt x="67" y="2029"/>
                  </a:cubicBezTo>
                  <a:cubicBezTo>
                    <a:pt x="151" y="2275"/>
                    <a:pt x="643" y="2366"/>
                    <a:pt x="1140" y="2419"/>
                  </a:cubicBezTo>
                  <a:cubicBezTo>
                    <a:pt x="1288" y="2438"/>
                    <a:pt x="1435" y="2446"/>
                    <a:pt x="1583" y="2446"/>
                  </a:cubicBezTo>
                  <a:cubicBezTo>
                    <a:pt x="1678" y="2446"/>
                    <a:pt x="1772" y="2443"/>
                    <a:pt x="1867" y="2436"/>
                  </a:cubicBezTo>
                  <a:cubicBezTo>
                    <a:pt x="2385" y="2392"/>
                    <a:pt x="2775" y="2255"/>
                    <a:pt x="3081" y="2140"/>
                  </a:cubicBezTo>
                  <a:cubicBezTo>
                    <a:pt x="3865" y="1848"/>
                    <a:pt x="4043" y="1619"/>
                    <a:pt x="4612" y="1343"/>
                  </a:cubicBezTo>
                  <a:lnTo>
                    <a:pt x="4898" y="1316"/>
                  </a:lnTo>
                  <a:lnTo>
                    <a:pt x="5917" y="1800"/>
                  </a:lnTo>
                  <a:cubicBezTo>
                    <a:pt x="5900" y="1730"/>
                    <a:pt x="5877" y="1663"/>
                    <a:pt x="5840" y="1602"/>
                  </a:cubicBezTo>
                  <a:cubicBezTo>
                    <a:pt x="5786" y="1508"/>
                    <a:pt x="5719" y="1444"/>
                    <a:pt x="5557" y="1326"/>
                  </a:cubicBezTo>
                  <a:cubicBezTo>
                    <a:pt x="5456" y="1255"/>
                    <a:pt x="5382" y="1165"/>
                    <a:pt x="5224" y="1070"/>
                  </a:cubicBezTo>
                  <a:cubicBezTo>
                    <a:pt x="5328" y="845"/>
                    <a:pt x="5379" y="623"/>
                    <a:pt x="5480" y="398"/>
                  </a:cubicBezTo>
                  <a:cubicBezTo>
                    <a:pt x="5510" y="324"/>
                    <a:pt x="5527" y="243"/>
                    <a:pt x="5524" y="166"/>
                  </a:cubicBezTo>
                  <a:cubicBezTo>
                    <a:pt x="5520" y="108"/>
                    <a:pt x="5510" y="51"/>
                    <a:pt x="54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8;p2"/>
            <p:cNvSpPr/>
            <p:nvPr/>
          </p:nvSpPr>
          <p:spPr>
            <a:xfrm>
              <a:off x="4224250" y="2696100"/>
              <a:ext cx="225250" cy="93225"/>
            </a:xfrm>
            <a:custGeom>
              <a:avLst/>
              <a:gdLst/>
              <a:ahLst/>
              <a:cxnLst/>
              <a:rect l="l" t="t" r="r" b="b"/>
              <a:pathLst>
                <a:path w="9010" h="3729" extrusionOk="0">
                  <a:moveTo>
                    <a:pt x="8363" y="1"/>
                  </a:moveTo>
                  <a:lnTo>
                    <a:pt x="7364" y="1521"/>
                  </a:lnTo>
                  <a:lnTo>
                    <a:pt x="6987" y="1535"/>
                  </a:lnTo>
                  <a:cubicBezTo>
                    <a:pt x="6987" y="1535"/>
                    <a:pt x="4472" y="921"/>
                    <a:pt x="3860" y="921"/>
                  </a:cubicBezTo>
                  <a:cubicBezTo>
                    <a:pt x="3842" y="921"/>
                    <a:pt x="3826" y="921"/>
                    <a:pt x="3812" y="922"/>
                  </a:cubicBezTo>
                  <a:cubicBezTo>
                    <a:pt x="3274" y="932"/>
                    <a:pt x="2742" y="1030"/>
                    <a:pt x="2238" y="1218"/>
                  </a:cubicBezTo>
                  <a:cubicBezTo>
                    <a:pt x="1935" y="1333"/>
                    <a:pt x="1639" y="1477"/>
                    <a:pt x="1363" y="1646"/>
                  </a:cubicBezTo>
                  <a:cubicBezTo>
                    <a:pt x="966" y="1881"/>
                    <a:pt x="727" y="2026"/>
                    <a:pt x="505" y="2302"/>
                  </a:cubicBezTo>
                  <a:cubicBezTo>
                    <a:pt x="330" y="2520"/>
                    <a:pt x="1" y="2803"/>
                    <a:pt x="98" y="3092"/>
                  </a:cubicBezTo>
                  <a:cubicBezTo>
                    <a:pt x="226" y="3465"/>
                    <a:pt x="976" y="3607"/>
                    <a:pt x="1736" y="3688"/>
                  </a:cubicBezTo>
                  <a:cubicBezTo>
                    <a:pt x="1959" y="3714"/>
                    <a:pt x="2185" y="3728"/>
                    <a:pt x="2411" y="3728"/>
                  </a:cubicBezTo>
                  <a:cubicBezTo>
                    <a:pt x="2555" y="3728"/>
                    <a:pt x="2698" y="3723"/>
                    <a:pt x="2840" y="3711"/>
                  </a:cubicBezTo>
                  <a:cubicBezTo>
                    <a:pt x="3630" y="3647"/>
                    <a:pt x="4222" y="3439"/>
                    <a:pt x="4690" y="3264"/>
                  </a:cubicBezTo>
                  <a:cubicBezTo>
                    <a:pt x="5884" y="2813"/>
                    <a:pt x="6157" y="2470"/>
                    <a:pt x="7024" y="2046"/>
                  </a:cubicBezTo>
                  <a:lnTo>
                    <a:pt x="7458" y="2006"/>
                  </a:lnTo>
                  <a:lnTo>
                    <a:pt x="9009" y="2746"/>
                  </a:lnTo>
                  <a:cubicBezTo>
                    <a:pt x="8986" y="2638"/>
                    <a:pt x="8949" y="2534"/>
                    <a:pt x="8891" y="2440"/>
                  </a:cubicBezTo>
                  <a:cubicBezTo>
                    <a:pt x="8811" y="2298"/>
                    <a:pt x="8710" y="2204"/>
                    <a:pt x="8461" y="2022"/>
                  </a:cubicBezTo>
                  <a:cubicBezTo>
                    <a:pt x="8309" y="1911"/>
                    <a:pt x="8195" y="1777"/>
                    <a:pt x="7956" y="1629"/>
                  </a:cubicBezTo>
                  <a:cubicBezTo>
                    <a:pt x="8114" y="1289"/>
                    <a:pt x="8188" y="949"/>
                    <a:pt x="8346" y="606"/>
                  </a:cubicBezTo>
                  <a:cubicBezTo>
                    <a:pt x="8390" y="495"/>
                    <a:pt x="8414" y="374"/>
                    <a:pt x="8410" y="253"/>
                  </a:cubicBezTo>
                  <a:cubicBezTo>
                    <a:pt x="8407" y="169"/>
                    <a:pt x="8390" y="85"/>
                    <a:pt x="836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p2"/>
            <p:cNvSpPr/>
            <p:nvPr/>
          </p:nvSpPr>
          <p:spPr>
            <a:xfrm>
              <a:off x="4197675" y="2546925"/>
              <a:ext cx="204725" cy="84625"/>
            </a:xfrm>
            <a:custGeom>
              <a:avLst/>
              <a:gdLst/>
              <a:ahLst/>
              <a:cxnLst/>
              <a:rect l="l" t="t" r="r" b="b"/>
              <a:pathLst>
                <a:path w="8189" h="3385" extrusionOk="0">
                  <a:moveTo>
                    <a:pt x="7603" y="0"/>
                  </a:moveTo>
                  <a:lnTo>
                    <a:pt x="6691" y="1383"/>
                  </a:lnTo>
                  <a:lnTo>
                    <a:pt x="6348" y="1393"/>
                  </a:lnTo>
                  <a:cubicBezTo>
                    <a:pt x="6348" y="1393"/>
                    <a:pt x="4062" y="836"/>
                    <a:pt x="3509" y="836"/>
                  </a:cubicBezTo>
                  <a:cubicBezTo>
                    <a:pt x="3493" y="836"/>
                    <a:pt x="3478" y="837"/>
                    <a:pt x="3465" y="838"/>
                  </a:cubicBezTo>
                  <a:cubicBezTo>
                    <a:pt x="2974" y="844"/>
                    <a:pt x="2493" y="935"/>
                    <a:pt x="2036" y="1103"/>
                  </a:cubicBezTo>
                  <a:cubicBezTo>
                    <a:pt x="1757" y="1208"/>
                    <a:pt x="1491" y="1339"/>
                    <a:pt x="1239" y="1494"/>
                  </a:cubicBezTo>
                  <a:cubicBezTo>
                    <a:pt x="875" y="1706"/>
                    <a:pt x="660" y="1837"/>
                    <a:pt x="458" y="2089"/>
                  </a:cubicBezTo>
                  <a:cubicBezTo>
                    <a:pt x="300" y="2288"/>
                    <a:pt x="1" y="2543"/>
                    <a:pt x="88" y="2806"/>
                  </a:cubicBezTo>
                  <a:cubicBezTo>
                    <a:pt x="206" y="3149"/>
                    <a:pt x="889" y="3277"/>
                    <a:pt x="1578" y="3347"/>
                  </a:cubicBezTo>
                  <a:cubicBezTo>
                    <a:pt x="1784" y="3372"/>
                    <a:pt x="1992" y="3384"/>
                    <a:pt x="2199" y="3384"/>
                  </a:cubicBezTo>
                  <a:cubicBezTo>
                    <a:pt x="2327" y="3384"/>
                    <a:pt x="2454" y="3380"/>
                    <a:pt x="2581" y="3371"/>
                  </a:cubicBezTo>
                  <a:cubicBezTo>
                    <a:pt x="3301" y="3314"/>
                    <a:pt x="3839" y="3122"/>
                    <a:pt x="4263" y="2960"/>
                  </a:cubicBezTo>
                  <a:cubicBezTo>
                    <a:pt x="5346" y="2553"/>
                    <a:pt x="5595" y="2240"/>
                    <a:pt x="6382" y="1857"/>
                  </a:cubicBezTo>
                  <a:lnTo>
                    <a:pt x="6779" y="1820"/>
                  </a:lnTo>
                  <a:lnTo>
                    <a:pt x="8188" y="2493"/>
                  </a:lnTo>
                  <a:cubicBezTo>
                    <a:pt x="8168" y="2395"/>
                    <a:pt x="8131" y="2301"/>
                    <a:pt x="8084" y="2214"/>
                  </a:cubicBezTo>
                  <a:cubicBezTo>
                    <a:pt x="8007" y="2086"/>
                    <a:pt x="7916" y="1998"/>
                    <a:pt x="7690" y="1837"/>
                  </a:cubicBezTo>
                  <a:cubicBezTo>
                    <a:pt x="7553" y="1736"/>
                    <a:pt x="7448" y="1615"/>
                    <a:pt x="7233" y="1480"/>
                  </a:cubicBezTo>
                  <a:cubicBezTo>
                    <a:pt x="7374" y="1171"/>
                    <a:pt x="7442" y="861"/>
                    <a:pt x="7586" y="552"/>
                  </a:cubicBezTo>
                  <a:cubicBezTo>
                    <a:pt x="7627" y="448"/>
                    <a:pt x="7647" y="340"/>
                    <a:pt x="7643" y="229"/>
                  </a:cubicBezTo>
                  <a:cubicBezTo>
                    <a:pt x="7643" y="152"/>
                    <a:pt x="7627" y="74"/>
                    <a:pt x="76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200;p2"/>
            <p:cNvSpPr/>
            <p:nvPr/>
          </p:nvSpPr>
          <p:spPr>
            <a:xfrm>
              <a:off x="3799900" y="2488550"/>
              <a:ext cx="204800" cy="84675"/>
            </a:xfrm>
            <a:custGeom>
              <a:avLst/>
              <a:gdLst/>
              <a:ahLst/>
              <a:cxnLst/>
              <a:rect l="l" t="t" r="r" b="b"/>
              <a:pathLst>
                <a:path w="8192" h="3387" extrusionOk="0">
                  <a:moveTo>
                    <a:pt x="7606" y="1"/>
                  </a:moveTo>
                  <a:lnTo>
                    <a:pt x="6695" y="1383"/>
                  </a:lnTo>
                  <a:lnTo>
                    <a:pt x="6351" y="1393"/>
                  </a:lnTo>
                  <a:cubicBezTo>
                    <a:pt x="6351" y="1393"/>
                    <a:pt x="4065" y="837"/>
                    <a:pt x="3509" y="837"/>
                  </a:cubicBezTo>
                  <a:cubicBezTo>
                    <a:pt x="3493" y="837"/>
                    <a:pt x="3478" y="837"/>
                    <a:pt x="3465" y="838"/>
                  </a:cubicBezTo>
                  <a:cubicBezTo>
                    <a:pt x="2977" y="845"/>
                    <a:pt x="2493" y="936"/>
                    <a:pt x="2036" y="1104"/>
                  </a:cubicBezTo>
                  <a:cubicBezTo>
                    <a:pt x="1760" y="1208"/>
                    <a:pt x="1494" y="1339"/>
                    <a:pt x="1242" y="1494"/>
                  </a:cubicBezTo>
                  <a:cubicBezTo>
                    <a:pt x="878" y="1706"/>
                    <a:pt x="663" y="1837"/>
                    <a:pt x="461" y="2090"/>
                  </a:cubicBezTo>
                  <a:cubicBezTo>
                    <a:pt x="303" y="2288"/>
                    <a:pt x="0" y="2547"/>
                    <a:pt x="91" y="2806"/>
                  </a:cubicBezTo>
                  <a:cubicBezTo>
                    <a:pt x="209" y="3149"/>
                    <a:pt x="888" y="3277"/>
                    <a:pt x="1578" y="3348"/>
                  </a:cubicBezTo>
                  <a:cubicBezTo>
                    <a:pt x="1786" y="3373"/>
                    <a:pt x="1995" y="3386"/>
                    <a:pt x="2204" y="3386"/>
                  </a:cubicBezTo>
                  <a:cubicBezTo>
                    <a:pt x="2330" y="3386"/>
                    <a:pt x="2457" y="3381"/>
                    <a:pt x="2584" y="3371"/>
                  </a:cubicBezTo>
                  <a:cubicBezTo>
                    <a:pt x="3304" y="3314"/>
                    <a:pt x="3842" y="3122"/>
                    <a:pt x="4266" y="2964"/>
                  </a:cubicBezTo>
                  <a:cubicBezTo>
                    <a:pt x="5349" y="2554"/>
                    <a:pt x="5598" y="2241"/>
                    <a:pt x="6385" y="1857"/>
                  </a:cubicBezTo>
                  <a:lnTo>
                    <a:pt x="6779" y="1820"/>
                  </a:lnTo>
                  <a:lnTo>
                    <a:pt x="8191" y="2493"/>
                  </a:lnTo>
                  <a:cubicBezTo>
                    <a:pt x="8171" y="2396"/>
                    <a:pt x="8134" y="2301"/>
                    <a:pt x="8084" y="2214"/>
                  </a:cubicBezTo>
                  <a:cubicBezTo>
                    <a:pt x="8010" y="2086"/>
                    <a:pt x="7916" y="1999"/>
                    <a:pt x="7690" y="1837"/>
                  </a:cubicBezTo>
                  <a:cubicBezTo>
                    <a:pt x="7556" y="1736"/>
                    <a:pt x="7451" y="1615"/>
                    <a:pt x="7233" y="1481"/>
                  </a:cubicBezTo>
                  <a:cubicBezTo>
                    <a:pt x="7377" y="1171"/>
                    <a:pt x="7445" y="862"/>
                    <a:pt x="7589" y="552"/>
                  </a:cubicBezTo>
                  <a:cubicBezTo>
                    <a:pt x="7630" y="448"/>
                    <a:pt x="7650" y="340"/>
                    <a:pt x="7646" y="229"/>
                  </a:cubicBezTo>
                  <a:cubicBezTo>
                    <a:pt x="7643" y="152"/>
                    <a:pt x="7630" y="75"/>
                    <a:pt x="76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1" name="Google Shape;201;p2"/>
          <p:cNvSpPr txBox="1">
            <a:spLocks noGrp="1"/>
          </p:cNvSpPr>
          <p:nvPr>
            <p:ph type="ctrTitle"/>
          </p:nvPr>
        </p:nvSpPr>
        <p:spPr>
          <a:xfrm>
            <a:off x="2479513" y="1522363"/>
            <a:ext cx="4185000" cy="17979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6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Tree>
    <p:extLst>
      <p:ext uri="{BB962C8B-B14F-4D97-AF65-F5344CB8AC3E}">
        <p14:creationId xmlns:p14="http://schemas.microsoft.com/office/powerpoint/2010/main" val="2571470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7/5/2024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7/5/2024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05/07/2024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3686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0" ty="0" sx="100000" sy="100000" flip="none" algn="tl"/>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602F481-1C9D-83B9-C02D-A44F321A2AD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F308DB-6AAA-24BE-3406-A2F2FC43D2F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5F734B3-2C7B-812B-E3F7-2168D4E10C1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F38C61-2896-4A21-B21C-F5024573836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583A351-ADF7-78AA-DC06-C13ECD611A9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27AB6708-81A0-62E3-8B62-3587C03A66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6968EB-3EDB-4FDC-8590-CD4E19B8F09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96992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6.tmp"/></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NULL"/><Relationship Id="rId3" Type="http://schemas.openxmlformats.org/officeDocument/2006/relationships/image" Target="../media/image37.png"/><Relationship Id="rId7" Type="http://schemas.openxmlformats.org/officeDocument/2006/relationships/image" Target="NULL"/><Relationship Id="rId12"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6.tmp"/><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40.png"/><Relationship Id="rId9" Type="http://schemas.openxmlformats.org/officeDocument/2006/relationships/image" Target="NULL"/><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images.google.com.vn/url?sa=i&amp;rct=j&amp;q=b%C3%A8+nu%C3%B4i+c%C3%A1&amp;source=images&amp;cd=&amp;cad=rja&amp;docid=S4of92MF_KnK0M&amp;tbnid=4TUpeO8nAwAlaM:&amp;ved=0CAUQjRw&amp;url=http://www.baobinhdinh.com.vn/kinhte-phattrien/2011/6/111151/&amp;ei=rbs1UqLyEsmckAXcq4CgAQ&amp;bvm=bv.52164340,d.dGI&amp;psig=AFQjCNGaH-_NKwV0RZWaQRGWuFRhOdOkag&amp;ust=1379339189825063" TargetMode="Externa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60.GIF"/><Relationship Id="rId3" Type="http://schemas.openxmlformats.org/officeDocument/2006/relationships/slideLayout" Target="../slideLayouts/slideLayout36.xml"/><Relationship Id="rId7" Type="http://schemas.openxmlformats.org/officeDocument/2006/relationships/slide" Target="slide31.xml"/><Relationship Id="rId12" Type="http://schemas.openxmlformats.org/officeDocument/2006/relationships/image" Target="../media/image59.GIF"/><Relationship Id="rId2" Type="http://schemas.openxmlformats.org/officeDocument/2006/relationships/audio" Target="../media/media3.wav"/><Relationship Id="rId16" Type="http://schemas.openxmlformats.org/officeDocument/2006/relationships/slide" Target="slide1.xml"/><Relationship Id="rId1" Type="http://schemas.microsoft.com/office/2007/relationships/media" Target="../media/media3.wav"/><Relationship Id="rId6" Type="http://schemas.openxmlformats.org/officeDocument/2006/relationships/slide" Target="slide30.xml"/><Relationship Id="rId11" Type="http://schemas.openxmlformats.org/officeDocument/2006/relationships/slide" Target="slide36.xml"/><Relationship Id="rId5" Type="http://schemas.openxmlformats.org/officeDocument/2006/relationships/slide" Target="slide29.xml"/><Relationship Id="rId15" Type="http://schemas.openxmlformats.org/officeDocument/2006/relationships/image" Target="../media/image62.jpeg"/><Relationship Id="rId10" Type="http://schemas.openxmlformats.org/officeDocument/2006/relationships/slide" Target="slide35.xml"/><Relationship Id="rId4" Type="http://schemas.openxmlformats.org/officeDocument/2006/relationships/image" Target="../media/image58.png"/><Relationship Id="rId9" Type="http://schemas.openxmlformats.org/officeDocument/2006/relationships/slide" Target="slide33.xml"/><Relationship Id="rId14" Type="http://schemas.openxmlformats.org/officeDocument/2006/relationships/image" Target="../media/image61.GIF"/></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2.wdp"/><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audio" Target="../media/audio3.wav"/><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5.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4.png"/><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slide" Target="slide28.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70.jp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36.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52.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3D157C-46BC-4507-A1BA-1A9B29C983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6" y="0"/>
            <a:ext cx="9144000" cy="5143500"/>
          </a:xfrm>
          <a:prstGeom prst="rect">
            <a:avLst/>
          </a:prstGeom>
        </p:spPr>
      </p:pic>
      <p:sp>
        <p:nvSpPr>
          <p:cNvPr id="3" name="Subtitle 2">
            <a:extLst>
              <a:ext uri="{FF2B5EF4-FFF2-40B4-BE49-F238E27FC236}">
                <a16:creationId xmlns:a16="http://schemas.microsoft.com/office/drawing/2014/main" id="{8E04FDF5-4E2F-41DC-B60E-59F72BEB772E}"/>
              </a:ext>
            </a:extLst>
          </p:cNvPr>
          <p:cNvSpPr>
            <a:spLocks noGrp="1"/>
          </p:cNvSpPr>
          <p:nvPr>
            <p:ph type="subTitle" idx="1"/>
          </p:nvPr>
        </p:nvSpPr>
        <p:spPr>
          <a:xfrm>
            <a:off x="-26276" y="57150"/>
            <a:ext cx="9146285" cy="1655128"/>
          </a:xfrm>
          <a:effectLst>
            <a:outerShdw blurRad="50800" dist="38100" dir="2700000" algn="tl" rotWithShape="0">
              <a:prstClr val="black">
                <a:alpha val="40000"/>
              </a:prstClr>
            </a:outerShdw>
          </a:effectLst>
        </p:spPr>
        <p:txBody>
          <a:bodyPr>
            <a:normAutofit fontScale="92500" lnSpcReduction="10000"/>
          </a:bodyPr>
          <a:lstStyle/>
          <a:p>
            <a:pPr>
              <a:lnSpc>
                <a:spcPct val="130000"/>
              </a:lnSpc>
              <a:spcBef>
                <a:spcPts val="0"/>
              </a:spcBef>
            </a:pPr>
            <a:r>
              <a:rPr lang="en-US" sz="4500" b="1" dirty="0" err="1">
                <a:solidFill>
                  <a:srgbClr val="FFFF00"/>
                </a:solidFill>
                <a:latin typeface="Times New Roman" pitchFamily="18" charset="0"/>
                <a:cs typeface="Times New Roman" pitchFamily="18" charset="0"/>
              </a:rPr>
              <a:t>Chào</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mừng</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thầy</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cô</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và</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các</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em</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tham</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gia</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tiết</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học</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Địa</a:t>
            </a:r>
            <a:r>
              <a:rPr lang="en-US" sz="4500" b="1" dirty="0">
                <a:solidFill>
                  <a:srgbClr val="FFFF00"/>
                </a:solidFill>
                <a:latin typeface="Times New Roman" pitchFamily="18" charset="0"/>
                <a:cs typeface="Times New Roman" pitchFamily="18" charset="0"/>
              </a:rPr>
              <a:t> </a:t>
            </a:r>
            <a:r>
              <a:rPr lang="en-US" sz="4500" b="1" dirty="0" err="1">
                <a:solidFill>
                  <a:srgbClr val="FFFF00"/>
                </a:solidFill>
                <a:latin typeface="Times New Roman" pitchFamily="18" charset="0"/>
                <a:cs typeface="Times New Roman" pitchFamily="18" charset="0"/>
              </a:rPr>
              <a:t>lí</a:t>
            </a:r>
            <a:r>
              <a:rPr lang="en-US" sz="4500" b="1" dirty="0">
                <a:solidFill>
                  <a:srgbClr val="FFFF00"/>
                </a:solidFill>
                <a:latin typeface="Times New Roman" pitchFamily="18" charset="0"/>
                <a:cs typeface="Times New Roman" pitchFamily="18" charset="0"/>
              </a:rPr>
              <a:t> 9</a:t>
            </a:r>
          </a:p>
        </p:txBody>
      </p:sp>
    </p:spTree>
    <p:extLst>
      <p:ext uri="{BB962C8B-B14F-4D97-AF65-F5344CB8AC3E}">
        <p14:creationId xmlns:p14="http://schemas.microsoft.com/office/powerpoint/2010/main" val="39313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 Mau yêu cầu kiểm tra vụ việc rừng phòng hộ bị chặt phá | VOV.VN">
            <a:extLst>
              <a:ext uri="{FF2B5EF4-FFF2-40B4-BE49-F238E27FC236}">
                <a16:creationId xmlns:a16="http://schemas.microsoft.com/office/drawing/2014/main" id="{49FAD6A6-A786-480E-9005-BBF290F06D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56" r="-1" b="-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F40792E-BE22-407A-8859-7EA3C33CF1A4}"/>
              </a:ext>
            </a:extLst>
          </p:cNvPr>
          <p:cNvSpPr txBox="1">
            <a:spLocks/>
          </p:cNvSpPr>
          <p:nvPr/>
        </p:nvSpPr>
        <p:spPr>
          <a:xfrm>
            <a:off x="387396" y="115677"/>
            <a:ext cx="8604204" cy="782623"/>
          </a:xfrm>
          <a:prstGeom prst="rect">
            <a:avLst/>
          </a:prstGeom>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0000FF"/>
                </a:solidFill>
                <a:latin typeface="Times New Roman" pitchFamily="18" charset="0"/>
                <a:ea typeface="Roboto" panose="02000000000000000000" pitchFamily="2" charset="0"/>
                <a:cs typeface="Times New Roman" pitchFamily="18" charset="0"/>
              </a:rPr>
              <a:t>Rừng</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phòng</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hộ</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ven</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biển</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có</a:t>
            </a:r>
            <a:r>
              <a:rPr lang="en-US" b="1" dirty="0">
                <a:solidFill>
                  <a:srgbClr val="0000FF"/>
                </a:solidFill>
                <a:latin typeface="Times New Roman" pitchFamily="18" charset="0"/>
                <a:ea typeface="Roboto" panose="02000000000000000000" pitchFamily="2" charset="0"/>
                <a:cs typeface="Times New Roman" pitchFamily="18" charset="0"/>
              </a:rPr>
              <a:t> ý </a:t>
            </a:r>
            <a:r>
              <a:rPr lang="en-US" b="1" dirty="0" err="1">
                <a:solidFill>
                  <a:srgbClr val="0000FF"/>
                </a:solidFill>
                <a:latin typeface="Times New Roman" pitchFamily="18" charset="0"/>
                <a:ea typeface="Roboto" panose="02000000000000000000" pitchFamily="2" charset="0"/>
                <a:cs typeface="Times New Roman" pitchFamily="18" charset="0"/>
              </a:rPr>
              <a:t>nghĩa</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cực</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kì</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quan</a:t>
            </a:r>
            <a:r>
              <a:rPr lang="en-US" b="1" dirty="0">
                <a:solidFill>
                  <a:srgbClr val="0000FF"/>
                </a:solidFill>
                <a:latin typeface="Times New Roman" pitchFamily="18" charset="0"/>
                <a:ea typeface="Roboto" panose="02000000000000000000" pitchFamily="2" charset="0"/>
                <a:cs typeface="Times New Roman" pitchFamily="18" charset="0"/>
              </a:rPr>
              <a:t> </a:t>
            </a:r>
            <a:r>
              <a:rPr lang="en-US" b="1" dirty="0" err="1">
                <a:solidFill>
                  <a:srgbClr val="0000FF"/>
                </a:solidFill>
                <a:latin typeface="Times New Roman" pitchFamily="18" charset="0"/>
                <a:ea typeface="Roboto" panose="02000000000000000000" pitchFamily="2" charset="0"/>
                <a:cs typeface="Times New Roman" pitchFamily="18" charset="0"/>
              </a:rPr>
              <a:t>trọng</a:t>
            </a:r>
            <a:endParaRPr lang="en-US" b="1" dirty="0">
              <a:solidFill>
                <a:srgbClr val="0000FF"/>
              </a:solidFill>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415397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EF40-35B2-43FA-A6B3-7B6368FE64F0}"/>
              </a:ext>
            </a:extLst>
          </p:cNvPr>
          <p:cNvSpPr>
            <a:spLocks noGrp="1"/>
          </p:cNvSpPr>
          <p:nvPr>
            <p:ph type="title"/>
          </p:nvPr>
        </p:nvSpPr>
        <p:spPr>
          <a:xfrm>
            <a:off x="0" y="13691"/>
            <a:ext cx="9144000" cy="844750"/>
          </a:xfrm>
        </p:spPr>
        <p:txBody>
          <a:bodyPr/>
          <a:lstStyle/>
          <a:p>
            <a:endParaRPr lang="en-US"/>
          </a:p>
        </p:txBody>
      </p:sp>
      <p:sp>
        <p:nvSpPr>
          <p:cNvPr id="3" name="Content Placeholder 2">
            <a:extLst>
              <a:ext uri="{FF2B5EF4-FFF2-40B4-BE49-F238E27FC236}">
                <a16:creationId xmlns:a16="http://schemas.microsoft.com/office/drawing/2014/main" id="{6CDC6A0A-68AC-43AA-85F5-E1C25649DDC0}"/>
              </a:ext>
            </a:extLst>
          </p:cNvPr>
          <p:cNvSpPr>
            <a:spLocks noGrp="1"/>
          </p:cNvSpPr>
          <p:nvPr>
            <p:ph idx="1"/>
          </p:nvPr>
        </p:nvSpPr>
        <p:spPr>
          <a:xfrm>
            <a:off x="42862" y="4505665"/>
            <a:ext cx="3604347" cy="528731"/>
          </a:xfrm>
          <a:ln>
            <a:noFill/>
          </a:ln>
        </p:spPr>
        <p:txBody>
          <a:bodyPr>
            <a:normAutofit fontScale="92500" lnSpcReduction="10000"/>
          </a:bodyPr>
          <a:lstStyle/>
          <a:p>
            <a:pPr marL="0" indent="0">
              <a:buNone/>
            </a:pPr>
            <a:r>
              <a:rPr lang="en-US" sz="3300" b="1" i="1">
                <a:solidFill>
                  <a:srgbClr val="000099"/>
                </a:solidFill>
              </a:rPr>
              <a:t>Em có thể làm gì?</a:t>
            </a:r>
          </a:p>
        </p:txBody>
      </p:sp>
      <p:pic>
        <p:nvPicPr>
          <p:cNvPr id="4" name="Picture 3" descr="Image result for Rá»«ng Viá»t nam infographic">
            <a:extLst>
              <a:ext uri="{FF2B5EF4-FFF2-40B4-BE49-F238E27FC236}">
                <a16:creationId xmlns:a16="http://schemas.microsoft.com/office/drawing/2014/main" id="{414EF940-6926-48C5-B9BC-5B7889C34C7B}"/>
              </a:ext>
            </a:extLst>
          </p:cNvPr>
          <p:cNvPicPr/>
          <p:nvPr/>
        </p:nvPicPr>
        <p:blipFill rotWithShape="1">
          <a:blip r:embed="rId3" cstate="print">
            <a:extLst>
              <a:ext uri="{28A0092B-C50C-407E-A947-70E740481C1C}">
                <a14:useLocalDpi xmlns:a14="http://schemas.microsoft.com/office/drawing/2010/main" val="0"/>
              </a:ext>
            </a:extLst>
          </a:blip>
          <a:srcRect t="77867"/>
          <a:stretch/>
        </p:blipFill>
        <p:spPr bwMode="auto">
          <a:xfrm>
            <a:off x="21431" y="501696"/>
            <a:ext cx="9101138" cy="3897215"/>
          </a:xfrm>
          <a:prstGeom prst="rect">
            <a:avLst/>
          </a:prstGeom>
          <a:noFill/>
          <a:ln>
            <a:solidFill>
              <a:schemeClr val="tx1"/>
            </a:solidFill>
          </a:ln>
        </p:spPr>
      </p:pic>
      <p:sp>
        <p:nvSpPr>
          <p:cNvPr id="5" name="Title 1">
            <a:extLst>
              <a:ext uri="{FF2B5EF4-FFF2-40B4-BE49-F238E27FC236}">
                <a16:creationId xmlns:a16="http://schemas.microsoft.com/office/drawing/2014/main" id="{F657E81A-737F-416A-98E4-522D2B7B72F1}"/>
              </a:ext>
            </a:extLst>
          </p:cNvPr>
          <p:cNvSpPr txBox="1">
            <a:spLocks/>
          </p:cNvSpPr>
          <p:nvPr/>
        </p:nvSpPr>
        <p:spPr>
          <a:xfrm>
            <a:off x="42862" y="19782"/>
            <a:ext cx="9101138" cy="468511"/>
          </a:xfrm>
          <a:prstGeom prst="rect">
            <a:avLst/>
          </a:prstGeom>
          <a:solidFill>
            <a:srgbClr val="00206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a:solidFill>
                  <a:srgbClr val="FFFF00"/>
                </a:solidFill>
                <a:latin typeface="Arial" panose="020B0604020202020204" pitchFamily="34" charset="0"/>
                <a:cs typeface="Arial" panose="020B0604020202020204" pitchFamily="34" charset="0"/>
              </a:rPr>
              <a:t>EM CÓ BIẾT?</a:t>
            </a:r>
          </a:p>
        </p:txBody>
      </p:sp>
      <p:pic>
        <p:nvPicPr>
          <p:cNvPr id="7" name="Graphic 6" descr="Bonfire">
            <a:extLst>
              <a:ext uri="{FF2B5EF4-FFF2-40B4-BE49-F238E27FC236}">
                <a16:creationId xmlns:a16="http://schemas.microsoft.com/office/drawing/2014/main" id="{3D47FAB5-E801-4D80-BB41-E1940B8D4A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850695" y="4332672"/>
            <a:ext cx="685800" cy="685800"/>
          </a:xfrm>
          <a:prstGeom prst="rect">
            <a:avLst/>
          </a:prstGeom>
        </p:spPr>
      </p:pic>
      <p:pic>
        <p:nvPicPr>
          <p:cNvPr id="9" name="Graphic 8" descr="Open hand with plant">
            <a:extLst>
              <a:ext uri="{FF2B5EF4-FFF2-40B4-BE49-F238E27FC236}">
                <a16:creationId xmlns:a16="http://schemas.microsoft.com/office/drawing/2014/main" id="{BDE804CC-92CF-482C-B26D-22503A590C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412230" y="4426271"/>
            <a:ext cx="685800" cy="685800"/>
          </a:xfrm>
          <a:prstGeom prst="rect">
            <a:avLst/>
          </a:prstGeom>
        </p:spPr>
      </p:pic>
      <p:pic>
        <p:nvPicPr>
          <p:cNvPr id="11" name="Graphic 10" descr="Saw">
            <a:extLst>
              <a:ext uri="{FF2B5EF4-FFF2-40B4-BE49-F238E27FC236}">
                <a16:creationId xmlns:a16="http://schemas.microsoft.com/office/drawing/2014/main" id="{5A1CC8CA-29C9-4748-801E-9056D73252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034015" y="4398911"/>
            <a:ext cx="685800" cy="685800"/>
          </a:xfrm>
          <a:prstGeom prst="rect">
            <a:avLst/>
          </a:prstGeom>
        </p:spPr>
      </p:pic>
      <p:pic>
        <p:nvPicPr>
          <p:cNvPr id="13" name="Graphic 12" descr="Plant">
            <a:extLst>
              <a:ext uri="{FF2B5EF4-FFF2-40B4-BE49-F238E27FC236}">
                <a16:creationId xmlns:a16="http://schemas.microsoft.com/office/drawing/2014/main" id="{33FCDF26-EE9B-4D68-B54E-74EDFA1B5B7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7665930" y="4398911"/>
            <a:ext cx="685800" cy="685800"/>
          </a:xfrm>
          <a:prstGeom prst="rect">
            <a:avLst/>
          </a:prstGeom>
        </p:spPr>
      </p:pic>
    </p:spTree>
    <p:extLst>
      <p:ext uri="{BB962C8B-B14F-4D97-AF65-F5344CB8AC3E}">
        <p14:creationId xmlns:p14="http://schemas.microsoft.com/office/powerpoint/2010/main" val="28830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0EB632-0570-4613-87B1-0774A35F0A3E}"/>
              </a:ext>
            </a:extLst>
          </p:cNvPr>
          <p:cNvSpPr/>
          <p:nvPr/>
        </p:nvSpPr>
        <p:spPr>
          <a:xfrm>
            <a:off x="758428" y="145479"/>
            <a:ext cx="7653131" cy="715581"/>
          </a:xfrm>
          <a:prstGeom prst="rect">
            <a:avLst/>
          </a:prstGeom>
          <a:noFill/>
        </p:spPr>
        <p:txBody>
          <a:bodyPr>
            <a:spAutoFit/>
          </a:bodyPr>
          <a:lstStyle/>
          <a:p>
            <a:pPr algn="ctr">
              <a:lnSpc>
                <a:spcPct val="150000"/>
              </a:lnSpc>
              <a:defRPr/>
            </a:pPr>
            <a:r>
              <a:rPr lang="en-US" sz="2700" b="1" dirty="0">
                <a:ln w="22225">
                  <a:solidFill>
                    <a:schemeClr val="accent2"/>
                  </a:solidFill>
                  <a:prstDash val="solid"/>
                </a:ln>
                <a:solidFill>
                  <a:srgbClr val="C00000"/>
                </a:solidFill>
                <a:cs typeface="Times New Roman" panose="02020603050405020304" pitchFamily="18" charset="0"/>
              </a:rPr>
              <a:t>2</a:t>
            </a:r>
            <a:r>
              <a:rPr lang="en-US" sz="2700" b="1" dirty="0" smtClean="0">
                <a:ln w="22225">
                  <a:solidFill>
                    <a:schemeClr val="accent2"/>
                  </a:solidFill>
                  <a:prstDash val="solid"/>
                </a:ln>
                <a:solidFill>
                  <a:srgbClr val="C00000"/>
                </a:solidFill>
                <a:cs typeface="Times New Roman" panose="02020603050405020304" pitchFamily="18" charset="0"/>
              </a:rPr>
              <a:t>. </a:t>
            </a:r>
            <a:r>
              <a:rPr lang="en-US" sz="2700" b="1" dirty="0">
                <a:ln w="22225">
                  <a:solidFill>
                    <a:schemeClr val="accent2"/>
                  </a:solidFill>
                  <a:prstDash val="solid"/>
                </a:ln>
                <a:solidFill>
                  <a:srgbClr val="C00000"/>
                </a:solidFill>
                <a:cs typeface="Times New Roman" panose="02020603050405020304" pitchFamily="18" charset="0"/>
              </a:rPr>
              <a:t>THỦY SẢN</a:t>
            </a:r>
          </a:p>
        </p:txBody>
      </p:sp>
      <p:pic>
        <p:nvPicPr>
          <p:cNvPr id="57350" name="Picture 6" descr="Diagram&#10;&#10;Description automatically generated">
            <a:extLst>
              <a:ext uri="{FF2B5EF4-FFF2-40B4-BE49-F238E27FC236}">
                <a16:creationId xmlns:a16="http://schemas.microsoft.com/office/drawing/2014/main" id="{AA576ED1-3173-A522-DBB8-4D0B5B4AB4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8304"/>
          <a:stretch>
            <a:fillRect/>
          </a:stretch>
        </p:blipFill>
        <p:spPr bwMode="auto">
          <a:xfrm>
            <a:off x="8071248" y="4079081"/>
            <a:ext cx="97274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
            <a:extLst>
              <a:ext uri="{FF2B5EF4-FFF2-40B4-BE49-F238E27FC236}">
                <a16:creationId xmlns:a16="http://schemas.microsoft.com/office/drawing/2014/main" id="{4029C7D6-C752-0B71-FCDA-8542C2AB6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48" y="1726407"/>
            <a:ext cx="4074319" cy="248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2">
            <a:extLst>
              <a:ext uri="{FF2B5EF4-FFF2-40B4-BE49-F238E27FC236}">
                <a16:creationId xmlns:a16="http://schemas.microsoft.com/office/drawing/2014/main" id="{3E0F2DBB-D804-06A5-5364-7513C3A729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635" y="1726406"/>
            <a:ext cx="3983831"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3853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990600" y="1002634"/>
            <a:ext cx="4743450" cy="5715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latin typeface="Times New Roman" panose="02020603050405020304" pitchFamily="18" charset="0"/>
                <a:cs typeface="Times New Roman" panose="02020603050405020304" pitchFamily="18" charset="0"/>
              </a:rPr>
              <a:t>LÂM NGHIỆP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Pentagon 7"/>
          <p:cNvSpPr/>
          <p:nvPr/>
        </p:nvSpPr>
        <p:spPr>
          <a:xfrm>
            <a:off x="954881" y="1825943"/>
            <a:ext cx="4814888" cy="5715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latin typeface="Times New Roman" panose="02020603050405020304" pitchFamily="18" charset="0"/>
                <a:cs typeface="Times New Roman" panose="02020603050405020304" pitchFamily="18" charset="0"/>
              </a:rPr>
              <a:t>THỦY SẢN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Oval 10">
            <a:hlinkClick r:id="" action="ppaction://noaction"/>
          </p:cNvPr>
          <p:cNvSpPr/>
          <p:nvPr/>
        </p:nvSpPr>
        <p:spPr>
          <a:xfrm>
            <a:off x="0" y="1748695"/>
            <a:ext cx="857250" cy="8001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2</a:t>
            </a:r>
          </a:p>
        </p:txBody>
      </p:sp>
      <p:sp>
        <p:nvSpPr>
          <p:cNvPr id="15" name="Rectangle 14"/>
          <p:cNvSpPr/>
          <p:nvPr/>
        </p:nvSpPr>
        <p:spPr>
          <a:xfrm>
            <a:off x="0" y="0"/>
            <a:ext cx="9144000" cy="914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hlinkClick r:id=""/>
          </p:cNvPr>
          <p:cNvSpPr/>
          <p:nvPr/>
        </p:nvSpPr>
        <p:spPr>
          <a:xfrm>
            <a:off x="133350" y="902494"/>
            <a:ext cx="857250" cy="8001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1</a:t>
            </a:r>
          </a:p>
        </p:txBody>
      </p:sp>
      <p:sp>
        <p:nvSpPr>
          <p:cNvPr id="13" name="TextBox 12"/>
          <p:cNvSpPr txBox="1"/>
          <p:nvPr/>
        </p:nvSpPr>
        <p:spPr>
          <a:xfrm>
            <a:off x="840044" y="2585456"/>
            <a:ext cx="298190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Nguồn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sản</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54881" y="3235134"/>
            <a:ext cx="642034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sản</a:t>
            </a:r>
            <a:endParaRPr lang="en-US" sz="2400" b="1"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2486978" y="70531"/>
            <a:ext cx="5093970" cy="655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tx1"/>
                </a:solidFill>
                <a:latin typeface="Times New Roman" panose="02020603050405020304" pitchFamily="18" charset="0"/>
                <a:cs typeface="Times New Roman" panose="02020603050405020304" pitchFamily="18" charset="0"/>
              </a:rPr>
              <a:t>LÂM NGHIỆP VÀ THỦY SẢN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96741" y="123349"/>
            <a:ext cx="1598295" cy="655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5</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5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1" grpId="0" bldLvl="0" animBg="1"/>
      <p:bldP spid="21" grpId="0" bldLvl="0" animBg="1"/>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625465"/>
            <a:ext cx="2136162" cy="461665"/>
          </a:xfrm>
          <a:prstGeom prst="rect">
            <a:avLst/>
          </a:prstGeom>
          <a:solidFill>
            <a:srgbClr val="00B050"/>
          </a:solidFill>
        </p:spPr>
        <p:txBody>
          <a:bodyPr wrap="none">
            <a:spAutoFit/>
          </a:bodyPr>
          <a:lstStyle/>
          <a:p>
            <a:pPr algn="just"/>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THỦY SẢN</a:t>
            </a:r>
            <a:endParaRPr lang="en-US" sz="2400" dirty="0">
              <a:solidFill>
                <a:schemeClr val="bg1"/>
              </a:solidFill>
              <a:latin typeface="VNI-Times"/>
              <a:ea typeface="Times New Roman" panose="02020603050405020304" pitchFamily="18" charset="0"/>
              <a:cs typeface="Times New Roman" panose="02020603050405020304" pitchFamily="18" charset="0"/>
            </a:endParaRPr>
          </a:p>
        </p:txBody>
      </p:sp>
      <p:sp>
        <p:nvSpPr>
          <p:cNvPr id="3" name="TextBox 1"/>
          <p:cNvSpPr txBox="1"/>
          <p:nvPr/>
        </p:nvSpPr>
        <p:spPr>
          <a:xfrm>
            <a:off x="4916" y="996699"/>
            <a:ext cx="539442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sản</a:t>
            </a:r>
            <a:endParaRPr lang="en-US" sz="2400" b="1" dirty="0">
              <a:latin typeface="Times New Roman" panose="02020603050405020304" pitchFamily="18" charset="0"/>
              <a:cs typeface="Times New Roman" panose="02020603050405020304" pitchFamily="18" charset="0"/>
            </a:endParaRPr>
          </a:p>
        </p:txBody>
      </p:sp>
      <p:sp>
        <p:nvSpPr>
          <p:cNvPr id="10242" name="WordArt 4"/>
          <p:cNvSpPr>
            <a:spLocks noTextEdit="1"/>
          </p:cNvSpPr>
          <p:nvPr/>
        </p:nvSpPr>
        <p:spPr>
          <a:xfrm>
            <a:off x="7219932" y="1087130"/>
            <a:ext cx="1884249" cy="392906"/>
          </a:xfrm>
          <a:prstGeom prst="rect">
            <a:avLst/>
          </a:prstGeom>
        </p:spPr>
        <p:txBody>
          <a:bodyPr wrap="none" fromWordArt="1">
            <a:prstTxWarp prst="textPlain">
              <a:avLst>
                <a:gd name="adj" fmla="val 50000"/>
              </a:avLst>
            </a:prstTxWarp>
            <a:noAutofit/>
          </a:bodyPr>
          <a:lstStyle/>
          <a:p>
            <a:pPr algn="ctr" eaLnBrk="0" hangingPunct="0"/>
            <a:r>
              <a:rPr lang="en-US" sz="1200" dirty="0"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HĐ </a:t>
            </a:r>
            <a:r>
              <a:rPr lang="en-US" sz="1200" dirty="0" err="1"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cặp</a:t>
            </a:r>
            <a:r>
              <a:rPr lang="en-US" sz="1200" dirty="0"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 </a:t>
            </a:r>
            <a:r>
              <a:rPr lang="en-US" sz="1200" dirty="0" err="1"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đôi</a:t>
            </a:r>
            <a:endParaRPr lang="en-US" sz="1200" dirty="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85095367"/>
              </p:ext>
            </p:extLst>
          </p:nvPr>
        </p:nvGraphicFramePr>
        <p:xfrm>
          <a:off x="181154" y="2081735"/>
          <a:ext cx="4724400" cy="3000312"/>
        </p:xfrm>
        <a:graphic>
          <a:graphicData uri="http://schemas.openxmlformats.org/drawingml/2006/table">
            <a:tbl>
              <a:tblPr firstRow="1" firstCol="1" bandRow="1"/>
              <a:tblGrid>
                <a:gridCol w="1905000">
                  <a:extLst>
                    <a:ext uri="{9D8B030D-6E8A-4147-A177-3AD203B41FA5}">
                      <a16:colId xmlns:a16="http://schemas.microsoft.com/office/drawing/2014/main" val="548849185"/>
                    </a:ext>
                  </a:extLst>
                </a:gridCol>
                <a:gridCol w="2819400">
                  <a:extLst>
                    <a:ext uri="{9D8B030D-6E8A-4147-A177-3AD203B41FA5}">
                      <a16:colId xmlns:a16="http://schemas.microsoft.com/office/drawing/2014/main" val="3225078898"/>
                    </a:ext>
                  </a:extLst>
                </a:gridCol>
              </a:tblGrid>
              <a:tr h="587026">
                <a:tc gridSpan="2">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da-DK" sz="2800" b="1" kern="1200" dirty="0" smtClean="0">
                          <a:solidFill>
                            <a:srgbClr val="FF0000"/>
                          </a:solidFill>
                          <a:effectLst/>
                          <a:latin typeface="Times New Roman" panose="02020603050405020304" pitchFamily="18" charset="0"/>
                          <a:ea typeface="+mn-ea"/>
                          <a:cs typeface="Times New Roman" panose="02020603050405020304" pitchFamily="18" charset="0"/>
                        </a:rPr>
                        <a:t>Đặc</a:t>
                      </a:r>
                      <a:r>
                        <a:rPr lang="da-DK" sz="2800" b="1" kern="1200" baseline="0" dirty="0" smtClean="0">
                          <a:solidFill>
                            <a:srgbClr val="FF0000"/>
                          </a:solidFill>
                          <a:effectLst/>
                          <a:latin typeface="Times New Roman" panose="02020603050405020304" pitchFamily="18" charset="0"/>
                          <a:ea typeface="+mn-ea"/>
                          <a:cs typeface="Times New Roman" panose="02020603050405020304" pitchFamily="18" charset="0"/>
                        </a:rPr>
                        <a:t> điểm phân bố n</a:t>
                      </a:r>
                      <a:r>
                        <a:rPr lang="da-DK" sz="2800" b="1" kern="1200" dirty="0" smtClean="0">
                          <a:solidFill>
                            <a:srgbClr val="FF0000"/>
                          </a:solidFill>
                          <a:effectLst/>
                          <a:latin typeface="Times New Roman" panose="02020603050405020304" pitchFamily="18" charset="0"/>
                          <a:ea typeface="+mn-ea"/>
                          <a:cs typeface="Times New Roman" panose="02020603050405020304" pitchFamily="18" charset="0"/>
                        </a:rPr>
                        <a:t>guồn lợi thủy sản</a:t>
                      </a:r>
                      <a:endPar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800" dirty="0"/>
                    </a:p>
                  </a:txBody>
                  <a:tcPr marL="22820" marR="22820" marT="11410" marB="11410">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4787639"/>
                  </a:ext>
                </a:extLst>
              </a:tr>
              <a:tr h="587026">
                <a:tc>
                  <a:txBody>
                    <a:bodyPr/>
                    <a:lstStyle/>
                    <a:p>
                      <a:pPr>
                        <a:lnSpc>
                          <a:spcPct val="107000"/>
                        </a:lnSpc>
                        <a:spcAft>
                          <a:spcPts val="0"/>
                        </a:spcAft>
                      </a:pP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967580"/>
                  </a:ext>
                </a:extLst>
              </a:tr>
              <a:tr h="587026">
                <a:tc>
                  <a:txBody>
                    <a:bodyPr/>
                    <a:lstStyle/>
                    <a:p>
                      <a:pPr>
                        <a:lnSpc>
                          <a:spcPct val="107000"/>
                        </a:lnSpc>
                        <a:spcAft>
                          <a:spcPts val="0"/>
                        </a:spcAft>
                      </a:pP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Ngư</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trọng</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504124"/>
                  </a:ext>
                </a:extLst>
              </a:tr>
              <a:tr h="587026">
                <a:tc>
                  <a:txBody>
                    <a:bodyPr/>
                    <a:lstStyle/>
                    <a:p>
                      <a:pPr>
                        <a:lnSpc>
                          <a:spcPct val="107000"/>
                        </a:lnSpc>
                        <a:spcAft>
                          <a:spcPts val="0"/>
                        </a:spcAft>
                      </a:pP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trạng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114" marR="1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7104159"/>
                  </a:ext>
                </a:extLst>
              </a:tr>
            </a:tbl>
          </a:graphicData>
        </a:graphic>
      </p:graphicFrame>
      <p:sp>
        <p:nvSpPr>
          <p:cNvPr id="2" name="Rectangle 1"/>
          <p:cNvSpPr/>
          <p:nvPr/>
        </p:nvSpPr>
        <p:spPr>
          <a:xfrm>
            <a:off x="-17206" y="1112464"/>
            <a:ext cx="5829316" cy="981423"/>
          </a:xfrm>
          <a:prstGeom prst="rect">
            <a:avLst/>
          </a:prstGeom>
        </p:spPr>
        <p:txBody>
          <a:bodyPr wrap="square">
            <a:spAutoFit/>
          </a:bodyPr>
          <a:lstStyle/>
          <a:p>
            <a:pPr algn="ctr">
              <a:lnSpc>
                <a:spcPct val="107000"/>
              </a:lnSpc>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H5.1/ Tr133,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 </a:t>
            </a:r>
            <a:endPar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10" descr="Dựa vào thông tin mục 2 và hình 5.1, 5.2, hãy: Nêu đặc điểm phân bố nguồn lợi thủy sản"/>
          <p:cNvPicPr/>
          <p:nvPr/>
        </p:nvPicPr>
        <p:blipFill rotWithShape="1">
          <a:blip r:embed="rId4">
            <a:extLst>
              <a:ext uri="{28A0092B-C50C-407E-A947-70E740481C1C}">
                <a14:useLocalDpi xmlns:a14="http://schemas.microsoft.com/office/drawing/2010/main" val="0"/>
              </a:ext>
            </a:extLst>
          </a:blip>
          <a:srcRect l="48892"/>
          <a:stretch/>
        </p:blipFill>
        <p:spPr bwMode="auto">
          <a:xfrm>
            <a:off x="5715000" y="1454994"/>
            <a:ext cx="3352800" cy="3631355"/>
          </a:xfrm>
          <a:prstGeom prst="rect">
            <a:avLst/>
          </a:prstGeom>
          <a:noFill/>
          <a:ln>
            <a:noFill/>
          </a:ln>
          <a:extLst>
            <a:ext uri="{53640926-AAD7-44D8-BBD7-CCE9431645EC}">
              <a14:shadowObscured xmlns:a14="http://schemas.microsoft.com/office/drawing/2010/main"/>
            </a:ext>
          </a:extLst>
        </p:spPr>
      </p:pic>
      <p:pic>
        <p:nvPicPr>
          <p:cNvPr id="9" name="3 Minute Timer (Nho)">
            <a:hlinkClick r:id="" action="ppaction://media"/>
            <a:extLst>
              <a:ext uri="{FF2B5EF4-FFF2-40B4-BE49-F238E27FC236}">
                <a16:creationId xmlns:a16="http://schemas.microsoft.com/office/drawing/2014/main" id="{ECA88203-4FB1-497D-81FD-A3D9E9854D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2110" y="771154"/>
            <a:ext cx="1244600" cy="699541"/>
          </a:xfrm>
          <a:prstGeom prst="rect">
            <a:avLst/>
          </a:prstGeom>
        </p:spPr>
      </p:pic>
      <p:sp>
        <p:nvSpPr>
          <p:cNvPr id="10" name="Rounded Rectangle 9"/>
          <p:cNvSpPr/>
          <p:nvPr/>
        </p:nvSpPr>
        <p:spPr>
          <a:xfrm>
            <a:off x="2438400" y="-22529"/>
            <a:ext cx="5093970" cy="655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tx1"/>
                </a:solidFill>
                <a:latin typeface="Times New Roman" panose="02020603050405020304" pitchFamily="18" charset="0"/>
                <a:cs typeface="Times New Roman" panose="02020603050405020304" pitchFamily="18" charset="0"/>
              </a:rPr>
              <a:t>BÀI 5. LÂM </a:t>
            </a:r>
            <a:r>
              <a:rPr lang="en-US" sz="2100" b="1" dirty="0" smtClean="0">
                <a:solidFill>
                  <a:schemeClr val="tx1"/>
                </a:solidFill>
                <a:latin typeface="Times New Roman" panose="02020603050405020304" pitchFamily="18" charset="0"/>
                <a:cs typeface="Times New Roman" panose="02020603050405020304" pitchFamily="18" charset="0"/>
              </a:rPr>
              <a:t>NGHIỆP VÀ THỦY SẢN</a:t>
            </a:r>
            <a:endParaRPr lang="en-US" sz="2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8188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0242"/>
                                        </p:tgtEl>
                                        <p:attrNameLst>
                                          <p:attrName>style.visibility</p:attrName>
                                        </p:attrNameLst>
                                      </p:cBhvr>
                                      <p:to>
                                        <p:strVal val="visible"/>
                                      </p:to>
                                    </p:set>
                                    <p:anim calcmode="lin" valueType="num">
                                      <p:cBhvr additive="base">
                                        <p:cTn id="15" dur="500" fill="hold"/>
                                        <p:tgtEl>
                                          <p:spTgt spid="10242"/>
                                        </p:tgtEl>
                                        <p:attrNameLst>
                                          <p:attrName>ppt_x</p:attrName>
                                        </p:attrNameLst>
                                      </p:cBhvr>
                                      <p:tavLst>
                                        <p:tav tm="0">
                                          <p:val>
                                            <p:strVal val="#ppt_x"/>
                                          </p:val>
                                        </p:tav>
                                        <p:tav tm="100000">
                                          <p:val>
                                            <p:strVal val="#ppt_x"/>
                                          </p:val>
                                        </p:tav>
                                      </p:tavLst>
                                    </p:anim>
                                    <p:anim calcmode="lin" valueType="num">
                                      <p:cBhvr additive="base">
                                        <p:cTn id="16"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childTnLst>
        </p:cTn>
      </p:par>
    </p:tnLst>
    <p:bldLst>
      <p:bldP spid="5" grpId="0" animBg="1"/>
      <p:bldP spid="5" grpId="1" animBg="1"/>
      <p:bldP spid="3" grpId="0"/>
      <p:bldP spid="3" grpId="1"/>
      <p:bldP spid="10242" grpId="0"/>
      <p:bldP spid="10242" grpId="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289"/>
            <a:ext cx="2064796" cy="461665"/>
          </a:xfrm>
          <a:prstGeom prst="rect">
            <a:avLst/>
          </a:prstGeom>
          <a:solidFill>
            <a:srgbClr val="00B050"/>
          </a:solidFill>
        </p:spPr>
        <p:txBody>
          <a:bodyPr wrap="none">
            <a:spAutoFit/>
          </a:bodyPr>
          <a:lstStyle/>
          <a:p>
            <a:pPr algn="just"/>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2.THỦY SẢN</a:t>
            </a:r>
            <a:endParaRPr lang="en-US" sz="2400" dirty="0">
              <a:solidFill>
                <a:schemeClr val="bg1"/>
              </a:solidFill>
              <a:latin typeface="VNI-Times"/>
              <a:ea typeface="Times New Roman" panose="02020603050405020304" pitchFamily="18" charset="0"/>
              <a:cs typeface="Times New Roman" panose="02020603050405020304" pitchFamily="18" charset="0"/>
            </a:endParaRPr>
          </a:p>
        </p:txBody>
      </p:sp>
      <p:sp>
        <p:nvSpPr>
          <p:cNvPr id="5" name="Rectangle 4"/>
          <p:cNvSpPr/>
          <p:nvPr/>
        </p:nvSpPr>
        <p:spPr>
          <a:xfrm>
            <a:off x="76200" y="321958"/>
            <a:ext cx="4735592" cy="415498"/>
          </a:xfrm>
          <a:prstGeom prst="rect">
            <a:avLst/>
          </a:prstGeom>
        </p:spPr>
        <p:txBody>
          <a:bodyPr wrap="none">
            <a:spAutoFit/>
          </a:bodyPr>
          <a:lstStyle/>
          <a:p>
            <a:pPr algn="just"/>
            <a:r>
              <a:rPr lang="pt-BR" sz="2100" b="1" dirty="0">
                <a:latin typeface="Times New Roman" panose="02020603050405020304" pitchFamily="18" charset="0"/>
                <a:ea typeface="Times New Roman" panose="02020603050405020304" pitchFamily="18" charset="0"/>
                <a:cs typeface="Times New Roman" panose="02020603050405020304" pitchFamily="18" charset="0"/>
              </a:rPr>
              <a:t>a</a:t>
            </a:r>
            <a:r>
              <a:rPr lang="pt-BR" sz="2100" b="1" dirty="0" smtClean="0">
                <a:latin typeface="Times New Roman" panose="02020603050405020304" pitchFamily="18" charset="0"/>
                <a:ea typeface="Times New Roman" panose="02020603050405020304" pitchFamily="18" charset="0"/>
                <a:cs typeface="Times New Roman" panose="02020603050405020304" pitchFamily="18" charset="0"/>
              </a:rPr>
              <a:t>. Đặc điểm phân bố</a:t>
            </a:r>
            <a:r>
              <a:rPr lang="pt-B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pt-BR" sz="2100" b="1" dirty="0" smtClean="0">
                <a:latin typeface="Times New Roman" panose="02020603050405020304" pitchFamily="18" charset="0"/>
                <a:ea typeface="Times New Roman" panose="02020603050405020304" pitchFamily="18" charset="0"/>
                <a:cs typeface="Times New Roman" panose="02020603050405020304" pitchFamily="18" charset="0"/>
              </a:rPr>
              <a:t>nguồn lợi thủy sản</a:t>
            </a: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1777626"/>
              </p:ext>
            </p:extLst>
          </p:nvPr>
        </p:nvGraphicFramePr>
        <p:xfrm>
          <a:off x="-17206" y="742950"/>
          <a:ext cx="9161206" cy="4267200"/>
        </p:xfrm>
        <a:graphic>
          <a:graphicData uri="http://schemas.openxmlformats.org/drawingml/2006/table">
            <a:tbl>
              <a:tblPr firstRow="1" firstCol="1" bandRow="1"/>
              <a:tblGrid>
                <a:gridCol w="1693606">
                  <a:extLst>
                    <a:ext uri="{9D8B030D-6E8A-4147-A177-3AD203B41FA5}">
                      <a16:colId xmlns:a16="http://schemas.microsoft.com/office/drawing/2014/main" val="4072389288"/>
                    </a:ext>
                  </a:extLst>
                </a:gridCol>
                <a:gridCol w="7467600">
                  <a:extLst>
                    <a:ext uri="{9D8B030D-6E8A-4147-A177-3AD203B41FA5}">
                      <a16:colId xmlns:a16="http://schemas.microsoft.com/office/drawing/2014/main" val="1471369338"/>
                    </a:ext>
                  </a:extLst>
                </a:gridCol>
              </a:tblGrid>
              <a:tr h="457200">
                <a:tc gridSpan="2">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da-DK" sz="2800" b="1" kern="1200" dirty="0" smtClean="0">
                          <a:solidFill>
                            <a:srgbClr val="FF0000"/>
                          </a:solidFill>
                          <a:effectLst/>
                          <a:latin typeface="Times New Roman" panose="02020603050405020304" pitchFamily="18" charset="0"/>
                          <a:ea typeface="+mn-ea"/>
                          <a:cs typeface="Times New Roman" panose="02020603050405020304" pitchFamily="18" charset="0"/>
                        </a:rPr>
                        <a:t>Đặc</a:t>
                      </a:r>
                      <a:r>
                        <a:rPr lang="da-DK" sz="2800" b="1" kern="1200" baseline="0" dirty="0" smtClean="0">
                          <a:solidFill>
                            <a:srgbClr val="FF0000"/>
                          </a:solidFill>
                          <a:effectLst/>
                          <a:latin typeface="Times New Roman" panose="02020603050405020304" pitchFamily="18" charset="0"/>
                          <a:ea typeface="+mn-ea"/>
                          <a:cs typeface="Times New Roman" panose="02020603050405020304" pitchFamily="18" charset="0"/>
                        </a:rPr>
                        <a:t> điểm phân bố n</a:t>
                      </a:r>
                      <a:r>
                        <a:rPr lang="da-DK" sz="2800" b="1" kern="1200" dirty="0" smtClean="0">
                          <a:solidFill>
                            <a:srgbClr val="FF0000"/>
                          </a:solidFill>
                          <a:effectLst/>
                          <a:latin typeface="Times New Roman" panose="02020603050405020304" pitchFamily="18" charset="0"/>
                          <a:ea typeface="+mn-ea"/>
                          <a:cs typeface="Times New Roman" panose="02020603050405020304" pitchFamily="18" charset="0"/>
                        </a:rPr>
                        <a:t>guồn lợi thủy sản</a:t>
                      </a:r>
                      <a:endPar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800" dirty="0"/>
                    </a:p>
                  </a:txBody>
                  <a:tcPr marL="37047" marR="37047" marT="18524" marB="18524">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591197"/>
                  </a:ext>
                </a:extLst>
              </a:tr>
              <a:tr h="1066800">
                <a:tc>
                  <a:txBody>
                    <a:bodyPr/>
                    <a:lstStyle/>
                    <a:p>
                      <a:pPr>
                        <a:lnSpc>
                          <a:spcPct val="107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498988"/>
                  </a:ext>
                </a:extLst>
              </a:tr>
              <a:tr h="1091676">
                <a:tc>
                  <a:txBody>
                    <a:bodyPr/>
                    <a:lstStyle/>
                    <a:p>
                      <a:pPr>
                        <a:lnSpc>
                          <a:spcPct val="107000"/>
                        </a:lnSpc>
                        <a:spcAft>
                          <a:spcPts val="0"/>
                        </a:spcAft>
                      </a:pP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Ngư</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trọng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435816"/>
                  </a:ext>
                </a:extLst>
              </a:tr>
              <a:tr h="1651524">
                <a:tc>
                  <a:txBody>
                    <a:bodyPr/>
                    <a:lstStyle/>
                    <a:p>
                      <a:pPr>
                        <a:lnSpc>
                          <a:spcPct val="107000"/>
                        </a:lnSpc>
                        <a:spcAft>
                          <a:spcPts val="0"/>
                        </a:spcAft>
                      </a:pP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trạng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85" marR="27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168253"/>
                  </a:ext>
                </a:extLst>
              </a:tr>
            </a:tbl>
          </a:graphicData>
        </a:graphic>
      </p:graphicFrame>
      <p:sp>
        <p:nvSpPr>
          <p:cNvPr id="6" name="TextBox 5"/>
          <p:cNvSpPr txBox="1"/>
          <p:nvPr/>
        </p:nvSpPr>
        <p:spPr>
          <a:xfrm>
            <a:off x="1578077" y="1135626"/>
            <a:ext cx="7794523" cy="1200329"/>
          </a:xfrm>
          <a:prstGeom prst="rect">
            <a:avLst/>
          </a:prstGeom>
          <a:noFill/>
        </p:spPr>
        <p:txBody>
          <a:bodyPr wrap="square" rtlCol="0">
            <a:spAutoFit/>
          </a:bodyPr>
          <a:lstStyle/>
          <a:p>
            <a:r>
              <a:rPr lang="da-DK"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Phong phú: thuỷ sản nước ngọt và nước mặn .</a:t>
            </a:r>
          </a:p>
          <a:p>
            <a:r>
              <a:rPr lang="vi-VN" sz="2400" dirty="0">
                <a:latin typeface="Times New Roman" panose="02020603050405020304" pitchFamily="18" charset="0"/>
                <a:cs typeface="Times New Roman" panose="02020603050405020304" pitchFamily="18" charset="0"/>
              </a:rPr>
              <a:t>+ 544 loài cá nước ngọt, nhiều loài có giá trị kinh tế cao.  +Vùng biển có hơn 2.000 loài cá, hàng trăm loài tôm, mực</a:t>
            </a:r>
            <a:r>
              <a:rPr lang="en-US" sz="2400" dirty="0">
                <a:latin typeface="Times New Roman" panose="02020603050405020304" pitchFamily="18" charset="0"/>
                <a:cs typeface="Times New Roman" panose="02020603050405020304" pitchFamily="18" charset="0"/>
              </a:rPr>
              <a:t>…</a:t>
            </a:r>
            <a:r>
              <a:rPr lang="en-US" sz="2400" dirty="0" smtClean="0"/>
              <a:t> </a:t>
            </a:r>
            <a:endParaRPr lang="vi-VN" sz="2400" dirty="0"/>
          </a:p>
        </p:txBody>
      </p:sp>
      <p:sp>
        <p:nvSpPr>
          <p:cNvPr id="7" name="TextBox 6"/>
          <p:cNvSpPr txBox="1"/>
          <p:nvPr/>
        </p:nvSpPr>
        <p:spPr>
          <a:xfrm>
            <a:off x="1624990" y="2283998"/>
            <a:ext cx="7423442" cy="1200329"/>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Hải Phòng-Quảng </a:t>
            </a:r>
            <a:r>
              <a:rPr lang="vi-VN" sz="2400" dirty="0">
                <a:latin typeface="Times New Roman" panose="02020603050405020304" pitchFamily="18" charset="0"/>
                <a:cs typeface="Times New Roman" panose="02020603050405020304" pitchFamily="18" charset="0"/>
              </a:rPr>
              <a:t>Ninh; QĐ Hoàng Sa và QĐ Trường Sa; </a:t>
            </a:r>
          </a:p>
          <a:p>
            <a:r>
              <a:rPr lang="vi-VN" sz="2400" dirty="0">
                <a:latin typeface="Times New Roman" panose="02020603050405020304" pitchFamily="18" charset="0"/>
                <a:cs typeface="Times New Roman" panose="02020603050405020304" pitchFamily="18" charset="0"/>
              </a:rPr>
              <a:t>Ninh </a:t>
            </a:r>
            <a:r>
              <a:rPr lang="vi-VN" sz="2400" dirty="0" smtClean="0">
                <a:latin typeface="Times New Roman" panose="02020603050405020304" pitchFamily="18" charset="0"/>
                <a:cs typeface="Times New Roman" panose="02020603050405020304" pitchFamily="18" charset="0"/>
              </a:rPr>
              <a:t>Thuận-Bình </a:t>
            </a:r>
            <a:r>
              <a:rPr lang="vi-VN" sz="2400" dirty="0">
                <a:latin typeface="Times New Roman" panose="02020603050405020304" pitchFamily="18" charset="0"/>
                <a:cs typeface="Times New Roman" panose="02020603050405020304" pitchFamily="18" charset="0"/>
              </a:rPr>
              <a:t>Thuận </a:t>
            </a:r>
            <a:r>
              <a:rPr lang="vi-VN" sz="2400" dirty="0" smtClean="0">
                <a:latin typeface="Times New Roman" panose="02020603050405020304" pitchFamily="18" charset="0"/>
                <a:cs typeface="Times New Roman" panose="02020603050405020304" pitchFamily="18" charset="0"/>
              </a:rPr>
              <a:t>-Bà </a:t>
            </a:r>
            <a:r>
              <a:rPr lang="vi-VN" sz="2400" dirty="0">
                <a:latin typeface="Times New Roman" panose="02020603050405020304" pitchFamily="18" charset="0"/>
                <a:cs typeface="Times New Roman" panose="02020603050405020304" pitchFamily="18" charset="0"/>
              </a:rPr>
              <a:t>Rịa </a:t>
            </a:r>
            <a:r>
              <a:rPr lang="vi-VN" sz="2400" dirty="0" smtClean="0">
                <a:latin typeface="Times New Roman" panose="02020603050405020304" pitchFamily="18" charset="0"/>
                <a:cs typeface="Times New Roman" panose="02020603050405020304" pitchFamily="18" charset="0"/>
              </a:rPr>
              <a:t>-Vũng </a:t>
            </a:r>
            <a:r>
              <a:rPr lang="vi-VN" sz="2400" dirty="0">
                <a:latin typeface="Times New Roman" panose="02020603050405020304" pitchFamily="18" charset="0"/>
                <a:cs typeface="Times New Roman" panose="02020603050405020304" pitchFamily="18" charset="0"/>
              </a:rPr>
              <a:t>Tàu; </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Cà Mau-Kiên </a:t>
            </a:r>
            <a:r>
              <a:rPr lang="vi-VN" sz="2400" dirty="0">
                <a:latin typeface="Times New Roman" panose="02020603050405020304" pitchFamily="18" charset="0"/>
                <a:cs typeface="Times New Roman" panose="02020603050405020304" pitchFamily="18" charset="0"/>
              </a:rPr>
              <a:t>Giang.</a:t>
            </a:r>
            <a:endParaRPr lang="vi-VN" sz="2400" dirty="0"/>
          </a:p>
        </p:txBody>
      </p:sp>
      <p:sp>
        <p:nvSpPr>
          <p:cNvPr id="8" name="TextBox 7"/>
          <p:cNvSpPr txBox="1"/>
          <p:nvPr/>
        </p:nvSpPr>
        <p:spPr>
          <a:xfrm>
            <a:off x="1600200" y="3409950"/>
            <a:ext cx="7696200" cy="184665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Tổng trữ lượng hải sản khoảng 4 triệu tấn, cho phép khai thác trung bình khoảng 1,5 triệu tấn mỗi năm.</a:t>
            </a:r>
          </a:p>
          <a:p>
            <a:r>
              <a:rPr lang="vi-VN" sz="2400" dirty="0">
                <a:latin typeface="Times New Roman" panose="02020603050405020304" pitchFamily="18" charset="0"/>
                <a:cs typeface="Times New Roman" panose="02020603050405020304" pitchFamily="18" charset="0"/>
              </a:rPr>
              <a:t>+Nguồn lợi thuỷ sản nội địa và ven bờ biển của nước ta đang bị suy giảm do khai thác quá mức.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31774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573" y="110311"/>
            <a:ext cx="2136162" cy="461665"/>
          </a:xfrm>
          <a:prstGeom prst="rect">
            <a:avLst/>
          </a:prstGeom>
          <a:solidFill>
            <a:srgbClr val="00B050"/>
          </a:solidFill>
        </p:spPr>
        <p:txBody>
          <a:bodyPr wrap="none">
            <a:spAutoFit/>
          </a:bodyPr>
          <a:lstStyle/>
          <a:p>
            <a:pPr algn="just"/>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THỦY SẢN</a:t>
            </a:r>
            <a:endParaRPr lang="en-US" sz="2400" dirty="0">
              <a:solidFill>
                <a:schemeClr val="bg1"/>
              </a:solidFill>
              <a:latin typeface="VNI-Times"/>
              <a:ea typeface="Times New Roman" panose="02020603050405020304" pitchFamily="18" charset="0"/>
              <a:cs typeface="Times New Roman" panose="02020603050405020304" pitchFamily="18" charset="0"/>
            </a:endParaRPr>
          </a:p>
        </p:txBody>
      </p:sp>
      <p:sp>
        <p:nvSpPr>
          <p:cNvPr id="3" name="TextBox 1"/>
          <p:cNvSpPr txBox="1"/>
          <p:nvPr/>
        </p:nvSpPr>
        <p:spPr>
          <a:xfrm>
            <a:off x="156573" y="572178"/>
            <a:ext cx="3110147" cy="830997"/>
          </a:xfrm>
          <a:prstGeom prst="rect">
            <a:avLst/>
          </a:prstGeom>
          <a:noFill/>
        </p:spPr>
        <p:txBody>
          <a:bodyPr wrap="none" rtlCol="0">
            <a:spAutoFit/>
          </a:bodyPr>
          <a:lstStyle/>
          <a:p>
            <a:pPr marL="457200" indent="-457200">
              <a:buAutoNum type="alphaLcPeriod"/>
            </a:pP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bố</a:t>
            </a:r>
            <a:r>
              <a:rPr lang="en-US" sz="2400" b="1" dirty="0" smtClean="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sản</a:t>
            </a:r>
            <a:endParaRPr lang="en-US" sz="2400" b="1" dirty="0">
              <a:latin typeface="Times New Roman" panose="02020603050405020304" pitchFamily="18" charset="0"/>
              <a:cs typeface="Times New Roman" panose="02020603050405020304" pitchFamily="18" charset="0"/>
            </a:endParaRPr>
          </a:p>
        </p:txBody>
      </p:sp>
      <p:pic>
        <p:nvPicPr>
          <p:cNvPr id="6" name="Hình ảnh 10" descr="Dựa vào thông tin mục 2 và hình 5.1, 5.2, hãy: Nêu đặc điểm phân bố nguồn lợi thủy sản"/>
          <p:cNvPicPr/>
          <p:nvPr/>
        </p:nvPicPr>
        <p:blipFill rotWithShape="1">
          <a:blip r:embed="rId2">
            <a:extLst>
              <a:ext uri="{28A0092B-C50C-407E-A947-70E740481C1C}">
                <a14:useLocalDpi xmlns:a14="http://schemas.microsoft.com/office/drawing/2010/main" val="0"/>
              </a:ext>
            </a:extLst>
          </a:blip>
          <a:srcRect l="48892"/>
          <a:stretch/>
        </p:blipFill>
        <p:spPr bwMode="auto">
          <a:xfrm>
            <a:off x="3352800" y="42101"/>
            <a:ext cx="4267200" cy="5086349"/>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6200" y="2543174"/>
            <a:ext cx="2819400" cy="2246769"/>
          </a:xfrm>
          <a:prstGeom prst="rect">
            <a:avLst/>
          </a:prstGeom>
        </p:spPr>
        <p:txBody>
          <a:bodyPr wrap="square">
            <a:spAutoFit/>
          </a:bodyPr>
          <a:lstStyle/>
          <a:p>
            <a:r>
              <a:rPr lang="en-US" altLang="en-US" sz="2800" b="1" dirty="0" err="1">
                <a:latin typeface="Times New Roman" panose="02020603050405020304" pitchFamily="18" charset="0"/>
                <a:cs typeface="Times New Roman" panose="02020603050405020304" pitchFamily="18" charset="0"/>
              </a:rPr>
              <a:t>Xác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a:t>
            </a:r>
            <a:r>
              <a:rPr lang="en-US" altLang="en-US" sz="2800" b="1" dirty="0">
                <a:latin typeface="Times New Roman" panose="02020603050405020304" pitchFamily="18" charset="0"/>
                <a:cs typeface="Times New Roman" panose="02020603050405020304" pitchFamily="18" charset="0"/>
              </a:rPr>
              <a:t> 4 </a:t>
            </a:r>
            <a:r>
              <a:rPr lang="en-US" altLang="en-US" sz="2800" b="1" dirty="0" err="1">
                <a:latin typeface="Times New Roman" panose="02020603050405020304" pitchFamily="18" charset="0"/>
                <a:cs typeface="Times New Roman" panose="02020603050405020304" pitchFamily="18" charset="0"/>
              </a:rPr>
              <a:t>ngư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trọng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Nam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Bắc</a:t>
            </a:r>
            <a:r>
              <a:rPr lang="en-US" altLang="en-US" sz="2800" b="1" dirty="0">
                <a:latin typeface="Times New Roman" panose="02020603050405020304" pitchFamily="18" charset="0"/>
                <a:cs typeface="Times New Roman" panose="02020603050405020304" pitchFamily="18" charset="0"/>
              </a:rPr>
              <a:t>?</a:t>
            </a:r>
          </a:p>
        </p:txBody>
      </p:sp>
      <p:sp>
        <p:nvSpPr>
          <p:cNvPr id="9" name="Text Box 8"/>
          <p:cNvSpPr txBox="1">
            <a:spLocks noChangeArrowheads="1"/>
          </p:cNvSpPr>
          <p:nvPr/>
        </p:nvSpPr>
        <p:spPr bwMode="auto">
          <a:xfrm>
            <a:off x="4419600" y="751235"/>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Hải</a:t>
            </a:r>
            <a:r>
              <a:rPr lang="en-US" altLang="en-US" sz="1400" b="1" dirty="0">
                <a:solidFill>
                  <a:srgbClr val="0000FF"/>
                </a:solidFill>
                <a:cs typeface="Times New Roman" panose="02020603050405020304" pitchFamily="18" charset="0"/>
              </a:rPr>
              <a:t> </a:t>
            </a:r>
            <a:r>
              <a:rPr lang="en-US" altLang="en-US" sz="1200" b="1" dirty="0" err="1">
                <a:solidFill>
                  <a:srgbClr val="0000FF"/>
                </a:solidFill>
                <a:cs typeface="Times New Roman" panose="02020603050405020304" pitchFamily="18" charset="0"/>
              </a:rPr>
              <a:t>Phòng</a:t>
            </a:r>
            <a:endParaRPr lang="en-US" altLang="en-US" sz="1200" b="1" dirty="0">
              <a:solidFill>
                <a:srgbClr val="0000FF"/>
              </a:solidFill>
              <a:cs typeface="Times New Roman" panose="02020603050405020304" pitchFamily="18" charset="0"/>
            </a:endParaRPr>
          </a:p>
        </p:txBody>
      </p:sp>
      <p:sp>
        <p:nvSpPr>
          <p:cNvPr id="10" name="TextBox 2"/>
          <p:cNvSpPr txBox="1">
            <a:spLocks noChangeArrowheads="1"/>
          </p:cNvSpPr>
          <p:nvPr/>
        </p:nvSpPr>
        <p:spPr bwMode="auto">
          <a:xfrm>
            <a:off x="4716004" y="598203"/>
            <a:ext cx="1132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200" b="1" dirty="0" err="1">
                <a:solidFill>
                  <a:srgbClr val="0000FF"/>
                </a:solidFill>
              </a:rPr>
              <a:t>Quảng</a:t>
            </a:r>
            <a:r>
              <a:rPr lang="en-US" altLang="en-US" sz="1200" b="1" dirty="0">
                <a:solidFill>
                  <a:srgbClr val="0000FF"/>
                </a:solidFill>
              </a:rPr>
              <a:t> </a:t>
            </a:r>
            <a:r>
              <a:rPr lang="en-US" altLang="en-US" sz="1200" b="1" dirty="0" err="1">
                <a:solidFill>
                  <a:srgbClr val="0000FF"/>
                </a:solidFill>
              </a:rPr>
              <a:t>Ninh</a:t>
            </a:r>
            <a:endParaRPr lang="en-US" altLang="en-US" sz="1200" b="1" dirty="0">
              <a:solidFill>
                <a:srgbClr val="0000FF"/>
              </a:solidFill>
            </a:endParaRPr>
          </a:p>
        </p:txBody>
      </p:sp>
      <p:sp>
        <p:nvSpPr>
          <p:cNvPr id="11" name="Freeform 6"/>
          <p:cNvSpPr>
            <a:spLocks/>
          </p:cNvSpPr>
          <p:nvPr/>
        </p:nvSpPr>
        <p:spPr bwMode="auto">
          <a:xfrm>
            <a:off x="4716004" y="765694"/>
            <a:ext cx="302482" cy="122140"/>
          </a:xfrm>
          <a:custGeom>
            <a:avLst/>
            <a:gdLst>
              <a:gd name="T0" fmla="*/ 2147483646 w 3211"/>
              <a:gd name="T1" fmla="*/ 0 h 1872"/>
              <a:gd name="T2" fmla="*/ 2147483646 w 3211"/>
              <a:gd name="T3" fmla="*/ 2147483646 h 1872"/>
              <a:gd name="T4" fmla="*/ 0 w 3211"/>
              <a:gd name="T5" fmla="*/ 2147483646 h 1872"/>
              <a:gd name="T6" fmla="*/ 0 60000 65536"/>
              <a:gd name="T7" fmla="*/ 0 60000 65536"/>
              <a:gd name="T8" fmla="*/ 0 60000 65536"/>
              <a:gd name="T9" fmla="*/ 0 w 3211"/>
              <a:gd name="T10" fmla="*/ 0 h 1872"/>
              <a:gd name="T11" fmla="*/ 3211 w 3211"/>
              <a:gd name="T12" fmla="*/ 1872 h 1872"/>
            </a:gdLst>
            <a:ahLst/>
            <a:cxnLst>
              <a:cxn ang="T6">
                <a:pos x="T0" y="T1"/>
              </a:cxn>
              <a:cxn ang="T7">
                <a:pos x="T2" y="T3"/>
              </a:cxn>
              <a:cxn ang="T8">
                <a:pos x="T4" y="T5"/>
              </a:cxn>
            </a:cxnLst>
            <a:rect l="T9" t="T10" r="T11" b="T12"/>
            <a:pathLst>
              <a:path w="3211" h="1872">
                <a:moveTo>
                  <a:pt x="3184" y="0"/>
                </a:moveTo>
                <a:cubicBezTo>
                  <a:pt x="3211" y="267"/>
                  <a:pt x="2622" y="1063"/>
                  <a:pt x="2034" y="1349"/>
                </a:cubicBezTo>
                <a:cubicBezTo>
                  <a:pt x="1446" y="1635"/>
                  <a:pt x="483" y="1872"/>
                  <a:pt x="0" y="1848"/>
                </a:cubicBezTo>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2" name="Text Box 14"/>
          <p:cNvSpPr txBox="1">
            <a:spLocks noChangeArrowheads="1"/>
          </p:cNvSpPr>
          <p:nvPr/>
        </p:nvSpPr>
        <p:spPr bwMode="auto">
          <a:xfrm>
            <a:off x="5353338" y="1528410"/>
            <a:ext cx="110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Hoàng</a:t>
            </a:r>
            <a:r>
              <a:rPr lang="en-US" altLang="en-US" sz="1400" b="1" dirty="0">
                <a:solidFill>
                  <a:srgbClr val="0000FF"/>
                </a:solidFill>
                <a:cs typeface="Times New Roman" panose="02020603050405020304" pitchFamily="18" charset="0"/>
              </a:rPr>
              <a:t>  Sa</a:t>
            </a:r>
          </a:p>
        </p:txBody>
      </p:sp>
      <p:sp>
        <p:nvSpPr>
          <p:cNvPr id="13" name="Text Box 15"/>
          <p:cNvSpPr txBox="1">
            <a:spLocks noChangeArrowheads="1"/>
          </p:cNvSpPr>
          <p:nvPr/>
        </p:nvSpPr>
        <p:spPr bwMode="auto">
          <a:xfrm>
            <a:off x="6124223" y="3221793"/>
            <a:ext cx="1405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Trường</a:t>
            </a:r>
            <a:r>
              <a:rPr lang="en-US" altLang="en-US" sz="1400" b="1" dirty="0">
                <a:solidFill>
                  <a:srgbClr val="0000FF"/>
                </a:solidFill>
                <a:cs typeface="Times New Roman" panose="02020603050405020304" pitchFamily="18" charset="0"/>
              </a:rPr>
              <a:t> Sa</a:t>
            </a:r>
          </a:p>
        </p:txBody>
      </p:sp>
      <p:sp>
        <p:nvSpPr>
          <p:cNvPr id="14" name="Freeform 5"/>
          <p:cNvSpPr>
            <a:spLocks/>
          </p:cNvSpPr>
          <p:nvPr/>
        </p:nvSpPr>
        <p:spPr bwMode="auto">
          <a:xfrm rot="13761469" flipV="1">
            <a:off x="5547616" y="2156965"/>
            <a:ext cx="1635682" cy="693813"/>
          </a:xfrm>
          <a:custGeom>
            <a:avLst/>
            <a:gdLst>
              <a:gd name="T0" fmla="*/ 0 w 4211"/>
              <a:gd name="T1" fmla="*/ 2147483646 h 1217"/>
              <a:gd name="T2" fmla="*/ 2147483646 w 4211"/>
              <a:gd name="T3" fmla="*/ 2147483646 h 1217"/>
              <a:gd name="T4" fmla="*/ 2147483646 w 4211"/>
              <a:gd name="T5" fmla="*/ 2147483646 h 1217"/>
              <a:gd name="T6" fmla="*/ 0 60000 65536"/>
              <a:gd name="T7" fmla="*/ 0 60000 65536"/>
              <a:gd name="T8" fmla="*/ 0 60000 65536"/>
              <a:gd name="T9" fmla="*/ 0 w 4211"/>
              <a:gd name="T10" fmla="*/ 0 h 1217"/>
              <a:gd name="T11" fmla="*/ 4211 w 4211"/>
              <a:gd name="T12" fmla="*/ 1217 h 1217"/>
            </a:gdLst>
            <a:ahLst/>
            <a:cxnLst>
              <a:cxn ang="T6">
                <a:pos x="T0" y="T1"/>
              </a:cxn>
              <a:cxn ang="T7">
                <a:pos x="T2" y="T3"/>
              </a:cxn>
              <a:cxn ang="T8">
                <a:pos x="T4" y="T5"/>
              </a:cxn>
            </a:cxnLst>
            <a:rect l="T9" t="T10" r="T11" b="T12"/>
            <a:pathLst>
              <a:path w="4211" h="1217">
                <a:moveTo>
                  <a:pt x="0" y="1217"/>
                </a:moveTo>
                <a:cubicBezTo>
                  <a:pt x="508" y="425"/>
                  <a:pt x="1577" y="164"/>
                  <a:pt x="2318" y="82"/>
                </a:cubicBezTo>
                <a:cubicBezTo>
                  <a:pt x="3059" y="0"/>
                  <a:pt x="3882" y="219"/>
                  <a:pt x="4211" y="398"/>
                </a:cubicBezTo>
              </a:path>
            </a:pathLst>
          </a:custGeom>
          <a:noFill/>
          <a:ln w="38100">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5" name="Text Box 5"/>
          <p:cNvSpPr txBox="1">
            <a:spLocks noChangeArrowheads="1"/>
          </p:cNvSpPr>
          <p:nvPr/>
        </p:nvSpPr>
        <p:spPr bwMode="auto">
          <a:xfrm>
            <a:off x="5095162" y="2501799"/>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Ninh</a:t>
            </a:r>
            <a:r>
              <a:rPr lang="en-US" altLang="en-US" sz="1400" b="1" dirty="0">
                <a:solidFill>
                  <a:srgbClr val="0000FF"/>
                </a:solidFill>
                <a:cs typeface="Times New Roman" panose="02020603050405020304" pitchFamily="18" charset="0"/>
              </a:rPr>
              <a:t> </a:t>
            </a:r>
            <a:r>
              <a:rPr lang="en-US" altLang="en-US" sz="1400" b="1" dirty="0" err="1">
                <a:solidFill>
                  <a:srgbClr val="0000FF"/>
                </a:solidFill>
                <a:cs typeface="Times New Roman" panose="02020603050405020304" pitchFamily="18" charset="0"/>
              </a:rPr>
              <a:t>Thuận</a:t>
            </a:r>
            <a:endParaRPr lang="en-US" altLang="en-US" sz="1400" b="1" dirty="0">
              <a:solidFill>
                <a:srgbClr val="0000FF"/>
              </a:solidFill>
              <a:cs typeface="Times New Roman" panose="02020603050405020304" pitchFamily="18" charset="0"/>
            </a:endParaRPr>
          </a:p>
        </p:txBody>
      </p:sp>
      <p:sp>
        <p:nvSpPr>
          <p:cNvPr id="16" name="Text Box 5"/>
          <p:cNvSpPr txBox="1">
            <a:spLocks noChangeArrowheads="1"/>
          </p:cNvSpPr>
          <p:nvPr/>
        </p:nvSpPr>
        <p:spPr bwMode="auto">
          <a:xfrm>
            <a:off x="5018486" y="2702113"/>
            <a:ext cx="1464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Bình</a:t>
            </a:r>
            <a:r>
              <a:rPr lang="en-US" altLang="en-US" sz="1400" b="1" dirty="0">
                <a:solidFill>
                  <a:srgbClr val="0000FF"/>
                </a:solidFill>
                <a:cs typeface="Times New Roman" panose="02020603050405020304" pitchFamily="18" charset="0"/>
              </a:rPr>
              <a:t>  </a:t>
            </a:r>
            <a:r>
              <a:rPr lang="en-US" altLang="en-US" sz="1400" b="1" dirty="0" err="1">
                <a:solidFill>
                  <a:srgbClr val="0000FF"/>
                </a:solidFill>
                <a:cs typeface="Times New Roman" panose="02020603050405020304" pitchFamily="18" charset="0"/>
              </a:rPr>
              <a:t>Thuận</a:t>
            </a:r>
            <a:endParaRPr lang="en-US" altLang="en-US" sz="1400" b="1" dirty="0">
              <a:solidFill>
                <a:srgbClr val="0000FF"/>
              </a:solidFill>
              <a:cs typeface="Times New Roman" panose="02020603050405020304" pitchFamily="18" charset="0"/>
            </a:endParaRPr>
          </a:p>
        </p:txBody>
      </p:sp>
      <p:sp>
        <p:nvSpPr>
          <p:cNvPr id="17" name="Text Box 9"/>
          <p:cNvSpPr txBox="1">
            <a:spLocks noChangeArrowheads="1"/>
          </p:cNvSpPr>
          <p:nvPr/>
        </p:nvSpPr>
        <p:spPr bwMode="auto">
          <a:xfrm>
            <a:off x="4790157" y="2951595"/>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a:solidFill>
                  <a:srgbClr val="0000FF"/>
                </a:solidFill>
                <a:cs typeface="Times New Roman" panose="02020603050405020304" pitchFamily="18" charset="0"/>
              </a:rPr>
              <a:t>Bà Rịa-Vũng Tàu</a:t>
            </a:r>
          </a:p>
        </p:txBody>
      </p:sp>
      <p:sp>
        <p:nvSpPr>
          <p:cNvPr id="18" name="Text Box 6"/>
          <p:cNvSpPr txBox="1">
            <a:spLocks noChangeArrowheads="1"/>
          </p:cNvSpPr>
          <p:nvPr/>
        </p:nvSpPr>
        <p:spPr bwMode="auto">
          <a:xfrm>
            <a:off x="3426954" y="3084678"/>
            <a:ext cx="1289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200" b="1" dirty="0" err="1">
                <a:solidFill>
                  <a:srgbClr val="0000FF"/>
                </a:solidFill>
                <a:cs typeface="Times New Roman" panose="02020603050405020304" pitchFamily="18" charset="0"/>
              </a:rPr>
              <a:t>Kiên</a:t>
            </a:r>
            <a:r>
              <a:rPr lang="en-US" altLang="en-US" sz="1400" b="1" dirty="0">
                <a:solidFill>
                  <a:srgbClr val="0000FF"/>
                </a:solidFill>
                <a:cs typeface="Times New Roman" panose="02020603050405020304" pitchFamily="18" charset="0"/>
              </a:rPr>
              <a:t> </a:t>
            </a:r>
            <a:r>
              <a:rPr lang="en-US" altLang="en-US" sz="1400" b="1" dirty="0" err="1">
                <a:solidFill>
                  <a:srgbClr val="0000FF"/>
                </a:solidFill>
                <a:cs typeface="Times New Roman" panose="02020603050405020304" pitchFamily="18" charset="0"/>
              </a:rPr>
              <a:t>Giang</a:t>
            </a:r>
            <a:endParaRPr lang="en-US" altLang="en-US" sz="1400" b="1" dirty="0">
              <a:solidFill>
                <a:srgbClr val="0000FF"/>
              </a:solidFill>
              <a:cs typeface="Times New Roman" panose="02020603050405020304" pitchFamily="18" charset="0"/>
            </a:endParaRPr>
          </a:p>
        </p:txBody>
      </p:sp>
      <p:sp>
        <p:nvSpPr>
          <p:cNvPr id="19" name="Text Box 11"/>
          <p:cNvSpPr txBox="1">
            <a:spLocks noChangeArrowheads="1"/>
          </p:cNvSpPr>
          <p:nvPr/>
        </p:nvSpPr>
        <p:spPr bwMode="auto">
          <a:xfrm>
            <a:off x="3668254" y="3405285"/>
            <a:ext cx="104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1400" b="1" dirty="0" err="1">
                <a:solidFill>
                  <a:srgbClr val="0000FF"/>
                </a:solidFill>
                <a:cs typeface="Times New Roman" panose="02020603050405020304" pitchFamily="18" charset="0"/>
              </a:rPr>
              <a:t>Cà</a:t>
            </a:r>
            <a:r>
              <a:rPr lang="en-US" altLang="en-US" sz="1400" b="1" dirty="0">
                <a:solidFill>
                  <a:srgbClr val="0000FF"/>
                </a:solidFill>
                <a:cs typeface="Times New Roman" panose="02020603050405020304" pitchFamily="18" charset="0"/>
              </a:rPr>
              <a:t> </a:t>
            </a:r>
            <a:r>
              <a:rPr lang="en-US" altLang="en-US" sz="1200" b="1" dirty="0">
                <a:solidFill>
                  <a:srgbClr val="0000FF"/>
                </a:solidFill>
                <a:cs typeface="Times New Roman" panose="02020603050405020304" pitchFamily="18" charset="0"/>
              </a:rPr>
              <a:t>Mau</a:t>
            </a:r>
          </a:p>
        </p:txBody>
      </p:sp>
      <p:sp>
        <p:nvSpPr>
          <p:cNvPr id="23" name="Freeform 6"/>
          <p:cNvSpPr>
            <a:spLocks/>
          </p:cNvSpPr>
          <p:nvPr/>
        </p:nvSpPr>
        <p:spPr bwMode="auto">
          <a:xfrm rot="17550312">
            <a:off x="4065981" y="3361599"/>
            <a:ext cx="302482" cy="122140"/>
          </a:xfrm>
          <a:custGeom>
            <a:avLst/>
            <a:gdLst>
              <a:gd name="T0" fmla="*/ 2147483646 w 3211"/>
              <a:gd name="T1" fmla="*/ 0 h 1872"/>
              <a:gd name="T2" fmla="*/ 2147483646 w 3211"/>
              <a:gd name="T3" fmla="*/ 2147483646 h 1872"/>
              <a:gd name="T4" fmla="*/ 0 w 3211"/>
              <a:gd name="T5" fmla="*/ 2147483646 h 1872"/>
              <a:gd name="T6" fmla="*/ 0 60000 65536"/>
              <a:gd name="T7" fmla="*/ 0 60000 65536"/>
              <a:gd name="T8" fmla="*/ 0 60000 65536"/>
              <a:gd name="T9" fmla="*/ 0 w 3211"/>
              <a:gd name="T10" fmla="*/ 0 h 1872"/>
              <a:gd name="T11" fmla="*/ 3211 w 3211"/>
              <a:gd name="T12" fmla="*/ 1872 h 1872"/>
            </a:gdLst>
            <a:ahLst/>
            <a:cxnLst>
              <a:cxn ang="T6">
                <a:pos x="T0" y="T1"/>
              </a:cxn>
              <a:cxn ang="T7">
                <a:pos x="T2" y="T3"/>
              </a:cxn>
              <a:cxn ang="T8">
                <a:pos x="T4" y="T5"/>
              </a:cxn>
            </a:cxnLst>
            <a:rect l="T9" t="T10" r="T11" b="T12"/>
            <a:pathLst>
              <a:path w="3211" h="1872">
                <a:moveTo>
                  <a:pt x="3184" y="0"/>
                </a:moveTo>
                <a:cubicBezTo>
                  <a:pt x="3211" y="267"/>
                  <a:pt x="2622" y="1063"/>
                  <a:pt x="2034" y="1349"/>
                </a:cubicBezTo>
                <a:cubicBezTo>
                  <a:pt x="1446" y="1635"/>
                  <a:pt x="483" y="1872"/>
                  <a:pt x="0" y="1848"/>
                </a:cubicBezTo>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4" name="Freeform 5"/>
          <p:cNvSpPr>
            <a:spLocks/>
          </p:cNvSpPr>
          <p:nvPr/>
        </p:nvSpPr>
        <p:spPr bwMode="auto">
          <a:xfrm rot="17086865" flipV="1">
            <a:off x="4960133" y="2649043"/>
            <a:ext cx="464164" cy="438368"/>
          </a:xfrm>
          <a:custGeom>
            <a:avLst/>
            <a:gdLst>
              <a:gd name="T0" fmla="*/ 0 w 4211"/>
              <a:gd name="T1" fmla="*/ 2147483646 h 1217"/>
              <a:gd name="T2" fmla="*/ 2147483646 w 4211"/>
              <a:gd name="T3" fmla="*/ 2147483646 h 1217"/>
              <a:gd name="T4" fmla="*/ 2147483646 w 4211"/>
              <a:gd name="T5" fmla="*/ 2147483646 h 1217"/>
              <a:gd name="T6" fmla="*/ 0 60000 65536"/>
              <a:gd name="T7" fmla="*/ 0 60000 65536"/>
              <a:gd name="T8" fmla="*/ 0 60000 65536"/>
              <a:gd name="T9" fmla="*/ 0 w 4211"/>
              <a:gd name="T10" fmla="*/ 0 h 1217"/>
              <a:gd name="T11" fmla="*/ 4211 w 4211"/>
              <a:gd name="T12" fmla="*/ 1217 h 1217"/>
            </a:gdLst>
            <a:ahLst/>
            <a:cxnLst>
              <a:cxn ang="T6">
                <a:pos x="T0" y="T1"/>
              </a:cxn>
              <a:cxn ang="T7">
                <a:pos x="T2" y="T3"/>
              </a:cxn>
              <a:cxn ang="T8">
                <a:pos x="T4" y="T5"/>
              </a:cxn>
            </a:cxnLst>
            <a:rect l="T9" t="T10" r="T11" b="T12"/>
            <a:pathLst>
              <a:path w="4211" h="1217">
                <a:moveTo>
                  <a:pt x="0" y="1217"/>
                </a:moveTo>
                <a:cubicBezTo>
                  <a:pt x="508" y="425"/>
                  <a:pt x="1577" y="164"/>
                  <a:pt x="2318" y="82"/>
                </a:cubicBezTo>
                <a:cubicBezTo>
                  <a:pt x="3059" y="0"/>
                  <a:pt x="3882" y="219"/>
                  <a:pt x="4211" y="398"/>
                </a:cubicBezTo>
              </a:path>
            </a:pathLst>
          </a:custGeom>
          <a:noFill/>
          <a:ln w="38100">
            <a:solidFill>
              <a:srgbClr val="FF00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vi-VN"/>
          </a:p>
        </p:txBody>
      </p:sp>
    </p:spTree>
    <p:extLst>
      <p:ext uri="{BB962C8B-B14F-4D97-AF65-F5344CB8AC3E}">
        <p14:creationId xmlns:p14="http://schemas.microsoft.com/office/powerpoint/2010/main" val="22524489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par>
                          <p:cTn id="21" fill="hold">
                            <p:stCondLst>
                              <p:cond delay="1000"/>
                            </p:stCondLst>
                            <p:childTnLst>
                              <p:par>
                                <p:cTn id="22" presetID="18" presetClass="entr" presetSubtype="12"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Left)">
                                      <p:cBhvr>
                                        <p:cTn id="24" dur="500"/>
                                        <p:tgtEl>
                                          <p:spTgt spid="10"/>
                                        </p:tgtEl>
                                      </p:cBhvr>
                                    </p:animEffect>
                                  </p:childTnLst>
                                </p:cTn>
                              </p:par>
                            </p:childTnLst>
                          </p:cTn>
                        </p:par>
                        <p:par>
                          <p:cTn id="25" fill="hold">
                            <p:stCondLst>
                              <p:cond delay="1500"/>
                            </p:stCondLst>
                            <p:childTnLst>
                              <p:par>
                                <p:cTn id="26" presetID="3" presetClass="entr" presetSubtype="5" repeatCount="indefinite"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vertical)">
                                      <p:cBhvr>
                                        <p:cTn id="28" dur="2000"/>
                                        <p:tgtEl>
                                          <p:spTgt spid="11"/>
                                        </p:tgtEl>
                                      </p:cBhvr>
                                    </p:animEffect>
                                  </p:childTnLst>
                                </p:cTn>
                              </p:par>
                            </p:childTnLst>
                          </p:cTn>
                        </p:par>
                        <p:par>
                          <p:cTn id="29" fill="hold">
                            <p:stCondLst>
                              <p:cond delay="3500"/>
                            </p:stCondLst>
                            <p:childTnLst>
                              <p:par>
                                <p:cTn id="30" presetID="18" presetClass="entr" presetSubtype="1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par>
                          <p:cTn id="33" fill="hold">
                            <p:stCondLst>
                              <p:cond delay="4000"/>
                            </p:stCondLst>
                            <p:childTnLst>
                              <p:par>
                                <p:cTn id="34" presetID="18" presetClass="entr" presetSubtype="12"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par>
                          <p:cTn id="37" fill="hold">
                            <p:stCondLst>
                              <p:cond delay="4500"/>
                            </p:stCondLst>
                            <p:childTnLst>
                              <p:par>
                                <p:cTn id="38" presetID="18" presetClass="entr" presetSubtype="6" repeatCount="indefinite"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strips(downRight)">
                                      <p:cBhvr>
                                        <p:cTn id="40" dur="3000"/>
                                        <p:tgtEl>
                                          <p:spTgt spid="14"/>
                                        </p:tgtEl>
                                      </p:cBhvr>
                                    </p:animEffect>
                                  </p:childTnLst>
                                </p:cTn>
                              </p:par>
                            </p:childTnLst>
                          </p:cTn>
                        </p:par>
                        <p:par>
                          <p:cTn id="41" fill="hold">
                            <p:stCondLst>
                              <p:cond delay="7500"/>
                            </p:stCondLst>
                            <p:childTnLst>
                              <p:par>
                                <p:cTn id="42" presetID="18" presetClass="entr" presetSubtype="12"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500"/>
                                        <p:tgtEl>
                                          <p:spTgt spid="15"/>
                                        </p:tgtEl>
                                      </p:cBhvr>
                                    </p:animEffect>
                                  </p:childTnLst>
                                </p:cTn>
                              </p:par>
                            </p:childTnLst>
                          </p:cTn>
                        </p:par>
                        <p:par>
                          <p:cTn id="45" fill="hold">
                            <p:stCondLst>
                              <p:cond delay="8000"/>
                            </p:stCondLst>
                            <p:childTnLst>
                              <p:par>
                                <p:cTn id="46" presetID="18" presetClass="entr" presetSubtype="12"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childTnLst>
                          </p:cTn>
                        </p:par>
                        <p:par>
                          <p:cTn id="49" fill="hold">
                            <p:stCondLst>
                              <p:cond delay="8500"/>
                            </p:stCondLst>
                            <p:childTnLst>
                              <p:par>
                                <p:cTn id="50" presetID="18" presetClass="entr" presetSubtype="12"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par>
                          <p:cTn id="53" fill="hold">
                            <p:stCondLst>
                              <p:cond delay="9000"/>
                            </p:stCondLst>
                            <p:childTnLst>
                              <p:par>
                                <p:cTn id="54" presetID="18" presetClass="entr" presetSubtype="12"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strips(downLeft)">
                                      <p:cBhvr>
                                        <p:cTn id="56" dur="500"/>
                                        <p:tgtEl>
                                          <p:spTgt spid="18"/>
                                        </p:tgtEl>
                                      </p:cBhvr>
                                    </p:animEffect>
                                  </p:childTnLst>
                                </p:cTn>
                              </p:par>
                            </p:childTnLst>
                          </p:cTn>
                        </p:par>
                        <p:par>
                          <p:cTn id="57" fill="hold">
                            <p:stCondLst>
                              <p:cond delay="9500"/>
                            </p:stCondLst>
                            <p:childTnLst>
                              <p:par>
                                <p:cTn id="58" presetID="18" presetClass="entr" presetSubtype="12"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strips(downLeft)">
                                      <p:cBhvr>
                                        <p:cTn id="60" dur="500"/>
                                        <p:tgtEl>
                                          <p:spTgt spid="19"/>
                                        </p:tgtEl>
                                      </p:cBhvr>
                                    </p:animEffect>
                                  </p:childTnLst>
                                </p:cTn>
                              </p:par>
                            </p:childTnLst>
                          </p:cTn>
                        </p:par>
                        <p:par>
                          <p:cTn id="61" fill="hold">
                            <p:stCondLst>
                              <p:cond delay="10000"/>
                            </p:stCondLst>
                            <p:childTnLst>
                              <p:par>
                                <p:cTn id="62" presetID="3" presetClass="entr" presetSubtype="5" repeatCount="indefinite"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vertical)">
                                      <p:cBhvr>
                                        <p:cTn id="64" dur="2000"/>
                                        <p:tgtEl>
                                          <p:spTgt spid="23"/>
                                        </p:tgtEl>
                                      </p:cBhvr>
                                    </p:animEffect>
                                  </p:childTnLst>
                                </p:cTn>
                              </p:par>
                            </p:childTnLst>
                          </p:cTn>
                        </p:par>
                        <p:par>
                          <p:cTn id="65" fill="hold">
                            <p:stCondLst>
                              <p:cond delay="12000"/>
                            </p:stCondLst>
                            <p:childTnLst>
                              <p:par>
                                <p:cTn id="66" presetID="18" presetClass="entr" presetSubtype="6" repeatCount="indefinite"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strips(downRight)">
                                      <p:cBhvr>
                                        <p:cTn id="68"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p:bldP spid="3" grpId="1"/>
      <p:bldP spid="4" grpId="0"/>
      <p:bldP spid="9" grpId="0"/>
      <p:bldP spid="10" grpId="0"/>
      <p:bldP spid="12" grpId="0"/>
      <p:bldP spid="13"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485917"/>
            <a:ext cx="2136162" cy="461665"/>
          </a:xfrm>
          <a:prstGeom prst="rect">
            <a:avLst/>
          </a:prstGeom>
          <a:solidFill>
            <a:srgbClr val="00B050"/>
          </a:solidFill>
        </p:spPr>
        <p:txBody>
          <a:bodyPr wrap="none">
            <a:spAutoFit/>
          </a:bodyPr>
          <a:lstStyle/>
          <a:p>
            <a:pPr algn="just"/>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THỦY SẢN</a:t>
            </a:r>
            <a:endParaRPr lang="en-US" sz="2400" dirty="0">
              <a:solidFill>
                <a:schemeClr val="bg1"/>
              </a:solidFill>
              <a:latin typeface="VNI-Times"/>
              <a:ea typeface="Times New Roman" panose="02020603050405020304" pitchFamily="18" charset="0"/>
              <a:cs typeface="Times New Roman" panose="02020603050405020304" pitchFamily="18" charset="0"/>
            </a:endParaRPr>
          </a:p>
        </p:txBody>
      </p:sp>
      <p:sp>
        <p:nvSpPr>
          <p:cNvPr id="5" name="Rectangle 4"/>
          <p:cNvSpPr/>
          <p:nvPr/>
        </p:nvSpPr>
        <p:spPr>
          <a:xfrm>
            <a:off x="9832" y="828447"/>
            <a:ext cx="5418471" cy="415498"/>
          </a:xfrm>
          <a:prstGeom prst="rect">
            <a:avLst/>
          </a:prstGeom>
        </p:spPr>
        <p:txBody>
          <a:bodyPr wrap="none">
            <a:spAutoFit/>
          </a:bodyPr>
          <a:lstStyle/>
          <a:p>
            <a:pPr algn="just"/>
            <a:r>
              <a:rPr lang="pt-BR" sz="2100" b="1" dirty="0">
                <a:latin typeface="Times New Roman" panose="02020603050405020304" pitchFamily="18" charset="0"/>
                <a:ea typeface="Times New Roman" panose="02020603050405020304" pitchFamily="18" charset="0"/>
                <a:cs typeface="Times New Roman" panose="02020603050405020304" pitchFamily="18" charset="0"/>
              </a:rPr>
              <a:t>b. </a:t>
            </a:r>
            <a:r>
              <a:rPr lang="vi-VN" b="1" dirty="0"/>
              <a:t>Sự phát triển và phân bố của ngành thuỷ sản</a:t>
            </a:r>
            <a:endParaRPr lang="en-US" sz="21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04800" y="901416"/>
            <a:ext cx="9173497" cy="685059"/>
          </a:xfrm>
          <a:prstGeom prst="rect">
            <a:avLst/>
          </a:prstGeom>
        </p:spPr>
        <p:txBody>
          <a:bodyPr wrap="square">
            <a:spAutoFit/>
          </a:bodyPr>
          <a:lstStyle/>
          <a:p>
            <a:pPr algn="ctr">
              <a:lnSpc>
                <a:spcPct val="107000"/>
              </a:lnSpc>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2.b,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H5.1, 5.2/Tr133,134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WordArt 4"/>
          <p:cNvSpPr>
            <a:spLocks noTextEdit="1"/>
          </p:cNvSpPr>
          <p:nvPr/>
        </p:nvSpPr>
        <p:spPr>
          <a:xfrm>
            <a:off x="7318296" y="848377"/>
            <a:ext cx="1884249" cy="392906"/>
          </a:xfrm>
          <a:prstGeom prst="rect">
            <a:avLst/>
          </a:prstGeom>
        </p:spPr>
        <p:txBody>
          <a:bodyPr wrap="none" fromWordArt="1">
            <a:prstTxWarp prst="textPlain">
              <a:avLst>
                <a:gd name="adj" fmla="val 50000"/>
              </a:avLst>
            </a:prstTxWarp>
            <a:noAutofit/>
          </a:bodyPr>
          <a:lstStyle/>
          <a:p>
            <a:pPr algn="ctr" eaLnBrk="0" hangingPunct="0"/>
            <a:r>
              <a:rPr lang="en-US" sz="1200" dirty="0"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HĐ </a:t>
            </a:r>
            <a:r>
              <a:rPr lang="en-US" sz="1200" dirty="0" err="1" smtClean="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rPr>
              <a:t>Nhóm</a:t>
            </a:r>
            <a:endParaRPr lang="en-US" sz="1200" dirty="0">
              <a:ln w="19050" cap="flat" cmpd="sng">
                <a:solidFill>
                  <a:srgbClr val="99CCFF"/>
                </a:solidFill>
                <a:prstDash val="solid"/>
                <a:headEnd type="none" w="med" len="med"/>
                <a:tailEnd type="none" w="med" len="med"/>
              </a:ln>
              <a:solidFill>
                <a:srgbClr val="0066CC"/>
              </a:solidFill>
              <a:latin typeface="Times New Roman" panose="02020603050405020304" pitchFamily="18" charset="0"/>
              <a:ea typeface="Times New Roman" panose="02020603050405020304" pitchFamily="18" charset="0"/>
            </a:endParaRPr>
          </a:p>
        </p:txBody>
      </p:sp>
      <p:pic>
        <p:nvPicPr>
          <p:cNvPr id="7" name="5 Minute Timer (Nho)">
            <a:hlinkClick r:id="" action="ppaction://media"/>
            <a:extLst>
              <a:ext uri="{FF2B5EF4-FFF2-40B4-BE49-F238E27FC236}">
                <a16:creationId xmlns:a16="http://schemas.microsoft.com/office/drawing/2014/main" id="{8093FFA1-2F03-4964-9439-E96DF47A79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607506"/>
            <a:ext cx="1143001" cy="680151"/>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767922536"/>
              </p:ext>
            </p:extLst>
          </p:nvPr>
        </p:nvGraphicFramePr>
        <p:xfrm>
          <a:off x="26726" y="1581150"/>
          <a:ext cx="9144000" cy="3479132"/>
        </p:xfrm>
        <a:graphic>
          <a:graphicData uri="http://schemas.openxmlformats.org/drawingml/2006/table">
            <a:tbl>
              <a:tblPr firstRow="1" firstCol="1" bandRow="1"/>
              <a:tblGrid>
                <a:gridCol w="1600199">
                  <a:extLst>
                    <a:ext uri="{9D8B030D-6E8A-4147-A177-3AD203B41FA5}">
                      <a16:colId xmlns:a16="http://schemas.microsoft.com/office/drawing/2014/main" val="4166309582"/>
                    </a:ext>
                  </a:extLst>
                </a:gridCol>
                <a:gridCol w="7543801">
                  <a:extLst>
                    <a:ext uri="{9D8B030D-6E8A-4147-A177-3AD203B41FA5}">
                      <a16:colId xmlns:a16="http://schemas.microsoft.com/office/drawing/2014/main" val="1734002949"/>
                    </a:ext>
                  </a:extLst>
                </a:gridCol>
              </a:tblGrid>
              <a:tr h="290373">
                <a:tc gridSpan="2">
                  <a:txBody>
                    <a:bodyPr/>
                    <a:lstStyle/>
                    <a:p>
                      <a:pPr marL="0" marR="0" indent="0" algn="ctr" defTabSz="685800" rtl="0" eaLnBrk="1" fontAlgn="auto" latinLnBrk="0" hangingPunct="1">
                        <a:lnSpc>
                          <a:spcPct val="115000"/>
                        </a:lnSpc>
                        <a:spcBef>
                          <a:spcPts val="600"/>
                        </a:spcBef>
                        <a:spcAft>
                          <a:spcPts val="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TÌNH HÌNH PHÁT TRIỂN VÀ PHÂN BỐ NGÀNH THỦY SẢN</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Bef>
                          <a:spcPts val="600"/>
                        </a:spcBef>
                        <a:spcAft>
                          <a:spcPts val="0"/>
                        </a:spcAft>
                      </a:pPr>
                      <a:endParaRPr lang="en-US"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703393"/>
                  </a:ext>
                </a:extLst>
              </a:tr>
              <a:tr h="585757">
                <a:tc>
                  <a:txBody>
                    <a:bodyPr/>
                    <a:lstStyle/>
                    <a:p>
                      <a:pPr>
                        <a:lnSpc>
                          <a:spcPct val="107000"/>
                        </a:lnSpc>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Hiện trạng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970982"/>
                  </a:ext>
                </a:extLst>
              </a:tr>
              <a:tr h="264165">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Khai thác thủy sản</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434928"/>
                  </a:ext>
                </a:extLst>
              </a:tr>
              <a:tr h="264165">
                <a:tc>
                  <a:txBody>
                    <a:bodyPr/>
                    <a:lstStyle/>
                    <a:p>
                      <a:pPr>
                        <a:lnSpc>
                          <a:spcPct val="107000"/>
                        </a:lnSpc>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Nuôi trồng thủy sản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361161"/>
                  </a:ext>
                </a:extLst>
              </a:tr>
              <a:tr h="907349">
                <a:tc>
                  <a:txBody>
                    <a:bodyPr/>
                    <a:lstStyle/>
                    <a:p>
                      <a:pPr>
                        <a:lnSpc>
                          <a:spcPct val="115000"/>
                        </a:lnSpc>
                        <a:spcBef>
                          <a:spcPts val="600"/>
                        </a:spcBef>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Xu hướng phát triển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480139"/>
                  </a:ext>
                </a:extLst>
              </a:tr>
            </a:tbl>
          </a:graphicData>
        </a:graphic>
      </p:graphicFrame>
      <p:sp>
        <p:nvSpPr>
          <p:cNvPr id="8" name="Rounded Rectangle 7"/>
          <p:cNvSpPr/>
          <p:nvPr/>
        </p:nvSpPr>
        <p:spPr>
          <a:xfrm>
            <a:off x="2241532" y="0"/>
            <a:ext cx="5093970" cy="655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tx1"/>
                </a:solidFill>
                <a:latin typeface="Times New Roman" panose="02020603050405020304" pitchFamily="18" charset="0"/>
                <a:cs typeface="Times New Roman" panose="02020603050405020304" pitchFamily="18" charset="0"/>
              </a:rPr>
              <a:t>BÀI 5. LÂM </a:t>
            </a:r>
            <a:r>
              <a:rPr lang="en-US" sz="2100" b="1" dirty="0" smtClean="0">
                <a:solidFill>
                  <a:schemeClr val="tx1"/>
                </a:solidFill>
                <a:latin typeface="Times New Roman" panose="02020603050405020304" pitchFamily="18" charset="0"/>
                <a:cs typeface="Times New Roman" panose="02020603050405020304" pitchFamily="18" charset="0"/>
              </a:rPr>
              <a:t>NGHIỆP VÀ THỦY SẢN</a:t>
            </a:r>
            <a:endParaRPr lang="en-US" sz="2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8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4" grpId="0" animBg="1"/>
      <p:bldP spid="4" grpId="1" animBg="1"/>
      <p:bldP spid="5" grpId="0"/>
      <p:bldP spid="5" grpId="1"/>
      <p:bldP spid="3" grpId="0"/>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93314171"/>
              </p:ext>
            </p:extLst>
          </p:nvPr>
        </p:nvGraphicFramePr>
        <p:xfrm>
          <a:off x="-2458" y="12904"/>
          <a:ext cx="9144000" cy="5073445"/>
        </p:xfrm>
        <a:graphic>
          <a:graphicData uri="http://schemas.openxmlformats.org/drawingml/2006/table">
            <a:tbl>
              <a:tblPr firstRow="1" firstCol="1" bandRow="1"/>
              <a:tblGrid>
                <a:gridCol w="1602658">
                  <a:extLst>
                    <a:ext uri="{9D8B030D-6E8A-4147-A177-3AD203B41FA5}">
                      <a16:colId xmlns:a16="http://schemas.microsoft.com/office/drawing/2014/main" val="4166309582"/>
                    </a:ext>
                  </a:extLst>
                </a:gridCol>
                <a:gridCol w="7541342">
                  <a:extLst>
                    <a:ext uri="{9D8B030D-6E8A-4147-A177-3AD203B41FA5}">
                      <a16:colId xmlns:a16="http://schemas.microsoft.com/office/drawing/2014/main" val="1734002949"/>
                    </a:ext>
                  </a:extLst>
                </a:gridCol>
              </a:tblGrid>
              <a:tr h="484607">
                <a:tc gridSpan="2">
                  <a:txBody>
                    <a:bodyPr/>
                    <a:lstStyle/>
                    <a:p>
                      <a:pPr marL="0" marR="0" indent="0" algn="ctr" defTabSz="685800" rtl="0" eaLnBrk="1" fontAlgn="auto" latinLnBrk="0" hangingPunct="1">
                        <a:lnSpc>
                          <a:spcPct val="115000"/>
                        </a:lnSpc>
                        <a:spcBef>
                          <a:spcPts val="600"/>
                        </a:spcBef>
                        <a:spcAft>
                          <a:spcPts val="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TÌNH HÌNH PHÁT TRIỂN VÀ PHÂN BỐ NGÀNH THỦY SẢN</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Bef>
                          <a:spcPts val="600"/>
                        </a:spcBef>
                        <a:spcAft>
                          <a:spcPts val="0"/>
                        </a:spcAft>
                      </a:pPr>
                      <a:endParaRPr lang="en-US"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703393"/>
                  </a:ext>
                </a:extLst>
              </a:tr>
              <a:tr h="1185866">
                <a:tc>
                  <a:txBody>
                    <a:bodyPr/>
                    <a:lstStyle/>
                    <a:p>
                      <a:pPr>
                        <a:lnSpc>
                          <a:spcPct val="107000"/>
                        </a:lnSpc>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Hiện trạng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970982"/>
                  </a:ext>
                </a:extLst>
              </a:tr>
              <a:tr h="1153818">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Khai thác thủy sản</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vi-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434928"/>
                  </a:ext>
                </a:extLst>
              </a:tr>
              <a:tr h="901761">
                <a:tc>
                  <a:txBody>
                    <a:bodyPr/>
                    <a:lstStyle/>
                    <a:p>
                      <a:pPr>
                        <a:lnSpc>
                          <a:spcPct val="107000"/>
                        </a:lnSpc>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Nuôi trồng thủy sản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361161"/>
                  </a:ext>
                </a:extLst>
              </a:tr>
              <a:tr h="1347393">
                <a:tc>
                  <a:txBody>
                    <a:bodyPr/>
                    <a:lstStyle/>
                    <a:p>
                      <a:pPr>
                        <a:lnSpc>
                          <a:spcPct val="115000"/>
                        </a:lnSpc>
                        <a:spcBef>
                          <a:spcPts val="600"/>
                        </a:spcBef>
                        <a:spcAft>
                          <a:spcPts val="0"/>
                        </a:spcAft>
                      </a:pPr>
                      <a:r>
                        <a:rPr lang="vi-VN" sz="2400" b="1" kern="1200" dirty="0" smtClean="0">
                          <a:solidFill>
                            <a:schemeClr val="tx1"/>
                          </a:solidFill>
                          <a:effectLst/>
                          <a:latin typeface="Times New Roman" panose="02020603050405020304" pitchFamily="18" charset="0"/>
                          <a:ea typeface="+mn-ea"/>
                          <a:cs typeface="Times New Roman" panose="02020603050405020304" pitchFamily="18" charset="0"/>
                        </a:rPr>
                        <a:t>Xu hướng phát triển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480139"/>
                  </a:ext>
                </a:extLst>
              </a:tr>
            </a:tbl>
          </a:graphicData>
        </a:graphic>
      </p:graphicFrame>
      <p:sp>
        <p:nvSpPr>
          <p:cNvPr id="2" name="TextBox 1"/>
          <p:cNvSpPr txBox="1"/>
          <p:nvPr/>
        </p:nvSpPr>
        <p:spPr>
          <a:xfrm>
            <a:off x="1511709" y="442451"/>
            <a:ext cx="7654411" cy="1107996"/>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Tốc độ tăng trưởng 1,7%</a:t>
            </a:r>
            <a:r>
              <a:rPr lang="en-US" sz="2200" dirty="0">
                <a:latin typeface="Times New Roman" panose="02020603050405020304" pitchFamily="18" charset="0"/>
                <a:cs typeface="Times New Roman" panose="02020603050405020304" pitchFamily="18" charset="0"/>
              </a:rPr>
              <a:t>(2021)</a:t>
            </a:r>
            <a:r>
              <a:rPr lang="vi-VN" sz="2200" dirty="0">
                <a:latin typeface="Times New Roman" panose="02020603050405020304" pitchFamily="18" charset="0"/>
                <a:cs typeface="Times New Roman" panose="02020603050405020304" pitchFamily="18" charset="0"/>
              </a:rPr>
              <a:t>. Giá trị sản xuất 26%. </a:t>
            </a:r>
          </a:p>
          <a:p>
            <a:r>
              <a:rPr lang="vi-VN" sz="2200" dirty="0">
                <a:latin typeface="Times New Roman" panose="02020603050405020304" pitchFamily="18" charset="0"/>
                <a:cs typeface="Times New Roman" panose="02020603050405020304" pitchFamily="18" charset="0"/>
              </a:rPr>
              <a:t>-Sản lượng nuôi trồng cao hơn sản lượng khai thác, chiếm khoảng </a:t>
            </a:r>
            <a:r>
              <a:rPr lang="vi-VN" sz="2200" dirty="0" smtClean="0">
                <a:latin typeface="Times New Roman" panose="02020603050405020304" pitchFamily="18" charset="0"/>
                <a:cs typeface="Times New Roman" panose="02020603050405020304" pitchFamily="18" charset="0"/>
              </a:rPr>
              <a:t>55% (2021</a:t>
            </a:r>
            <a:r>
              <a:rPr lang="vi-VN"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Xuất khẩu: Hoa Kỳ, Nhật Bản, EU... </a:t>
            </a:r>
            <a:endParaRPr lang="vi-VN" sz="2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53496" y="1712513"/>
            <a:ext cx="7620000" cy="1107996"/>
          </a:xfrm>
          <a:prstGeom prst="rect">
            <a:avLst/>
          </a:prstGeom>
          <a:noFill/>
        </p:spPr>
        <p:txBody>
          <a:bodyPr wrap="square" rtlCol="0">
            <a:spAutoFit/>
          </a:bodyPr>
          <a:lstStyle/>
          <a:p>
            <a:pPr algn="just">
              <a:spcAft>
                <a:spcPts val="0"/>
              </a:spcAft>
            </a:pPr>
            <a:r>
              <a:rPr lang="vi-VN" sz="2200" dirty="0"/>
              <a:t>-</a:t>
            </a:r>
            <a:r>
              <a:rPr lang="vi-VN" sz="2200" dirty="0" smtClean="0">
                <a:latin typeface="Times New Roman" panose="02020603050405020304" pitchFamily="18" charset="0"/>
                <a:ea typeface="Calibri" panose="020F0502020204030204" pitchFamily="34" charset="0"/>
                <a:cs typeface="Times New Roman" panose="02020603050405020304" pitchFamily="18" charset="0"/>
              </a:rPr>
              <a:t>Tăng </a:t>
            </a:r>
            <a:r>
              <a:rPr lang="vi-VN" sz="2200" dirty="0">
                <a:latin typeface="Times New Roman" panose="02020603050405020304" pitchFamily="18" charset="0"/>
                <a:ea typeface="Calibri" panose="020F0502020204030204" pitchFamily="34" charset="0"/>
                <a:cs typeface="Times New Roman" panose="02020603050405020304" pitchFamily="18" charset="0"/>
              </a:rPr>
              <a:t>khá nhanh, đặc biệt là cá biển (chiếm 74,1% </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r>
              <a:rPr lang="vi-VN" sz="2200" dirty="0">
                <a:latin typeface="Times New Roman" panose="02020603050405020304" pitchFamily="18" charset="0"/>
                <a:ea typeface="Calibri" panose="020F0502020204030204" pitchFamily="34" charset="0"/>
                <a:cs typeface="Times New Roman" panose="02020603050405020304" pitchFamily="18" charset="0"/>
              </a:rPr>
              <a:t> 2021). </a:t>
            </a:r>
          </a:p>
          <a:p>
            <a:pPr algn="just">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-Vùng Bắc Trung Bộ và Duyên hải miền Trung có sản lượng thuỷ sản khai thác cao nhất cả nước (chiếm 44,6%). </a:t>
            </a:r>
          </a:p>
        </p:txBody>
      </p:sp>
      <p:sp>
        <p:nvSpPr>
          <p:cNvPr id="5" name="TextBox 4"/>
          <p:cNvSpPr txBox="1"/>
          <p:nvPr/>
        </p:nvSpPr>
        <p:spPr>
          <a:xfrm>
            <a:off x="1514167" y="2860558"/>
            <a:ext cx="7710949" cy="769441"/>
          </a:xfrm>
          <a:prstGeom prst="rect">
            <a:avLst/>
          </a:prstGeom>
          <a:noFill/>
        </p:spPr>
        <p:txBody>
          <a:bodyPr wrap="square" rtlCol="0">
            <a:spAutoFit/>
          </a:bodyPr>
          <a:lstStyle/>
          <a:p>
            <a:r>
              <a:rPr lang="vi-VN" sz="2200" dirty="0"/>
              <a:t>-</a:t>
            </a:r>
            <a:r>
              <a:rPr lang="vi-VN" sz="2200" dirty="0" smtClean="0">
                <a:latin typeface="Times New Roman" panose="02020603050405020304" pitchFamily="18" charset="0"/>
                <a:cs typeface="Times New Roman" panose="02020603050405020304" pitchFamily="18" charset="0"/>
              </a:rPr>
              <a:t>Phát </a:t>
            </a:r>
            <a:r>
              <a:rPr lang="vi-VN" sz="2200" dirty="0">
                <a:latin typeface="Times New Roman" panose="02020603050405020304" pitchFamily="18" charset="0"/>
                <a:cs typeface="Times New Roman" panose="02020603050405020304" pitchFamily="18" charset="0"/>
              </a:rPr>
              <a:t>triển nhanh, chủ yếu là nuôi tôm và cá. Đồng bằng sông Cửu Long có sản lượng  nuôi trồng lớn nhất (chiếm 69,5%- 2021</a:t>
            </a:r>
            <a:r>
              <a:rPr lang="vi-VN" dirty="0">
                <a:latin typeface="Times New Roman" panose="02020603050405020304" pitchFamily="18" charset="0"/>
                <a:cs typeface="Times New Roman" panose="02020603050405020304" pitchFamily="18" charset="0"/>
              </a:rPr>
              <a:t>). </a:t>
            </a:r>
            <a:endParaRPr lang="vi-VN" dirty="0"/>
          </a:p>
        </p:txBody>
      </p:sp>
      <p:sp>
        <p:nvSpPr>
          <p:cNvPr id="6" name="TextBox 5"/>
          <p:cNvSpPr txBox="1"/>
          <p:nvPr/>
        </p:nvSpPr>
        <p:spPr>
          <a:xfrm>
            <a:off x="1553496" y="3679848"/>
            <a:ext cx="7891617" cy="1446550"/>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đại</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da-DK"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Nuôi trồng thuỷ sản ứng dụng công nghệ cao, nuôi hữu cơ, đáp ứng yêu cầu về an toàn thực phẩm, truy xuất nguồn gốc và các tiêu chuẩn quốc tế. </a:t>
            </a:r>
            <a:endParaRPr lang="vi-VN" sz="2200" dirty="0"/>
          </a:p>
        </p:txBody>
      </p:sp>
    </p:spTree>
    <p:extLst>
      <p:ext uri="{BB962C8B-B14F-4D97-AF65-F5344CB8AC3E}">
        <p14:creationId xmlns:p14="http://schemas.microsoft.com/office/powerpoint/2010/main" val="8865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27B22-4E60-476D-8F22-3A0B17C1550B}"/>
              </a:ext>
            </a:extLst>
          </p:cNvPr>
          <p:cNvSpPr>
            <a:spLocks noGrp="1"/>
          </p:cNvSpPr>
          <p:nvPr>
            <p:ph idx="1"/>
          </p:nvPr>
        </p:nvSpPr>
        <p:spPr>
          <a:xfrm>
            <a:off x="4419600" y="585207"/>
            <a:ext cx="4724400" cy="1323645"/>
          </a:xfrm>
          <a:solidFill>
            <a:schemeClr val="accent6">
              <a:lumMod val="40000"/>
              <a:lumOff val="60000"/>
            </a:schemeClr>
          </a:solidFill>
          <a:ln>
            <a:solidFill>
              <a:schemeClr val="tx1"/>
            </a:solidFill>
          </a:ln>
        </p:spPr>
        <p:txBody>
          <a:bodyPr>
            <a:noAutofit/>
          </a:bodyPr>
          <a:lstStyle/>
          <a:p>
            <a:r>
              <a:rPr lang="en-US" b="1" dirty="0"/>
              <a:t>1 </a:t>
            </a:r>
            <a:r>
              <a:rPr lang="en-US" b="1" dirty="0" err="1"/>
              <a:t>phút</a:t>
            </a:r>
            <a:r>
              <a:rPr lang="en-US" b="1" dirty="0"/>
              <a:t> </a:t>
            </a:r>
            <a:r>
              <a:rPr lang="en-US" b="1" dirty="0" err="1"/>
              <a:t>suy</a:t>
            </a:r>
            <a:r>
              <a:rPr lang="en-US" b="1" dirty="0"/>
              <a:t> </a:t>
            </a:r>
            <a:r>
              <a:rPr lang="en-US" b="1" dirty="0" err="1"/>
              <a:t>nghĩ</a:t>
            </a:r>
            <a:r>
              <a:rPr lang="en-US" b="1" dirty="0"/>
              <a:t> </a:t>
            </a:r>
            <a:r>
              <a:rPr lang="en-US" b="1" dirty="0" err="1"/>
              <a:t>cá</a:t>
            </a:r>
            <a:r>
              <a:rPr lang="en-US" b="1" dirty="0"/>
              <a:t> </a:t>
            </a:r>
            <a:r>
              <a:rPr lang="en-US" b="1" dirty="0" err="1"/>
              <a:t>nhân</a:t>
            </a:r>
            <a:endParaRPr lang="en-US" b="1" dirty="0"/>
          </a:p>
          <a:p>
            <a:r>
              <a:rPr lang="en-US" b="1" dirty="0"/>
              <a:t>1 </a:t>
            </a:r>
            <a:r>
              <a:rPr lang="en-US" b="1" dirty="0" err="1"/>
              <a:t>phút</a:t>
            </a:r>
            <a:r>
              <a:rPr lang="en-US" b="1" dirty="0"/>
              <a:t> chia </a:t>
            </a:r>
            <a:r>
              <a:rPr lang="en-US" b="1" dirty="0" err="1"/>
              <a:t>sẻ</a:t>
            </a:r>
            <a:r>
              <a:rPr lang="en-US" b="1" dirty="0"/>
              <a:t> </a:t>
            </a:r>
            <a:r>
              <a:rPr lang="en-US" b="1" dirty="0" err="1"/>
              <a:t>với</a:t>
            </a:r>
            <a:r>
              <a:rPr lang="en-US" b="1" dirty="0"/>
              <a:t> </a:t>
            </a:r>
            <a:r>
              <a:rPr lang="en-US" b="1" dirty="0" err="1"/>
              <a:t>bạn</a:t>
            </a:r>
            <a:r>
              <a:rPr lang="en-US" b="1" dirty="0"/>
              <a:t> </a:t>
            </a:r>
            <a:r>
              <a:rPr lang="en-US" b="1" dirty="0" err="1"/>
              <a:t>bên</a:t>
            </a:r>
            <a:r>
              <a:rPr lang="en-US" b="1" dirty="0"/>
              <a:t> </a:t>
            </a:r>
            <a:r>
              <a:rPr lang="en-US" b="1" dirty="0" err="1"/>
              <a:t>cạnh</a:t>
            </a:r>
            <a:endParaRPr lang="en-US" b="1" dirty="0"/>
          </a:p>
          <a:p>
            <a:r>
              <a:rPr lang="en-US" b="1" dirty="0"/>
              <a:t>1 </a:t>
            </a:r>
            <a:r>
              <a:rPr lang="en-US" b="1" dirty="0" err="1"/>
              <a:t>phút</a:t>
            </a:r>
            <a:r>
              <a:rPr lang="en-US" b="1" dirty="0"/>
              <a:t> </a:t>
            </a:r>
            <a:r>
              <a:rPr lang="en-US" b="1" dirty="0" err="1"/>
              <a:t>trình</a:t>
            </a:r>
            <a:r>
              <a:rPr lang="en-US" b="1" dirty="0"/>
              <a:t> </a:t>
            </a:r>
            <a:r>
              <a:rPr lang="en-US" b="1" dirty="0" err="1"/>
              <a:t>bày</a:t>
            </a:r>
            <a:r>
              <a:rPr lang="en-US" b="1" dirty="0"/>
              <a:t> ý </a:t>
            </a:r>
            <a:r>
              <a:rPr lang="en-US" b="1" dirty="0" err="1"/>
              <a:t>kiến</a:t>
            </a:r>
            <a:r>
              <a:rPr lang="en-US" b="1" dirty="0"/>
              <a:t> </a:t>
            </a:r>
            <a:r>
              <a:rPr lang="en-US" b="1" dirty="0" err="1"/>
              <a:t>trước</a:t>
            </a:r>
            <a:r>
              <a:rPr lang="en-US" b="1" dirty="0"/>
              <a:t> </a:t>
            </a:r>
            <a:r>
              <a:rPr lang="en-US" b="1" dirty="0" err="1"/>
              <a:t>lớp</a:t>
            </a:r>
            <a:endParaRPr lang="en-US" b="1" dirty="0"/>
          </a:p>
        </p:txBody>
      </p:sp>
      <p:pic>
        <p:nvPicPr>
          <p:cNvPr id="3074" name="Picture 2" descr="Image result for think pair share">
            <a:extLst>
              <a:ext uri="{FF2B5EF4-FFF2-40B4-BE49-F238E27FC236}">
                <a16:creationId xmlns:a16="http://schemas.microsoft.com/office/drawing/2014/main" id="{989A6057-8729-4481-8C95-83236E1E7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65223"/>
            <a:ext cx="4038600" cy="31379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D7E54F-CAE3-4306-A818-1444554A101E}"/>
              </a:ext>
            </a:extLst>
          </p:cNvPr>
          <p:cNvSpPr txBox="1">
            <a:spLocks/>
          </p:cNvSpPr>
          <p:nvPr/>
        </p:nvSpPr>
        <p:spPr>
          <a:xfrm>
            <a:off x="476909" y="90829"/>
            <a:ext cx="8505495" cy="438008"/>
          </a:xfrm>
          <a:prstGeom prst="rect">
            <a:avLst/>
          </a:prstGeom>
          <a:solidFill>
            <a:schemeClr val="accent4">
              <a:lumMod val="20000"/>
              <a:lumOff val="80000"/>
            </a:schemeClr>
          </a:solidFill>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Tại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sao</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ngành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nuôi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trồng</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lại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phát</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mạnh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h</a:t>
            </a:r>
            <a:r>
              <a:rPr lang="vi-VN"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ơ</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bắt</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191322" y="528838"/>
            <a:ext cx="4152078" cy="3691332"/>
          </a:xfrm>
          <a:prstGeom prst="rect">
            <a:avLst/>
          </a:prstGeom>
        </p:spPr>
      </p:pic>
      <p:sp>
        <p:nvSpPr>
          <p:cNvPr id="2" name="Rectangle 1"/>
          <p:cNvSpPr/>
          <p:nvPr/>
        </p:nvSpPr>
        <p:spPr>
          <a:xfrm>
            <a:off x="66368" y="4203290"/>
            <a:ext cx="4581832" cy="940210"/>
          </a:xfrm>
          <a:prstGeom prst="rect">
            <a:avLst/>
          </a:prstGeom>
        </p:spPr>
        <p:txBody>
          <a:bodyPr wrap="square">
            <a:spAutoFit/>
          </a:bodyPr>
          <a:lstStyle/>
          <a:p>
            <a:pPr algn="just">
              <a:spcAft>
                <a:spcPts val="0"/>
              </a:spcAft>
            </a:pPr>
            <a:r>
              <a:rPr lang="vi-VN" dirty="0">
                <a:latin typeface="Times New Roman" panose="02020603050405020304" pitchFamily="18" charset="0"/>
                <a:ea typeface="Arial" panose="020B0604020202020204" pitchFamily="34" charset="0"/>
                <a:cs typeface="Times New Roman" panose="02020603050405020304" pitchFamily="18" charset="0"/>
              </a:rPr>
              <a:t> Hình 5.2. Sản lượng thuỷ sản nước ta giai đoạn 2010 - </a:t>
            </a:r>
            <a:r>
              <a:rPr lang="vi-VN" dirty="0" smtClean="0">
                <a:latin typeface="Times New Roman" panose="02020603050405020304" pitchFamily="18" charset="0"/>
                <a:ea typeface="Arial" panose="020B0604020202020204" pitchFamily="34" charset="0"/>
                <a:cs typeface="Times New Roman" panose="02020603050405020304" pitchFamily="18" charset="0"/>
              </a:rPr>
              <a:t>2021 </a:t>
            </a:r>
            <a:r>
              <a:rPr lang="vi-VN" dirty="0">
                <a:latin typeface="Times New Roman" panose="02020603050405020304" pitchFamily="18" charset="0"/>
                <a:ea typeface="Arial" panose="020B0604020202020204" pitchFamily="34" charset="0"/>
                <a:cs typeface="Times New Roman" panose="02020603050405020304" pitchFamily="18" charset="0"/>
              </a:rPr>
              <a:t>(Nguồn: Niên giám thống kê Việt Nam năm 2011, 2016, 2022)</a:t>
            </a:r>
            <a:endParaRPr lang="vi-VN" dirty="0"/>
          </a:p>
        </p:txBody>
      </p:sp>
    </p:spTree>
    <p:extLst>
      <p:ext uri="{BB962C8B-B14F-4D97-AF65-F5344CB8AC3E}">
        <p14:creationId xmlns:p14="http://schemas.microsoft.com/office/powerpoint/2010/main" val="393403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arn(inVertical)">
                                      <p:cBhvr>
                                        <p:cTn id="25" dur="500"/>
                                        <p:tgtEl>
                                          <p:spTgt spid="3">
                                            <p:bg/>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barn(inVertical)">
                                      <p:cBhvr>
                                        <p:cTn id="31" dur="500"/>
                                        <p:tgtEl>
                                          <p:spTgt spid="3">
                                            <p:txEl>
                                              <p:pRg st="1" end="1"/>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arn(inVertic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C16C-809F-4380-AAAD-0A3A9D247394}"/>
              </a:ext>
            </a:extLst>
          </p:cNvPr>
          <p:cNvSpPr>
            <a:spLocks noGrp="1"/>
          </p:cNvSpPr>
          <p:nvPr>
            <p:ph type="title"/>
          </p:nvPr>
        </p:nvSpPr>
        <p:spPr>
          <a:xfrm>
            <a:off x="42862" y="42267"/>
            <a:ext cx="9101138" cy="750486"/>
          </a:xfrm>
          <a:solidFill>
            <a:srgbClr val="002060"/>
          </a:solidFill>
        </p:spPr>
        <p:txBody>
          <a:bodyPr>
            <a:noAutofit/>
          </a:bodyPr>
          <a:lstStyle/>
          <a:p>
            <a:pPr algn="ctr"/>
            <a:r>
              <a:rPr lang="en-US" dirty="0" err="1">
                <a:solidFill>
                  <a:srgbClr val="FFFF00"/>
                </a:solidFill>
                <a:latin typeface="Arial" panose="020B0604020202020204" pitchFamily="34" charset="0"/>
                <a:cs typeface="Arial" panose="020B0604020202020204" pitchFamily="34" charset="0"/>
              </a:rPr>
              <a:t>CHÚNG</a:t>
            </a:r>
            <a:r>
              <a:rPr lang="en-US" dirty="0">
                <a:solidFill>
                  <a:srgbClr val="FFFF00"/>
                </a:solidFill>
                <a:latin typeface="Arial" panose="020B0604020202020204" pitchFamily="34" charset="0"/>
                <a:cs typeface="Arial" panose="020B0604020202020204" pitchFamily="34" charset="0"/>
              </a:rPr>
              <a:t> </a:t>
            </a:r>
            <a:r>
              <a:rPr lang="en-US" dirty="0" err="1">
                <a:solidFill>
                  <a:srgbClr val="FFFF00"/>
                </a:solidFill>
                <a:latin typeface="Arial" panose="020B0604020202020204" pitchFamily="34" charset="0"/>
                <a:cs typeface="Arial" panose="020B0604020202020204" pitchFamily="34" charset="0"/>
              </a:rPr>
              <a:t>EM</a:t>
            </a:r>
            <a:r>
              <a:rPr lang="en-US" dirty="0">
                <a:solidFill>
                  <a:srgbClr val="FFFF00"/>
                </a:solidFill>
                <a:latin typeface="Arial" panose="020B0604020202020204" pitchFamily="34" charset="0"/>
                <a:cs typeface="Arial" panose="020B0604020202020204" pitchFamily="34" charset="0"/>
              </a:rPr>
              <a:t> </a:t>
            </a:r>
            <a:r>
              <a:rPr lang="en-US" dirty="0" err="1">
                <a:solidFill>
                  <a:srgbClr val="FFFF00"/>
                </a:solidFill>
                <a:latin typeface="Arial" panose="020B0604020202020204" pitchFamily="34" charset="0"/>
                <a:cs typeface="Arial" panose="020B0604020202020204" pitchFamily="34" charset="0"/>
              </a:rPr>
              <a:t>LÀ</a:t>
            </a:r>
            <a:r>
              <a:rPr lang="en-US" dirty="0">
                <a:solidFill>
                  <a:srgbClr val="FFFF00"/>
                </a:solidFill>
                <a:latin typeface="Arial" panose="020B0604020202020204" pitchFamily="34" charset="0"/>
                <a:cs typeface="Arial" panose="020B0604020202020204" pitchFamily="34" charset="0"/>
              </a:rPr>
              <a:t> </a:t>
            </a:r>
            <a:r>
              <a:rPr lang="en-US" dirty="0" err="1">
                <a:solidFill>
                  <a:srgbClr val="FFFF00"/>
                </a:solidFill>
                <a:latin typeface="Arial" panose="020B0604020202020204" pitchFamily="34" charset="0"/>
                <a:cs typeface="Arial" panose="020B0604020202020204" pitchFamily="34" charset="0"/>
              </a:rPr>
              <a:t>CHUYÊN</a:t>
            </a:r>
            <a:r>
              <a:rPr lang="en-US" dirty="0">
                <a:solidFill>
                  <a:srgbClr val="FFFF00"/>
                </a:solidFill>
                <a:latin typeface="Arial" panose="020B0604020202020204" pitchFamily="34" charset="0"/>
                <a:cs typeface="Arial" panose="020B0604020202020204" pitchFamily="34" charset="0"/>
              </a:rPr>
              <a:t> </a:t>
            </a:r>
            <a:r>
              <a:rPr lang="en-US" dirty="0" err="1">
                <a:solidFill>
                  <a:srgbClr val="FFFF00"/>
                </a:solidFill>
                <a:latin typeface="Arial" panose="020B0604020202020204" pitchFamily="34" charset="0"/>
                <a:cs typeface="Arial" panose="020B0604020202020204" pitchFamily="34" charset="0"/>
              </a:rPr>
              <a:t>GIA</a:t>
            </a:r>
            <a:endParaRPr 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A06D44-E3E5-4161-9F7A-C42AF53406C5}"/>
              </a:ext>
            </a:extLst>
          </p:cNvPr>
          <p:cNvSpPr>
            <a:spLocks noGrp="1"/>
          </p:cNvSpPr>
          <p:nvPr>
            <p:ph idx="1"/>
          </p:nvPr>
        </p:nvSpPr>
        <p:spPr>
          <a:xfrm>
            <a:off x="13137" y="843745"/>
            <a:ext cx="4537431" cy="4257488"/>
          </a:xfrm>
          <a:ln>
            <a:solidFill>
              <a:schemeClr val="tx1"/>
            </a:solidFill>
          </a:ln>
        </p:spPr>
        <p:txBody>
          <a:bodyPr>
            <a:noAutofit/>
          </a:bodyPr>
          <a:lstStyle/>
          <a:p>
            <a:pPr algn="just">
              <a:lnSpc>
                <a:spcPct val="120000"/>
              </a:lnSpc>
              <a:spcAft>
                <a:spcPts val="450"/>
              </a:spcAft>
            </a:pPr>
            <a:r>
              <a:rPr lang="en-US" sz="2400" b="1" dirty="0">
                <a:solidFill>
                  <a:srgbClr val="0000CC"/>
                </a:solidFill>
                <a:latin typeface="Arial" panose="020B0604020202020204" pitchFamily="34" charset="0"/>
                <a:cs typeface="Arial" panose="020B0604020202020204" pitchFamily="34" charset="0"/>
              </a:rPr>
              <a:t>Quan </a:t>
            </a:r>
            <a:r>
              <a:rPr lang="en-US" sz="2400" b="1" dirty="0" err="1">
                <a:solidFill>
                  <a:srgbClr val="0000CC"/>
                </a:solidFill>
                <a:latin typeface="Arial" panose="020B0604020202020204" pitchFamily="34" charset="0"/>
                <a:cs typeface="Arial" panose="020B0604020202020204" pitchFamily="34" charset="0"/>
              </a:rPr>
              <a:t>sát</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các</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hình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và</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cho</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biết</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tên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từng</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loại</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sản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phẩm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của</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ngành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nông</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nghiệp</a:t>
            </a:r>
            <a:r>
              <a:rPr lang="en-US" sz="2400" b="1" dirty="0">
                <a:solidFill>
                  <a:srgbClr val="0000CC"/>
                </a:solidFill>
                <a:latin typeface="Arial" panose="020B0604020202020204" pitchFamily="34" charset="0"/>
                <a:cs typeface="Arial" panose="020B0604020202020204" pitchFamily="34" charset="0"/>
              </a:rPr>
              <a:t>.</a:t>
            </a:r>
          </a:p>
          <a:p>
            <a:pPr algn="just">
              <a:lnSpc>
                <a:spcPct val="120000"/>
              </a:lnSpc>
              <a:spcAft>
                <a:spcPts val="450"/>
              </a:spcAft>
            </a:pPr>
            <a:r>
              <a:rPr lang="en-US" sz="2400" b="1" dirty="0" err="1">
                <a:solidFill>
                  <a:srgbClr val="0000CC"/>
                </a:solidFill>
                <a:latin typeface="Arial" panose="020B0604020202020204" pitchFamily="34" charset="0"/>
                <a:cs typeface="Arial" panose="020B0604020202020204" pitchFamily="34" charset="0"/>
              </a:rPr>
              <a:t>Ngoài</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các</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sản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phẩm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mà</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cô</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giới</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thiệu</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hãy</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tên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các</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sản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phẩm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khác</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mà</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em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biết</a:t>
            </a:r>
            <a:r>
              <a:rPr lang="en-US" sz="2400" b="1" dirty="0">
                <a:solidFill>
                  <a:srgbClr val="0000CC"/>
                </a:solidFill>
                <a:latin typeface="Arial" panose="020B0604020202020204" pitchFamily="34" charset="0"/>
                <a:cs typeface="Arial" panose="020B0604020202020204" pitchFamily="34" charset="0"/>
              </a:rPr>
              <a:t>.</a:t>
            </a:r>
          </a:p>
          <a:p>
            <a:pPr algn="just">
              <a:lnSpc>
                <a:spcPct val="120000"/>
              </a:lnSpc>
              <a:spcAft>
                <a:spcPts val="450"/>
              </a:spcAft>
            </a:pPr>
            <a:r>
              <a:rPr lang="en-US" sz="2400" b="1" dirty="0" err="1">
                <a:solidFill>
                  <a:srgbClr val="0000CC"/>
                </a:solidFill>
                <a:latin typeface="Arial" panose="020B0604020202020204" pitchFamily="34" charset="0"/>
                <a:cs typeface="Arial" panose="020B0604020202020204" pitchFamily="34" charset="0"/>
              </a:rPr>
              <a:t>Những</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sản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phẩm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trên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liên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quan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đến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nhóm</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ngành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nào</a:t>
            </a:r>
            <a:r>
              <a:rPr lang="en-US" sz="2400" b="1" dirty="0">
                <a:solidFill>
                  <a:srgbClr val="0000CC"/>
                </a:solidFill>
                <a:latin typeface="Arial" panose="020B0604020202020204" pitchFamily="34" charset="0"/>
                <a:cs typeface="Arial" panose="020B0604020202020204" pitchFamily="34" charset="0"/>
              </a:rPr>
              <a:t>.</a:t>
            </a:r>
          </a:p>
        </p:txBody>
      </p:sp>
      <p:pic>
        <p:nvPicPr>
          <p:cNvPr id="21" name="Picture 20" descr="Image result for Má»c nhÄ©">
            <a:extLst>
              <a:ext uri="{FF2B5EF4-FFF2-40B4-BE49-F238E27FC236}">
                <a16:creationId xmlns:a16="http://schemas.microsoft.com/office/drawing/2014/main" id="{8FD77BA0-9F60-40E7-AA7F-040FA705E2C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3431" y="917853"/>
            <a:ext cx="4382181" cy="4062361"/>
          </a:xfrm>
          <a:prstGeom prst="rect">
            <a:avLst/>
          </a:prstGeom>
          <a:noFill/>
          <a:ln>
            <a:solidFill>
              <a:schemeClr val="accent1"/>
            </a:solidFill>
          </a:ln>
        </p:spPr>
      </p:pic>
      <p:pic>
        <p:nvPicPr>
          <p:cNvPr id="22" name="Picture 21" descr="Image result for MÄng tre">
            <a:extLst>
              <a:ext uri="{FF2B5EF4-FFF2-40B4-BE49-F238E27FC236}">
                <a16:creationId xmlns:a16="http://schemas.microsoft.com/office/drawing/2014/main" id="{F2C7BAE1-9675-4F3E-A1CF-5200A3106B9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17852"/>
            <a:ext cx="4403612" cy="4062360"/>
          </a:xfrm>
          <a:prstGeom prst="rect">
            <a:avLst/>
          </a:prstGeom>
          <a:noFill/>
          <a:ln>
            <a:noFill/>
          </a:ln>
        </p:spPr>
      </p:pic>
      <p:pic>
        <p:nvPicPr>
          <p:cNvPr id="23" name="Picture 22" descr="Image result for náº¥m má»i">
            <a:extLst>
              <a:ext uri="{FF2B5EF4-FFF2-40B4-BE49-F238E27FC236}">
                <a16:creationId xmlns:a16="http://schemas.microsoft.com/office/drawing/2014/main" id="{174AE0E5-701B-458E-86F9-0A83B3EE46C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431" y="866231"/>
            <a:ext cx="4382181" cy="4113981"/>
          </a:xfrm>
          <a:prstGeom prst="rect">
            <a:avLst/>
          </a:prstGeom>
          <a:noFill/>
          <a:ln>
            <a:noFill/>
          </a:ln>
        </p:spPr>
      </p:pic>
      <p:pic>
        <p:nvPicPr>
          <p:cNvPr id="24" name="Picture 23" descr="Image result for Máº­t ong rá»«ng">
            <a:extLst>
              <a:ext uri="{FF2B5EF4-FFF2-40B4-BE49-F238E27FC236}">
                <a16:creationId xmlns:a16="http://schemas.microsoft.com/office/drawing/2014/main" id="{6F7C5C05-5D78-4646-8B54-8D6EB5C3F4B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866231"/>
            <a:ext cx="4382181" cy="4187460"/>
          </a:xfrm>
          <a:prstGeom prst="rect">
            <a:avLst/>
          </a:prstGeom>
          <a:noFill/>
          <a:ln>
            <a:noFill/>
          </a:ln>
        </p:spPr>
      </p:pic>
      <p:pic>
        <p:nvPicPr>
          <p:cNvPr id="25" name="Picture 24" descr="Image result for Háº¡t dáº» Cao Báº±ng">
            <a:extLst>
              <a:ext uri="{FF2B5EF4-FFF2-40B4-BE49-F238E27FC236}">
                <a16:creationId xmlns:a16="http://schemas.microsoft.com/office/drawing/2014/main" id="{99B7C222-064D-450F-AEEE-13D5A545BAA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0570" y="843745"/>
            <a:ext cx="4425042" cy="4257488"/>
          </a:xfrm>
          <a:prstGeom prst="rect">
            <a:avLst/>
          </a:prstGeom>
          <a:noFill/>
          <a:ln>
            <a:noFill/>
          </a:ln>
        </p:spPr>
      </p:pic>
      <p:pic>
        <p:nvPicPr>
          <p:cNvPr id="26" name="Picture 25" descr="Image result for cÃ¡ cÆ¡m">
            <a:extLst>
              <a:ext uri="{FF2B5EF4-FFF2-40B4-BE49-F238E27FC236}">
                <a16:creationId xmlns:a16="http://schemas.microsoft.com/office/drawing/2014/main" id="{DB15CA88-20A1-4AEC-A471-AFCFF892899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0570" y="856061"/>
            <a:ext cx="4425042" cy="4187459"/>
          </a:xfrm>
          <a:prstGeom prst="rect">
            <a:avLst/>
          </a:prstGeom>
          <a:noFill/>
          <a:ln>
            <a:noFill/>
          </a:ln>
        </p:spPr>
      </p:pic>
      <p:pic>
        <p:nvPicPr>
          <p:cNvPr id="27" name="Picture 26" descr="Image result for tÃ©p sÃ´ng">
            <a:extLst>
              <a:ext uri="{FF2B5EF4-FFF2-40B4-BE49-F238E27FC236}">
                <a16:creationId xmlns:a16="http://schemas.microsoft.com/office/drawing/2014/main" id="{9C379C84-CEAC-406D-80D9-6E0E515BD17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3430" y="866229"/>
            <a:ext cx="4360751" cy="4164974"/>
          </a:xfrm>
          <a:prstGeom prst="rect">
            <a:avLst/>
          </a:prstGeom>
          <a:noFill/>
          <a:ln>
            <a:noFill/>
          </a:ln>
        </p:spPr>
      </p:pic>
      <p:pic>
        <p:nvPicPr>
          <p:cNvPr id="28" name="Picture 27" descr="Image result for NghÃªu">
            <a:extLst>
              <a:ext uri="{FF2B5EF4-FFF2-40B4-BE49-F238E27FC236}">
                <a16:creationId xmlns:a16="http://schemas.microsoft.com/office/drawing/2014/main" id="{E1265F50-B1F9-45F4-BFA5-A8C43CCA459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0569" y="831428"/>
            <a:ext cx="4360751" cy="4074676"/>
          </a:xfrm>
          <a:prstGeom prst="rect">
            <a:avLst/>
          </a:prstGeom>
          <a:noFill/>
          <a:ln>
            <a:noFill/>
          </a:ln>
        </p:spPr>
      </p:pic>
      <p:pic>
        <p:nvPicPr>
          <p:cNvPr id="29" name="Picture 28" descr="Image result for CÃ¡ ná»¥c">
            <a:extLst>
              <a:ext uri="{FF2B5EF4-FFF2-40B4-BE49-F238E27FC236}">
                <a16:creationId xmlns:a16="http://schemas.microsoft.com/office/drawing/2014/main" id="{5F2ECB4E-0F84-44C1-9C42-DDFBE19B1FEA}"/>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9139" y="868052"/>
            <a:ext cx="4446473" cy="4187460"/>
          </a:xfrm>
          <a:prstGeom prst="rect">
            <a:avLst/>
          </a:prstGeom>
          <a:noFill/>
          <a:ln>
            <a:noFill/>
          </a:ln>
        </p:spPr>
      </p:pic>
    </p:spTree>
    <p:extLst>
      <p:ext uri="{BB962C8B-B14F-4D97-AF65-F5344CB8AC3E}">
        <p14:creationId xmlns:p14="http://schemas.microsoft.com/office/powerpoint/2010/main" val="33811279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D7E54F-CAE3-4306-A818-1444554A101E}"/>
              </a:ext>
            </a:extLst>
          </p:cNvPr>
          <p:cNvSpPr txBox="1">
            <a:spLocks/>
          </p:cNvSpPr>
          <p:nvPr/>
        </p:nvSpPr>
        <p:spPr>
          <a:xfrm>
            <a:off x="476909" y="90829"/>
            <a:ext cx="8505495" cy="438008"/>
          </a:xfrm>
          <a:prstGeom prst="rect">
            <a:avLst/>
          </a:prstGeom>
          <a:solidFill>
            <a:schemeClr val="accent4">
              <a:lumMod val="20000"/>
              <a:lumOff val="80000"/>
            </a:schemeClr>
          </a:solidFill>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Tại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sao</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ngành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nuôi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trồng</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lại</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phát</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mạnh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h</a:t>
            </a:r>
            <a:r>
              <a:rPr lang="vi-VN"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ơ</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đánh</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bắt</a:t>
            </a:r>
            <a:r>
              <a:rPr lang="en-US" sz="25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6" name="Graphic 5" descr="Group of people">
            <a:extLst>
              <a:ext uri="{FF2B5EF4-FFF2-40B4-BE49-F238E27FC236}">
                <a16:creationId xmlns:a16="http://schemas.microsoft.com/office/drawing/2014/main" id="{3EECE0B9-4DB7-4AA7-90FD-BB8475B2EE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39460" y="1207026"/>
            <a:ext cx="780392" cy="780392"/>
          </a:xfrm>
          <a:prstGeom prst="rect">
            <a:avLst/>
          </a:prstGeom>
        </p:spPr>
      </p:pic>
      <p:pic>
        <p:nvPicPr>
          <p:cNvPr id="10" name="Graphic 9" descr="Fishing">
            <a:extLst>
              <a:ext uri="{FF2B5EF4-FFF2-40B4-BE49-F238E27FC236}">
                <a16:creationId xmlns:a16="http://schemas.microsoft.com/office/drawing/2014/main" id="{E5D7F24E-E263-4D43-B23C-ACF7AF22E04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27931" y="3249622"/>
            <a:ext cx="867002" cy="867002"/>
          </a:xfrm>
          <a:prstGeom prst="rect">
            <a:avLst/>
          </a:prstGeom>
        </p:spPr>
      </p:pic>
      <p:pic>
        <p:nvPicPr>
          <p:cNvPr id="12" name="Graphic 11" descr="Sunset scene">
            <a:extLst>
              <a:ext uri="{FF2B5EF4-FFF2-40B4-BE49-F238E27FC236}">
                <a16:creationId xmlns:a16="http://schemas.microsoft.com/office/drawing/2014/main" id="{8EF4D891-D213-49C0-8B0D-A081ADE50C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526496" y="1238980"/>
            <a:ext cx="804116" cy="804116"/>
          </a:xfrm>
          <a:prstGeom prst="rect">
            <a:avLst/>
          </a:prstGeom>
        </p:spPr>
      </p:pic>
      <p:pic>
        <p:nvPicPr>
          <p:cNvPr id="14" name="Graphic 13" descr="Back RTL">
            <a:extLst>
              <a:ext uri="{FF2B5EF4-FFF2-40B4-BE49-F238E27FC236}">
                <a16:creationId xmlns:a16="http://schemas.microsoft.com/office/drawing/2014/main" id="{CAA0FD78-9F13-4A08-99F3-72E2751E44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615335" y="3249622"/>
            <a:ext cx="867002" cy="867002"/>
          </a:xfrm>
          <a:prstGeom prst="rect">
            <a:avLst/>
          </a:prstGeom>
        </p:spPr>
      </p:pic>
      <p:pic>
        <p:nvPicPr>
          <p:cNvPr id="16" name="Graphic 15" descr="Fork and knife">
            <a:extLst>
              <a:ext uri="{FF2B5EF4-FFF2-40B4-BE49-F238E27FC236}">
                <a16:creationId xmlns:a16="http://schemas.microsoft.com/office/drawing/2014/main" id="{EB06FC0D-FAD9-4886-87D5-73942DF9A9D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943600" y="1238980"/>
            <a:ext cx="780392" cy="780392"/>
          </a:xfrm>
          <a:prstGeom prst="rect">
            <a:avLst/>
          </a:prstGeom>
        </p:spPr>
      </p:pic>
      <p:sp>
        <p:nvSpPr>
          <p:cNvPr id="19" name="Rectangle 18">
            <a:extLst>
              <a:ext uri="{FF2B5EF4-FFF2-40B4-BE49-F238E27FC236}">
                <a16:creationId xmlns:a16="http://schemas.microsoft.com/office/drawing/2014/main" id="{30C5D7F2-28BD-4A95-BD62-BF8BC4E608D2}"/>
              </a:ext>
            </a:extLst>
          </p:cNvPr>
          <p:cNvSpPr/>
          <p:nvPr/>
        </p:nvSpPr>
        <p:spPr>
          <a:xfrm>
            <a:off x="4137388" y="2449831"/>
            <a:ext cx="2848857" cy="369332"/>
          </a:xfrm>
          <a:prstGeom prst="rect">
            <a:avLst/>
          </a:prstGeom>
          <a:ln>
            <a:solidFill>
              <a:schemeClr val="tx1"/>
            </a:solidFill>
          </a:ln>
        </p:spPr>
        <p:txBody>
          <a:bodyPr wrap="none">
            <a:spAutoFit/>
          </a:bodyPr>
          <a:lstStyle/>
          <a:p>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Dân</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đông</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 – </a:t>
            </a:r>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thị</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tr</a:t>
            </a:r>
            <a:r>
              <a:rPr lang="vi-VN"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ờng</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C00000"/>
                </a:solidFill>
                <a:latin typeface="Tahoma" panose="020B0604030504040204" pitchFamily="34" charset="0"/>
                <a:ea typeface="Tahoma" panose="020B0604030504040204" pitchFamily="34" charset="0"/>
                <a:cs typeface="Tahoma" panose="020B0604030504040204" pitchFamily="34" charset="0"/>
              </a:rPr>
              <a:t>lớn</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6D808D91-1F29-4968-A48D-AFACB9B8001E}"/>
              </a:ext>
            </a:extLst>
          </p:cNvPr>
          <p:cNvSpPr/>
          <p:nvPr/>
        </p:nvSpPr>
        <p:spPr>
          <a:xfrm>
            <a:off x="7398087" y="2445529"/>
            <a:ext cx="1090363" cy="369332"/>
          </a:xfrm>
          <a:prstGeom prst="rect">
            <a:avLst/>
          </a:prstGeom>
          <a:ln>
            <a:solidFill>
              <a:schemeClr val="tx1"/>
            </a:solidFill>
          </a:ln>
        </p:spPr>
        <p:txBody>
          <a:bodyPr wrap="none">
            <a:spAutoFit/>
          </a:bodyPr>
          <a:lstStyle/>
          <a:p>
            <a:r>
              <a:rPr lang="en-US">
                <a:solidFill>
                  <a:srgbClr val="C00000"/>
                </a:solidFill>
                <a:latin typeface="Tahoma" panose="020B0604030504040204" pitchFamily="34" charset="0"/>
                <a:ea typeface="Tahoma" panose="020B0604030504040204" pitchFamily="34" charset="0"/>
                <a:cs typeface="Tahoma" panose="020B0604030504040204" pitchFamily="34" charset="0"/>
              </a:rPr>
              <a:t>Tự nhiên</a:t>
            </a:r>
          </a:p>
        </p:txBody>
      </p:sp>
      <p:sp>
        <p:nvSpPr>
          <p:cNvPr id="22" name="Rectangle 21">
            <a:extLst>
              <a:ext uri="{FF2B5EF4-FFF2-40B4-BE49-F238E27FC236}">
                <a16:creationId xmlns:a16="http://schemas.microsoft.com/office/drawing/2014/main" id="{037F9613-D22E-4CF6-A303-A8F12EF7D831}"/>
              </a:ext>
            </a:extLst>
          </p:cNvPr>
          <p:cNvSpPr/>
          <p:nvPr/>
        </p:nvSpPr>
        <p:spPr>
          <a:xfrm>
            <a:off x="7383372" y="4395299"/>
            <a:ext cx="1208921" cy="369332"/>
          </a:xfrm>
          <a:prstGeom prst="rect">
            <a:avLst/>
          </a:prstGeom>
          <a:ln>
            <a:solidFill>
              <a:schemeClr val="tx1"/>
            </a:solidFill>
          </a:ln>
        </p:spPr>
        <p:txBody>
          <a:bodyPr wrap="none">
            <a:spAutoFit/>
          </a:bodyPr>
          <a:lstStyle/>
          <a:p>
            <a:r>
              <a:rPr lang="en-US">
                <a:solidFill>
                  <a:srgbClr val="C00000"/>
                </a:solidFill>
                <a:latin typeface="Tahoma" panose="020B0604030504040204" pitchFamily="34" charset="0"/>
                <a:ea typeface="Tahoma" panose="020B0604030504040204" pitchFamily="34" charset="0"/>
                <a:cs typeface="Tahoma" panose="020B0604030504040204" pitchFamily="34" charset="0"/>
              </a:rPr>
              <a:t>Xuất khẩu</a:t>
            </a:r>
          </a:p>
        </p:txBody>
      </p:sp>
      <p:sp>
        <p:nvSpPr>
          <p:cNvPr id="23" name="Rectangle 22">
            <a:extLst>
              <a:ext uri="{FF2B5EF4-FFF2-40B4-BE49-F238E27FC236}">
                <a16:creationId xmlns:a16="http://schemas.microsoft.com/office/drawing/2014/main" id="{F1E5E06E-D61D-4B94-A218-776C40DD9796}"/>
              </a:ext>
            </a:extLst>
          </p:cNvPr>
          <p:cNvSpPr/>
          <p:nvPr/>
        </p:nvSpPr>
        <p:spPr>
          <a:xfrm>
            <a:off x="4269201" y="4379927"/>
            <a:ext cx="1125629" cy="369332"/>
          </a:xfrm>
          <a:prstGeom prst="rect">
            <a:avLst/>
          </a:prstGeom>
          <a:ln>
            <a:solidFill>
              <a:schemeClr val="tx1"/>
            </a:solidFill>
          </a:ln>
        </p:spPr>
        <p:txBody>
          <a:bodyPr wrap="none">
            <a:spAutoFit/>
          </a:bodyPr>
          <a:lstStyle/>
          <a:p>
            <a:r>
              <a:rPr lang="en-US">
                <a:solidFill>
                  <a:srgbClr val="C00000"/>
                </a:solidFill>
                <a:latin typeface="Tahoma" panose="020B0604030504040204" pitchFamily="34" charset="0"/>
                <a:ea typeface="Tahoma" panose="020B0604030504040204" pitchFamily="34" charset="0"/>
                <a:cs typeface="Tahoma" panose="020B0604030504040204" pitchFamily="34" charset="0"/>
              </a:rPr>
              <a:t>Suy giảm</a:t>
            </a:r>
          </a:p>
        </p:txBody>
      </p:sp>
      <p:pic>
        <p:nvPicPr>
          <p:cNvPr id="24" name="Graphic 23" descr="Factory">
            <a:extLst>
              <a:ext uri="{FF2B5EF4-FFF2-40B4-BE49-F238E27FC236}">
                <a16:creationId xmlns:a16="http://schemas.microsoft.com/office/drawing/2014/main" id="{628F053C-F031-49B3-A9A6-7AE9E7571F9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023554" y="3249622"/>
            <a:ext cx="867002" cy="867002"/>
          </a:xfrm>
          <a:prstGeom prst="rect">
            <a:avLst/>
          </a:prstGeom>
        </p:spPr>
      </p:pic>
      <p:sp>
        <p:nvSpPr>
          <p:cNvPr id="26" name="Rectangle 25">
            <a:extLst>
              <a:ext uri="{FF2B5EF4-FFF2-40B4-BE49-F238E27FC236}">
                <a16:creationId xmlns:a16="http://schemas.microsoft.com/office/drawing/2014/main" id="{83F33D6C-0B5C-490E-B566-F18295FF8137}"/>
              </a:ext>
            </a:extLst>
          </p:cNvPr>
          <p:cNvSpPr/>
          <p:nvPr/>
        </p:nvSpPr>
        <p:spPr>
          <a:xfrm>
            <a:off x="5753176" y="4395300"/>
            <a:ext cx="1407758" cy="369332"/>
          </a:xfrm>
          <a:prstGeom prst="rect">
            <a:avLst/>
          </a:prstGeom>
          <a:ln>
            <a:solidFill>
              <a:schemeClr val="tx1"/>
            </a:solidFill>
          </a:ln>
        </p:spPr>
        <p:txBody>
          <a:bodyPr wrap="none">
            <a:spAutoFit/>
          </a:bodyPr>
          <a:lstStyle/>
          <a:p>
            <a:r>
              <a:rPr lang="en-US">
                <a:solidFill>
                  <a:srgbClr val="C00000"/>
                </a:solidFill>
                <a:latin typeface="Tahoma" panose="020B0604030504040204" pitchFamily="34" charset="0"/>
                <a:ea typeface="Tahoma" panose="020B0604030504040204" pitchFamily="34" charset="0"/>
                <a:cs typeface="Tahoma" panose="020B0604030504040204" pitchFamily="34" charset="0"/>
              </a:rPr>
              <a:t>CN chế biến</a:t>
            </a:r>
          </a:p>
        </p:txBody>
      </p:sp>
      <p:pic>
        <p:nvPicPr>
          <p:cNvPr id="20" name="Content Placeholder 19"/>
          <p:cNvPicPr>
            <a:picLocks noGrp="1"/>
          </p:cNvPicPr>
          <p:nvPr>
            <p:ph idx="1"/>
          </p:nvPr>
        </p:nvPicPr>
        <p:blipFill>
          <a:blip r:embed="rId16">
            <a:extLst>
              <a:ext uri="{28A0092B-C50C-407E-A947-70E740481C1C}">
                <a14:useLocalDpi xmlns:a14="http://schemas.microsoft.com/office/drawing/2010/main" val="0"/>
              </a:ext>
            </a:extLst>
          </a:blip>
          <a:stretch>
            <a:fillRect/>
          </a:stretch>
        </p:blipFill>
        <p:spPr>
          <a:xfrm>
            <a:off x="0" y="528838"/>
            <a:ext cx="3839931" cy="3674452"/>
          </a:xfrm>
          <a:prstGeom prst="rect">
            <a:avLst/>
          </a:prstGeom>
        </p:spPr>
      </p:pic>
      <p:sp>
        <p:nvSpPr>
          <p:cNvPr id="25" name="Rectangle 24"/>
          <p:cNvSpPr/>
          <p:nvPr/>
        </p:nvSpPr>
        <p:spPr>
          <a:xfrm>
            <a:off x="66368" y="4203290"/>
            <a:ext cx="4114018" cy="940210"/>
          </a:xfrm>
          <a:prstGeom prst="rect">
            <a:avLst/>
          </a:prstGeom>
        </p:spPr>
        <p:txBody>
          <a:bodyPr wrap="square">
            <a:spAutoFit/>
          </a:bodyPr>
          <a:lstStyle/>
          <a:p>
            <a:pPr algn="just">
              <a:spcAft>
                <a:spcPts val="0"/>
              </a:spcAft>
            </a:pPr>
            <a:r>
              <a:rPr lang="vi-VN" dirty="0">
                <a:latin typeface="Times New Roman" panose="02020603050405020304" pitchFamily="18" charset="0"/>
                <a:ea typeface="Arial" panose="020B0604020202020204" pitchFamily="34" charset="0"/>
                <a:cs typeface="Times New Roman" panose="02020603050405020304" pitchFamily="18" charset="0"/>
              </a:rPr>
              <a:t> Hình 5.2. Sản lượng thuỷ sản nước ta giai đoạn 2010 - </a:t>
            </a:r>
            <a:r>
              <a:rPr lang="vi-VN" dirty="0" smtClean="0">
                <a:latin typeface="Times New Roman" panose="02020603050405020304" pitchFamily="18" charset="0"/>
                <a:ea typeface="Arial" panose="020B0604020202020204" pitchFamily="34" charset="0"/>
                <a:cs typeface="Times New Roman" panose="02020603050405020304" pitchFamily="18" charset="0"/>
              </a:rPr>
              <a:t>2021 </a:t>
            </a:r>
            <a:r>
              <a:rPr lang="vi-VN" dirty="0">
                <a:latin typeface="Times New Roman" panose="02020603050405020304" pitchFamily="18" charset="0"/>
                <a:ea typeface="Arial" panose="020B0604020202020204" pitchFamily="34" charset="0"/>
                <a:cs typeface="Times New Roman" panose="02020603050405020304" pitchFamily="18" charset="0"/>
              </a:rPr>
              <a:t>(Nguồn: Niên giám thống kê Việt Nam năm 2011, 2016, 2022)</a:t>
            </a:r>
            <a:endParaRPr lang="vi-VN" dirty="0"/>
          </a:p>
        </p:txBody>
      </p:sp>
    </p:spTree>
    <p:extLst>
      <p:ext uri="{BB962C8B-B14F-4D97-AF65-F5344CB8AC3E}">
        <p14:creationId xmlns:p14="http://schemas.microsoft.com/office/powerpoint/2010/main" val="35941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1" grpId="0" animBg="1"/>
      <p:bldP spid="22" grpId="0" animBg="1"/>
      <p:bldP spid="23" grpId="0" animBg="1"/>
      <p:bldP spid="26"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TDATA-Tình hình Ngành Thuỷ sản năm 2019">
            <a:extLst>
              <a:ext uri="{FF2B5EF4-FFF2-40B4-BE49-F238E27FC236}">
                <a16:creationId xmlns:a16="http://schemas.microsoft.com/office/drawing/2014/main" id="{781F55F3-793B-4B00-8001-BF03E8D6C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5" y="645764"/>
            <a:ext cx="6484073" cy="439667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0BAA797-9D97-482D-BDB1-E4EE7C27DC94}"/>
              </a:ext>
            </a:extLst>
          </p:cNvPr>
          <p:cNvSpPr>
            <a:spLocks noGrp="1"/>
          </p:cNvSpPr>
          <p:nvPr>
            <p:ph idx="1"/>
          </p:nvPr>
        </p:nvSpPr>
        <p:spPr>
          <a:xfrm>
            <a:off x="123227" y="63007"/>
            <a:ext cx="9057290" cy="438008"/>
          </a:xfrm>
          <a:noFill/>
        </p:spPr>
        <p:txBody>
          <a:bodyPr>
            <a:normAutofit lnSpcReduction="10000"/>
          </a:bodyPr>
          <a:lstStyle/>
          <a:p>
            <a:pPr marL="0" indent="0" algn="ctr">
              <a:buNone/>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gành</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nuôi</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trồng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phát</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triển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mạnh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h</a:t>
            </a: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ơ</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n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đánh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bắt</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C41B61B0-54D3-4606-BB08-56711EB6DD49}"/>
              </a:ext>
            </a:extLst>
          </p:cNvPr>
          <p:cNvSpPr/>
          <p:nvPr/>
        </p:nvSpPr>
        <p:spPr>
          <a:xfrm>
            <a:off x="3570996" y="2352746"/>
            <a:ext cx="1001005" cy="438008"/>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ectangle 7">
            <a:extLst>
              <a:ext uri="{FF2B5EF4-FFF2-40B4-BE49-F238E27FC236}">
                <a16:creationId xmlns:a16="http://schemas.microsoft.com/office/drawing/2014/main" id="{9C9C7925-0685-49F1-87D2-957CB1647B6A}"/>
              </a:ext>
            </a:extLst>
          </p:cNvPr>
          <p:cNvSpPr/>
          <p:nvPr/>
        </p:nvSpPr>
        <p:spPr>
          <a:xfrm>
            <a:off x="3650867" y="4604434"/>
            <a:ext cx="1001005" cy="438008"/>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5126" name="Picture 6" descr="Thủy sản 2021: Vượt thách thức, đón thời cơ – Tạp chí Thủy sản Việt Nam">
            <a:extLst>
              <a:ext uri="{FF2B5EF4-FFF2-40B4-BE49-F238E27FC236}">
                <a16:creationId xmlns:a16="http://schemas.microsoft.com/office/drawing/2014/main" id="{1DC2C743-99CE-426C-887F-3CAA048F1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671" y="2295791"/>
            <a:ext cx="3135094" cy="28754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gành tôm hấp dẫn đầu tư từ doanh nghiệp">
            <a:extLst>
              <a:ext uri="{FF2B5EF4-FFF2-40B4-BE49-F238E27FC236}">
                <a16:creationId xmlns:a16="http://schemas.microsoft.com/office/drawing/2014/main" id="{53C16F2D-9241-44D2-9139-174E0EFAB9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0000" y="419149"/>
            <a:ext cx="1859540" cy="174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4914900" y="457200"/>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endParaRPr lang="en-US" altLang="en-US" sz="2400"/>
          </a:p>
        </p:txBody>
      </p:sp>
      <p:pic>
        <p:nvPicPr>
          <p:cNvPr id="101379" name="Picture 4" descr="http://www.baobinhdinh.com.vn/kinhte-phattrien/2011/6/111151/images/images135624_4-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34861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6" descr="http://www.dna.com.vn/userfiles/180811%20thuy%20san%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86050"/>
            <a:ext cx="34861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0" name="Picture 8" descr="01=12%20ca%20bop"/>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4630341" y="-19050"/>
            <a:ext cx="3314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4" descr="muu-sinh-song-nuoc-mien-tay-7"/>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686300" y="2686050"/>
            <a:ext cx="33147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3734991" y="2489597"/>
            <a:ext cx="1714500"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r>
              <a:rPr lang="en-US" altLang="en-US" sz="2100" b="1">
                <a:solidFill>
                  <a:srgbClr val="FF0000"/>
                </a:solidFill>
              </a:rPr>
              <a:t>Nuôi trồng</a:t>
            </a:r>
            <a:endParaRPr lang="en-US" altLang="en-US" sz="2100">
              <a:solidFill>
                <a:srgbClr val="FF0000"/>
              </a:solidFill>
            </a:endParaRPr>
          </a:p>
        </p:txBody>
      </p:sp>
    </p:spTree>
    <p:extLst>
      <p:ext uri="{BB962C8B-B14F-4D97-AF65-F5344CB8AC3E}">
        <p14:creationId xmlns:p14="http://schemas.microsoft.com/office/powerpoint/2010/main" val="72360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p:cTn id="7" dur="500" fill="hold"/>
                                        <p:tgtEl>
                                          <p:spTgt spid="101379"/>
                                        </p:tgtEl>
                                        <p:attrNameLst>
                                          <p:attrName>ppt_w</p:attrName>
                                        </p:attrNameLst>
                                      </p:cBhvr>
                                      <p:tavLst>
                                        <p:tav tm="0">
                                          <p:val>
                                            <p:fltVal val="0"/>
                                          </p:val>
                                        </p:tav>
                                        <p:tav tm="100000">
                                          <p:val>
                                            <p:strVal val="#ppt_w"/>
                                          </p:val>
                                        </p:tav>
                                      </p:tavLst>
                                    </p:anim>
                                    <p:anim calcmode="lin" valueType="num">
                                      <p:cBhvr>
                                        <p:cTn id="8" dur="500" fill="hold"/>
                                        <p:tgtEl>
                                          <p:spTgt spid="10137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13000"/>
                                        </p:tgtEl>
                                        <p:attrNameLst>
                                          <p:attrName>style.visibility</p:attrName>
                                        </p:attrNameLst>
                                      </p:cBhvr>
                                      <p:to>
                                        <p:strVal val="visible"/>
                                      </p:to>
                                    </p:set>
                                    <p:anim calcmode="lin" valueType="num">
                                      <p:cBhvr>
                                        <p:cTn id="12" dur="500" fill="hold"/>
                                        <p:tgtEl>
                                          <p:spTgt spid="213000"/>
                                        </p:tgtEl>
                                        <p:attrNameLst>
                                          <p:attrName>ppt_w</p:attrName>
                                        </p:attrNameLst>
                                      </p:cBhvr>
                                      <p:tavLst>
                                        <p:tav tm="0">
                                          <p:val>
                                            <p:fltVal val="0"/>
                                          </p:val>
                                        </p:tav>
                                        <p:tav tm="100000">
                                          <p:val>
                                            <p:strVal val="#ppt_w"/>
                                          </p:val>
                                        </p:tav>
                                      </p:tavLst>
                                    </p:anim>
                                    <p:anim calcmode="lin" valueType="num">
                                      <p:cBhvr>
                                        <p:cTn id="13" dur="500" fill="hold"/>
                                        <p:tgtEl>
                                          <p:spTgt spid="21300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12996"/>
                                        </p:tgtEl>
                                        <p:attrNameLst>
                                          <p:attrName>style.visibility</p:attrName>
                                        </p:attrNameLst>
                                      </p:cBhvr>
                                      <p:to>
                                        <p:strVal val="visible"/>
                                      </p:to>
                                    </p:set>
                                    <p:anim calcmode="lin" valueType="num">
                                      <p:cBhvr>
                                        <p:cTn id="17" dur="500" fill="hold"/>
                                        <p:tgtEl>
                                          <p:spTgt spid="212996"/>
                                        </p:tgtEl>
                                        <p:attrNameLst>
                                          <p:attrName>ppt_w</p:attrName>
                                        </p:attrNameLst>
                                      </p:cBhvr>
                                      <p:tavLst>
                                        <p:tav tm="0">
                                          <p:val>
                                            <p:fltVal val="0"/>
                                          </p:val>
                                        </p:tav>
                                        <p:tav tm="100000">
                                          <p:val>
                                            <p:strVal val="#ppt_w"/>
                                          </p:val>
                                        </p:tav>
                                      </p:tavLst>
                                    </p:anim>
                                    <p:anim calcmode="lin" valueType="num">
                                      <p:cBhvr>
                                        <p:cTn id="18" dur="500" fill="hold"/>
                                        <p:tgtEl>
                                          <p:spTgt spid="21299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01380"/>
                                        </p:tgtEl>
                                        <p:attrNameLst>
                                          <p:attrName>style.visibility</p:attrName>
                                        </p:attrNameLst>
                                      </p:cBhvr>
                                      <p:to>
                                        <p:strVal val="visible"/>
                                      </p:to>
                                    </p:set>
                                    <p:anim calcmode="lin" valueType="num">
                                      <p:cBhvr>
                                        <p:cTn id="22" dur="500" fill="hold"/>
                                        <p:tgtEl>
                                          <p:spTgt spid="101380"/>
                                        </p:tgtEl>
                                        <p:attrNameLst>
                                          <p:attrName>ppt_w</p:attrName>
                                        </p:attrNameLst>
                                      </p:cBhvr>
                                      <p:tavLst>
                                        <p:tav tm="0">
                                          <p:val>
                                            <p:fltVal val="0"/>
                                          </p:val>
                                        </p:tav>
                                        <p:tav tm="100000">
                                          <p:val>
                                            <p:strVal val="#ppt_w"/>
                                          </p:val>
                                        </p:tav>
                                      </p:tavLst>
                                    </p:anim>
                                    <p:anim calcmode="lin" valueType="num">
                                      <p:cBhvr>
                                        <p:cTn id="23" dur="500" fill="hold"/>
                                        <p:tgtEl>
                                          <p:spTgt spid="101380"/>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101383"/>
                                        </p:tgtEl>
                                        <p:attrNameLst>
                                          <p:attrName>style.visibility</p:attrName>
                                        </p:attrNameLst>
                                      </p:cBhvr>
                                      <p:to>
                                        <p:strVal val="visible"/>
                                      </p:to>
                                    </p:set>
                                    <p:anim calcmode="lin" valueType="num">
                                      <p:cBhvr>
                                        <p:cTn id="27" dur="1000" fill="hold"/>
                                        <p:tgtEl>
                                          <p:spTgt spid="101383"/>
                                        </p:tgtEl>
                                        <p:attrNameLst>
                                          <p:attrName>ppt_x</p:attrName>
                                        </p:attrNameLst>
                                      </p:cBhvr>
                                      <p:tavLst>
                                        <p:tav tm="0">
                                          <p:val>
                                            <p:strVal val="#ppt_x-.2"/>
                                          </p:val>
                                        </p:tav>
                                        <p:tav tm="100000">
                                          <p:val>
                                            <p:strVal val="#ppt_x"/>
                                          </p:val>
                                        </p:tav>
                                      </p:tavLst>
                                    </p:anim>
                                    <p:anim calcmode="lin" valueType="num">
                                      <p:cBhvr>
                                        <p:cTn id="28" dur="1000" fill="hold"/>
                                        <p:tgtEl>
                                          <p:spTgt spid="1013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138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xit" presetSubtype="12" fill="hold" grpId="1" nodeType="clickEffect">
                                  <p:stCondLst>
                                    <p:cond delay="0"/>
                                  </p:stCondLst>
                                  <p:childTnLst>
                                    <p:animEffect transition="out" filter="strips(downLeft)">
                                      <p:cBhvr>
                                        <p:cTn id="33" dur="500"/>
                                        <p:tgtEl>
                                          <p:spTgt spid="101383"/>
                                        </p:tgtEl>
                                      </p:cBhvr>
                                    </p:animEffect>
                                    <p:set>
                                      <p:cBhvr>
                                        <p:cTn id="34" dur="1" fill="hold">
                                          <p:stCondLst>
                                            <p:cond delay="499"/>
                                          </p:stCondLst>
                                        </p:cTn>
                                        <p:tgtEl>
                                          <p:spTgt spid="1013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P spid="10138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y Trình Nuôi Tôm Sú Thâm Canh Và Bán Thâm Canh - Chuyên cung cấp bạt lót  hồ tôm, màng chống thấm hdpe">
            <a:extLst>
              <a:ext uri="{FF2B5EF4-FFF2-40B4-BE49-F238E27FC236}">
                <a16:creationId xmlns:a16="http://schemas.microsoft.com/office/drawing/2014/main" id="{BD1E95C6-C850-493E-9516-4F2275F7DC6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383" r="-1" b="-1"/>
          <a:stretch/>
        </p:blipFill>
        <p:spPr bwMode="auto">
          <a:xfrm>
            <a:off x="241300" y="241300"/>
            <a:ext cx="8661401" cy="46609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70C28E7-AD0D-4275-9E7D-8DB0BBDAAC77}"/>
              </a:ext>
            </a:extLst>
          </p:cNvPr>
          <p:cNvSpPr txBox="1">
            <a:spLocks/>
          </p:cNvSpPr>
          <p:nvPr/>
        </p:nvSpPr>
        <p:spPr>
          <a:xfrm>
            <a:off x="6009701" y="4263528"/>
            <a:ext cx="3330920" cy="782623"/>
          </a:xfrm>
          <a:prstGeom prst="rect">
            <a:avLst/>
          </a:prstGeom>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err="1">
                <a:latin typeface="Roboto" panose="02000000000000000000" pitchFamily="2" charset="0"/>
                <a:ea typeface="Roboto" panose="02000000000000000000" pitchFamily="2" charset="0"/>
                <a:cs typeface="Roboto" panose="02000000000000000000" pitchFamily="2" charset="0"/>
              </a:rPr>
              <a:t>Khu</a:t>
            </a:r>
            <a:r>
              <a:rPr lang="en-US" sz="2100" b="1" dirty="0">
                <a:latin typeface="Roboto" panose="02000000000000000000" pitchFamily="2" charset="0"/>
                <a:ea typeface="Roboto" panose="02000000000000000000" pitchFamily="2" charset="0"/>
                <a:cs typeface="Roboto" panose="02000000000000000000" pitchFamily="2" charset="0"/>
              </a:rPr>
              <a:t> </a:t>
            </a:r>
            <a:r>
              <a:rPr lang="en-US" sz="2100" b="1" dirty="0" err="1">
                <a:latin typeface="Roboto" panose="02000000000000000000" pitchFamily="2" charset="0"/>
                <a:ea typeface="Roboto" panose="02000000000000000000" pitchFamily="2" charset="0"/>
                <a:cs typeface="Roboto" panose="02000000000000000000" pitchFamily="2" charset="0"/>
              </a:rPr>
              <a:t>vực</a:t>
            </a:r>
            <a:r>
              <a:rPr lang="en-US" sz="2100" b="1" dirty="0">
                <a:latin typeface="Roboto" panose="02000000000000000000" pitchFamily="2" charset="0"/>
                <a:ea typeface="Roboto" panose="02000000000000000000" pitchFamily="2" charset="0"/>
                <a:cs typeface="Roboto" panose="02000000000000000000" pitchFamily="2" charset="0"/>
              </a:rPr>
              <a:t> </a:t>
            </a:r>
            <a:r>
              <a:rPr lang="en-US" sz="2100" b="1" dirty="0" err="1">
                <a:latin typeface="Roboto" panose="02000000000000000000" pitchFamily="2" charset="0"/>
                <a:ea typeface="Roboto" panose="02000000000000000000" pitchFamily="2" charset="0"/>
                <a:cs typeface="Roboto" panose="02000000000000000000" pitchFamily="2" charset="0"/>
              </a:rPr>
              <a:t>nuôi</a:t>
            </a:r>
            <a:r>
              <a:rPr lang="en-US" sz="2100" b="1" dirty="0">
                <a:latin typeface="Roboto" panose="02000000000000000000" pitchFamily="2" charset="0"/>
                <a:ea typeface="Roboto" panose="02000000000000000000" pitchFamily="2" charset="0"/>
                <a:cs typeface="Roboto" panose="02000000000000000000" pitchFamily="2" charset="0"/>
              </a:rPr>
              <a:t> </a:t>
            </a:r>
            <a:r>
              <a:rPr lang="en-US" sz="2100" b="1" dirty="0" err="1">
                <a:latin typeface="Roboto" panose="02000000000000000000" pitchFamily="2" charset="0"/>
                <a:ea typeface="Roboto" panose="02000000000000000000" pitchFamily="2" charset="0"/>
                <a:cs typeface="Roboto" panose="02000000000000000000" pitchFamily="2" charset="0"/>
              </a:rPr>
              <a:t>tôm</a:t>
            </a:r>
            <a:endParaRPr lang="en-US" sz="2100" b="1"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descr="Tôm Sú Archives - Page 2 of 7 - Fman - Bạn của nhà nông Việt Nam">
            <a:extLst>
              <a:ext uri="{FF2B5EF4-FFF2-40B4-BE49-F238E27FC236}">
                <a16:creationId xmlns:a16="http://schemas.microsoft.com/office/drawing/2014/main" id="{33FC4E8C-A743-47A6-95BD-4C8FFC86B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14" t="852" r="23870"/>
          <a:stretch>
            <a:fillRect/>
          </a:stretch>
        </p:blipFill>
        <p:spPr bwMode="auto">
          <a:xfrm>
            <a:off x="6818778" y="341844"/>
            <a:ext cx="1844306" cy="1844469"/>
          </a:xfrm>
          <a:custGeom>
            <a:avLst/>
            <a:gdLst>
              <a:gd name="connsiteX0" fmla="*/ 1619480 w 3238960"/>
              <a:gd name="connsiteY0" fmla="*/ 0 h 3239246"/>
              <a:gd name="connsiteX1" fmla="*/ 3238960 w 3238960"/>
              <a:gd name="connsiteY1" fmla="*/ 1619623 h 3239246"/>
              <a:gd name="connsiteX2" fmla="*/ 1619480 w 3238960"/>
              <a:gd name="connsiteY2" fmla="*/ 3239246 h 3239246"/>
              <a:gd name="connsiteX3" fmla="*/ 0 w 3238960"/>
              <a:gd name="connsiteY3" fmla="*/ 1619623 h 3239246"/>
              <a:gd name="connsiteX4" fmla="*/ 1619480 w 3238960"/>
              <a:gd name="connsiteY4" fmla="*/ 0 h 323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960" h="3239246">
                <a:moveTo>
                  <a:pt x="1619480" y="0"/>
                </a:moveTo>
                <a:cubicBezTo>
                  <a:pt x="2513894" y="0"/>
                  <a:pt x="3238960" y="725130"/>
                  <a:pt x="3238960" y="1619623"/>
                </a:cubicBezTo>
                <a:cubicBezTo>
                  <a:pt x="3238960" y="2514116"/>
                  <a:pt x="2513894" y="3239246"/>
                  <a:pt x="1619480" y="3239246"/>
                </a:cubicBezTo>
                <a:cubicBezTo>
                  <a:pt x="725066" y="3239246"/>
                  <a:pt x="0" y="2514116"/>
                  <a:pt x="0" y="1619623"/>
                </a:cubicBezTo>
                <a:cubicBezTo>
                  <a:pt x="0" y="725130"/>
                  <a:pt x="725066" y="0"/>
                  <a:pt x="16194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957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11"/>
          <p:cNvSpPr txBox="1">
            <a:spLocks noChangeArrowheads="1"/>
          </p:cNvSpPr>
          <p:nvPr/>
        </p:nvSpPr>
        <p:spPr bwMode="auto">
          <a:xfrm>
            <a:off x="838200" y="1600200"/>
            <a:ext cx="7696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endParaRPr lang="vi-VN" altLang="vi-VN" b="0">
              <a:solidFill>
                <a:srgbClr val="000000"/>
              </a:solidFill>
              <a:cs typeface="Arial" panose="020B0604020202020204" pitchFamily="34" charset="0"/>
            </a:endParaRPr>
          </a:p>
        </p:txBody>
      </p:sp>
      <p:sp>
        <p:nvSpPr>
          <p:cNvPr id="231427" name="Text Box 13"/>
          <p:cNvSpPr txBox="1">
            <a:spLocks noChangeArrowheads="1"/>
          </p:cNvSpPr>
          <p:nvPr/>
        </p:nvSpPr>
        <p:spPr bwMode="auto">
          <a:xfrm>
            <a:off x="1905000" y="1943100"/>
            <a:ext cx="6172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endParaRPr lang="vi-VN" altLang="vi-VN" b="0">
              <a:solidFill>
                <a:srgbClr val="000000"/>
              </a:solidFill>
              <a:cs typeface="Arial" panose="020B0604020202020204" pitchFamily="34" charset="0"/>
            </a:endParaRPr>
          </a:p>
        </p:txBody>
      </p:sp>
      <p:sp>
        <p:nvSpPr>
          <p:cNvPr id="231428" name="Text Box 15"/>
          <p:cNvSpPr txBox="1">
            <a:spLocks noChangeArrowheads="1"/>
          </p:cNvSpPr>
          <p:nvPr/>
        </p:nvSpPr>
        <p:spPr bwMode="auto">
          <a:xfrm>
            <a:off x="2057400" y="1828800"/>
            <a:ext cx="5791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endParaRPr lang="vi-VN" altLang="vi-VN" b="0">
              <a:solidFill>
                <a:srgbClr val="000000"/>
              </a:solidFill>
              <a:cs typeface="Arial" panose="020B0604020202020204" pitchFamily="34" charset="0"/>
            </a:endParaRPr>
          </a:p>
        </p:txBody>
      </p:sp>
      <p:pic>
        <p:nvPicPr>
          <p:cNvPr id="70661" name="Picture 5" descr="t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2973117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p:cTn id="7" dur="500" fill="hold"/>
                                        <p:tgtEl>
                                          <p:spTgt spid="70661"/>
                                        </p:tgtEl>
                                        <p:attrNameLst>
                                          <p:attrName>ppt_w</p:attrName>
                                        </p:attrNameLst>
                                      </p:cBhvr>
                                      <p:tavLst>
                                        <p:tav tm="0">
                                          <p:val>
                                            <p:fltVal val="0"/>
                                          </p:val>
                                        </p:tav>
                                        <p:tav tm="100000">
                                          <p:val>
                                            <p:strVal val="#ppt_w"/>
                                          </p:val>
                                        </p:tav>
                                      </p:tavLst>
                                    </p:anim>
                                    <p:anim calcmode="lin" valueType="num">
                                      <p:cBhvr>
                                        <p:cTn id="8" dur="500" fill="hold"/>
                                        <p:tgtEl>
                                          <p:spTgt spid="706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ơ hội tăng xuất khẩu thủy sản vào thị trường Anh">
            <a:extLst>
              <a:ext uri="{FF2B5EF4-FFF2-40B4-BE49-F238E27FC236}">
                <a16:creationId xmlns:a16="http://schemas.microsoft.com/office/drawing/2014/main" id="{8A88F8F5-BF60-43E8-96DE-B7C3465538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751" r="-1" b="6167"/>
          <a:stretch/>
        </p:blipFill>
        <p:spPr bwMode="auto">
          <a:xfrm>
            <a:off x="241300" y="241300"/>
            <a:ext cx="8661401" cy="46609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C5B61D6-E30A-4430-8D3C-0EFD7371BC0D}"/>
              </a:ext>
            </a:extLst>
          </p:cNvPr>
          <p:cNvSpPr txBox="1">
            <a:spLocks/>
          </p:cNvSpPr>
          <p:nvPr/>
        </p:nvSpPr>
        <p:spPr>
          <a:xfrm>
            <a:off x="6009701" y="4263528"/>
            <a:ext cx="3330920" cy="782623"/>
          </a:xfrm>
          <a:prstGeom prst="rect">
            <a:avLst/>
          </a:prstGeom>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err="1">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Chế</a:t>
            </a:r>
            <a:r>
              <a:rPr lang="en-US" sz="2100" b="1" dirty="0">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sz="2100" b="1" dirty="0" err="1">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biến</a:t>
            </a:r>
            <a:r>
              <a:rPr lang="en-US" sz="2100" b="1" dirty="0">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sz="2100" b="1" dirty="0" err="1">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thủy</a:t>
            </a:r>
            <a:r>
              <a:rPr lang="en-US" sz="2100" b="1" dirty="0">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sz="2100" b="1" dirty="0" err="1">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rPr>
              <a:t>sản</a:t>
            </a:r>
            <a:endParaRPr lang="en-US" sz="2100" b="1" dirty="0">
              <a:solidFill>
                <a:schemeClr val="bg1">
                  <a:lumMod val="95000"/>
                  <a:lumOff val="5000"/>
                </a:schemeClr>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05557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http://www.thesaigontimes.vn/Uploads/Articles03/71650/23b29_nang_chat_luong_thuy_san_x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0050"/>
            <a:ext cx="33147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descr="http://dangcongsan.vn/cpv/Upload/News/2013/8/thuy%20san%20MCha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94" y="2641997"/>
            <a:ext cx="3040856" cy="210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descr="http://www.thuysananhkhoa.com/hinhanh/sanpham/SU_Semi_IQ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641998"/>
            <a:ext cx="3314700" cy="211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0" descr="https://encrypted-tbn0.gstatic.com/images?q=tbn:ANd9GcS1xOPAGZPhgeisaLO7zs_l0osPwzi0PcFAZWKm--bfwF5OZegX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491" y="400050"/>
            <a:ext cx="3027759"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8"/>
          <p:cNvSpPr txBox="1">
            <a:spLocks noChangeArrowheads="1"/>
          </p:cNvSpPr>
          <p:nvPr/>
        </p:nvSpPr>
        <p:spPr bwMode="auto">
          <a:xfrm>
            <a:off x="1914525" y="54769"/>
            <a:ext cx="574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1800" b="1" dirty="0" err="1">
                <a:solidFill>
                  <a:srgbClr val="0000FF"/>
                </a:solidFill>
                <a:cs typeface="Times New Roman" panose="02020603050405020304" pitchFamily="18" charset="0"/>
              </a:rPr>
              <a:t>C</a:t>
            </a:r>
            <a:r>
              <a:rPr lang="en-US" altLang="en-US" sz="1800" b="1" dirty="0" err="1" smtClean="0">
                <a:solidFill>
                  <a:srgbClr val="0000FF"/>
                </a:solidFill>
                <a:cs typeface="Times New Roman" panose="02020603050405020304" pitchFamily="18" charset="0"/>
              </a:rPr>
              <a:t>ác</a:t>
            </a:r>
            <a:r>
              <a:rPr lang="en-US" altLang="en-US" sz="1800" b="1" dirty="0" smtClean="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mặt</a:t>
            </a:r>
            <a:r>
              <a:rPr lang="en-US" altLang="en-US" sz="1800" b="1" dirty="0">
                <a:solidFill>
                  <a:srgbClr val="0000FF"/>
                </a:solidFill>
                <a:cs typeface="Times New Roman" panose="02020603050405020304" pitchFamily="18" charset="0"/>
              </a:rPr>
              <a:t> </a:t>
            </a:r>
            <a:r>
              <a:rPr lang="en-US" altLang="en-US" sz="1800" b="1" dirty="0" err="1" smtClean="0">
                <a:solidFill>
                  <a:srgbClr val="0000FF"/>
                </a:solidFill>
                <a:cs typeface="Times New Roman" panose="02020603050405020304" pitchFamily="18" charset="0"/>
              </a:rPr>
              <a:t>hàng</a:t>
            </a:r>
            <a:r>
              <a:rPr lang="en-US" altLang="en-US" sz="1800" b="1" dirty="0" smtClean="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xuất</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khẩu</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thủy</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sản</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của</a:t>
            </a:r>
            <a:r>
              <a:rPr lang="en-US" altLang="en-US" sz="1800" b="1" dirty="0">
                <a:solidFill>
                  <a:srgbClr val="0000FF"/>
                </a:solidFill>
                <a:cs typeface="Times New Roman" panose="02020603050405020304" pitchFamily="18" charset="0"/>
              </a:rPr>
              <a:t> </a:t>
            </a:r>
            <a:r>
              <a:rPr lang="en-US" altLang="en-US" sz="1800" b="1" dirty="0" err="1">
                <a:solidFill>
                  <a:srgbClr val="0000FF"/>
                </a:solidFill>
                <a:cs typeface="Times New Roman" panose="02020603050405020304" pitchFamily="18" charset="0"/>
              </a:rPr>
              <a:t>nước</a:t>
            </a:r>
            <a:r>
              <a:rPr lang="en-US" altLang="en-US" sz="1800" b="1" dirty="0">
                <a:solidFill>
                  <a:srgbClr val="0000FF"/>
                </a:solidFill>
                <a:cs typeface="Times New Roman" panose="02020603050405020304" pitchFamily="18" charset="0"/>
              </a:rPr>
              <a:t> </a:t>
            </a:r>
            <a:r>
              <a:rPr lang="en-US" altLang="en-US" sz="1800" b="1" dirty="0" smtClean="0">
                <a:solidFill>
                  <a:srgbClr val="0000FF"/>
                </a:solidFill>
                <a:cs typeface="Times New Roman" panose="02020603050405020304" pitchFamily="18" charset="0"/>
              </a:rPr>
              <a:t>ta</a:t>
            </a:r>
            <a:endParaRPr lang="en-US" altLang="en-US" sz="1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73190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020490"/>
            <a:ext cx="5867400" cy="1102519"/>
          </a:xfrm>
        </p:spPr>
        <p:txBody>
          <a:bodyPr>
            <a:normAutofit fontScale="90000"/>
          </a:bodyPr>
          <a:lstStyle/>
          <a:p>
            <a:r>
              <a:rPr lang="en-US" sz="5400" dirty="0">
                <a:ln>
                  <a:solidFill>
                    <a:schemeClr val="accent1">
                      <a:lumMod val="50000"/>
                    </a:schemeClr>
                  </a:solidFill>
                </a:ln>
                <a:solidFill>
                  <a:schemeClr val="accent1">
                    <a:lumMod val="50000"/>
                  </a:schemeClr>
                </a:solidFill>
              </a:rPr>
              <a:t> TRÒ CHƠI VÒNG QUAY MAY MẮN</a:t>
            </a:r>
          </a:p>
        </p:txBody>
      </p:sp>
    </p:spTree>
    <p:extLst>
      <p:ext uri="{BB962C8B-B14F-4D97-AF65-F5344CB8AC3E}">
        <p14:creationId xmlns:p14="http://schemas.microsoft.com/office/powerpoint/2010/main" val="328304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364403"/>
              <a:ext cx="2025648" cy="99718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64002" y="1661041"/>
            <a:ext cx="1003266" cy="1003266"/>
          </a:xfrm>
          <a:prstGeom prst="roundRect">
            <a:avLst>
              <a:gd name="adj" fmla="val 50000"/>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644491"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564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207"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50438" y="126290"/>
            <a:ext cx="6359962"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46467"/>
            <a:ext cx="3282135" cy="5936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pl-PL" sz="2000" b="0" i="0" u="none" strike="noStrike" kern="1200" cap="none" spc="0" normalizeH="0" baseline="0" noProof="0" dirty="0">
                <a:ln>
                  <a:noFill/>
                </a:ln>
                <a:solidFill>
                  <a:prstClr val="black"/>
                </a:solidFill>
                <a:effectLst/>
                <a:uLnTx/>
                <a:uFillTx/>
                <a:latin typeface="Calibri"/>
                <a:ea typeface="+mn-ea"/>
                <a:cs typeface="+mn-cs"/>
              </a:rPr>
              <a:t>cung cấp gỗ, củi và nguyên liệu giấy.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2" y="1465151"/>
            <a:ext cx="293104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pl-PL" sz="2000" b="0" i="0" u="none" strike="noStrike" kern="1200" cap="none" spc="0" normalizeH="0" baseline="0" noProof="0" dirty="0">
                <a:ln>
                  <a:noFill/>
                </a:ln>
                <a:solidFill>
                  <a:prstClr val="black"/>
                </a:solidFill>
                <a:effectLst/>
                <a:uLnTx/>
                <a:uFillTx/>
                <a:latin typeface="Calibri"/>
                <a:ea typeface="+mn-ea"/>
                <a:cs typeface="+mn-cs"/>
              </a:rPr>
              <a:t>tạo ra nguồn hàng xuất khẩu chủ lực</a:t>
            </a:r>
            <a:r>
              <a:rPr kumimoji="0" lang="pl-PL" sz="2000" b="0" i="0" u="none" strike="noStrike" kern="1200" cap="none" spc="0" normalizeH="0" baseline="0" noProof="0" dirty="0">
                <a:ln>
                  <a:noFill/>
                </a:ln>
                <a:solidFill>
                  <a:prstClr val="white"/>
                </a:solidFill>
                <a:effectLst/>
                <a:uLnTx/>
                <a:uFillTx/>
                <a:latin typeface="Calibri"/>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832665" y="2128889"/>
            <a:ext cx="3282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t>
            </a:r>
            <a:r>
              <a:rPr kumimoji="0" lang="pl-PL" sz="2000" b="0" i="0" u="none" strike="noStrike" kern="1200" cap="none" spc="0" normalizeH="0" baseline="0" noProof="0" dirty="0">
                <a:ln>
                  <a:noFill/>
                </a:ln>
                <a:solidFill>
                  <a:prstClr val="black"/>
                </a:solidFill>
                <a:effectLst/>
                <a:uLnTx/>
                <a:uFillTx/>
                <a:latin typeface="Calibri"/>
                <a:ea typeface="+mn-ea"/>
                <a:cs typeface="+mn-cs"/>
              </a:rPr>
              <a:t>thúc đẩy sự chuyển dịch cơ cấu kinh tế.</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 name="Rectangle 43"/>
          <p:cNvSpPr/>
          <p:nvPr/>
        </p:nvSpPr>
        <p:spPr>
          <a:xfrm>
            <a:off x="4597961" y="2132030"/>
            <a:ext cx="3173523"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pl-PL" sz="2000" b="0" i="0" u="none" strike="noStrike" kern="1200" cap="none" spc="0" normalizeH="0" baseline="0" noProof="0" dirty="0">
                <a:ln>
                  <a:noFill/>
                </a:ln>
                <a:solidFill>
                  <a:prstClr val="black"/>
                </a:solidFill>
                <a:effectLst/>
                <a:uLnTx/>
                <a:uFillTx/>
                <a:latin typeface="Calibri"/>
                <a:ea typeface="+mn-ea"/>
                <a:cs typeface="+mn-cs"/>
              </a:rPr>
              <a:t>đóng góp tỉ trọng rất lớn trong cơ cấu </a:t>
            </a:r>
            <a:r>
              <a:rPr kumimoji="0" lang="pl-PL" sz="2000" b="0" i="0" u="none" strike="noStrike" kern="1200" cap="none" spc="0" normalizeH="0" baseline="0" noProof="0" dirty="0">
                <a:ln>
                  <a:noFill/>
                </a:ln>
                <a:solidFill>
                  <a:prstClr val="white"/>
                </a:solidFill>
                <a:effectLst/>
                <a:uLnTx/>
                <a:uFillTx/>
                <a:latin typeface="Calibri"/>
                <a:ea typeface="+mn-ea"/>
                <a:cs typeface="+mn-cs"/>
              </a:rPr>
              <a:t>GDP.</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48911" y="1481116"/>
            <a:ext cx="663853" cy="531044"/>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36832"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2" action="ppaction://hlinksldjump"/>
          </p:cNvPr>
          <p:cNvSpPr/>
          <p:nvPr/>
        </p:nvSpPr>
        <p:spPr>
          <a:xfrm>
            <a:off x="3487994" y="3546987"/>
            <a:ext cx="1782035" cy="80856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36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500" fill="hold"/>
                                        <p:tgtEl>
                                          <p:spTgt spid="9"/>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11"/>
                                        </p:tgtEl>
                                        <p:attrNameLst>
                                          <p:attrName>r</p:attrName>
                                        </p:attrNameLst>
                                      </p:cBhvr>
                                    </p:animRot>
                                  </p:childTnLst>
                                </p:cTn>
                              </p:par>
                              <p:par>
                                <p:cTn id="34" presetID="2" presetClass="entr" presetSubtype="2" repeatCount="indefinite" fill="hold" grpId="0" nodeType="withEffect">
                                  <p:stCondLst>
                                    <p:cond delay="50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20000" fill="hold"/>
                                        <p:tgtEl>
                                          <p:spTgt spid="40"/>
                                        </p:tgtEl>
                                        <p:attrNameLst>
                                          <p:attrName>ppt_x</p:attrName>
                                        </p:attrNameLst>
                                      </p:cBhvr>
                                      <p:tavLst>
                                        <p:tav tm="0">
                                          <p:val>
                                            <p:strVal val="1+#ppt_w/2"/>
                                          </p:val>
                                        </p:tav>
                                        <p:tav tm="100000">
                                          <p:val>
                                            <p:strVal val="#ppt_x"/>
                                          </p:val>
                                        </p:tav>
                                      </p:tavLst>
                                    </p:anim>
                                    <p:anim calcmode="lin" valueType="num">
                                      <p:cBhvr additive="base">
                                        <p:cTn id="37" dur="20000" fill="hold"/>
                                        <p:tgtEl>
                                          <p:spTgt spid="4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50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20000" fill="hold"/>
                                        <p:tgtEl>
                                          <p:spTgt spid="41"/>
                                        </p:tgtEl>
                                        <p:attrNameLst>
                                          <p:attrName>ppt_x</p:attrName>
                                        </p:attrNameLst>
                                      </p:cBhvr>
                                      <p:tavLst>
                                        <p:tav tm="0">
                                          <p:val>
                                            <p:strVal val="0-#ppt_w/2"/>
                                          </p:val>
                                        </p:tav>
                                        <p:tav tm="100000">
                                          <p:val>
                                            <p:strVal val="#ppt_x"/>
                                          </p:val>
                                        </p:tav>
                                      </p:tavLst>
                                    </p:anim>
                                    <p:anim calcmode="lin" valueType="num">
                                      <p:cBhvr additive="base">
                                        <p:cTn id="41"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781CFE-02F7-4F6F-882E-3920780C1FD7}"/>
              </a:ext>
            </a:extLst>
          </p:cNvPr>
          <p:cNvGraphicFramePr/>
          <p:nvPr>
            <p:extLst/>
          </p:nvPr>
        </p:nvGraphicFramePr>
        <p:xfrm>
          <a:off x="97972" y="0"/>
          <a:ext cx="8948057"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8062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C070FC11-B74C-4069-95EF-51F7E6A88991}"/>
                                            </p:graphicEl>
                                          </p:spTgt>
                                        </p:tgtEl>
                                        <p:attrNameLst>
                                          <p:attrName>style.visibility</p:attrName>
                                        </p:attrNameLst>
                                      </p:cBhvr>
                                      <p:to>
                                        <p:strVal val="visible"/>
                                      </p:to>
                                    </p:set>
                                    <p:animEffect transition="in" filter="fade">
                                      <p:cBhvr>
                                        <p:cTn id="7" dur="1000"/>
                                        <p:tgtEl>
                                          <p:spTgt spid="5">
                                            <p:graphicEl>
                                              <a:dgm id="{C070FC11-B74C-4069-95EF-51F7E6A88991}"/>
                                            </p:graphicEl>
                                          </p:spTgt>
                                        </p:tgtEl>
                                      </p:cBhvr>
                                    </p:animEffect>
                                    <p:anim calcmode="lin" valueType="num">
                                      <p:cBhvr>
                                        <p:cTn id="8" dur="1000" fill="hold"/>
                                        <p:tgtEl>
                                          <p:spTgt spid="5">
                                            <p:graphicEl>
                                              <a:dgm id="{C070FC11-B74C-4069-95EF-51F7E6A8899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C070FC11-B74C-4069-95EF-51F7E6A88991}"/>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56CC9CD7-DCD8-47D4-B18C-E58E76A331A2}"/>
                                            </p:graphicEl>
                                          </p:spTgt>
                                        </p:tgtEl>
                                        <p:attrNameLst>
                                          <p:attrName>style.visibility</p:attrName>
                                        </p:attrNameLst>
                                      </p:cBhvr>
                                      <p:to>
                                        <p:strVal val="visible"/>
                                      </p:to>
                                    </p:set>
                                    <p:animEffect transition="in" filter="fade">
                                      <p:cBhvr>
                                        <p:cTn id="12" dur="1000"/>
                                        <p:tgtEl>
                                          <p:spTgt spid="5">
                                            <p:graphicEl>
                                              <a:dgm id="{56CC9CD7-DCD8-47D4-B18C-E58E76A331A2}"/>
                                            </p:graphicEl>
                                          </p:spTgt>
                                        </p:tgtEl>
                                      </p:cBhvr>
                                    </p:animEffect>
                                    <p:anim calcmode="lin" valueType="num">
                                      <p:cBhvr>
                                        <p:cTn id="13" dur="1000" fill="hold"/>
                                        <p:tgtEl>
                                          <p:spTgt spid="5">
                                            <p:graphicEl>
                                              <a:dgm id="{56CC9CD7-DCD8-47D4-B18C-E58E76A331A2}"/>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56CC9CD7-DCD8-47D4-B18C-E58E76A331A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342A0D58-B12B-43C1-8F2B-C6A7C0CED869}"/>
                                            </p:graphicEl>
                                          </p:spTgt>
                                        </p:tgtEl>
                                        <p:attrNameLst>
                                          <p:attrName>style.visibility</p:attrName>
                                        </p:attrNameLst>
                                      </p:cBhvr>
                                      <p:to>
                                        <p:strVal val="visible"/>
                                      </p:to>
                                    </p:set>
                                    <p:animEffect transition="in" filter="fade">
                                      <p:cBhvr>
                                        <p:cTn id="19" dur="1000"/>
                                        <p:tgtEl>
                                          <p:spTgt spid="5">
                                            <p:graphicEl>
                                              <a:dgm id="{342A0D58-B12B-43C1-8F2B-C6A7C0CED869}"/>
                                            </p:graphicEl>
                                          </p:spTgt>
                                        </p:tgtEl>
                                      </p:cBhvr>
                                    </p:animEffect>
                                    <p:anim calcmode="lin" valueType="num">
                                      <p:cBhvr>
                                        <p:cTn id="20" dur="1000" fill="hold"/>
                                        <p:tgtEl>
                                          <p:spTgt spid="5">
                                            <p:graphicEl>
                                              <a:dgm id="{342A0D58-B12B-43C1-8F2B-C6A7C0CED869}"/>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342A0D58-B12B-43C1-8F2B-C6A7C0CED86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9DF0EB27-0AE1-4230-8DD2-DD5B3CA7A37A}"/>
                                            </p:graphicEl>
                                          </p:spTgt>
                                        </p:tgtEl>
                                        <p:attrNameLst>
                                          <p:attrName>style.visibility</p:attrName>
                                        </p:attrNameLst>
                                      </p:cBhvr>
                                      <p:to>
                                        <p:strVal val="visible"/>
                                      </p:to>
                                    </p:set>
                                    <p:animEffect transition="in" filter="fade">
                                      <p:cBhvr>
                                        <p:cTn id="24" dur="1000"/>
                                        <p:tgtEl>
                                          <p:spTgt spid="5">
                                            <p:graphicEl>
                                              <a:dgm id="{9DF0EB27-0AE1-4230-8DD2-DD5B3CA7A37A}"/>
                                            </p:graphicEl>
                                          </p:spTgt>
                                        </p:tgtEl>
                                      </p:cBhvr>
                                    </p:animEffect>
                                    <p:anim calcmode="lin" valueType="num">
                                      <p:cBhvr>
                                        <p:cTn id="25" dur="1000" fill="hold"/>
                                        <p:tgtEl>
                                          <p:spTgt spid="5">
                                            <p:graphicEl>
                                              <a:dgm id="{9DF0EB27-0AE1-4230-8DD2-DD5B3CA7A37A}"/>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9DF0EB27-0AE1-4230-8DD2-DD5B3CA7A37A}"/>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graphicEl>
                                              <a:dgm id="{4A7D96CA-8037-40FD-9DFB-454DE09FD2D6}"/>
                                            </p:graphicEl>
                                          </p:spTgt>
                                        </p:tgtEl>
                                        <p:attrNameLst>
                                          <p:attrName>style.visibility</p:attrName>
                                        </p:attrNameLst>
                                      </p:cBhvr>
                                      <p:to>
                                        <p:strVal val="visible"/>
                                      </p:to>
                                    </p:set>
                                    <p:animEffect transition="in" filter="fade">
                                      <p:cBhvr>
                                        <p:cTn id="29" dur="1000"/>
                                        <p:tgtEl>
                                          <p:spTgt spid="5">
                                            <p:graphicEl>
                                              <a:dgm id="{4A7D96CA-8037-40FD-9DFB-454DE09FD2D6}"/>
                                            </p:graphicEl>
                                          </p:spTgt>
                                        </p:tgtEl>
                                      </p:cBhvr>
                                    </p:animEffect>
                                    <p:anim calcmode="lin" valueType="num">
                                      <p:cBhvr>
                                        <p:cTn id="30" dur="1000" fill="hold"/>
                                        <p:tgtEl>
                                          <p:spTgt spid="5">
                                            <p:graphicEl>
                                              <a:dgm id="{4A7D96CA-8037-40FD-9DFB-454DE09FD2D6}"/>
                                            </p:graphicEl>
                                          </p:spTgt>
                                        </p:tgtEl>
                                        <p:attrNameLst>
                                          <p:attrName>ppt_x</p:attrName>
                                        </p:attrNameLst>
                                      </p:cBhvr>
                                      <p:tavLst>
                                        <p:tav tm="0">
                                          <p:val>
                                            <p:strVal val="#ppt_x"/>
                                          </p:val>
                                        </p:tav>
                                        <p:tav tm="100000">
                                          <p:val>
                                            <p:strVal val="#ppt_x"/>
                                          </p:val>
                                        </p:tav>
                                      </p:tavLst>
                                    </p:anim>
                                    <p:anim calcmode="lin" valueType="num">
                                      <p:cBhvr>
                                        <p:cTn id="31" dur="1000" fill="hold"/>
                                        <p:tgtEl>
                                          <p:spTgt spid="5">
                                            <p:graphicEl>
                                              <a:dgm id="{4A7D96CA-8037-40FD-9DFB-454DE09FD2D6}"/>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graphicEl>
                                              <a:dgm id="{E1B7F87A-C7A6-47A2-A0CC-3EF299067646}"/>
                                            </p:graphicEl>
                                          </p:spTgt>
                                        </p:tgtEl>
                                        <p:attrNameLst>
                                          <p:attrName>style.visibility</p:attrName>
                                        </p:attrNameLst>
                                      </p:cBhvr>
                                      <p:to>
                                        <p:strVal val="visible"/>
                                      </p:to>
                                    </p:set>
                                    <p:animEffect transition="in" filter="fade">
                                      <p:cBhvr>
                                        <p:cTn id="34" dur="1000"/>
                                        <p:tgtEl>
                                          <p:spTgt spid="5">
                                            <p:graphicEl>
                                              <a:dgm id="{E1B7F87A-C7A6-47A2-A0CC-3EF299067646}"/>
                                            </p:graphicEl>
                                          </p:spTgt>
                                        </p:tgtEl>
                                      </p:cBhvr>
                                    </p:animEffect>
                                    <p:anim calcmode="lin" valueType="num">
                                      <p:cBhvr>
                                        <p:cTn id="35" dur="1000" fill="hold"/>
                                        <p:tgtEl>
                                          <p:spTgt spid="5">
                                            <p:graphicEl>
                                              <a:dgm id="{E1B7F87A-C7A6-47A2-A0CC-3EF299067646}"/>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dgm id="{E1B7F87A-C7A6-47A2-A0CC-3EF299067646}"/>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graphicEl>
                                              <a:dgm id="{140EE3E1-DEEF-4183-9C54-2B3FE0642A63}"/>
                                            </p:graphicEl>
                                          </p:spTgt>
                                        </p:tgtEl>
                                        <p:attrNameLst>
                                          <p:attrName>style.visibility</p:attrName>
                                        </p:attrNameLst>
                                      </p:cBhvr>
                                      <p:to>
                                        <p:strVal val="visible"/>
                                      </p:to>
                                    </p:set>
                                    <p:animEffect transition="in" filter="fade">
                                      <p:cBhvr>
                                        <p:cTn id="41" dur="1000"/>
                                        <p:tgtEl>
                                          <p:spTgt spid="5">
                                            <p:graphicEl>
                                              <a:dgm id="{140EE3E1-DEEF-4183-9C54-2B3FE0642A63}"/>
                                            </p:graphicEl>
                                          </p:spTgt>
                                        </p:tgtEl>
                                      </p:cBhvr>
                                    </p:animEffect>
                                    <p:anim calcmode="lin" valueType="num">
                                      <p:cBhvr>
                                        <p:cTn id="42" dur="1000" fill="hold"/>
                                        <p:tgtEl>
                                          <p:spTgt spid="5">
                                            <p:graphicEl>
                                              <a:dgm id="{140EE3E1-DEEF-4183-9C54-2B3FE0642A63}"/>
                                            </p:graphicEl>
                                          </p:spTgt>
                                        </p:tgtEl>
                                        <p:attrNameLst>
                                          <p:attrName>ppt_x</p:attrName>
                                        </p:attrNameLst>
                                      </p:cBhvr>
                                      <p:tavLst>
                                        <p:tav tm="0">
                                          <p:val>
                                            <p:strVal val="#ppt_x"/>
                                          </p:val>
                                        </p:tav>
                                        <p:tav tm="100000">
                                          <p:val>
                                            <p:strVal val="#ppt_x"/>
                                          </p:val>
                                        </p:tav>
                                      </p:tavLst>
                                    </p:anim>
                                    <p:anim calcmode="lin" valueType="num">
                                      <p:cBhvr>
                                        <p:cTn id="43" dur="1000" fill="hold"/>
                                        <p:tgtEl>
                                          <p:spTgt spid="5">
                                            <p:graphicEl>
                                              <a:dgm id="{140EE3E1-DEEF-4183-9C54-2B3FE0642A63}"/>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graphicEl>
                                              <a:dgm id="{21D21F48-521F-443E-BAD0-81278C15B621}"/>
                                            </p:graphicEl>
                                          </p:spTgt>
                                        </p:tgtEl>
                                        <p:attrNameLst>
                                          <p:attrName>style.visibility</p:attrName>
                                        </p:attrNameLst>
                                      </p:cBhvr>
                                      <p:to>
                                        <p:strVal val="visible"/>
                                      </p:to>
                                    </p:set>
                                    <p:animEffect transition="in" filter="fade">
                                      <p:cBhvr>
                                        <p:cTn id="46" dur="1000"/>
                                        <p:tgtEl>
                                          <p:spTgt spid="5">
                                            <p:graphicEl>
                                              <a:dgm id="{21D21F48-521F-443E-BAD0-81278C15B621}"/>
                                            </p:graphicEl>
                                          </p:spTgt>
                                        </p:tgtEl>
                                      </p:cBhvr>
                                    </p:animEffect>
                                    <p:anim calcmode="lin" valueType="num">
                                      <p:cBhvr>
                                        <p:cTn id="47" dur="1000" fill="hold"/>
                                        <p:tgtEl>
                                          <p:spTgt spid="5">
                                            <p:graphicEl>
                                              <a:dgm id="{21D21F48-521F-443E-BAD0-81278C15B621}"/>
                                            </p:graphicEl>
                                          </p:spTgt>
                                        </p:tgtEl>
                                        <p:attrNameLst>
                                          <p:attrName>ppt_x</p:attrName>
                                        </p:attrNameLst>
                                      </p:cBhvr>
                                      <p:tavLst>
                                        <p:tav tm="0">
                                          <p:val>
                                            <p:strVal val="#ppt_x"/>
                                          </p:val>
                                        </p:tav>
                                        <p:tav tm="100000">
                                          <p:val>
                                            <p:strVal val="#ppt_x"/>
                                          </p:val>
                                        </p:tav>
                                      </p:tavLst>
                                    </p:anim>
                                    <p:anim calcmode="lin" valueType="num">
                                      <p:cBhvr>
                                        <p:cTn id="48" dur="1000" fill="hold"/>
                                        <p:tgtEl>
                                          <p:spTgt spid="5">
                                            <p:graphicEl>
                                              <a:dgm id="{21D21F48-521F-443E-BAD0-81278C15B621}"/>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
                                            <p:graphicEl>
                                              <a:dgm id="{28760E9F-72E4-4CB4-B0C1-37E67DF6C0D5}"/>
                                            </p:graphicEl>
                                          </p:spTgt>
                                        </p:tgtEl>
                                        <p:attrNameLst>
                                          <p:attrName>style.visibility</p:attrName>
                                        </p:attrNameLst>
                                      </p:cBhvr>
                                      <p:to>
                                        <p:strVal val="visible"/>
                                      </p:to>
                                    </p:set>
                                    <p:animEffect transition="in" filter="fade">
                                      <p:cBhvr>
                                        <p:cTn id="51" dur="1000"/>
                                        <p:tgtEl>
                                          <p:spTgt spid="5">
                                            <p:graphicEl>
                                              <a:dgm id="{28760E9F-72E4-4CB4-B0C1-37E67DF6C0D5}"/>
                                            </p:graphicEl>
                                          </p:spTgt>
                                        </p:tgtEl>
                                      </p:cBhvr>
                                    </p:animEffect>
                                    <p:anim calcmode="lin" valueType="num">
                                      <p:cBhvr>
                                        <p:cTn id="52" dur="1000" fill="hold"/>
                                        <p:tgtEl>
                                          <p:spTgt spid="5">
                                            <p:graphicEl>
                                              <a:dgm id="{28760E9F-72E4-4CB4-B0C1-37E67DF6C0D5}"/>
                                            </p:graphicEl>
                                          </p:spTgt>
                                        </p:tgtEl>
                                        <p:attrNameLst>
                                          <p:attrName>ppt_x</p:attrName>
                                        </p:attrNameLst>
                                      </p:cBhvr>
                                      <p:tavLst>
                                        <p:tav tm="0">
                                          <p:val>
                                            <p:strVal val="#ppt_x"/>
                                          </p:val>
                                        </p:tav>
                                        <p:tav tm="100000">
                                          <p:val>
                                            <p:strVal val="#ppt_x"/>
                                          </p:val>
                                        </p:tav>
                                      </p:tavLst>
                                    </p:anim>
                                    <p:anim calcmode="lin" valueType="num">
                                      <p:cBhvr>
                                        <p:cTn id="53" dur="1000" fill="hold"/>
                                        <p:tgtEl>
                                          <p:spTgt spid="5">
                                            <p:graphicEl>
                                              <a:dgm id="{28760E9F-72E4-4CB4-B0C1-37E67DF6C0D5}"/>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graphicEl>
                                              <a:dgm id="{0F9C3B5C-221A-4954-9BA8-D842ED589E5E}"/>
                                            </p:graphicEl>
                                          </p:spTgt>
                                        </p:tgtEl>
                                        <p:attrNameLst>
                                          <p:attrName>style.visibility</p:attrName>
                                        </p:attrNameLst>
                                      </p:cBhvr>
                                      <p:to>
                                        <p:strVal val="visible"/>
                                      </p:to>
                                    </p:set>
                                    <p:animEffect transition="in" filter="fade">
                                      <p:cBhvr>
                                        <p:cTn id="56" dur="1000"/>
                                        <p:tgtEl>
                                          <p:spTgt spid="5">
                                            <p:graphicEl>
                                              <a:dgm id="{0F9C3B5C-221A-4954-9BA8-D842ED589E5E}"/>
                                            </p:graphicEl>
                                          </p:spTgt>
                                        </p:tgtEl>
                                      </p:cBhvr>
                                    </p:animEffect>
                                    <p:anim calcmode="lin" valueType="num">
                                      <p:cBhvr>
                                        <p:cTn id="57" dur="1000" fill="hold"/>
                                        <p:tgtEl>
                                          <p:spTgt spid="5">
                                            <p:graphicEl>
                                              <a:dgm id="{0F9C3B5C-221A-4954-9BA8-D842ED589E5E}"/>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0F9C3B5C-221A-4954-9BA8-D842ED589E5E}"/>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graphicEl>
                                              <a:dgm id="{40A3F4AC-A51F-4F83-8789-74AEB4F10123}"/>
                                            </p:graphicEl>
                                          </p:spTgt>
                                        </p:tgtEl>
                                        <p:attrNameLst>
                                          <p:attrName>style.visibility</p:attrName>
                                        </p:attrNameLst>
                                      </p:cBhvr>
                                      <p:to>
                                        <p:strVal val="visible"/>
                                      </p:to>
                                    </p:set>
                                    <p:animEffect transition="in" filter="fade">
                                      <p:cBhvr>
                                        <p:cTn id="63" dur="1000"/>
                                        <p:tgtEl>
                                          <p:spTgt spid="5">
                                            <p:graphicEl>
                                              <a:dgm id="{40A3F4AC-A51F-4F83-8789-74AEB4F10123}"/>
                                            </p:graphicEl>
                                          </p:spTgt>
                                        </p:tgtEl>
                                      </p:cBhvr>
                                    </p:animEffect>
                                    <p:anim calcmode="lin" valueType="num">
                                      <p:cBhvr>
                                        <p:cTn id="64" dur="1000" fill="hold"/>
                                        <p:tgtEl>
                                          <p:spTgt spid="5">
                                            <p:graphicEl>
                                              <a:dgm id="{40A3F4AC-A51F-4F83-8789-74AEB4F10123}"/>
                                            </p:graphicEl>
                                          </p:spTgt>
                                        </p:tgtEl>
                                        <p:attrNameLst>
                                          <p:attrName>ppt_x</p:attrName>
                                        </p:attrNameLst>
                                      </p:cBhvr>
                                      <p:tavLst>
                                        <p:tav tm="0">
                                          <p:val>
                                            <p:strVal val="#ppt_x"/>
                                          </p:val>
                                        </p:tav>
                                        <p:tav tm="100000">
                                          <p:val>
                                            <p:strVal val="#ppt_x"/>
                                          </p:val>
                                        </p:tav>
                                      </p:tavLst>
                                    </p:anim>
                                    <p:anim calcmode="lin" valueType="num">
                                      <p:cBhvr>
                                        <p:cTn id="65" dur="1000" fill="hold"/>
                                        <p:tgtEl>
                                          <p:spTgt spid="5">
                                            <p:graphicEl>
                                              <a:dgm id="{40A3F4AC-A51F-4F83-8789-74AEB4F10123}"/>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graphicEl>
                                              <a:dgm id="{082B45D6-2E80-4169-B105-4A8E77C86540}"/>
                                            </p:graphicEl>
                                          </p:spTgt>
                                        </p:tgtEl>
                                        <p:attrNameLst>
                                          <p:attrName>style.visibility</p:attrName>
                                        </p:attrNameLst>
                                      </p:cBhvr>
                                      <p:to>
                                        <p:strVal val="visible"/>
                                      </p:to>
                                    </p:set>
                                    <p:animEffect transition="in" filter="fade">
                                      <p:cBhvr>
                                        <p:cTn id="68" dur="1000"/>
                                        <p:tgtEl>
                                          <p:spTgt spid="5">
                                            <p:graphicEl>
                                              <a:dgm id="{082B45D6-2E80-4169-B105-4A8E77C86540}"/>
                                            </p:graphicEl>
                                          </p:spTgt>
                                        </p:tgtEl>
                                      </p:cBhvr>
                                    </p:animEffect>
                                    <p:anim calcmode="lin" valueType="num">
                                      <p:cBhvr>
                                        <p:cTn id="69" dur="1000" fill="hold"/>
                                        <p:tgtEl>
                                          <p:spTgt spid="5">
                                            <p:graphicEl>
                                              <a:dgm id="{082B45D6-2E80-4169-B105-4A8E77C86540}"/>
                                            </p:graphicEl>
                                          </p:spTgt>
                                        </p:tgtEl>
                                        <p:attrNameLst>
                                          <p:attrName>ppt_x</p:attrName>
                                        </p:attrNameLst>
                                      </p:cBhvr>
                                      <p:tavLst>
                                        <p:tav tm="0">
                                          <p:val>
                                            <p:strVal val="#ppt_x"/>
                                          </p:val>
                                        </p:tav>
                                        <p:tav tm="100000">
                                          <p:val>
                                            <p:strVal val="#ppt_x"/>
                                          </p:val>
                                        </p:tav>
                                      </p:tavLst>
                                    </p:anim>
                                    <p:anim calcmode="lin" valueType="num">
                                      <p:cBhvr>
                                        <p:cTn id="70" dur="1000" fill="hold"/>
                                        <p:tgtEl>
                                          <p:spTgt spid="5">
                                            <p:graphicEl>
                                              <a:dgm id="{082B45D6-2E80-4169-B105-4A8E77C86540}"/>
                                            </p:graphic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
                                            <p:graphicEl>
                                              <a:dgm id="{117E7D0D-B0BB-4E2A-82F4-B7F2DE6C4078}"/>
                                            </p:graphicEl>
                                          </p:spTgt>
                                        </p:tgtEl>
                                        <p:attrNameLst>
                                          <p:attrName>style.visibility</p:attrName>
                                        </p:attrNameLst>
                                      </p:cBhvr>
                                      <p:to>
                                        <p:strVal val="visible"/>
                                      </p:to>
                                    </p:set>
                                    <p:animEffect transition="in" filter="fade">
                                      <p:cBhvr>
                                        <p:cTn id="73" dur="1000"/>
                                        <p:tgtEl>
                                          <p:spTgt spid="5">
                                            <p:graphicEl>
                                              <a:dgm id="{117E7D0D-B0BB-4E2A-82F4-B7F2DE6C4078}"/>
                                            </p:graphicEl>
                                          </p:spTgt>
                                        </p:tgtEl>
                                      </p:cBhvr>
                                    </p:animEffect>
                                    <p:anim calcmode="lin" valueType="num">
                                      <p:cBhvr>
                                        <p:cTn id="74" dur="1000" fill="hold"/>
                                        <p:tgtEl>
                                          <p:spTgt spid="5">
                                            <p:graphicEl>
                                              <a:dgm id="{117E7D0D-B0BB-4E2A-82F4-B7F2DE6C4078}"/>
                                            </p:graphicEl>
                                          </p:spTgt>
                                        </p:tgtEl>
                                        <p:attrNameLst>
                                          <p:attrName>ppt_x</p:attrName>
                                        </p:attrNameLst>
                                      </p:cBhvr>
                                      <p:tavLst>
                                        <p:tav tm="0">
                                          <p:val>
                                            <p:strVal val="#ppt_x"/>
                                          </p:val>
                                        </p:tav>
                                        <p:tav tm="100000">
                                          <p:val>
                                            <p:strVal val="#ppt_x"/>
                                          </p:val>
                                        </p:tav>
                                      </p:tavLst>
                                    </p:anim>
                                    <p:anim calcmode="lin" valueType="num">
                                      <p:cBhvr>
                                        <p:cTn id="75" dur="1000" fill="hold"/>
                                        <p:tgtEl>
                                          <p:spTgt spid="5">
                                            <p:graphicEl>
                                              <a:dgm id="{117E7D0D-B0BB-4E2A-82F4-B7F2DE6C4078}"/>
                                            </p:graphic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
                                            <p:graphicEl>
                                              <a:dgm id="{28416746-0983-496B-8362-B12B913E6F30}"/>
                                            </p:graphicEl>
                                          </p:spTgt>
                                        </p:tgtEl>
                                        <p:attrNameLst>
                                          <p:attrName>style.visibility</p:attrName>
                                        </p:attrNameLst>
                                      </p:cBhvr>
                                      <p:to>
                                        <p:strVal val="visible"/>
                                      </p:to>
                                    </p:set>
                                    <p:animEffect transition="in" filter="fade">
                                      <p:cBhvr>
                                        <p:cTn id="78" dur="1000"/>
                                        <p:tgtEl>
                                          <p:spTgt spid="5">
                                            <p:graphicEl>
                                              <a:dgm id="{28416746-0983-496B-8362-B12B913E6F30}"/>
                                            </p:graphicEl>
                                          </p:spTgt>
                                        </p:tgtEl>
                                      </p:cBhvr>
                                    </p:animEffect>
                                    <p:anim calcmode="lin" valueType="num">
                                      <p:cBhvr>
                                        <p:cTn id="79" dur="1000" fill="hold"/>
                                        <p:tgtEl>
                                          <p:spTgt spid="5">
                                            <p:graphicEl>
                                              <a:dgm id="{28416746-0983-496B-8362-B12B913E6F30}"/>
                                            </p:graphicEl>
                                          </p:spTgt>
                                        </p:tgtEl>
                                        <p:attrNameLst>
                                          <p:attrName>ppt_x</p:attrName>
                                        </p:attrNameLst>
                                      </p:cBhvr>
                                      <p:tavLst>
                                        <p:tav tm="0">
                                          <p:val>
                                            <p:strVal val="#ppt_x"/>
                                          </p:val>
                                        </p:tav>
                                        <p:tav tm="100000">
                                          <p:val>
                                            <p:strVal val="#ppt_x"/>
                                          </p:val>
                                        </p:tav>
                                      </p:tavLst>
                                    </p:anim>
                                    <p:anim calcmode="lin" valueType="num">
                                      <p:cBhvr>
                                        <p:cTn id="80" dur="1000" fill="hold"/>
                                        <p:tgtEl>
                                          <p:spTgt spid="5">
                                            <p:graphicEl>
                                              <a:dgm id="{28416746-0983-496B-8362-B12B913E6F30}"/>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
                                            <p:graphicEl>
                                              <a:dgm id="{4C2BE2DD-DA2E-40A6-9CB9-823CAAABE776}"/>
                                            </p:graphicEl>
                                          </p:spTgt>
                                        </p:tgtEl>
                                        <p:attrNameLst>
                                          <p:attrName>style.visibility</p:attrName>
                                        </p:attrNameLst>
                                      </p:cBhvr>
                                      <p:to>
                                        <p:strVal val="visible"/>
                                      </p:to>
                                    </p:set>
                                    <p:animEffect transition="in" filter="fade">
                                      <p:cBhvr>
                                        <p:cTn id="85" dur="1000"/>
                                        <p:tgtEl>
                                          <p:spTgt spid="5">
                                            <p:graphicEl>
                                              <a:dgm id="{4C2BE2DD-DA2E-40A6-9CB9-823CAAABE776}"/>
                                            </p:graphicEl>
                                          </p:spTgt>
                                        </p:tgtEl>
                                      </p:cBhvr>
                                    </p:animEffect>
                                    <p:anim calcmode="lin" valueType="num">
                                      <p:cBhvr>
                                        <p:cTn id="86" dur="1000" fill="hold"/>
                                        <p:tgtEl>
                                          <p:spTgt spid="5">
                                            <p:graphicEl>
                                              <a:dgm id="{4C2BE2DD-DA2E-40A6-9CB9-823CAAABE776}"/>
                                            </p:graphicEl>
                                          </p:spTgt>
                                        </p:tgtEl>
                                        <p:attrNameLst>
                                          <p:attrName>ppt_x</p:attrName>
                                        </p:attrNameLst>
                                      </p:cBhvr>
                                      <p:tavLst>
                                        <p:tav tm="0">
                                          <p:val>
                                            <p:strVal val="#ppt_x"/>
                                          </p:val>
                                        </p:tav>
                                        <p:tav tm="100000">
                                          <p:val>
                                            <p:strVal val="#ppt_x"/>
                                          </p:val>
                                        </p:tav>
                                      </p:tavLst>
                                    </p:anim>
                                    <p:anim calcmode="lin" valueType="num">
                                      <p:cBhvr>
                                        <p:cTn id="87" dur="1000" fill="hold"/>
                                        <p:tgtEl>
                                          <p:spTgt spid="5">
                                            <p:graphicEl>
                                              <a:dgm id="{4C2BE2DD-DA2E-40A6-9CB9-823CAAABE776}"/>
                                            </p:graphic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5">
                                            <p:graphicEl>
                                              <a:dgm id="{B2589019-F123-4861-A8BF-CE69EFD8DFB2}"/>
                                            </p:graphicEl>
                                          </p:spTgt>
                                        </p:tgtEl>
                                        <p:attrNameLst>
                                          <p:attrName>style.visibility</p:attrName>
                                        </p:attrNameLst>
                                      </p:cBhvr>
                                      <p:to>
                                        <p:strVal val="visible"/>
                                      </p:to>
                                    </p:set>
                                    <p:animEffect transition="in" filter="fade">
                                      <p:cBhvr>
                                        <p:cTn id="90" dur="1000"/>
                                        <p:tgtEl>
                                          <p:spTgt spid="5">
                                            <p:graphicEl>
                                              <a:dgm id="{B2589019-F123-4861-A8BF-CE69EFD8DFB2}"/>
                                            </p:graphicEl>
                                          </p:spTgt>
                                        </p:tgtEl>
                                      </p:cBhvr>
                                    </p:animEffect>
                                    <p:anim calcmode="lin" valueType="num">
                                      <p:cBhvr>
                                        <p:cTn id="91" dur="1000" fill="hold"/>
                                        <p:tgtEl>
                                          <p:spTgt spid="5">
                                            <p:graphicEl>
                                              <a:dgm id="{B2589019-F123-4861-A8BF-CE69EFD8DFB2}"/>
                                            </p:graphicEl>
                                          </p:spTgt>
                                        </p:tgtEl>
                                        <p:attrNameLst>
                                          <p:attrName>ppt_x</p:attrName>
                                        </p:attrNameLst>
                                      </p:cBhvr>
                                      <p:tavLst>
                                        <p:tav tm="0">
                                          <p:val>
                                            <p:strVal val="#ppt_x"/>
                                          </p:val>
                                        </p:tav>
                                        <p:tav tm="100000">
                                          <p:val>
                                            <p:strVal val="#ppt_x"/>
                                          </p:val>
                                        </p:tav>
                                      </p:tavLst>
                                    </p:anim>
                                    <p:anim calcmode="lin" valueType="num">
                                      <p:cBhvr>
                                        <p:cTn id="92" dur="1000" fill="hold"/>
                                        <p:tgtEl>
                                          <p:spTgt spid="5">
                                            <p:graphicEl>
                                              <a:dgm id="{B2589019-F123-4861-A8BF-CE69EFD8DFB2}"/>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5">
                                            <p:graphicEl>
                                              <a:dgm id="{83A94A3D-2B97-47C3-BC28-32814FBE4C58}"/>
                                            </p:graphicEl>
                                          </p:spTgt>
                                        </p:tgtEl>
                                        <p:attrNameLst>
                                          <p:attrName>style.visibility</p:attrName>
                                        </p:attrNameLst>
                                      </p:cBhvr>
                                      <p:to>
                                        <p:strVal val="visible"/>
                                      </p:to>
                                    </p:set>
                                    <p:animEffect transition="in" filter="fade">
                                      <p:cBhvr>
                                        <p:cTn id="95" dur="1000"/>
                                        <p:tgtEl>
                                          <p:spTgt spid="5">
                                            <p:graphicEl>
                                              <a:dgm id="{83A94A3D-2B97-47C3-BC28-32814FBE4C58}"/>
                                            </p:graphicEl>
                                          </p:spTgt>
                                        </p:tgtEl>
                                      </p:cBhvr>
                                    </p:animEffect>
                                    <p:anim calcmode="lin" valueType="num">
                                      <p:cBhvr>
                                        <p:cTn id="96" dur="1000" fill="hold"/>
                                        <p:tgtEl>
                                          <p:spTgt spid="5">
                                            <p:graphicEl>
                                              <a:dgm id="{83A94A3D-2B97-47C3-BC28-32814FBE4C58}"/>
                                            </p:graphicEl>
                                          </p:spTgt>
                                        </p:tgtEl>
                                        <p:attrNameLst>
                                          <p:attrName>ppt_x</p:attrName>
                                        </p:attrNameLst>
                                      </p:cBhvr>
                                      <p:tavLst>
                                        <p:tav tm="0">
                                          <p:val>
                                            <p:strVal val="#ppt_x"/>
                                          </p:val>
                                        </p:tav>
                                        <p:tav tm="100000">
                                          <p:val>
                                            <p:strVal val="#ppt_x"/>
                                          </p:val>
                                        </p:tav>
                                      </p:tavLst>
                                    </p:anim>
                                    <p:anim calcmode="lin" valueType="num">
                                      <p:cBhvr>
                                        <p:cTn id="97" dur="1000" fill="hold"/>
                                        <p:tgtEl>
                                          <p:spTgt spid="5">
                                            <p:graphicEl>
                                              <a:dgm id="{83A94A3D-2B97-47C3-BC28-32814FBE4C58}"/>
                                            </p:graphic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
                                            <p:graphicEl>
                                              <a:dgm id="{D93487AA-6CF3-4921-9249-A10A1F504BA1}"/>
                                            </p:graphicEl>
                                          </p:spTgt>
                                        </p:tgtEl>
                                        <p:attrNameLst>
                                          <p:attrName>style.visibility</p:attrName>
                                        </p:attrNameLst>
                                      </p:cBhvr>
                                      <p:to>
                                        <p:strVal val="visible"/>
                                      </p:to>
                                    </p:set>
                                    <p:animEffect transition="in" filter="fade">
                                      <p:cBhvr>
                                        <p:cTn id="100" dur="1000"/>
                                        <p:tgtEl>
                                          <p:spTgt spid="5">
                                            <p:graphicEl>
                                              <a:dgm id="{D93487AA-6CF3-4921-9249-A10A1F504BA1}"/>
                                            </p:graphicEl>
                                          </p:spTgt>
                                        </p:tgtEl>
                                      </p:cBhvr>
                                    </p:animEffect>
                                    <p:anim calcmode="lin" valueType="num">
                                      <p:cBhvr>
                                        <p:cTn id="101" dur="1000" fill="hold"/>
                                        <p:tgtEl>
                                          <p:spTgt spid="5">
                                            <p:graphicEl>
                                              <a:dgm id="{D93487AA-6CF3-4921-9249-A10A1F504BA1}"/>
                                            </p:graphicEl>
                                          </p:spTgt>
                                        </p:tgtEl>
                                        <p:attrNameLst>
                                          <p:attrName>ppt_x</p:attrName>
                                        </p:attrNameLst>
                                      </p:cBhvr>
                                      <p:tavLst>
                                        <p:tav tm="0">
                                          <p:val>
                                            <p:strVal val="#ppt_x"/>
                                          </p:val>
                                        </p:tav>
                                        <p:tav tm="100000">
                                          <p:val>
                                            <p:strVal val="#ppt_x"/>
                                          </p:val>
                                        </p:tav>
                                      </p:tavLst>
                                    </p:anim>
                                    <p:anim calcmode="lin" valueType="num">
                                      <p:cBhvr>
                                        <p:cTn id="102" dur="1000" fill="hold"/>
                                        <p:tgtEl>
                                          <p:spTgt spid="5">
                                            <p:graphicEl>
                                              <a:dgm id="{D93487AA-6CF3-4921-9249-A10A1F504BA1}"/>
                                            </p:graphic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5">
                                            <p:graphicEl>
                                              <a:dgm id="{D4BBF1FE-5B12-48CA-859B-AA915365F1CC}"/>
                                            </p:graphicEl>
                                          </p:spTgt>
                                        </p:tgtEl>
                                        <p:attrNameLst>
                                          <p:attrName>style.visibility</p:attrName>
                                        </p:attrNameLst>
                                      </p:cBhvr>
                                      <p:to>
                                        <p:strVal val="visible"/>
                                      </p:to>
                                    </p:set>
                                    <p:animEffect transition="in" filter="fade">
                                      <p:cBhvr>
                                        <p:cTn id="107" dur="1000"/>
                                        <p:tgtEl>
                                          <p:spTgt spid="5">
                                            <p:graphicEl>
                                              <a:dgm id="{D4BBF1FE-5B12-48CA-859B-AA915365F1CC}"/>
                                            </p:graphicEl>
                                          </p:spTgt>
                                        </p:tgtEl>
                                      </p:cBhvr>
                                    </p:animEffect>
                                    <p:anim calcmode="lin" valueType="num">
                                      <p:cBhvr>
                                        <p:cTn id="108" dur="1000" fill="hold"/>
                                        <p:tgtEl>
                                          <p:spTgt spid="5">
                                            <p:graphicEl>
                                              <a:dgm id="{D4BBF1FE-5B12-48CA-859B-AA915365F1CC}"/>
                                            </p:graphicEl>
                                          </p:spTgt>
                                        </p:tgtEl>
                                        <p:attrNameLst>
                                          <p:attrName>ppt_x</p:attrName>
                                        </p:attrNameLst>
                                      </p:cBhvr>
                                      <p:tavLst>
                                        <p:tav tm="0">
                                          <p:val>
                                            <p:strVal val="#ppt_x"/>
                                          </p:val>
                                        </p:tav>
                                        <p:tav tm="100000">
                                          <p:val>
                                            <p:strVal val="#ppt_x"/>
                                          </p:val>
                                        </p:tav>
                                      </p:tavLst>
                                    </p:anim>
                                    <p:anim calcmode="lin" valueType="num">
                                      <p:cBhvr>
                                        <p:cTn id="109" dur="1000" fill="hold"/>
                                        <p:tgtEl>
                                          <p:spTgt spid="5">
                                            <p:graphicEl>
                                              <a:dgm id="{D4BBF1FE-5B12-48CA-859B-AA915365F1CC}"/>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
                                            <p:graphicEl>
                                              <a:dgm id="{CA4507AA-B393-4A46-BB72-CCA439C3F2B9}"/>
                                            </p:graphicEl>
                                          </p:spTgt>
                                        </p:tgtEl>
                                        <p:attrNameLst>
                                          <p:attrName>style.visibility</p:attrName>
                                        </p:attrNameLst>
                                      </p:cBhvr>
                                      <p:to>
                                        <p:strVal val="visible"/>
                                      </p:to>
                                    </p:set>
                                    <p:animEffect transition="in" filter="fade">
                                      <p:cBhvr>
                                        <p:cTn id="112" dur="1000"/>
                                        <p:tgtEl>
                                          <p:spTgt spid="5">
                                            <p:graphicEl>
                                              <a:dgm id="{CA4507AA-B393-4A46-BB72-CCA439C3F2B9}"/>
                                            </p:graphicEl>
                                          </p:spTgt>
                                        </p:tgtEl>
                                      </p:cBhvr>
                                    </p:animEffect>
                                    <p:anim calcmode="lin" valueType="num">
                                      <p:cBhvr>
                                        <p:cTn id="113" dur="1000" fill="hold"/>
                                        <p:tgtEl>
                                          <p:spTgt spid="5">
                                            <p:graphicEl>
                                              <a:dgm id="{CA4507AA-B393-4A46-BB72-CCA439C3F2B9}"/>
                                            </p:graphicEl>
                                          </p:spTgt>
                                        </p:tgtEl>
                                        <p:attrNameLst>
                                          <p:attrName>ppt_x</p:attrName>
                                        </p:attrNameLst>
                                      </p:cBhvr>
                                      <p:tavLst>
                                        <p:tav tm="0">
                                          <p:val>
                                            <p:strVal val="#ppt_x"/>
                                          </p:val>
                                        </p:tav>
                                        <p:tav tm="100000">
                                          <p:val>
                                            <p:strVal val="#ppt_x"/>
                                          </p:val>
                                        </p:tav>
                                      </p:tavLst>
                                    </p:anim>
                                    <p:anim calcmode="lin" valueType="num">
                                      <p:cBhvr>
                                        <p:cTn id="114" dur="1000" fill="hold"/>
                                        <p:tgtEl>
                                          <p:spTgt spid="5">
                                            <p:graphicEl>
                                              <a:dgm id="{CA4507AA-B393-4A46-BB72-CCA439C3F2B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69795"/>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2: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vườn quốc gia như Cúc Phương, Bạch Mã, Nam Cát Tiên thuộc loại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Rừng phòng hộ</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8699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Rừng đặc dụng.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Rừng khoanh nuôi</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Rừng sản xuất.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quan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đầu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Điều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nguồn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hạn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lũ</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lụt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65151"/>
            <a:ext cx="340303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Điều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khí</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hậu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chăn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gió</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bão</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Cung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cấp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gỗ</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lâm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sản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quí</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4627749" y="2120733"/>
            <a:ext cx="347923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tồn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29439" y="2169236"/>
            <a:ext cx="55509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44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4: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quan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Phát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triển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du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lịch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vệ</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môi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trường</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vệ</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Cung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cấp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gỗ</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công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nghiệp</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13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1680225" y="311206"/>
            <a:ext cx="5410200"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5: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tích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lớn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nay?</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sản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xuất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hộ</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21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2286000" y="149902"/>
            <a:ext cx="4343400"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6: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hộ</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đầu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nguồn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sông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chắn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ven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biển</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mặn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ven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biển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4" name="Rectangle 43"/>
          <p:cNvSpPr/>
          <p:nvPr/>
        </p:nvSpPr>
        <p:spPr>
          <a:xfrm>
            <a:off x="4597961" y="21657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Vườn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quốc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52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50243" y="3382156"/>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1066800" y="149902"/>
            <a:ext cx="6019800"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7:Ở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gỗ</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hộ</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4597961" y="1465151"/>
            <a:ext cx="356381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sản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xuất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nhiên</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Rừng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51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 Box 1"/>
          <p:cNvSpPr txBox="1"/>
          <p:nvPr/>
        </p:nvSpPr>
        <p:spPr>
          <a:xfrm>
            <a:off x="213122" y="57150"/>
            <a:ext cx="8717756" cy="68056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THẢO LUẬN NHÓM ĐÔI  (5P)  DỰA VÀO H5.2  TRANG 134 SGK HÃY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1447800" y="1123950"/>
            <a:ext cx="6362700" cy="304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2010-2021.</a:t>
            </a:r>
          </a:p>
        </p:txBody>
      </p:sp>
    </p:spTree>
    <p:extLst>
      <p:ext uri="{BB962C8B-B14F-4D97-AF65-F5344CB8AC3E}">
        <p14:creationId xmlns:p14="http://schemas.microsoft.com/office/powerpoint/2010/main" val="3099687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 Box 1"/>
          <p:cNvSpPr txBox="1"/>
          <p:nvPr/>
        </p:nvSpPr>
        <p:spPr>
          <a:xfrm>
            <a:off x="533400" y="33814"/>
            <a:ext cx="8108156" cy="68056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THẢO LUẬN NHÓM ĐÔI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376962" y="438150"/>
            <a:ext cx="3966438" cy="9429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 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94E791C-E91E-440E-B2B3-428311037CBE}"/>
              </a:ext>
            </a:extLst>
          </p:cNvPr>
          <p:cNvPicPr/>
          <p:nvPr/>
        </p:nvPicPr>
        <p:blipFill rotWithShape="1">
          <a:blip r:embed="rId3">
            <a:extLst>
              <a:ext uri="{28A0092B-C50C-407E-A947-70E740481C1C}">
                <a14:useLocalDpi xmlns:a14="http://schemas.microsoft.com/office/drawing/2010/main" val="0"/>
              </a:ext>
            </a:extLst>
          </a:blip>
          <a:srcRect l="3140" t="-2253" r="1699" b="2253"/>
          <a:stretch/>
        </p:blipFill>
        <p:spPr>
          <a:xfrm>
            <a:off x="4343400" y="790575"/>
            <a:ext cx="4495800" cy="3381375"/>
          </a:xfrm>
          <a:prstGeom prst="rect">
            <a:avLst/>
          </a:prstGeom>
        </p:spPr>
      </p:pic>
      <p:sp>
        <p:nvSpPr>
          <p:cNvPr id="5" name="Rectangle 4">
            <a:extLst>
              <a:ext uri="{FF2B5EF4-FFF2-40B4-BE49-F238E27FC236}">
                <a16:creationId xmlns:a16="http://schemas.microsoft.com/office/drawing/2014/main" id="{23436524-A022-4B55-A9ED-C0C221122E17}"/>
              </a:ext>
            </a:extLst>
          </p:cNvPr>
          <p:cNvSpPr/>
          <p:nvPr/>
        </p:nvSpPr>
        <p:spPr>
          <a:xfrm>
            <a:off x="4495800" y="4248150"/>
            <a:ext cx="42712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Hình</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5.2.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Sản</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lượng</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thuỷ</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sản</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nước</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ta giai </a:t>
            </a:r>
            <a:r>
              <a:rPr kumimoji="0" lang="vi-VN"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đoạn</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2010 - 2021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69AB7D55-D252-46DE-9608-78564DC866F1}"/>
              </a:ext>
            </a:extLst>
          </p:cNvPr>
          <p:cNvSpPr/>
          <p:nvPr/>
        </p:nvSpPr>
        <p:spPr>
          <a:xfrm>
            <a:off x="513522" y="1809750"/>
            <a:ext cx="3525078"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Tỉ</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trọng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Khai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thác</a:t>
            </a:r>
            <a:r>
              <a:rPr kumimoji="0" lang="en-US" sz="1800" b="0" i="0" u="none" strike="noStrike" kern="1200" cap="none" spc="0" normalizeH="0" baseline="0" noProof="0" dirty="0">
                <a:ln>
                  <a:noFill/>
                </a:ln>
                <a:solidFill>
                  <a:prstClr val="white"/>
                </a:solidFill>
                <a:effectLst/>
                <a:uLnTx/>
                <a:uFillTx/>
                <a:latin typeface="Calibri"/>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khai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thác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thực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Tổng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năm</a:t>
            </a:r>
            <a:r>
              <a:rPr kumimoji="0" lang="en-US" sz="1800" b="0" i="0" u="none" strike="noStrike" kern="1200" cap="none" spc="0" normalizeH="0" baseline="0" noProof="0" dirty="0">
                <a:ln>
                  <a:noFill/>
                </a:ln>
                <a:solidFill>
                  <a:prstClr val="white"/>
                </a:solidFill>
                <a:effectLst/>
                <a:uLnTx/>
                <a:uFillTx/>
                <a:latin typeface="Calibri"/>
                <a:ea typeface="+mn-ea"/>
                <a:cs typeface="+mn-cs"/>
              </a:rPr>
              <a:t> *100 ( ĐV %)</a:t>
            </a:r>
          </a:p>
        </p:txBody>
      </p:sp>
      <p:sp>
        <p:nvSpPr>
          <p:cNvPr id="7" name="Rectangle 6">
            <a:extLst>
              <a:ext uri="{FF2B5EF4-FFF2-40B4-BE49-F238E27FC236}">
                <a16:creationId xmlns:a16="http://schemas.microsoft.com/office/drawing/2014/main" id="{D9A40DC5-EC47-4E61-94FB-762AE8BC630D}"/>
              </a:ext>
            </a:extLst>
          </p:cNvPr>
          <p:cNvSpPr/>
          <p:nvPr/>
        </p:nvSpPr>
        <p:spPr>
          <a:xfrm>
            <a:off x="536713" y="3425003"/>
            <a:ext cx="3525078"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Tỉ</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trọng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nuôi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trồng</a:t>
            </a:r>
            <a:r>
              <a:rPr kumimoji="0" lang="en-US" sz="1800" b="0" i="0" u="none" strike="noStrike" kern="1200" cap="none" spc="0" normalizeH="0" baseline="0" noProof="0" dirty="0">
                <a:ln>
                  <a:noFill/>
                </a:ln>
                <a:solidFill>
                  <a:prstClr val="white"/>
                </a:solidFill>
                <a:effectLst/>
                <a:uLnTx/>
                <a:uFillTx/>
                <a:latin typeface="Calibri"/>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nuôi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trồng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thực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Tổng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sản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lượng</a:t>
            </a:r>
            <a:r>
              <a:rPr kumimoji="0" lang="en-US" sz="1800" b="0" i="0" u="none" strike="noStrike" kern="1200" cap="none" spc="0" normalizeH="0" baseline="0" noProof="0" dirty="0">
                <a:ln>
                  <a:noFill/>
                </a:ln>
                <a:solidFill>
                  <a:prstClr val="white"/>
                </a:solidFill>
                <a:effectLst/>
                <a:uLnTx/>
                <a:uFillTx/>
                <a:latin typeface="Calibri"/>
                <a:ea typeface="+mn-ea"/>
                <a:cs typeface="+mn-cs"/>
              </a:rPr>
              <a:t> TS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năm</a:t>
            </a:r>
            <a:r>
              <a:rPr kumimoji="0" lang="en-US" sz="1800" b="0" i="0" u="none" strike="noStrike" kern="1200" cap="none" spc="0" normalizeH="0" baseline="0" noProof="0" dirty="0">
                <a:ln>
                  <a:noFill/>
                </a:ln>
                <a:solidFill>
                  <a:prstClr val="white"/>
                </a:solidFill>
                <a:effectLst/>
                <a:uLnTx/>
                <a:uFillTx/>
                <a:latin typeface="Calibri"/>
                <a:ea typeface="+mn-ea"/>
                <a:cs typeface="+mn-cs"/>
              </a:rPr>
              <a:t> *100 ( ĐV %)</a:t>
            </a:r>
          </a:p>
        </p:txBody>
      </p:sp>
    </p:spTree>
    <p:extLst>
      <p:ext uri="{BB962C8B-B14F-4D97-AF65-F5344CB8AC3E}">
        <p14:creationId xmlns:p14="http://schemas.microsoft.com/office/powerpoint/2010/main" val="2570950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ext Box 1"/>
          <p:cNvSpPr txBox="1"/>
          <p:nvPr/>
        </p:nvSpPr>
        <p:spPr>
          <a:xfrm>
            <a:off x="914400" y="564623"/>
            <a:ext cx="7749540" cy="49101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2010 - 2021 ( %)</a:t>
            </a:r>
          </a:p>
        </p:txBody>
      </p:sp>
      <p:sp>
        <p:nvSpPr>
          <p:cNvPr id="3" name="Text Box 2"/>
          <p:cNvSpPr txBox="1"/>
          <p:nvPr/>
        </p:nvSpPr>
        <p:spPr>
          <a:xfrm>
            <a:off x="477203" y="1124902"/>
            <a:ext cx="8282940" cy="197453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4"/>
          <p:cNvGraphicFramePr>
            <a:graphicFrameLocks noGrp="1"/>
          </p:cNvGraphicFramePr>
          <p:nvPr>
            <p:ph idx="1"/>
            <p:custDataLst>
              <p:tags r:id="rId1"/>
            </p:custDataLst>
            <p:extLst/>
          </p:nvPr>
        </p:nvGraphicFramePr>
        <p:xfrm>
          <a:off x="628649" y="1118441"/>
          <a:ext cx="7886701" cy="2445068"/>
        </p:xfrm>
        <a:graphic>
          <a:graphicData uri="http://schemas.openxmlformats.org/drawingml/2006/table">
            <a:tbl>
              <a:tblPr firstRow="1" bandRow="1">
                <a:tableStyleId>{D7AC3CCA-C797-4891-BE02-D94E43425B78}</a:tableStyleId>
              </a:tblPr>
              <a:tblGrid>
                <a:gridCol w="1809750">
                  <a:extLst>
                    <a:ext uri="{9D8B030D-6E8A-4147-A177-3AD203B41FA5}">
                      <a16:colId xmlns:a16="http://schemas.microsoft.com/office/drawing/2014/main" val="20000"/>
                    </a:ext>
                  </a:extLst>
                </a:gridCol>
                <a:gridCol w="2062639">
                  <a:extLst>
                    <a:ext uri="{9D8B030D-6E8A-4147-A177-3AD203B41FA5}">
                      <a16:colId xmlns:a16="http://schemas.microsoft.com/office/drawing/2014/main" val="20001"/>
                    </a:ext>
                  </a:extLst>
                </a:gridCol>
                <a:gridCol w="2006918">
                  <a:extLst>
                    <a:ext uri="{9D8B030D-6E8A-4147-A177-3AD203B41FA5}">
                      <a16:colId xmlns:a16="http://schemas.microsoft.com/office/drawing/2014/main" val="20002"/>
                    </a:ext>
                  </a:extLst>
                </a:gridCol>
                <a:gridCol w="2007394">
                  <a:extLst>
                    <a:ext uri="{9D8B030D-6E8A-4147-A177-3AD203B41FA5}">
                      <a16:colId xmlns:a16="http://schemas.microsoft.com/office/drawing/2014/main" val="20003"/>
                    </a:ext>
                  </a:extLst>
                </a:gridCol>
              </a:tblGrid>
              <a:tr h="654844">
                <a:tc>
                  <a:txBody>
                    <a:bodyPr/>
                    <a:lstStyle/>
                    <a:p>
                      <a:pPr algn="l">
                        <a:lnSpc>
                          <a:spcPct val="250000"/>
                        </a:lnSpc>
                      </a:pPr>
                      <a:r>
                        <a:rPr lang="en-US" sz="1400" dirty="0" err="1">
                          <a:solidFill>
                            <a:srgbClr val="FF0000"/>
                          </a:solidFill>
                          <a:latin typeface="Times New Roman" panose="02020603050405020304" pitchFamily="18" charset="0"/>
                          <a:cs typeface="Times New Roman" panose="02020603050405020304" pitchFamily="18" charset="0"/>
                        </a:rPr>
                        <a:t>Tỉ</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trọng</a:t>
                      </a:r>
                      <a:r>
                        <a:rPr lang="en-US" sz="1400" dirty="0">
                          <a:solidFill>
                            <a:srgbClr val="FF0000"/>
                          </a:solidFill>
                          <a:latin typeface="Times New Roman" panose="02020603050405020304" pitchFamily="18" charset="0"/>
                          <a:cs typeface="Times New Roman" panose="02020603050405020304" pitchFamily="18" charset="0"/>
                        </a:rPr>
                        <a:t> SL                   </a:t>
                      </a:r>
                      <a:r>
                        <a:rPr lang="en-US" sz="1400" dirty="0" err="1">
                          <a:solidFill>
                            <a:srgbClr val="FF0000"/>
                          </a:solidFill>
                          <a:latin typeface="Times New Roman" panose="02020603050405020304" pitchFamily="18" charset="0"/>
                          <a:cs typeface="Times New Roman" panose="02020603050405020304" pitchFamily="18" charset="0"/>
                        </a:rPr>
                        <a:t>Năm</a:t>
                      </a:r>
                      <a:endParaRPr lang="en-US" sz="1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50000"/>
                        </a:lnSpc>
                      </a:pPr>
                      <a:r>
                        <a:rPr lang="en-US" sz="1400" dirty="0">
                          <a:solidFill>
                            <a:srgbClr val="FF0000"/>
                          </a:solidFill>
                          <a:latin typeface="Times New Roman" panose="02020603050405020304" pitchFamily="18" charset="0"/>
                          <a:cs typeface="Times New Roman" panose="02020603050405020304" pitchFamily="18" charset="0"/>
                        </a:rPr>
                        <a:t>2010</a:t>
                      </a:r>
                    </a:p>
                  </a:txBody>
                  <a:tcPr marL="68580" marR="68580" marT="34290" marB="34290"/>
                </a:tc>
                <a:tc>
                  <a:txBody>
                    <a:bodyPr/>
                    <a:lstStyle/>
                    <a:p>
                      <a:pPr algn="ctr">
                        <a:lnSpc>
                          <a:spcPct val="250000"/>
                        </a:lnSpc>
                      </a:pPr>
                      <a:r>
                        <a:rPr lang="en-US" sz="1400">
                          <a:solidFill>
                            <a:srgbClr val="FF0000"/>
                          </a:solidFill>
                          <a:latin typeface="Times New Roman" panose="02020603050405020304" pitchFamily="18" charset="0"/>
                          <a:cs typeface="Times New Roman" panose="02020603050405020304" pitchFamily="18" charset="0"/>
                        </a:rPr>
                        <a:t>2015</a:t>
                      </a:r>
                    </a:p>
                  </a:txBody>
                  <a:tcPr marL="68580" marR="68580" marT="34290" marB="34290"/>
                </a:tc>
                <a:tc>
                  <a:txBody>
                    <a:bodyPr/>
                    <a:lstStyle/>
                    <a:p>
                      <a:pPr algn="ctr">
                        <a:lnSpc>
                          <a:spcPct val="250000"/>
                        </a:lnSpc>
                      </a:pPr>
                      <a:r>
                        <a:rPr lang="en-US" sz="1400">
                          <a:solidFill>
                            <a:srgbClr val="FF0000"/>
                          </a:solidFill>
                          <a:latin typeface="Times New Roman" panose="02020603050405020304" pitchFamily="18" charset="0"/>
                          <a:cs typeface="Times New Roman" panose="02020603050405020304" pitchFamily="18" charset="0"/>
                        </a:rPr>
                        <a:t>2021</a:t>
                      </a:r>
                    </a:p>
                  </a:txBody>
                  <a:tcPr marL="68580" marR="68580" marT="34290" marB="34290"/>
                </a:tc>
                <a:extLst>
                  <a:ext uri="{0D108BD9-81ED-4DB2-BD59-A6C34878D82A}">
                    <a16:rowId xmlns:a16="http://schemas.microsoft.com/office/drawing/2014/main" val="10000"/>
                  </a:ext>
                </a:extLst>
              </a:tr>
              <a:tr h="654844">
                <a:tc>
                  <a:txBody>
                    <a:bodyPr/>
                    <a:lstStyle/>
                    <a:p>
                      <a:pPr algn="l">
                        <a:lnSpc>
                          <a:spcPct val="250000"/>
                        </a:lnSpc>
                      </a:pPr>
                      <a:r>
                        <a:rPr lang="en-US" sz="1400">
                          <a:latin typeface="Times New Roman" panose="02020603050405020304" pitchFamily="18" charset="0"/>
                          <a:cs typeface="Times New Roman" panose="02020603050405020304" pitchFamily="18" charset="0"/>
                        </a:rPr>
                        <a:t>Thủy sản khai thác</a:t>
                      </a: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54844">
                <a:tc>
                  <a:txBody>
                    <a:bodyPr/>
                    <a:lstStyle/>
                    <a:p>
                      <a:pPr algn="l">
                        <a:lnSpc>
                          <a:spcPct val="250000"/>
                        </a:lnSpc>
                      </a:pPr>
                      <a:r>
                        <a:rPr lang="en-US" sz="1400">
                          <a:latin typeface="Times New Roman" panose="02020603050405020304" pitchFamily="18" charset="0"/>
                          <a:cs typeface="Times New Roman" panose="02020603050405020304" pitchFamily="18" charset="0"/>
                        </a:rPr>
                        <a:t>Thủy sản nuôi trồng</a:t>
                      </a: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50000"/>
                        </a:lnSpc>
                      </a:pPr>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A702CF61-2DAA-4DF2-84BE-5E6A08EDE32A}"/>
              </a:ext>
            </a:extLst>
          </p:cNvPr>
          <p:cNvSpPr/>
          <p:nvPr/>
        </p:nvSpPr>
        <p:spPr>
          <a:xfrm>
            <a:off x="2843421" y="2187520"/>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45,7</a:t>
            </a:r>
          </a:p>
        </p:txBody>
      </p:sp>
      <p:sp>
        <p:nvSpPr>
          <p:cNvPr id="8" name="Rectangle 7">
            <a:extLst>
              <a:ext uri="{FF2B5EF4-FFF2-40B4-BE49-F238E27FC236}">
                <a16:creationId xmlns:a16="http://schemas.microsoft.com/office/drawing/2014/main" id="{EC0B6D55-4823-40E5-8B4A-A8F5E0A5A275}"/>
              </a:ext>
            </a:extLst>
          </p:cNvPr>
          <p:cNvSpPr/>
          <p:nvPr/>
        </p:nvSpPr>
        <p:spPr>
          <a:xfrm>
            <a:off x="4875620" y="2295160"/>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47,2</a:t>
            </a:r>
          </a:p>
        </p:txBody>
      </p:sp>
      <p:sp>
        <p:nvSpPr>
          <p:cNvPr id="9" name="Rectangle 8">
            <a:extLst>
              <a:ext uri="{FF2B5EF4-FFF2-40B4-BE49-F238E27FC236}">
                <a16:creationId xmlns:a16="http://schemas.microsoft.com/office/drawing/2014/main" id="{7F0C3A60-23ED-4719-A110-1C0E229AE733}"/>
              </a:ext>
            </a:extLst>
          </p:cNvPr>
          <p:cNvSpPr/>
          <p:nvPr/>
        </p:nvSpPr>
        <p:spPr>
          <a:xfrm>
            <a:off x="6858000" y="2238843"/>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44,6</a:t>
            </a:r>
          </a:p>
        </p:txBody>
      </p:sp>
      <p:sp>
        <p:nvSpPr>
          <p:cNvPr id="10" name="Rectangle 9">
            <a:extLst>
              <a:ext uri="{FF2B5EF4-FFF2-40B4-BE49-F238E27FC236}">
                <a16:creationId xmlns:a16="http://schemas.microsoft.com/office/drawing/2014/main" id="{6BDCC496-50F9-4179-AD4C-693F8C9108FB}"/>
              </a:ext>
            </a:extLst>
          </p:cNvPr>
          <p:cNvSpPr/>
          <p:nvPr/>
        </p:nvSpPr>
        <p:spPr>
          <a:xfrm>
            <a:off x="2843421" y="2904657"/>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52,5</a:t>
            </a:r>
          </a:p>
        </p:txBody>
      </p:sp>
      <p:sp>
        <p:nvSpPr>
          <p:cNvPr id="11" name="Rectangle 10">
            <a:extLst>
              <a:ext uri="{FF2B5EF4-FFF2-40B4-BE49-F238E27FC236}">
                <a16:creationId xmlns:a16="http://schemas.microsoft.com/office/drawing/2014/main" id="{B812F48E-8B0B-45CA-8FEE-F9E58409FC70}"/>
              </a:ext>
            </a:extLst>
          </p:cNvPr>
          <p:cNvSpPr/>
          <p:nvPr/>
        </p:nvSpPr>
        <p:spPr>
          <a:xfrm>
            <a:off x="4875620" y="2904657"/>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52,8</a:t>
            </a:r>
          </a:p>
        </p:txBody>
      </p:sp>
      <p:sp>
        <p:nvSpPr>
          <p:cNvPr id="12" name="Rectangle 11">
            <a:extLst>
              <a:ext uri="{FF2B5EF4-FFF2-40B4-BE49-F238E27FC236}">
                <a16:creationId xmlns:a16="http://schemas.microsoft.com/office/drawing/2014/main" id="{A9ED9A92-0028-4BF7-801D-3940ECA2580E}"/>
              </a:ext>
            </a:extLst>
          </p:cNvPr>
          <p:cNvSpPr/>
          <p:nvPr/>
        </p:nvSpPr>
        <p:spPr>
          <a:xfrm>
            <a:off x="6858000" y="2904657"/>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55,4</a:t>
            </a:r>
          </a:p>
        </p:txBody>
      </p:sp>
    </p:spTree>
    <p:extLst>
      <p:ext uri="{BB962C8B-B14F-4D97-AF65-F5344CB8AC3E}">
        <p14:creationId xmlns:p14="http://schemas.microsoft.com/office/powerpoint/2010/main" val="24831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ext Box 1"/>
          <p:cNvSpPr txBox="1"/>
          <p:nvPr/>
        </p:nvSpPr>
        <p:spPr>
          <a:xfrm>
            <a:off x="213122" y="57150"/>
            <a:ext cx="8717756" cy="68056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THẢO LUẬN NHÓM  (5P)  DỰA VÀO H5.2 HÃY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990600" y="514350"/>
            <a:ext cx="7772400" cy="762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53EAEF8-7FB0-40A4-9005-BB007908E755}"/>
              </a:ext>
            </a:extLst>
          </p:cNvPr>
          <p:cNvSpPr/>
          <p:nvPr/>
        </p:nvSpPr>
        <p:spPr>
          <a:xfrm>
            <a:off x="1371600" y="3489608"/>
            <a:ext cx="7010400" cy="868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lượng</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thuỷ</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tăng</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giảm</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nhiêu</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triệu</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tấn</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lượng</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nuôi</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tăng</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giảm</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nhiêu</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triệu</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tấn</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8" name="Table 7">
            <a:extLst>
              <a:ext uri="{FF2B5EF4-FFF2-40B4-BE49-F238E27FC236}">
                <a16:creationId xmlns:a16="http://schemas.microsoft.com/office/drawing/2014/main" id="{229EB6D7-04A7-4248-A087-0068522F729A}"/>
              </a:ext>
            </a:extLst>
          </p:cNvPr>
          <p:cNvGraphicFramePr>
            <a:graphicFrameLocks noGrp="1"/>
          </p:cNvGraphicFramePr>
          <p:nvPr>
            <p:extLst/>
          </p:nvPr>
        </p:nvGraphicFramePr>
        <p:xfrm>
          <a:off x="1524000" y="2114550"/>
          <a:ext cx="6477000" cy="1178872"/>
        </p:xfrm>
        <a:graphic>
          <a:graphicData uri="http://schemas.openxmlformats.org/drawingml/2006/table">
            <a:tbl>
              <a:tblPr/>
              <a:tblGrid>
                <a:gridCol w="2356180">
                  <a:extLst>
                    <a:ext uri="{9D8B030D-6E8A-4147-A177-3AD203B41FA5}">
                      <a16:colId xmlns:a16="http://schemas.microsoft.com/office/drawing/2014/main" val="612173680"/>
                    </a:ext>
                  </a:extLst>
                </a:gridCol>
                <a:gridCol w="1370039">
                  <a:extLst>
                    <a:ext uri="{9D8B030D-6E8A-4147-A177-3AD203B41FA5}">
                      <a16:colId xmlns:a16="http://schemas.microsoft.com/office/drawing/2014/main" val="4119143678"/>
                    </a:ext>
                  </a:extLst>
                </a:gridCol>
                <a:gridCol w="1373607">
                  <a:extLst>
                    <a:ext uri="{9D8B030D-6E8A-4147-A177-3AD203B41FA5}">
                      <a16:colId xmlns:a16="http://schemas.microsoft.com/office/drawing/2014/main" val="3315922355"/>
                    </a:ext>
                  </a:extLst>
                </a:gridCol>
                <a:gridCol w="1377174">
                  <a:extLst>
                    <a:ext uri="{9D8B030D-6E8A-4147-A177-3AD203B41FA5}">
                      <a16:colId xmlns:a16="http://schemas.microsoft.com/office/drawing/2014/main" val="3267317613"/>
                    </a:ext>
                  </a:extLst>
                </a:gridCol>
              </a:tblGrid>
              <a:tr h="433074">
                <a:tc>
                  <a:txBody>
                    <a:bodyPr/>
                    <a:lstStyle/>
                    <a:p>
                      <a:pPr marL="1714500" marR="0" indent="0">
                        <a:lnSpc>
                          <a:spcPct val="115000"/>
                        </a:lnSpc>
                        <a:spcBef>
                          <a:spcPts val="0"/>
                        </a:spcBef>
                        <a:spcAft>
                          <a:spcPts val="500"/>
                        </a:spcAft>
                      </a:pPr>
                      <a:r>
                        <a:rPr lang="vi-VN" sz="1200" b="1" dirty="0">
                          <a:effectLst/>
                          <a:latin typeface="Times New Roman" panose="02020603050405020304" pitchFamily="18" charset="0"/>
                          <a:ea typeface="Times New Roman" panose="02020603050405020304" pitchFamily="18" charset="0"/>
                        </a:rPr>
                        <a:t>Năm</a:t>
                      </a:r>
                      <a:endParaRPr lang="en-US" sz="12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tabLst>
                          <a:tab pos="1746250" algn="l"/>
                        </a:tabLst>
                      </a:pPr>
                      <a:r>
                        <a:rPr lang="vi-VN" sz="1200" b="1" dirty="0" err="1">
                          <a:solidFill>
                            <a:srgbClr val="000000"/>
                          </a:solidFill>
                          <a:effectLst/>
                          <a:latin typeface="Times New Roman" panose="02020603050405020304" pitchFamily="18" charset="0"/>
                          <a:ea typeface="Times New Roman" panose="02020603050405020304" pitchFamily="18" charset="0"/>
                        </a:rPr>
                        <a:t>Tỉ</a:t>
                      </a:r>
                      <a:r>
                        <a:rPr lang="vi-VN" sz="1200" b="1" dirty="0">
                          <a:solidFill>
                            <a:srgbClr val="000000"/>
                          </a:solidFill>
                          <a:effectLst/>
                          <a:latin typeface="Times New Roman" panose="02020603050405020304" pitchFamily="18" charset="0"/>
                          <a:ea typeface="Times New Roman" panose="02020603050405020304" pitchFamily="18" charset="0"/>
                        </a:rPr>
                        <a:t> </a:t>
                      </a:r>
                      <a:r>
                        <a:rPr lang="vi-VN" sz="1200" b="1" dirty="0" err="1">
                          <a:solidFill>
                            <a:srgbClr val="000000"/>
                          </a:solidFill>
                          <a:effectLst/>
                          <a:latin typeface="Times New Roman" panose="02020603050405020304" pitchFamily="18" charset="0"/>
                          <a:ea typeface="Times New Roman" panose="02020603050405020304" pitchFamily="18" charset="0"/>
                        </a:rPr>
                        <a:t>trọng</a:t>
                      </a:r>
                      <a:r>
                        <a:rPr lang="vi-VN" sz="1200" b="1" dirty="0">
                          <a:solidFill>
                            <a:srgbClr val="000000"/>
                          </a:solidFill>
                          <a:effectLst/>
                          <a:latin typeface="Times New Roman" panose="02020603050405020304" pitchFamily="18" charset="0"/>
                          <a:ea typeface="Times New Roman" panose="02020603050405020304" pitchFamily="18" charset="0"/>
                        </a:rPr>
                        <a:t> </a:t>
                      </a:r>
                      <a:r>
                        <a:rPr lang="vi-VN" sz="1200" b="1" dirty="0" err="1">
                          <a:solidFill>
                            <a:srgbClr val="000000"/>
                          </a:solidFill>
                          <a:effectLst/>
                          <a:latin typeface="Times New Roman" panose="02020603050405020304" pitchFamily="18" charset="0"/>
                          <a:ea typeface="Times New Roman" panose="02020603050405020304" pitchFamily="18" charset="0"/>
                        </a:rPr>
                        <a:t>sản</a:t>
                      </a:r>
                      <a:r>
                        <a:rPr lang="vi-VN" sz="1200" b="1" dirty="0">
                          <a:solidFill>
                            <a:srgbClr val="000000"/>
                          </a:solidFill>
                          <a:effectLst/>
                          <a:latin typeface="Times New Roman" panose="02020603050405020304" pitchFamily="18" charset="0"/>
                          <a:ea typeface="Times New Roman" panose="02020603050405020304" pitchFamily="18" charset="0"/>
                        </a:rPr>
                        <a:t> l</a:t>
                      </a:r>
                      <a:r>
                        <a:rPr lang="en-US" sz="1200" b="1" dirty="0" err="1">
                          <a:solidFill>
                            <a:srgbClr val="000000"/>
                          </a:solidFill>
                          <a:effectLst/>
                          <a:latin typeface="Times New Roman" panose="02020603050405020304" pitchFamily="18" charset="0"/>
                          <a:ea typeface="Times New Roman" panose="02020603050405020304" pitchFamily="18" charset="0"/>
                        </a:rPr>
                        <a:t>ượng</a:t>
                      </a:r>
                      <a:r>
                        <a:rPr lang="vi-VN" sz="1200" b="1" dirty="0">
                          <a:solidFill>
                            <a:srgbClr val="000000"/>
                          </a:solidFill>
                          <a:effectLst/>
                          <a:latin typeface="Times New Roman" panose="02020603050405020304" pitchFamily="18" charset="0"/>
                          <a:ea typeface="Times New Roman" panose="02020603050405020304" pitchFamily="18" charset="0"/>
                        </a:rPr>
                        <a:t>	_</a:t>
                      </a:r>
                      <a:endParaRPr lang="en-US" sz="1200" dirty="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CBD0"/>
                    </a:solidFill>
                  </a:tcPr>
                </a:tc>
                <a:tc>
                  <a:txBody>
                    <a:bodyPr/>
                    <a:lstStyle/>
                    <a:p>
                      <a:pPr marL="0" marR="0" indent="0" algn="ctr">
                        <a:lnSpc>
                          <a:spcPct val="115000"/>
                        </a:lnSpc>
                        <a:spcBef>
                          <a:spcPts val="0"/>
                        </a:spcBef>
                        <a:spcAft>
                          <a:spcPts val="0"/>
                        </a:spcAft>
                      </a:pPr>
                      <a:r>
                        <a:rPr lang="vi-VN" sz="1200" b="1">
                          <a:solidFill>
                            <a:srgbClr val="000000"/>
                          </a:solidFill>
                          <a:effectLst/>
                          <a:latin typeface="Times New Roman" panose="02020603050405020304" pitchFamily="18" charset="0"/>
                          <a:ea typeface="Times New Roman" panose="02020603050405020304" pitchFamily="18" charset="0"/>
                        </a:rPr>
                        <a:t>2010</a:t>
                      </a:r>
                      <a:endParaRPr lang="en-US" sz="1200">
                        <a:effectLst/>
                        <a:latin typeface="Times New Roman" panose="02020603050405020304" pitchFamily="18" charset="0"/>
                        <a:ea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CBD0"/>
                    </a:solidFill>
                  </a:tcPr>
                </a:tc>
                <a:tc>
                  <a:txBody>
                    <a:bodyPr/>
                    <a:lstStyle/>
                    <a:p>
                      <a:pPr marL="0" marR="0" indent="0" algn="ctr">
                        <a:lnSpc>
                          <a:spcPct val="115000"/>
                        </a:lnSpc>
                        <a:spcBef>
                          <a:spcPts val="0"/>
                        </a:spcBef>
                        <a:spcAft>
                          <a:spcPts val="0"/>
                        </a:spcAft>
                      </a:pPr>
                      <a:r>
                        <a:rPr lang="vi-VN" sz="1200" b="1">
                          <a:solidFill>
                            <a:srgbClr val="000000"/>
                          </a:solidFill>
                          <a:effectLst/>
                          <a:latin typeface="Times New Roman" panose="02020603050405020304" pitchFamily="18" charset="0"/>
                          <a:ea typeface="Times New Roman" panose="02020603050405020304" pitchFamily="18" charset="0"/>
                        </a:rPr>
                        <a:t>2015</a:t>
                      </a:r>
                      <a:endParaRPr lang="en-US" sz="1200">
                        <a:effectLst/>
                        <a:latin typeface="Times New Roman" panose="02020603050405020304" pitchFamily="18" charset="0"/>
                        <a:ea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CBD0"/>
                    </a:solidFill>
                  </a:tcPr>
                </a:tc>
                <a:tc>
                  <a:txBody>
                    <a:bodyPr/>
                    <a:lstStyle/>
                    <a:p>
                      <a:pPr marL="0" marR="0" indent="0" algn="ctr">
                        <a:lnSpc>
                          <a:spcPct val="115000"/>
                        </a:lnSpc>
                        <a:spcBef>
                          <a:spcPts val="0"/>
                        </a:spcBef>
                        <a:spcAft>
                          <a:spcPts val="0"/>
                        </a:spcAft>
                      </a:pPr>
                      <a:r>
                        <a:rPr lang="vi-VN" sz="1200" b="1">
                          <a:solidFill>
                            <a:srgbClr val="000000"/>
                          </a:solidFill>
                          <a:effectLst/>
                          <a:latin typeface="Times New Roman" panose="02020603050405020304" pitchFamily="18" charset="0"/>
                          <a:ea typeface="Times New Roman" panose="02020603050405020304" pitchFamily="18" charset="0"/>
                        </a:rPr>
                        <a:t>2021</a:t>
                      </a:r>
                      <a:endParaRPr lang="en-US" sz="1200">
                        <a:effectLst/>
                        <a:latin typeface="Times New Roman" panose="02020603050405020304" pitchFamily="18" charset="0"/>
                        <a:ea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CBD0"/>
                    </a:solidFill>
                  </a:tcPr>
                </a:tc>
                <a:extLst>
                  <a:ext uri="{0D108BD9-81ED-4DB2-BD59-A6C34878D82A}">
                    <a16:rowId xmlns:a16="http://schemas.microsoft.com/office/drawing/2014/main" val="2048808784"/>
                  </a:ext>
                </a:extLst>
              </a:tr>
              <a:tr h="345459">
                <a:tc>
                  <a:txBody>
                    <a:bodyPr/>
                    <a:lstStyle/>
                    <a:p>
                      <a:pPr marL="0" marR="0" indent="0">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Thuỷ sản khai thác</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47,5</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47,2</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44,6</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078064"/>
                  </a:ext>
                </a:extLst>
              </a:tr>
              <a:tr h="349289">
                <a:tc>
                  <a:txBody>
                    <a:bodyPr/>
                    <a:lstStyle/>
                    <a:p>
                      <a:pPr marL="0" marR="0" indent="0">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Thuỷ sản nuôi trồng</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52,5</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a:effectLst/>
                          <a:latin typeface="Times New Roman" panose="02020603050405020304" pitchFamily="18" charset="0"/>
                          <a:ea typeface="Times New Roman" panose="02020603050405020304" pitchFamily="18" charset="0"/>
                        </a:rPr>
                        <a:t>52,8</a:t>
                      </a:r>
                      <a:endParaRPr lang="en-US" sz="120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vi-VN" sz="1100" dirty="0">
                          <a:effectLst/>
                          <a:latin typeface="Times New Roman" panose="02020603050405020304" pitchFamily="18" charset="0"/>
                          <a:ea typeface="Times New Roman" panose="02020603050405020304" pitchFamily="18" charset="0"/>
                        </a:rPr>
                        <a:t>55,4</a:t>
                      </a:r>
                      <a:endParaRPr lang="en-US" sz="1200" dirty="0">
                        <a:effectLst/>
                        <a:latin typeface="Times New Roman" panose="02020603050405020304" pitchFamily="18" charset="0"/>
                        <a:ea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844894"/>
                  </a:ext>
                </a:extLst>
              </a:tr>
            </a:tbl>
          </a:graphicData>
        </a:graphic>
      </p:graphicFrame>
      <p:sp>
        <p:nvSpPr>
          <p:cNvPr id="9" name="Text Box 1">
            <a:extLst>
              <a:ext uri="{FF2B5EF4-FFF2-40B4-BE49-F238E27FC236}">
                <a16:creationId xmlns:a16="http://schemas.microsoft.com/office/drawing/2014/main" id="{7C81BA1F-1971-4BDC-84E4-178B9958747F}"/>
              </a:ext>
            </a:extLst>
          </p:cNvPr>
          <p:cNvSpPr txBox="1"/>
          <p:nvPr/>
        </p:nvSpPr>
        <p:spPr>
          <a:xfrm>
            <a:off x="1524000" y="1711350"/>
            <a:ext cx="6477000" cy="49101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2010 - 2021 ( %)</a:t>
            </a:r>
          </a:p>
        </p:txBody>
      </p:sp>
    </p:spTree>
    <p:extLst>
      <p:ext uri="{BB962C8B-B14F-4D97-AF65-F5344CB8AC3E}">
        <p14:creationId xmlns:p14="http://schemas.microsoft.com/office/powerpoint/2010/main" val="159091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C42C-B143-4495-90BE-B4BE4112BF5C}"/>
              </a:ext>
            </a:extLst>
          </p:cNvPr>
          <p:cNvSpPr>
            <a:spLocks noGrp="1"/>
          </p:cNvSpPr>
          <p:nvPr>
            <p:ph type="title"/>
          </p:nvPr>
        </p:nvSpPr>
        <p:spPr>
          <a:xfrm>
            <a:off x="114300" y="42267"/>
            <a:ext cx="3771900" cy="598601"/>
          </a:xfrm>
          <a:solidFill>
            <a:srgbClr val="002060"/>
          </a:solidFill>
          <a:ln>
            <a:solidFill>
              <a:schemeClr val="tx1"/>
            </a:solidFill>
          </a:ln>
        </p:spPr>
        <p:txBody>
          <a:bodyPr/>
          <a:lstStyle/>
          <a:p>
            <a:pPr algn="ctr"/>
            <a:r>
              <a:rPr lang="en-US">
                <a:solidFill>
                  <a:srgbClr val="FFFF00"/>
                </a:solidFill>
                <a:latin typeface="Arial" panose="020B0604020202020204" pitchFamily="34" charset="0"/>
                <a:cs typeface="Arial" panose="020B0604020202020204" pitchFamily="34" charset="0"/>
              </a:rPr>
              <a:t>MỤC TIÊU</a:t>
            </a:r>
          </a:p>
        </p:txBody>
      </p:sp>
      <p:sp>
        <p:nvSpPr>
          <p:cNvPr id="3" name="Content Placeholder 2">
            <a:extLst>
              <a:ext uri="{FF2B5EF4-FFF2-40B4-BE49-F238E27FC236}">
                <a16:creationId xmlns:a16="http://schemas.microsoft.com/office/drawing/2014/main" id="{1FC27EF9-63FE-4705-AB06-BAD51DF4C86F}"/>
              </a:ext>
            </a:extLst>
          </p:cNvPr>
          <p:cNvSpPr>
            <a:spLocks noGrp="1"/>
          </p:cNvSpPr>
          <p:nvPr>
            <p:ph idx="1"/>
          </p:nvPr>
        </p:nvSpPr>
        <p:spPr>
          <a:xfrm>
            <a:off x="114300" y="698018"/>
            <a:ext cx="3771900" cy="4374045"/>
          </a:xfrm>
          <a:ln>
            <a:solidFill>
              <a:schemeClr val="tx1"/>
            </a:solidFill>
          </a:ln>
        </p:spPr>
        <p:txBody>
          <a:bodyPr>
            <a:normAutofit/>
          </a:bodyPr>
          <a:lstStyle/>
          <a:p>
            <a:r>
              <a:rPr lang="en-US" sz="2800" b="1" dirty="0" smtClean="0">
                <a:solidFill>
                  <a:srgbClr val="000099"/>
                </a:solidFill>
                <a:latin typeface="Times New Roman" pitchFamily="18" charset="0"/>
                <a:cs typeface="Times New Roman" pitchFamily="18" charset="0"/>
              </a:rPr>
              <a:t> </a:t>
            </a:r>
            <a:r>
              <a:rPr lang="en-US" sz="2800" b="1" dirty="0" err="1" smtClean="0">
                <a:solidFill>
                  <a:srgbClr val="000099"/>
                </a:solidFill>
                <a:latin typeface="Times New Roman" pitchFamily="18" charset="0"/>
                <a:cs typeface="Times New Roman" pitchFamily="18" charset="0"/>
              </a:rPr>
              <a:t>Phân</a:t>
            </a:r>
            <a:r>
              <a:rPr lang="en-US" sz="2800" b="1" dirty="0" smtClean="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tích</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được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đặc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điểm</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phân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bố</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tài</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nguyên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rừng</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và</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nguồn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lợi</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thuỷ</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sản</a:t>
            </a:r>
            <a:r>
              <a:rPr lang="en-US" sz="2800" b="1" dirty="0" smtClean="0">
                <a:solidFill>
                  <a:srgbClr val="000099"/>
                </a:solidFill>
                <a:latin typeface="Times New Roman" pitchFamily="18" charset="0"/>
                <a:cs typeface="Times New Roman" pitchFamily="18" charset="0"/>
              </a:rPr>
              <a:t>.</a:t>
            </a:r>
            <a:endParaRPr lang="en-US" sz="2800" b="1" dirty="0">
              <a:solidFill>
                <a:srgbClr val="000099"/>
              </a:solidFill>
              <a:latin typeface="Times New Roman" pitchFamily="18" charset="0"/>
              <a:cs typeface="Times New Roman" pitchFamily="18" charset="0"/>
            </a:endParaRPr>
          </a:p>
          <a:p>
            <a:r>
              <a:rPr lang="en-US" sz="2800" b="1" dirty="0">
                <a:solidFill>
                  <a:srgbClr val="000099"/>
                </a:solidFill>
                <a:latin typeface="Times New Roman" pitchFamily="18" charset="0"/>
                <a:cs typeface="Times New Roman" pitchFamily="18" charset="0"/>
              </a:rPr>
              <a:t> </a:t>
            </a:r>
            <a:r>
              <a:rPr lang="en-US" sz="2800" b="1" dirty="0" err="1" smtClean="0">
                <a:solidFill>
                  <a:srgbClr val="000099"/>
                </a:solidFill>
                <a:latin typeface="Times New Roman" pitchFamily="18" charset="0"/>
                <a:cs typeface="Times New Roman" pitchFamily="18" charset="0"/>
              </a:rPr>
              <a:t>Trình</a:t>
            </a:r>
            <a:r>
              <a:rPr lang="en-US" sz="2800" b="1" dirty="0" smtClean="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bày</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được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sự</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phát</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triển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và</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phân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bố</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lâm</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nghiệp</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thuỷ</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sản</a:t>
            </a:r>
            <a:r>
              <a:rPr lang="en-US" sz="2800" b="1" dirty="0">
                <a:solidFill>
                  <a:srgbClr val="000099"/>
                </a:solidFill>
                <a:latin typeface="Times New Roman" pitchFamily="18" charset="0"/>
                <a:cs typeface="Times New Roman" pitchFamily="18" charset="0"/>
              </a:rPr>
              <a:t>.</a:t>
            </a:r>
          </a:p>
        </p:txBody>
      </p:sp>
      <p:pic>
        <p:nvPicPr>
          <p:cNvPr id="4098" name="Picture 2" descr="Image result for Má»¥c tiÃªu">
            <a:extLst>
              <a:ext uri="{FF2B5EF4-FFF2-40B4-BE49-F238E27FC236}">
                <a16:creationId xmlns:a16="http://schemas.microsoft.com/office/drawing/2014/main" id="{A733770C-6921-4D17-9E61-44EC70A12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413" y="71438"/>
            <a:ext cx="4945437" cy="5013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37366"/>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Text Box 2"/>
          <p:cNvSpPr txBox="1"/>
          <p:nvPr/>
        </p:nvSpPr>
        <p:spPr>
          <a:xfrm>
            <a:off x="990600" y="514350"/>
            <a:ext cx="7772400" cy="762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a:extLst>
              <a:ext uri="{FF2B5EF4-FFF2-40B4-BE49-F238E27FC236}">
                <a16:creationId xmlns:a16="http://schemas.microsoft.com/office/drawing/2014/main" id="{C8E4D22D-11EA-4524-94B7-7AC0732646D1}"/>
              </a:ext>
            </a:extLst>
          </p:cNvPr>
          <p:cNvSpPr txBox="1"/>
          <p:nvPr/>
        </p:nvSpPr>
        <p:spPr>
          <a:xfrm>
            <a:off x="1105376" y="1996916"/>
            <a:ext cx="7657624" cy="187023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45,7% (2010)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44,6% ( 2021),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2015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47,2%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52,5 %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55,4 %)</a:t>
            </a:r>
          </a:p>
        </p:txBody>
      </p:sp>
    </p:spTree>
    <p:extLst>
      <p:ext uri="{BB962C8B-B14F-4D97-AF65-F5344CB8AC3E}">
        <p14:creationId xmlns:p14="http://schemas.microsoft.com/office/powerpoint/2010/main" val="3230135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1EDF-B428-448C-9515-003201CFFDD4}"/>
              </a:ext>
            </a:extLst>
          </p:cNvPr>
          <p:cNvSpPr txBox="1">
            <a:spLocks/>
          </p:cNvSpPr>
          <p:nvPr/>
        </p:nvSpPr>
        <p:spPr>
          <a:xfrm>
            <a:off x="260370" y="178073"/>
            <a:ext cx="5530829" cy="601183"/>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p>
        </p:txBody>
      </p:sp>
      <p:sp>
        <p:nvSpPr>
          <p:cNvPr id="3" name="Rectangle 2">
            <a:extLst>
              <a:ext uri="{FF2B5EF4-FFF2-40B4-BE49-F238E27FC236}">
                <a16:creationId xmlns:a16="http://schemas.microsoft.com/office/drawing/2014/main" id="{289A5597-36FF-4B70-B312-C3DCDA183549}"/>
              </a:ext>
            </a:extLst>
          </p:cNvPr>
          <p:cNvSpPr/>
          <p:nvPr/>
        </p:nvSpPr>
        <p:spPr>
          <a:xfrm>
            <a:off x="260370" y="1020174"/>
            <a:ext cx="5161165" cy="776623"/>
          </a:xfrm>
          <a:prstGeom prst="rect">
            <a:avLst/>
          </a:prstGeom>
          <a:solidFill>
            <a:schemeClr val="accent4">
              <a:lumMod val="20000"/>
              <a:lumOff val="80000"/>
            </a:schemeClr>
          </a:solidFill>
          <a:ln>
            <a:noFill/>
          </a:ln>
        </p:spPr>
        <p:txBody>
          <a:bodyPr wrap="square">
            <a:spAutoFit/>
          </a:bodyPr>
          <a:lstStyle/>
          <a:p>
            <a:pPr marL="214313" marR="0" lvl="0" indent="-214313" algn="l" defTabSz="685800" rtl="0" eaLnBrk="1" fontAlgn="auto" latinLnBrk="0" hangingPunct="1">
              <a:lnSpc>
                <a:spcPct val="13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2" descr="Cartoon Teacher PNG - PNG All | PNG All">
            <a:extLst>
              <a:ext uri="{FF2B5EF4-FFF2-40B4-BE49-F238E27FC236}">
                <a16:creationId xmlns:a16="http://schemas.microsoft.com/office/drawing/2014/main" id="{E31B6412-8CBB-969A-73E4-370F1D3D4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04965" y="1580377"/>
            <a:ext cx="2010968" cy="3438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esearch - Free marketing icons">
            <a:extLst>
              <a:ext uri="{FF2B5EF4-FFF2-40B4-BE49-F238E27FC236}">
                <a16:creationId xmlns:a16="http://schemas.microsoft.com/office/drawing/2014/main" id="{A9A19B42-31EA-D4BE-9B6A-3F9EF4F86E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6150" y="181150"/>
            <a:ext cx="1201885" cy="120188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elping my friend with homework - Clip Art Library">
            <a:extLst>
              <a:ext uri="{FF2B5EF4-FFF2-40B4-BE49-F238E27FC236}">
                <a16:creationId xmlns:a16="http://schemas.microsoft.com/office/drawing/2014/main" id="{E4536E1C-3F84-72D7-622A-E6A3D880B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9603" y="164958"/>
            <a:ext cx="1763406" cy="12342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ochure - Free business icons">
            <a:extLst>
              <a:ext uri="{FF2B5EF4-FFF2-40B4-BE49-F238E27FC236}">
                <a16:creationId xmlns:a16="http://schemas.microsoft.com/office/drawing/2014/main" id="{580DD922-C874-5DCC-0409-950ACC1AE8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4009" y="1564186"/>
            <a:ext cx="1372477" cy="13724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fographic - Free business icons">
            <a:extLst>
              <a:ext uri="{FF2B5EF4-FFF2-40B4-BE49-F238E27FC236}">
                <a16:creationId xmlns:a16="http://schemas.microsoft.com/office/drawing/2014/main" id="{797089E2-8D4F-8D73-6991-9B9E7397D9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3638" y="3014517"/>
            <a:ext cx="1763406" cy="176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8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 Box 1"/>
          <p:cNvSpPr txBox="1"/>
          <p:nvPr/>
        </p:nvSpPr>
        <p:spPr>
          <a:xfrm>
            <a:off x="914399" y="825818"/>
            <a:ext cx="6781801" cy="25946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GV: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INTERNET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GV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spTree>
    <p:extLst>
      <p:ext uri="{BB962C8B-B14F-4D97-AF65-F5344CB8AC3E}">
        <p14:creationId xmlns:p14="http://schemas.microsoft.com/office/powerpoint/2010/main" val="3733049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415498"/>
          </a:xfrm>
          <a:prstGeom prst="rect">
            <a:avLst/>
          </a:prstGeom>
          <a:solidFill>
            <a:schemeClr val="accent1">
              <a:lumMod val="75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100" b="1" dirty="0" err="1" smtClean="0">
                <a:ln/>
                <a:solidFill>
                  <a:srgbClr val="FFFF00"/>
                </a:solidFill>
                <a:latin typeface="Times New Roman" panose="02020603050405020304" pitchFamily="18" charset="0"/>
                <a:cs typeface="Times New Roman" panose="02020603050405020304" pitchFamily="18" charset="0"/>
              </a:rPr>
              <a:t>BÀI</a:t>
            </a:r>
            <a:r>
              <a:rPr lang="en-US" sz="2100" b="1" dirty="0" smtClean="0">
                <a:ln/>
                <a:solidFill>
                  <a:srgbClr val="FFFF00"/>
                </a:solidFill>
                <a:latin typeface="Times New Roman" panose="02020603050405020304" pitchFamily="18" charset="0"/>
                <a:cs typeface="Times New Roman" panose="02020603050405020304" pitchFamily="18" charset="0"/>
              </a:rPr>
              <a:t> 5: </a:t>
            </a:r>
            <a:r>
              <a:rPr lang="en-US" sz="2100" b="1" dirty="0" err="1" smtClean="0">
                <a:ln/>
                <a:solidFill>
                  <a:srgbClr val="FFFF00"/>
                </a:solidFill>
                <a:latin typeface="Times New Roman" panose="02020603050405020304" pitchFamily="18" charset="0"/>
                <a:cs typeface="Times New Roman" panose="02020603050405020304" pitchFamily="18" charset="0"/>
              </a:rPr>
              <a:t>LÂM</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NGHIỆP</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VÀ</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THUỶ</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SẢN</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a:ln/>
                <a:solidFill>
                  <a:srgbClr val="FFFF00"/>
                </a:solidFill>
                <a:latin typeface="Times New Roman" panose="02020603050405020304" pitchFamily="18" charset="0"/>
                <a:cs typeface="Times New Roman" panose="02020603050405020304" pitchFamily="18" charset="0"/>
              </a:rPr>
              <a:t>(</a:t>
            </a:r>
            <a:r>
              <a:rPr lang="en-US" sz="2100" b="1" dirty="0" err="1" smtClean="0">
                <a:ln/>
                <a:solidFill>
                  <a:srgbClr val="FFFF00"/>
                </a:solidFill>
                <a:latin typeface="Times New Roman" panose="02020603050405020304" pitchFamily="18" charset="0"/>
                <a:cs typeface="Times New Roman" panose="02020603050405020304" pitchFamily="18" charset="0"/>
              </a:rPr>
              <a:t>Tiết</a:t>
            </a:r>
            <a:r>
              <a:rPr lang="en-US" sz="2100" b="1" dirty="0" smtClean="0">
                <a:ln/>
                <a:solidFill>
                  <a:srgbClr val="FFFF00"/>
                </a:solidFill>
                <a:latin typeface="Times New Roman" panose="02020603050405020304" pitchFamily="18" charset="0"/>
                <a:cs typeface="Times New Roman" panose="02020603050405020304" pitchFamily="18" charset="0"/>
              </a:rPr>
              <a:t>  )</a:t>
            </a:r>
            <a:endParaRPr lang="en-US" sz="2100"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4953000" y="1276350"/>
          <a:ext cx="4114800" cy="3794760"/>
        </p:xfrm>
        <a:graphic>
          <a:graphicData uri="http://schemas.openxmlformats.org/drawingml/2006/table">
            <a:tbl>
              <a:tblPr firstRow="1" firstCol="1" bandRow="1">
                <a:tableStyleId>{5C22544A-7EE6-4342-B048-85BDC9FD1C3A}</a:tableStyleId>
              </a:tblPr>
              <a:tblGrid>
                <a:gridCol w="715617">
                  <a:extLst>
                    <a:ext uri="{9D8B030D-6E8A-4147-A177-3AD203B41FA5}">
                      <a16:colId xmlns:a16="http://schemas.microsoft.com/office/drawing/2014/main" val="20000"/>
                    </a:ext>
                  </a:extLst>
                </a:gridCol>
                <a:gridCol w="1967948">
                  <a:extLst>
                    <a:ext uri="{9D8B030D-6E8A-4147-A177-3AD203B41FA5}">
                      <a16:colId xmlns:a16="http://schemas.microsoft.com/office/drawing/2014/main" val="20001"/>
                    </a:ext>
                  </a:extLst>
                </a:gridCol>
                <a:gridCol w="1431235">
                  <a:extLst>
                    <a:ext uri="{9D8B030D-6E8A-4147-A177-3AD203B41FA5}">
                      <a16:colId xmlns:a16="http://schemas.microsoft.com/office/drawing/2014/main" val="20002"/>
                    </a:ext>
                  </a:extLst>
                </a:gridCol>
              </a:tblGrid>
              <a:tr h="228600">
                <a:tc gridSpan="3">
                  <a:txBody>
                    <a:bodyPr/>
                    <a:lstStyle/>
                    <a:p>
                      <a:pPr algn="ctr">
                        <a:spcAft>
                          <a:spcPts val="0"/>
                        </a:spcAft>
                      </a:pPr>
                      <a:r>
                        <a:rPr lang="en-US" sz="1400" dirty="0" err="1">
                          <a:solidFill>
                            <a:srgbClr val="FF0000"/>
                          </a:solidFill>
                          <a:effectLst/>
                          <a:latin typeface="Times New Roman" pitchFamily="18" charset="0"/>
                          <a:cs typeface="Times New Roman" pitchFamily="18" charset="0"/>
                        </a:rPr>
                        <a:t>PHIẾU</a:t>
                      </a:r>
                      <a:r>
                        <a:rPr lang="en-US" sz="1400" dirty="0">
                          <a:solidFill>
                            <a:srgbClr val="FF0000"/>
                          </a:solidFill>
                          <a:effectLst/>
                          <a:latin typeface="Times New Roman" pitchFamily="18" charset="0"/>
                          <a:cs typeface="Times New Roman" pitchFamily="18" charset="0"/>
                        </a:rPr>
                        <a:t> </a:t>
                      </a:r>
                      <a:r>
                        <a:rPr lang="en-US" sz="1400" dirty="0" err="1">
                          <a:solidFill>
                            <a:srgbClr val="FF0000"/>
                          </a:solidFill>
                          <a:effectLst/>
                          <a:latin typeface="Times New Roman" pitchFamily="18" charset="0"/>
                          <a:cs typeface="Times New Roman" pitchFamily="18" charset="0"/>
                        </a:rPr>
                        <a:t>HỌC</a:t>
                      </a:r>
                      <a:r>
                        <a:rPr lang="en-US" sz="1400" dirty="0">
                          <a:solidFill>
                            <a:srgbClr val="FF0000"/>
                          </a:solidFill>
                          <a:effectLst/>
                          <a:latin typeface="Times New Roman" pitchFamily="18" charset="0"/>
                          <a:cs typeface="Times New Roman" pitchFamily="18" charset="0"/>
                        </a:rPr>
                        <a:t> </a:t>
                      </a:r>
                      <a:r>
                        <a:rPr lang="en-US" sz="1400" dirty="0" err="1">
                          <a:solidFill>
                            <a:srgbClr val="FF0000"/>
                          </a:solidFill>
                          <a:effectLst/>
                          <a:latin typeface="Times New Roman" pitchFamily="18" charset="0"/>
                          <a:cs typeface="Times New Roman" pitchFamily="18" charset="0"/>
                        </a:rPr>
                        <a:t>TẬP</a:t>
                      </a:r>
                      <a:r>
                        <a:rPr lang="en-US" sz="1400" dirty="0">
                          <a:solidFill>
                            <a:srgbClr val="FF0000"/>
                          </a:solidFill>
                          <a:effectLst/>
                          <a:latin typeface="Times New Roman" pitchFamily="18" charset="0"/>
                          <a:cs typeface="Times New Roman" pitchFamily="18" charset="0"/>
                        </a:rPr>
                        <a:t> </a:t>
                      </a:r>
                      <a:r>
                        <a:rPr lang="en-US" sz="1400" dirty="0" err="1">
                          <a:solidFill>
                            <a:srgbClr val="FF0000"/>
                          </a:solidFill>
                          <a:effectLst/>
                          <a:latin typeface="Times New Roman" pitchFamily="18" charset="0"/>
                          <a:cs typeface="Times New Roman" pitchFamily="18" charset="0"/>
                        </a:rPr>
                        <a:t>SỐ</a:t>
                      </a:r>
                      <a:r>
                        <a:rPr lang="en-US" sz="1400" dirty="0">
                          <a:solidFill>
                            <a:srgbClr val="FF0000"/>
                          </a:solidFill>
                          <a:effectLst/>
                          <a:latin typeface="Times New Roman" pitchFamily="18" charset="0"/>
                          <a:cs typeface="Times New Roman" pitchFamily="18" charset="0"/>
                        </a:rPr>
                        <a:t> 1 - </a:t>
                      </a:r>
                      <a:r>
                        <a:rPr lang="en-US" sz="1400" dirty="0" err="1">
                          <a:solidFill>
                            <a:srgbClr val="FF0000"/>
                          </a:solidFill>
                          <a:effectLst/>
                          <a:latin typeface="Times New Roman" pitchFamily="18" charset="0"/>
                          <a:cs typeface="Times New Roman" pitchFamily="18" charset="0"/>
                        </a:rPr>
                        <a:t>TÀI</a:t>
                      </a:r>
                      <a:r>
                        <a:rPr lang="en-US" sz="1400" dirty="0">
                          <a:solidFill>
                            <a:srgbClr val="FF0000"/>
                          </a:solidFill>
                          <a:effectLst/>
                          <a:latin typeface="Times New Roman" pitchFamily="18" charset="0"/>
                          <a:cs typeface="Times New Roman" pitchFamily="18" charset="0"/>
                        </a:rPr>
                        <a:t> </a:t>
                      </a:r>
                      <a:r>
                        <a:rPr lang="en-US" sz="1400" dirty="0" err="1">
                          <a:solidFill>
                            <a:srgbClr val="FF0000"/>
                          </a:solidFill>
                          <a:effectLst/>
                          <a:latin typeface="Times New Roman" pitchFamily="18" charset="0"/>
                          <a:cs typeface="Times New Roman" pitchFamily="18" charset="0"/>
                        </a:rPr>
                        <a:t>NGUYÊN</a:t>
                      </a:r>
                      <a:r>
                        <a:rPr lang="en-US" sz="1400" dirty="0">
                          <a:solidFill>
                            <a:srgbClr val="FF0000"/>
                          </a:solidFill>
                          <a:effectLst/>
                          <a:latin typeface="Times New Roman" pitchFamily="18" charset="0"/>
                          <a:cs typeface="Times New Roman" pitchFamily="18" charset="0"/>
                        </a:rPr>
                        <a:t> </a:t>
                      </a:r>
                      <a:r>
                        <a:rPr lang="en-US" sz="1400" dirty="0" err="1">
                          <a:solidFill>
                            <a:srgbClr val="FF0000"/>
                          </a:solidFill>
                          <a:effectLst/>
                          <a:latin typeface="Times New Roman" pitchFamily="18" charset="0"/>
                          <a:cs typeface="Times New Roman" pitchFamily="18" charset="0"/>
                        </a:rPr>
                        <a:t>RỪNG</a:t>
                      </a:r>
                      <a:endParaRPr lang="en-US" sz="1400" dirty="0">
                        <a:solidFill>
                          <a:srgbClr val="FF000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0858">
                <a:tc gridSpan="2">
                  <a:txBody>
                    <a:bodyPr/>
                    <a:lstStyle/>
                    <a:p>
                      <a:pPr algn="ctr">
                        <a:spcAft>
                          <a:spcPts val="0"/>
                        </a:spcAft>
                      </a:pPr>
                      <a:r>
                        <a:rPr lang="en-US" sz="1800" b="1" dirty="0" err="1">
                          <a:solidFill>
                            <a:srgbClr val="000099"/>
                          </a:solidFill>
                          <a:effectLst/>
                          <a:latin typeface="Times New Roman" pitchFamily="18" charset="0"/>
                          <a:cs typeface="Times New Roman" pitchFamily="18" charset="0"/>
                        </a:rPr>
                        <a:t>Tiêu</a:t>
                      </a: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chí</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a:txBody>
                    <a:bodyPr/>
                    <a:lstStyle/>
                    <a:p>
                      <a:pPr algn="ctr">
                        <a:spcAft>
                          <a:spcPts val="0"/>
                        </a:spcAft>
                      </a:pPr>
                      <a:r>
                        <a:rPr lang="en-US" sz="1800" b="1" dirty="0" err="1">
                          <a:solidFill>
                            <a:srgbClr val="000099"/>
                          </a:solidFill>
                          <a:effectLst/>
                          <a:latin typeface="Times New Roman" pitchFamily="18" charset="0"/>
                          <a:cs typeface="Times New Roman" pitchFamily="18" charset="0"/>
                        </a:rPr>
                        <a:t>Thông</a:t>
                      </a:r>
                      <a:r>
                        <a:rPr lang="en-US" sz="1800" b="1" dirty="0">
                          <a:solidFill>
                            <a:srgbClr val="000099"/>
                          </a:solidFill>
                          <a:effectLst/>
                          <a:latin typeface="Times New Roman" pitchFamily="18" charset="0"/>
                          <a:cs typeface="Times New Roman" pitchFamily="18" charset="0"/>
                        </a:rPr>
                        <a:t> tin</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190858">
                <a:tc gridSpan="2">
                  <a:txBody>
                    <a:bodyPr/>
                    <a:lstStyle/>
                    <a:p>
                      <a:pPr algn="just">
                        <a:spcAft>
                          <a:spcPts val="0"/>
                        </a:spcAft>
                      </a:pPr>
                      <a:r>
                        <a:rPr lang="en-US" sz="1800" dirty="0" err="1">
                          <a:solidFill>
                            <a:srgbClr val="000099"/>
                          </a:solidFill>
                          <a:effectLst/>
                          <a:latin typeface="Times New Roman" pitchFamily="18" charset="0"/>
                          <a:cs typeface="Times New Roman" pitchFamily="18" charset="0"/>
                        </a:rPr>
                        <a:t>Vai</a:t>
                      </a:r>
                      <a:r>
                        <a:rPr lang="en-US" sz="1800" dirty="0">
                          <a:solidFill>
                            <a:srgbClr val="000099"/>
                          </a:solidFill>
                          <a:effectLst/>
                          <a:latin typeface="Times New Roman" pitchFamily="18" charset="0"/>
                          <a:cs typeface="Times New Roman" pitchFamily="18" charset="0"/>
                        </a:rPr>
                        <a:t> </a:t>
                      </a:r>
                      <a:r>
                        <a:rPr lang="en-US" sz="1800" dirty="0" err="1">
                          <a:solidFill>
                            <a:srgbClr val="000099"/>
                          </a:solidFill>
                          <a:effectLst/>
                          <a:latin typeface="Times New Roman" pitchFamily="18" charset="0"/>
                          <a:cs typeface="Times New Roman" pitchFamily="18" charset="0"/>
                        </a:rPr>
                        <a:t>trò</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a:solidFill>
                            <a:srgbClr val="000099"/>
                          </a:solidFill>
                          <a:effectLst/>
                          <a:latin typeface="Times New Roman" pitchFamily="18" charset="0"/>
                          <a:cs typeface="Times New Roman" pitchFamily="18" charset="0"/>
                        </a:rPr>
                        <a:t> </a:t>
                      </a:r>
                      <a:endParaRPr lang="en-US" sz="180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0858">
                <a:tc gridSpan="2">
                  <a:txBody>
                    <a:bodyPr/>
                    <a:lstStyle/>
                    <a:p>
                      <a:pPr algn="just">
                        <a:spcAft>
                          <a:spcPts val="0"/>
                        </a:spcAft>
                      </a:pPr>
                      <a:r>
                        <a:rPr lang="en-US" sz="1800" dirty="0" err="1" smtClean="0">
                          <a:solidFill>
                            <a:srgbClr val="00B050"/>
                          </a:solidFill>
                          <a:effectLst/>
                          <a:latin typeface="Times New Roman" pitchFamily="18" charset="0"/>
                          <a:cs typeface="Times New Roman" pitchFamily="18" charset="0"/>
                        </a:rPr>
                        <a:t>Diện</a:t>
                      </a:r>
                      <a:r>
                        <a:rPr lang="en-US" sz="1800" baseline="0" dirty="0" smtClean="0">
                          <a:solidFill>
                            <a:srgbClr val="00B050"/>
                          </a:solidFill>
                          <a:effectLst/>
                          <a:latin typeface="Times New Roman" pitchFamily="18" charset="0"/>
                          <a:cs typeface="Times New Roman" pitchFamily="18" charset="0"/>
                        </a:rPr>
                        <a:t> </a:t>
                      </a:r>
                      <a:r>
                        <a:rPr lang="en-US" sz="1800" baseline="0" dirty="0" err="1" smtClean="0">
                          <a:solidFill>
                            <a:srgbClr val="00B050"/>
                          </a:solidFill>
                          <a:effectLst/>
                          <a:latin typeface="Times New Roman" pitchFamily="18" charset="0"/>
                          <a:cs typeface="Times New Roman" pitchFamily="18" charset="0"/>
                        </a:rPr>
                        <a:t>tích</a:t>
                      </a:r>
                      <a:r>
                        <a:rPr lang="en-US" sz="1800" baseline="0" dirty="0" smtClean="0">
                          <a:solidFill>
                            <a:srgbClr val="00B050"/>
                          </a:solidFill>
                          <a:effectLst/>
                          <a:latin typeface="Times New Roman" pitchFamily="18" charset="0"/>
                          <a:cs typeface="Times New Roman" pitchFamily="18" charset="0"/>
                        </a:rPr>
                        <a:t> -</a:t>
                      </a:r>
                      <a:r>
                        <a:rPr lang="en-US" sz="1800" dirty="0" err="1" smtClean="0">
                          <a:solidFill>
                            <a:srgbClr val="00B050"/>
                          </a:solidFill>
                          <a:effectLst/>
                          <a:latin typeface="Times New Roman" pitchFamily="18" charset="0"/>
                          <a:cs typeface="Times New Roman" pitchFamily="18" charset="0"/>
                        </a:rPr>
                        <a:t>Tỉ</a:t>
                      </a:r>
                      <a:r>
                        <a:rPr lang="en-US" sz="1800" dirty="0" smtClean="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lệ</a:t>
                      </a:r>
                      <a:r>
                        <a:rPr lang="en-US" sz="1800" dirty="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che</a:t>
                      </a:r>
                      <a:r>
                        <a:rPr lang="en-US" sz="1800" dirty="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phủ</a:t>
                      </a:r>
                      <a:endParaRPr lang="en-US" sz="1800"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dirty="0">
                          <a:solidFill>
                            <a:srgbClr val="000099"/>
                          </a:solidFill>
                          <a:effectLst/>
                          <a:latin typeface="Times New Roman" pitchFamily="18" charset="0"/>
                          <a:cs typeface="Times New Roman" pitchFamily="18" charset="0"/>
                        </a:rPr>
                        <a:t> </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0858">
                <a:tc gridSpan="2">
                  <a:txBody>
                    <a:bodyPr/>
                    <a:lstStyle/>
                    <a:p>
                      <a:pPr algn="just">
                        <a:spcAft>
                          <a:spcPts val="0"/>
                        </a:spcAft>
                      </a:pPr>
                      <a:r>
                        <a:rPr lang="en-US" sz="1800" dirty="0" err="1">
                          <a:solidFill>
                            <a:srgbClr val="000099"/>
                          </a:solidFill>
                          <a:effectLst/>
                          <a:latin typeface="Times New Roman" pitchFamily="18" charset="0"/>
                          <a:cs typeface="Times New Roman" pitchFamily="18" charset="0"/>
                        </a:rPr>
                        <a:t>Tỉ</a:t>
                      </a:r>
                      <a:r>
                        <a:rPr lang="en-US" sz="1800" dirty="0">
                          <a:solidFill>
                            <a:srgbClr val="000099"/>
                          </a:solidFill>
                          <a:effectLst/>
                          <a:latin typeface="Times New Roman" pitchFamily="18" charset="0"/>
                          <a:cs typeface="Times New Roman" pitchFamily="18" charset="0"/>
                        </a:rPr>
                        <a:t> </a:t>
                      </a:r>
                      <a:r>
                        <a:rPr lang="en-US" sz="1800" dirty="0" err="1">
                          <a:solidFill>
                            <a:srgbClr val="000099"/>
                          </a:solidFill>
                          <a:effectLst/>
                          <a:latin typeface="Times New Roman" pitchFamily="18" charset="0"/>
                          <a:cs typeface="Times New Roman" pitchFamily="18" charset="0"/>
                        </a:rPr>
                        <a:t>lệ</a:t>
                      </a:r>
                      <a:r>
                        <a:rPr lang="en-US" sz="1800" dirty="0">
                          <a:solidFill>
                            <a:srgbClr val="000099"/>
                          </a:solidFill>
                          <a:effectLst/>
                          <a:latin typeface="Times New Roman" pitchFamily="18" charset="0"/>
                          <a:cs typeface="Times New Roman" pitchFamily="18" charset="0"/>
                        </a:rPr>
                        <a:t> </a:t>
                      </a:r>
                      <a:r>
                        <a:rPr lang="en-US" sz="1800" dirty="0" err="1">
                          <a:solidFill>
                            <a:srgbClr val="000099"/>
                          </a:solidFill>
                          <a:effectLst/>
                          <a:latin typeface="Times New Roman" pitchFamily="18" charset="0"/>
                          <a:cs typeface="Times New Roman" pitchFamily="18" charset="0"/>
                        </a:rPr>
                        <a:t>rừng</a:t>
                      </a:r>
                      <a:r>
                        <a:rPr lang="en-US" sz="1800" dirty="0">
                          <a:solidFill>
                            <a:srgbClr val="000099"/>
                          </a:solidFill>
                          <a:effectLst/>
                          <a:latin typeface="Times New Roman" pitchFamily="18" charset="0"/>
                          <a:cs typeface="Times New Roman" pitchFamily="18" charset="0"/>
                        </a:rPr>
                        <a:t> </a:t>
                      </a:r>
                      <a:r>
                        <a:rPr lang="en-US" sz="1800" dirty="0" err="1">
                          <a:solidFill>
                            <a:srgbClr val="000099"/>
                          </a:solidFill>
                          <a:effectLst/>
                          <a:latin typeface="Times New Roman" pitchFamily="18" charset="0"/>
                          <a:cs typeface="Times New Roman" pitchFamily="18" charset="0"/>
                        </a:rPr>
                        <a:t>tự</a:t>
                      </a:r>
                      <a:r>
                        <a:rPr lang="en-US" sz="1800" dirty="0">
                          <a:solidFill>
                            <a:srgbClr val="000099"/>
                          </a:solidFill>
                          <a:effectLst/>
                          <a:latin typeface="Times New Roman" pitchFamily="18" charset="0"/>
                          <a:cs typeface="Times New Roman" pitchFamily="18" charset="0"/>
                        </a:rPr>
                        <a:t> </a:t>
                      </a:r>
                      <a:r>
                        <a:rPr lang="en-US" sz="1800" dirty="0" err="1">
                          <a:solidFill>
                            <a:srgbClr val="000099"/>
                          </a:solidFill>
                          <a:effectLst/>
                          <a:latin typeface="Times New Roman" pitchFamily="18" charset="0"/>
                          <a:cs typeface="Times New Roman" pitchFamily="18" charset="0"/>
                        </a:rPr>
                        <a:t>nhiên</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dirty="0">
                          <a:solidFill>
                            <a:srgbClr val="000099"/>
                          </a:solidFill>
                          <a:effectLst/>
                          <a:latin typeface="Times New Roman" pitchFamily="18" charset="0"/>
                          <a:cs typeface="Times New Roman" pitchFamily="18" charset="0"/>
                        </a:rPr>
                        <a:t> </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0858">
                <a:tc gridSpan="2">
                  <a:txBody>
                    <a:bodyPr/>
                    <a:lstStyle/>
                    <a:p>
                      <a:pPr algn="just">
                        <a:spcAft>
                          <a:spcPts val="0"/>
                        </a:spcAft>
                      </a:pPr>
                      <a:r>
                        <a:rPr lang="en-US" sz="1800" dirty="0" err="1">
                          <a:solidFill>
                            <a:srgbClr val="00B050"/>
                          </a:solidFill>
                          <a:effectLst/>
                          <a:latin typeface="Times New Roman" pitchFamily="18" charset="0"/>
                          <a:cs typeface="Times New Roman" pitchFamily="18" charset="0"/>
                        </a:rPr>
                        <a:t>Tỉ</a:t>
                      </a:r>
                      <a:r>
                        <a:rPr lang="en-US" sz="1800" dirty="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lệ</a:t>
                      </a:r>
                      <a:r>
                        <a:rPr lang="en-US" sz="1800" dirty="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rừng</a:t>
                      </a:r>
                      <a:r>
                        <a:rPr lang="en-US" sz="1800" dirty="0">
                          <a:solidFill>
                            <a:srgbClr val="00B050"/>
                          </a:solidFill>
                          <a:effectLst/>
                          <a:latin typeface="Times New Roman" pitchFamily="18" charset="0"/>
                          <a:cs typeface="Times New Roman" pitchFamily="18" charset="0"/>
                        </a:rPr>
                        <a:t> </a:t>
                      </a:r>
                      <a:r>
                        <a:rPr lang="en-US" sz="1800" dirty="0" err="1">
                          <a:solidFill>
                            <a:srgbClr val="00B050"/>
                          </a:solidFill>
                          <a:effectLst/>
                          <a:latin typeface="Times New Roman" pitchFamily="18" charset="0"/>
                          <a:cs typeface="Times New Roman" pitchFamily="18" charset="0"/>
                        </a:rPr>
                        <a:t>trồng</a:t>
                      </a:r>
                      <a:endParaRPr lang="en-US" sz="1800"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dirty="0">
                          <a:solidFill>
                            <a:srgbClr val="000099"/>
                          </a:solidFill>
                          <a:effectLst/>
                          <a:latin typeface="Times New Roman" pitchFamily="18" charset="0"/>
                          <a:cs typeface="Times New Roman" pitchFamily="18" charset="0"/>
                        </a:rPr>
                        <a:t> </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72573">
                <a:tc rowSpan="3">
                  <a:txBody>
                    <a:bodyPr/>
                    <a:lstStyle/>
                    <a:p>
                      <a:pPr algn="just">
                        <a:spcAft>
                          <a:spcPts val="0"/>
                        </a:spcAft>
                      </a:pPr>
                      <a:r>
                        <a:rPr lang="en-US" sz="1300" dirty="0">
                          <a:solidFill>
                            <a:srgbClr val="000099"/>
                          </a:solidFill>
                          <a:effectLst/>
                          <a:latin typeface="Times New Roman" pitchFamily="18" charset="0"/>
                          <a:cs typeface="Times New Roman" pitchFamily="18" charset="0"/>
                        </a:rPr>
                        <a:t> </a:t>
                      </a:r>
                    </a:p>
                    <a:p>
                      <a:pPr algn="just">
                        <a:spcAft>
                          <a:spcPts val="0"/>
                        </a:spcAft>
                      </a:pPr>
                      <a:r>
                        <a:rPr lang="en-US" sz="2000" dirty="0">
                          <a:solidFill>
                            <a:srgbClr val="000099"/>
                          </a:solidFill>
                          <a:effectLst/>
                          <a:latin typeface="Times New Roman" pitchFamily="18" charset="0"/>
                          <a:cs typeface="Times New Roman" pitchFamily="18" charset="0"/>
                        </a:rPr>
                        <a:t> </a:t>
                      </a:r>
                    </a:p>
                    <a:p>
                      <a:pPr algn="just">
                        <a:spcAft>
                          <a:spcPts val="0"/>
                        </a:spcAft>
                      </a:pPr>
                      <a:r>
                        <a:rPr lang="en-US" sz="2000" dirty="0" err="1">
                          <a:solidFill>
                            <a:srgbClr val="000099"/>
                          </a:solidFill>
                          <a:effectLst/>
                          <a:latin typeface="Times New Roman" pitchFamily="18" charset="0"/>
                          <a:cs typeface="Times New Roman" pitchFamily="18" charset="0"/>
                        </a:rPr>
                        <a:t>Phân</a:t>
                      </a:r>
                      <a:r>
                        <a:rPr lang="en-US" sz="2000" dirty="0">
                          <a:solidFill>
                            <a:srgbClr val="000099"/>
                          </a:solidFill>
                          <a:effectLst/>
                          <a:latin typeface="Times New Roman" pitchFamily="18" charset="0"/>
                          <a:cs typeface="Times New Roman" pitchFamily="18" charset="0"/>
                        </a:rPr>
                        <a:t> </a:t>
                      </a:r>
                      <a:r>
                        <a:rPr lang="en-US" sz="2000" dirty="0" err="1" smtClean="0">
                          <a:solidFill>
                            <a:srgbClr val="000099"/>
                          </a:solidFill>
                          <a:effectLst/>
                          <a:latin typeface="Times New Roman" pitchFamily="18" charset="0"/>
                          <a:cs typeface="Times New Roman" pitchFamily="18" charset="0"/>
                        </a:rPr>
                        <a:t>loại</a:t>
                      </a:r>
                      <a:endParaRPr lang="en-US" sz="2000" dirty="0">
                        <a:solidFill>
                          <a:srgbClr val="000099"/>
                        </a:solidFill>
                        <a:effectLst/>
                        <a:latin typeface="Times New Roman" pitchFamily="18" charset="0"/>
                        <a:cs typeface="Times New Roman" pitchFamily="18" charset="0"/>
                      </a:endParaRPr>
                    </a:p>
                    <a:p>
                      <a:pPr algn="just">
                        <a:spcAft>
                          <a:spcPts val="0"/>
                        </a:spcAft>
                      </a:pPr>
                      <a:r>
                        <a:rPr lang="en-US" sz="1300" dirty="0">
                          <a:solidFill>
                            <a:srgbClr val="000099"/>
                          </a:solidFill>
                          <a:effectLst/>
                          <a:latin typeface="Times New Roman" pitchFamily="18" charset="0"/>
                          <a:cs typeface="Times New Roman" pitchFamily="18" charset="0"/>
                        </a:rPr>
                        <a:t> </a:t>
                      </a:r>
                      <a:endParaRPr lang="en-US" sz="13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Phòng</a:t>
                      </a: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hộ</a:t>
                      </a:r>
                      <a:endParaRPr lang="en-US" sz="1800" b="1" dirty="0">
                        <a:solidFill>
                          <a:srgbClr val="000099"/>
                        </a:solidFill>
                        <a:effectLst/>
                        <a:latin typeface="Times New Roman" pitchFamily="18" charset="0"/>
                        <a:cs typeface="Times New Roman" pitchFamily="18" charset="0"/>
                      </a:endParaRPr>
                    </a:p>
                    <a:p>
                      <a:pPr algn="just">
                        <a:spcAft>
                          <a:spcPts val="0"/>
                        </a:spcAft>
                      </a:pPr>
                      <a:r>
                        <a:rPr lang="en-US" sz="1800" b="1" dirty="0">
                          <a:solidFill>
                            <a:srgbClr val="000099"/>
                          </a:solidFill>
                          <a:effectLst/>
                          <a:latin typeface="Times New Roman" pitchFamily="18" charset="0"/>
                          <a:cs typeface="Times New Roman" pitchFamily="18" charset="0"/>
                        </a:rPr>
                        <a:t> </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Tỉ</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lệ</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Vai</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trò</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Phân</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bố</a:t>
                      </a:r>
                      <a:r>
                        <a:rPr lang="en-US" sz="1600" b="1" dirty="0">
                          <a:solidFill>
                            <a:srgbClr val="000099"/>
                          </a:solidFill>
                          <a:effectLst/>
                          <a:latin typeface="Times New Roman" pitchFamily="18" charset="0"/>
                          <a:cs typeface="Times New Roman" pitchFamily="18" charset="0"/>
                        </a:rPr>
                        <a:t>:</a:t>
                      </a:r>
                      <a:endParaRPr lang="en-US" sz="16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2573">
                <a:tc vMerge="1">
                  <a:txBody>
                    <a:bodyPr/>
                    <a:lstStyle/>
                    <a:p>
                      <a:endParaRPr lang="en-US"/>
                    </a:p>
                  </a:txBody>
                  <a:tcPr/>
                </a:tc>
                <a:tc>
                  <a:txBody>
                    <a:bodyPr/>
                    <a:lstStyle/>
                    <a:p>
                      <a:pPr algn="just">
                        <a:spcAft>
                          <a:spcPts val="0"/>
                        </a:spcAft>
                      </a:pP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Sản</a:t>
                      </a: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xuất</a:t>
                      </a:r>
                      <a:endParaRPr lang="en-US" sz="1800" b="1" dirty="0">
                        <a:solidFill>
                          <a:srgbClr val="000099"/>
                        </a:solidFill>
                        <a:effectLst/>
                        <a:latin typeface="Times New Roman" pitchFamily="18" charset="0"/>
                        <a:cs typeface="Times New Roman" pitchFamily="18" charset="0"/>
                      </a:endParaRPr>
                    </a:p>
                    <a:p>
                      <a:pPr algn="just">
                        <a:spcAft>
                          <a:spcPts val="0"/>
                        </a:spcAft>
                      </a:pPr>
                      <a:r>
                        <a:rPr lang="en-US" sz="1800" b="1" dirty="0">
                          <a:solidFill>
                            <a:srgbClr val="000099"/>
                          </a:solidFill>
                          <a:effectLst/>
                          <a:latin typeface="Times New Roman" pitchFamily="18" charset="0"/>
                          <a:cs typeface="Times New Roman" pitchFamily="18" charset="0"/>
                        </a:rPr>
                        <a:t> </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Tỉ</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lệ</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Vai</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trò</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Phân</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bố</a:t>
                      </a:r>
                      <a:r>
                        <a:rPr lang="en-US" sz="1600" b="1" dirty="0">
                          <a:solidFill>
                            <a:srgbClr val="000099"/>
                          </a:solidFill>
                          <a:effectLst/>
                          <a:latin typeface="Times New Roman" pitchFamily="18" charset="0"/>
                          <a:cs typeface="Times New Roman" pitchFamily="18" charset="0"/>
                        </a:rPr>
                        <a:t>:</a:t>
                      </a:r>
                      <a:endParaRPr lang="en-US" sz="16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572573">
                <a:tc vMerge="1">
                  <a:txBody>
                    <a:bodyPr/>
                    <a:lstStyle/>
                    <a:p>
                      <a:endParaRPr lang="en-US"/>
                    </a:p>
                  </a:txBody>
                  <a:tcPr/>
                </a:tc>
                <a:tc>
                  <a:txBody>
                    <a:bodyPr/>
                    <a:lstStyle/>
                    <a:p>
                      <a:pPr algn="just">
                        <a:spcAft>
                          <a:spcPts val="0"/>
                        </a:spcAft>
                      </a:pP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Đặc</a:t>
                      </a:r>
                      <a:r>
                        <a:rPr lang="en-US" sz="1800" b="1" dirty="0">
                          <a:solidFill>
                            <a:srgbClr val="000099"/>
                          </a:solidFill>
                          <a:effectLst/>
                          <a:latin typeface="Times New Roman" pitchFamily="18" charset="0"/>
                          <a:cs typeface="Times New Roman" pitchFamily="18" charset="0"/>
                        </a:rPr>
                        <a:t> </a:t>
                      </a:r>
                      <a:r>
                        <a:rPr lang="en-US" sz="1800" b="1" dirty="0" err="1">
                          <a:solidFill>
                            <a:srgbClr val="000099"/>
                          </a:solidFill>
                          <a:effectLst/>
                          <a:latin typeface="Times New Roman" pitchFamily="18" charset="0"/>
                          <a:cs typeface="Times New Roman" pitchFamily="18" charset="0"/>
                        </a:rPr>
                        <a:t>dụng</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Tỉ</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lệ</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Vai</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trò</a:t>
                      </a:r>
                      <a:r>
                        <a:rPr lang="en-US" sz="1600" b="1" dirty="0">
                          <a:solidFill>
                            <a:srgbClr val="000099"/>
                          </a:solidFill>
                          <a:effectLst/>
                          <a:latin typeface="Times New Roman" pitchFamily="18" charset="0"/>
                          <a:cs typeface="Times New Roman" pitchFamily="18" charset="0"/>
                        </a:rPr>
                        <a:t>:</a:t>
                      </a:r>
                    </a:p>
                    <a:p>
                      <a:pPr algn="just">
                        <a:spcAft>
                          <a:spcPts val="0"/>
                        </a:spcAft>
                      </a:pP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Phân</a:t>
                      </a:r>
                      <a:r>
                        <a:rPr lang="en-US" sz="1600" b="1" dirty="0">
                          <a:solidFill>
                            <a:srgbClr val="000099"/>
                          </a:solidFill>
                          <a:effectLst/>
                          <a:latin typeface="Times New Roman" pitchFamily="18" charset="0"/>
                          <a:cs typeface="Times New Roman" pitchFamily="18" charset="0"/>
                        </a:rPr>
                        <a:t> </a:t>
                      </a:r>
                      <a:r>
                        <a:rPr lang="en-US" sz="1600" b="1" dirty="0" err="1">
                          <a:solidFill>
                            <a:srgbClr val="000099"/>
                          </a:solidFill>
                          <a:effectLst/>
                          <a:latin typeface="Times New Roman" pitchFamily="18" charset="0"/>
                          <a:cs typeface="Times New Roman" pitchFamily="18" charset="0"/>
                        </a:rPr>
                        <a:t>bố</a:t>
                      </a:r>
                      <a:r>
                        <a:rPr lang="en-US" sz="1600" b="1" dirty="0">
                          <a:solidFill>
                            <a:srgbClr val="000099"/>
                          </a:solidFill>
                          <a:effectLst/>
                          <a:latin typeface="Times New Roman" pitchFamily="18" charset="0"/>
                          <a:cs typeface="Times New Roman" pitchFamily="18" charset="0"/>
                        </a:rPr>
                        <a:t>:</a:t>
                      </a:r>
                      <a:endParaRPr lang="en-US" sz="16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5" name="Rounded Rectangle 4"/>
          <p:cNvSpPr/>
          <p:nvPr/>
        </p:nvSpPr>
        <p:spPr>
          <a:xfrm>
            <a:off x="2667000" y="514349"/>
            <a:ext cx="6400800" cy="60960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en-US" b="1" dirty="0" err="1">
                <a:solidFill>
                  <a:srgbClr val="0000FF"/>
                </a:solidFill>
                <a:latin typeface="Arial" pitchFamily="34" charset="0"/>
                <a:ea typeface="Times New Roman" pitchFamily="18" charset="0"/>
                <a:cs typeface="Arial" pitchFamily="34" charset="0"/>
              </a:rPr>
              <a:t>Nghiên</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cứu</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nội</a:t>
            </a:r>
            <a:r>
              <a:rPr lang="en-US" b="1" dirty="0">
                <a:solidFill>
                  <a:srgbClr val="0000FF"/>
                </a:solidFill>
                <a:latin typeface="Arial" pitchFamily="34" charset="0"/>
                <a:ea typeface="Times New Roman" pitchFamily="18" charset="0"/>
                <a:cs typeface="Arial" pitchFamily="34" charset="0"/>
              </a:rPr>
              <a:t> dung </a:t>
            </a:r>
            <a:r>
              <a:rPr lang="en-US" b="1" dirty="0" err="1">
                <a:solidFill>
                  <a:srgbClr val="0000FF"/>
                </a:solidFill>
                <a:latin typeface="Arial" pitchFamily="34" charset="0"/>
                <a:ea typeface="Times New Roman" pitchFamily="18" charset="0"/>
                <a:cs typeface="Arial" pitchFamily="34" charset="0"/>
              </a:rPr>
              <a:t>mục</a:t>
            </a:r>
            <a:r>
              <a:rPr lang="en-US" b="1" dirty="0">
                <a:solidFill>
                  <a:srgbClr val="0000FF"/>
                </a:solidFill>
                <a:latin typeface="Arial" pitchFamily="34" charset="0"/>
                <a:ea typeface="Times New Roman" pitchFamily="18" charset="0"/>
                <a:cs typeface="Arial" pitchFamily="34" charset="0"/>
              </a:rPr>
              <a:t> a </a:t>
            </a:r>
            <a:r>
              <a:rPr lang="en-US" b="1" dirty="0" err="1">
                <a:solidFill>
                  <a:srgbClr val="0000FF"/>
                </a:solidFill>
                <a:latin typeface="Arial" pitchFamily="34" charset="0"/>
                <a:ea typeface="Times New Roman" pitchFamily="18" charset="0"/>
                <a:cs typeface="Arial" pitchFamily="34" charset="0"/>
              </a:rPr>
              <a:t>trang</a:t>
            </a:r>
            <a:r>
              <a:rPr lang="en-US" b="1" dirty="0">
                <a:solidFill>
                  <a:srgbClr val="0000FF"/>
                </a:solidFill>
                <a:latin typeface="Arial" pitchFamily="34" charset="0"/>
                <a:ea typeface="Times New Roman" pitchFamily="18" charset="0"/>
                <a:cs typeface="Arial" pitchFamily="34" charset="0"/>
              </a:rPr>
              <a:t> 131 – 132, </a:t>
            </a:r>
            <a:r>
              <a:rPr lang="en-US" b="1" dirty="0" err="1">
                <a:solidFill>
                  <a:srgbClr val="0000FF"/>
                </a:solidFill>
                <a:latin typeface="Arial" pitchFamily="34" charset="0"/>
                <a:ea typeface="Times New Roman" pitchFamily="18" charset="0"/>
                <a:cs typeface="Arial" pitchFamily="34" charset="0"/>
              </a:rPr>
              <a:t>mục</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Em</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có</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biết</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và</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bảng</a:t>
            </a:r>
            <a:r>
              <a:rPr lang="en-US" b="1" dirty="0">
                <a:solidFill>
                  <a:srgbClr val="0000FF"/>
                </a:solidFill>
                <a:latin typeface="Arial" pitchFamily="34" charset="0"/>
                <a:ea typeface="Times New Roman" pitchFamily="18" charset="0"/>
                <a:cs typeface="Arial" pitchFamily="34" charset="0"/>
              </a:rPr>
              <a:t> 5 </a:t>
            </a:r>
            <a:r>
              <a:rPr lang="en-US" b="1" dirty="0" err="1">
                <a:solidFill>
                  <a:srgbClr val="0000FF"/>
                </a:solidFill>
                <a:latin typeface="Arial" pitchFamily="34" charset="0"/>
                <a:ea typeface="Times New Roman" pitchFamily="18" charset="0"/>
                <a:cs typeface="Arial" pitchFamily="34" charset="0"/>
              </a:rPr>
              <a:t>SGK</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hãy</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hoàn</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thành</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phiếu</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học</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tập</a:t>
            </a:r>
            <a:r>
              <a:rPr lang="en-US" b="1" dirty="0">
                <a:solidFill>
                  <a:srgbClr val="0000FF"/>
                </a:solidFill>
                <a:latin typeface="Arial" pitchFamily="34" charset="0"/>
                <a:ea typeface="Times New Roman" pitchFamily="18" charset="0"/>
                <a:cs typeface="Arial" pitchFamily="34" charset="0"/>
              </a:rPr>
              <a:t> </a:t>
            </a:r>
            <a:r>
              <a:rPr lang="en-US" b="1" dirty="0" err="1">
                <a:solidFill>
                  <a:srgbClr val="0000FF"/>
                </a:solidFill>
                <a:latin typeface="Arial" pitchFamily="34" charset="0"/>
                <a:ea typeface="Times New Roman" pitchFamily="18" charset="0"/>
                <a:cs typeface="Arial" pitchFamily="34" charset="0"/>
              </a:rPr>
              <a:t>số</a:t>
            </a:r>
            <a:r>
              <a:rPr lang="en-US" b="1" dirty="0">
                <a:solidFill>
                  <a:srgbClr val="0000FF"/>
                </a:solidFill>
                <a:latin typeface="Arial" pitchFamily="34" charset="0"/>
                <a:ea typeface="Times New Roman" pitchFamily="18" charset="0"/>
                <a:cs typeface="Arial" pitchFamily="34" charset="0"/>
              </a:rPr>
              <a:t> </a:t>
            </a:r>
            <a:r>
              <a:rPr lang="en-US" b="1" dirty="0" smtClean="0">
                <a:solidFill>
                  <a:srgbClr val="0000FF"/>
                </a:solidFill>
                <a:latin typeface="Arial" pitchFamily="34" charset="0"/>
                <a:ea typeface="Times New Roman" pitchFamily="18" charset="0"/>
                <a:cs typeface="Arial" pitchFamily="34" charset="0"/>
              </a:rPr>
              <a:t>1</a:t>
            </a:r>
            <a:endParaRPr lang="en-US" sz="2400" b="1" dirty="0">
              <a:solidFill>
                <a:srgbClr val="0000FF"/>
              </a:solidFill>
              <a:latin typeface="Arial" pitchFamily="34" charset="0"/>
              <a:cs typeface="Arial" pitchFamily="34" charset="0"/>
            </a:endParaRPr>
          </a:p>
        </p:txBody>
      </p:sp>
      <p:sp>
        <p:nvSpPr>
          <p:cNvPr id="6" name="Rectangle 5"/>
          <p:cNvSpPr/>
          <p:nvPr/>
        </p:nvSpPr>
        <p:spPr>
          <a:xfrm>
            <a:off x="15766" y="514349"/>
            <a:ext cx="1905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LÂM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NGHIỆP</a:t>
            </a:r>
            <a:endParaRPr lang="en-US" b="1" dirty="0">
              <a:solidFill>
                <a:srgbClr val="FF0000"/>
              </a:solidFill>
              <a:latin typeface="Times New Roman" pitchFamily="18" charset="0"/>
              <a:cs typeface="Times New Roman" pitchFamily="18" charset="0"/>
            </a:endParaRPr>
          </a:p>
        </p:txBody>
      </p:sp>
      <p:pic>
        <p:nvPicPr>
          <p:cNvPr id="9" name="5 Minute Timer (Nho)">
            <a:hlinkClick r:id="" action="ppaction://media"/>
            <a:extLst>
              <a:ext uri="{FF2B5EF4-FFF2-40B4-BE49-F238E27FC236}">
                <a16:creationId xmlns:a16="http://schemas.microsoft.com/office/drawing/2014/main" id="{8093FFA1-2F03-4964-9439-E96DF47A79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3104" y="1733550"/>
            <a:ext cx="1143001" cy="680151"/>
          </a:xfrm>
          <a:prstGeom prst="rect">
            <a:avLst/>
          </a:prstGeom>
        </p:spPr>
      </p:pic>
      <p:pic>
        <p:nvPicPr>
          <p:cNvPr id="10" name="Picture 2" descr="Think, Pair, Share – phương pháp học tốt cho nhóm trẻ - Giáo dục CTH">
            <a:extLst>
              <a:ext uri="{FF2B5EF4-FFF2-40B4-BE49-F238E27FC236}">
                <a16:creationId xmlns:a16="http://schemas.microsoft.com/office/drawing/2014/main" id="{D20C9FE2-50F7-4013-BAC7-FFD93DB88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9" y="1123950"/>
            <a:ext cx="3452648" cy="22415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63E0DEE-47BF-4AE5-96AC-D03DF015913B}"/>
              </a:ext>
            </a:extLst>
          </p:cNvPr>
          <p:cNvSpPr/>
          <p:nvPr/>
        </p:nvSpPr>
        <p:spPr>
          <a:xfrm>
            <a:off x="26277" y="3409950"/>
            <a:ext cx="4776954" cy="1421928"/>
          </a:xfrm>
          <a:prstGeom prst="rect">
            <a:avLst/>
          </a:prstGeom>
          <a:solidFill>
            <a:schemeClr val="accent5">
              <a:lumMod val="20000"/>
              <a:lumOff val="80000"/>
            </a:schemeClr>
          </a:solidFill>
          <a:ln w="38100">
            <a:solidFill>
              <a:srgbClr val="8D4D0B"/>
            </a:solidFill>
            <a:prstDash val="lgDash"/>
          </a:ln>
        </p:spPr>
        <p:txBody>
          <a:bodyPr wrap="square">
            <a:spAutoFit/>
          </a:bodyPr>
          <a:lstStyle/>
          <a:p>
            <a:pPr marL="571500" indent="-571500">
              <a:lnSpc>
                <a:spcPct val="120000"/>
              </a:lnSpc>
              <a:buFont typeface="Wingdings" panose="05000000000000000000" pitchFamily="2" charset="2"/>
              <a:buChar char="Ø"/>
            </a:pPr>
            <a:r>
              <a:rPr lang="en-US" sz="2400" dirty="0" smtClean="0">
                <a:solidFill>
                  <a:srgbClr val="002060"/>
                </a:solidFill>
                <a:ea typeface="Cambria" panose="02040503050406030204" pitchFamily="18" charset="0"/>
                <a:cs typeface="Times New Roman" panose="02020603050405020304" pitchFamily="18" charset="0"/>
              </a:rPr>
              <a:t>3 </a:t>
            </a:r>
            <a:r>
              <a:rPr lang="en-US" sz="2400" dirty="0" err="1">
                <a:solidFill>
                  <a:srgbClr val="002060"/>
                </a:solidFill>
                <a:ea typeface="Cambria" panose="02040503050406030204" pitchFamily="18" charset="0"/>
                <a:cs typeface="Times New Roman" panose="02020603050405020304" pitchFamily="18" charset="0"/>
              </a:rPr>
              <a:t>phút</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viết</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cá</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nhân</a:t>
            </a:r>
            <a:endParaRPr lang="en-US" sz="2400" dirty="0">
              <a:solidFill>
                <a:srgbClr val="002060"/>
              </a:solidFill>
              <a:ea typeface="Cambria" panose="02040503050406030204" pitchFamily="18" charset="0"/>
              <a:cs typeface="Times New Roman" panose="02020603050405020304" pitchFamily="18" charset="0"/>
            </a:endParaRPr>
          </a:p>
          <a:p>
            <a:pPr marL="571500" indent="-571500">
              <a:lnSpc>
                <a:spcPct val="120000"/>
              </a:lnSpc>
              <a:buFont typeface="Wingdings" panose="05000000000000000000" pitchFamily="2" charset="2"/>
              <a:buChar char="Ø"/>
            </a:pPr>
            <a:r>
              <a:rPr lang="en-US" sz="2400" dirty="0">
                <a:solidFill>
                  <a:srgbClr val="002060"/>
                </a:solidFill>
                <a:effectLst/>
                <a:ea typeface="Cambria" panose="02040503050406030204" pitchFamily="18" charset="0"/>
                <a:cs typeface="Times New Roman" panose="02020603050405020304" pitchFamily="18" charset="0"/>
              </a:rPr>
              <a:t>2 </a:t>
            </a:r>
            <a:r>
              <a:rPr lang="en-US" sz="2400" dirty="0" err="1">
                <a:solidFill>
                  <a:srgbClr val="002060"/>
                </a:solidFill>
                <a:effectLst/>
                <a:ea typeface="Cambria" panose="02040503050406030204" pitchFamily="18" charset="0"/>
                <a:cs typeface="Times New Roman" panose="02020603050405020304" pitchFamily="18" charset="0"/>
              </a:rPr>
              <a:t>phút</a:t>
            </a:r>
            <a:r>
              <a:rPr lang="en-US" sz="2400" dirty="0">
                <a:solidFill>
                  <a:srgbClr val="002060"/>
                </a:solidFill>
                <a:effectLst/>
                <a:ea typeface="Cambria" panose="02040503050406030204" pitchFamily="18" charset="0"/>
                <a:cs typeface="Times New Roman" panose="02020603050405020304" pitchFamily="18" charset="0"/>
              </a:rPr>
              <a:t>  </a:t>
            </a:r>
            <a:r>
              <a:rPr lang="en-US" sz="2400" dirty="0" err="1">
                <a:solidFill>
                  <a:srgbClr val="002060"/>
                </a:solidFill>
                <a:effectLst/>
                <a:ea typeface="Cambria" panose="02040503050406030204" pitchFamily="18" charset="0"/>
                <a:cs typeface="Times New Roman" panose="02020603050405020304" pitchFamily="18" charset="0"/>
              </a:rPr>
              <a:t>trao</a:t>
            </a:r>
            <a:r>
              <a:rPr lang="en-US" sz="2400" dirty="0">
                <a:solidFill>
                  <a:srgbClr val="002060"/>
                </a:solidFill>
                <a:effectLst/>
                <a:ea typeface="Cambria" panose="02040503050406030204" pitchFamily="18" charset="0"/>
                <a:cs typeface="Times New Roman" panose="02020603050405020304" pitchFamily="18" charset="0"/>
              </a:rPr>
              <a:t> </a:t>
            </a:r>
            <a:r>
              <a:rPr lang="en-US" sz="2400" dirty="0" err="1">
                <a:solidFill>
                  <a:srgbClr val="002060"/>
                </a:solidFill>
                <a:effectLst/>
                <a:ea typeface="Cambria" panose="02040503050406030204" pitchFamily="18" charset="0"/>
                <a:cs typeface="Times New Roman" panose="02020603050405020304" pitchFamily="18" charset="0"/>
              </a:rPr>
              <a:t>đổi</a:t>
            </a:r>
            <a:r>
              <a:rPr lang="en-US" sz="2400" dirty="0">
                <a:solidFill>
                  <a:srgbClr val="002060"/>
                </a:solidFill>
                <a:effectLst/>
                <a:ea typeface="Cambria" panose="02040503050406030204" pitchFamily="18" charset="0"/>
                <a:cs typeface="Times New Roman" panose="02020603050405020304" pitchFamily="18" charset="0"/>
              </a:rPr>
              <a:t> </a:t>
            </a:r>
            <a:r>
              <a:rPr lang="en-US" sz="2400" dirty="0" err="1">
                <a:solidFill>
                  <a:srgbClr val="002060"/>
                </a:solidFill>
                <a:effectLst/>
                <a:ea typeface="Cambria" panose="02040503050406030204" pitchFamily="18" charset="0"/>
                <a:cs typeface="Times New Roman" panose="02020603050405020304" pitchFamily="18" charset="0"/>
              </a:rPr>
              <a:t>nhóm</a:t>
            </a:r>
            <a:endParaRPr lang="en-US" sz="2400" dirty="0">
              <a:solidFill>
                <a:srgbClr val="002060"/>
              </a:solidFill>
              <a:effectLst/>
              <a:ea typeface="Cambria" panose="02040503050406030204" pitchFamily="18" charset="0"/>
              <a:cs typeface="Times New Roman" panose="02020603050405020304" pitchFamily="18" charset="0"/>
            </a:endParaRPr>
          </a:p>
          <a:p>
            <a:pPr marL="571500" indent="-571500">
              <a:lnSpc>
                <a:spcPct val="120000"/>
              </a:lnSpc>
              <a:buFont typeface="Wingdings" panose="05000000000000000000" pitchFamily="2" charset="2"/>
              <a:buChar char="Ø"/>
            </a:pPr>
            <a:r>
              <a:rPr lang="en-US" sz="2400" dirty="0">
                <a:solidFill>
                  <a:srgbClr val="002060"/>
                </a:solidFill>
                <a:ea typeface="Cambria" panose="02040503050406030204" pitchFamily="18" charset="0"/>
                <a:cs typeface="Times New Roman" panose="02020603050405020304" pitchFamily="18" charset="0"/>
              </a:rPr>
              <a:t>1 </a:t>
            </a:r>
            <a:r>
              <a:rPr lang="en-US" sz="2400" dirty="0" err="1">
                <a:solidFill>
                  <a:srgbClr val="002060"/>
                </a:solidFill>
                <a:ea typeface="Cambria" panose="02040503050406030204" pitchFamily="18" charset="0"/>
                <a:cs typeface="Times New Roman" panose="02020603050405020304" pitchFamily="18" charset="0"/>
              </a:rPr>
              <a:t>phút</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trình</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bày</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trước</a:t>
            </a:r>
            <a:r>
              <a:rPr lang="en-US" sz="2400" dirty="0">
                <a:solidFill>
                  <a:srgbClr val="002060"/>
                </a:solidFill>
                <a:ea typeface="Cambria" panose="02040503050406030204" pitchFamily="18" charset="0"/>
                <a:cs typeface="Times New Roman" panose="02020603050405020304" pitchFamily="18" charset="0"/>
              </a:rPr>
              <a:t> </a:t>
            </a:r>
            <a:r>
              <a:rPr lang="en-US" sz="2400" dirty="0" err="1">
                <a:solidFill>
                  <a:srgbClr val="002060"/>
                </a:solidFill>
                <a:ea typeface="Cambria" panose="02040503050406030204" pitchFamily="18" charset="0"/>
                <a:cs typeface="Times New Roman" panose="02020603050405020304" pitchFamily="18" charset="0"/>
              </a:rPr>
              <a:t>lớp</a:t>
            </a:r>
            <a:endParaRPr lang="en-US" sz="2400"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3680157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childTnLst>
        </p:cTn>
      </p:par>
    </p:tnLst>
    <p:bldLst>
      <p:bldP spid="5"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415498"/>
          </a:xfrm>
          <a:prstGeom prst="rect">
            <a:avLst/>
          </a:prstGeom>
          <a:solidFill>
            <a:schemeClr val="accent1">
              <a:lumMod val="75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100" b="1" dirty="0" err="1" smtClean="0">
                <a:ln/>
                <a:solidFill>
                  <a:srgbClr val="FFFF00"/>
                </a:solidFill>
                <a:latin typeface="Times New Roman" panose="02020603050405020304" pitchFamily="18" charset="0"/>
                <a:cs typeface="Times New Roman" panose="02020603050405020304" pitchFamily="18" charset="0"/>
              </a:rPr>
              <a:t>BÀI</a:t>
            </a:r>
            <a:r>
              <a:rPr lang="en-US" sz="2100" b="1" dirty="0" smtClean="0">
                <a:ln/>
                <a:solidFill>
                  <a:srgbClr val="FFFF00"/>
                </a:solidFill>
                <a:latin typeface="Times New Roman" panose="02020603050405020304" pitchFamily="18" charset="0"/>
                <a:cs typeface="Times New Roman" panose="02020603050405020304" pitchFamily="18" charset="0"/>
              </a:rPr>
              <a:t> 5: </a:t>
            </a:r>
            <a:r>
              <a:rPr lang="en-US" sz="2100" b="1" dirty="0" err="1" smtClean="0">
                <a:ln/>
                <a:solidFill>
                  <a:srgbClr val="FFFF00"/>
                </a:solidFill>
                <a:latin typeface="Times New Roman" panose="02020603050405020304" pitchFamily="18" charset="0"/>
                <a:cs typeface="Times New Roman" panose="02020603050405020304" pitchFamily="18" charset="0"/>
              </a:rPr>
              <a:t>LÂM</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NGHIỆP</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VÀ</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THUỶ</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SẢN</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a:ln/>
                <a:solidFill>
                  <a:srgbClr val="FFFF00"/>
                </a:solidFill>
                <a:latin typeface="Times New Roman" panose="02020603050405020304" pitchFamily="18" charset="0"/>
                <a:cs typeface="Times New Roman" panose="02020603050405020304" pitchFamily="18" charset="0"/>
              </a:rPr>
              <a:t>(</a:t>
            </a:r>
            <a:r>
              <a:rPr lang="en-US" sz="2100" b="1" dirty="0" err="1" smtClean="0">
                <a:ln/>
                <a:solidFill>
                  <a:srgbClr val="FFFF00"/>
                </a:solidFill>
                <a:latin typeface="Times New Roman" panose="02020603050405020304" pitchFamily="18" charset="0"/>
                <a:cs typeface="Times New Roman" panose="02020603050405020304" pitchFamily="18" charset="0"/>
              </a:rPr>
              <a:t>Tiết</a:t>
            </a:r>
            <a:r>
              <a:rPr lang="en-US" sz="2100" b="1" dirty="0" smtClean="0">
                <a:ln/>
                <a:solidFill>
                  <a:srgbClr val="FFFF00"/>
                </a:solidFill>
                <a:latin typeface="Times New Roman" panose="02020603050405020304" pitchFamily="18" charset="0"/>
                <a:cs typeface="Times New Roman" panose="02020603050405020304" pitchFamily="18" charset="0"/>
              </a:rPr>
              <a:t>  )</a:t>
            </a:r>
            <a:endParaRPr lang="en-US" sz="2100"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2837793" y="441116"/>
          <a:ext cx="6230007" cy="4367346"/>
        </p:xfrm>
        <a:graphic>
          <a:graphicData uri="http://schemas.openxmlformats.org/drawingml/2006/table">
            <a:tbl>
              <a:tblPr firstRow="1" firstCol="1" bandRow="1">
                <a:tableStyleId>{5C22544A-7EE6-4342-B048-85BDC9FD1C3A}</a:tableStyleId>
              </a:tblPr>
              <a:tblGrid>
                <a:gridCol w="692222">
                  <a:extLst>
                    <a:ext uri="{9D8B030D-6E8A-4147-A177-3AD203B41FA5}">
                      <a16:colId xmlns:a16="http://schemas.microsoft.com/office/drawing/2014/main" val="20000"/>
                    </a:ext>
                  </a:extLst>
                </a:gridCol>
                <a:gridCol w="1538273">
                  <a:extLst>
                    <a:ext uri="{9D8B030D-6E8A-4147-A177-3AD203B41FA5}">
                      <a16:colId xmlns:a16="http://schemas.microsoft.com/office/drawing/2014/main" val="20001"/>
                    </a:ext>
                  </a:extLst>
                </a:gridCol>
                <a:gridCol w="3999512">
                  <a:extLst>
                    <a:ext uri="{9D8B030D-6E8A-4147-A177-3AD203B41FA5}">
                      <a16:colId xmlns:a16="http://schemas.microsoft.com/office/drawing/2014/main" val="20002"/>
                    </a:ext>
                  </a:extLst>
                </a:gridCol>
              </a:tblGrid>
              <a:tr h="296091">
                <a:tc gridSpan="3">
                  <a:txBody>
                    <a:bodyPr/>
                    <a:lstStyle/>
                    <a:p>
                      <a:pPr algn="ctr">
                        <a:spcAft>
                          <a:spcPts val="0"/>
                        </a:spcAft>
                      </a:pPr>
                      <a:r>
                        <a:rPr lang="en-US" sz="1800" dirty="0" err="1">
                          <a:solidFill>
                            <a:srgbClr val="FF0000"/>
                          </a:solidFill>
                          <a:effectLst/>
                          <a:latin typeface="Times New Roman" pitchFamily="18" charset="0"/>
                          <a:cs typeface="Times New Roman" pitchFamily="18" charset="0"/>
                        </a:rPr>
                        <a:t>PHIẾU</a:t>
                      </a:r>
                      <a:r>
                        <a:rPr lang="en-US" sz="1800" dirty="0">
                          <a:solidFill>
                            <a:srgbClr val="FF0000"/>
                          </a:solidFill>
                          <a:effectLst/>
                          <a:latin typeface="Times New Roman" pitchFamily="18" charset="0"/>
                          <a:cs typeface="Times New Roman" pitchFamily="18" charset="0"/>
                        </a:rPr>
                        <a:t> </a:t>
                      </a:r>
                      <a:r>
                        <a:rPr lang="en-US" sz="1800" dirty="0" err="1">
                          <a:solidFill>
                            <a:srgbClr val="FF0000"/>
                          </a:solidFill>
                          <a:effectLst/>
                          <a:latin typeface="Times New Roman" pitchFamily="18" charset="0"/>
                          <a:cs typeface="Times New Roman" pitchFamily="18" charset="0"/>
                        </a:rPr>
                        <a:t>HỌC</a:t>
                      </a:r>
                      <a:r>
                        <a:rPr lang="en-US" sz="1800" dirty="0">
                          <a:solidFill>
                            <a:srgbClr val="FF0000"/>
                          </a:solidFill>
                          <a:effectLst/>
                          <a:latin typeface="Times New Roman" pitchFamily="18" charset="0"/>
                          <a:cs typeface="Times New Roman" pitchFamily="18" charset="0"/>
                        </a:rPr>
                        <a:t> </a:t>
                      </a:r>
                      <a:r>
                        <a:rPr lang="en-US" sz="1800" dirty="0" err="1">
                          <a:solidFill>
                            <a:srgbClr val="FF0000"/>
                          </a:solidFill>
                          <a:effectLst/>
                          <a:latin typeface="Times New Roman" pitchFamily="18" charset="0"/>
                          <a:cs typeface="Times New Roman" pitchFamily="18" charset="0"/>
                        </a:rPr>
                        <a:t>TẬP</a:t>
                      </a:r>
                      <a:r>
                        <a:rPr lang="en-US" sz="1800" dirty="0">
                          <a:solidFill>
                            <a:srgbClr val="FF0000"/>
                          </a:solidFill>
                          <a:effectLst/>
                          <a:latin typeface="Times New Roman" pitchFamily="18" charset="0"/>
                          <a:cs typeface="Times New Roman" pitchFamily="18" charset="0"/>
                        </a:rPr>
                        <a:t> </a:t>
                      </a:r>
                      <a:r>
                        <a:rPr lang="en-US" sz="1800" dirty="0" err="1">
                          <a:solidFill>
                            <a:srgbClr val="FF0000"/>
                          </a:solidFill>
                          <a:effectLst/>
                          <a:latin typeface="Times New Roman" pitchFamily="18" charset="0"/>
                          <a:cs typeface="Times New Roman" pitchFamily="18" charset="0"/>
                        </a:rPr>
                        <a:t>SỐ</a:t>
                      </a:r>
                      <a:r>
                        <a:rPr lang="en-US" sz="1800" dirty="0">
                          <a:solidFill>
                            <a:srgbClr val="FF0000"/>
                          </a:solidFill>
                          <a:effectLst/>
                          <a:latin typeface="Times New Roman" pitchFamily="18" charset="0"/>
                          <a:cs typeface="Times New Roman" pitchFamily="18" charset="0"/>
                        </a:rPr>
                        <a:t> 1 - </a:t>
                      </a:r>
                      <a:r>
                        <a:rPr lang="en-US" sz="1800" dirty="0" err="1">
                          <a:solidFill>
                            <a:srgbClr val="FF0000"/>
                          </a:solidFill>
                          <a:effectLst/>
                          <a:latin typeface="Times New Roman" pitchFamily="18" charset="0"/>
                          <a:cs typeface="Times New Roman" pitchFamily="18" charset="0"/>
                        </a:rPr>
                        <a:t>TÀI</a:t>
                      </a:r>
                      <a:r>
                        <a:rPr lang="en-US" sz="1800" dirty="0">
                          <a:solidFill>
                            <a:srgbClr val="FF0000"/>
                          </a:solidFill>
                          <a:effectLst/>
                          <a:latin typeface="Times New Roman" pitchFamily="18" charset="0"/>
                          <a:cs typeface="Times New Roman" pitchFamily="18" charset="0"/>
                        </a:rPr>
                        <a:t> </a:t>
                      </a:r>
                      <a:r>
                        <a:rPr lang="en-US" sz="1800" dirty="0" err="1">
                          <a:solidFill>
                            <a:srgbClr val="FF0000"/>
                          </a:solidFill>
                          <a:effectLst/>
                          <a:latin typeface="Times New Roman" pitchFamily="18" charset="0"/>
                          <a:cs typeface="Times New Roman" pitchFamily="18" charset="0"/>
                        </a:rPr>
                        <a:t>NGUYÊN</a:t>
                      </a:r>
                      <a:r>
                        <a:rPr lang="en-US" sz="1800" dirty="0">
                          <a:solidFill>
                            <a:srgbClr val="FF0000"/>
                          </a:solidFill>
                          <a:effectLst/>
                          <a:latin typeface="Times New Roman" pitchFamily="18" charset="0"/>
                          <a:cs typeface="Times New Roman" pitchFamily="18" charset="0"/>
                        </a:rPr>
                        <a:t> </a:t>
                      </a:r>
                      <a:r>
                        <a:rPr lang="en-US" sz="1800" dirty="0" err="1">
                          <a:solidFill>
                            <a:srgbClr val="FF0000"/>
                          </a:solidFill>
                          <a:effectLst/>
                          <a:latin typeface="Times New Roman" pitchFamily="18" charset="0"/>
                          <a:cs typeface="Times New Roman" pitchFamily="18" charset="0"/>
                        </a:rPr>
                        <a:t>RỪNG</a:t>
                      </a:r>
                      <a:endParaRPr lang="en-US" sz="1800" dirty="0">
                        <a:solidFill>
                          <a:srgbClr val="FF000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6091">
                <a:tc gridSpan="2">
                  <a:txBody>
                    <a:bodyPr/>
                    <a:lstStyle/>
                    <a:p>
                      <a:pPr algn="ctr">
                        <a:spcAft>
                          <a:spcPts val="0"/>
                        </a:spcAft>
                      </a:pPr>
                      <a:r>
                        <a:rPr lang="en-US" sz="1700" b="1" dirty="0" err="1">
                          <a:solidFill>
                            <a:srgbClr val="000099"/>
                          </a:solidFill>
                          <a:effectLst/>
                          <a:latin typeface="Times New Roman" pitchFamily="18" charset="0"/>
                          <a:cs typeface="Times New Roman" pitchFamily="18" charset="0"/>
                        </a:rPr>
                        <a:t>Tiêu</a:t>
                      </a: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chí</a:t>
                      </a:r>
                      <a:endParaRPr lang="en-US" sz="17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a:txBody>
                    <a:bodyPr/>
                    <a:lstStyle/>
                    <a:p>
                      <a:pPr algn="ctr">
                        <a:spcAft>
                          <a:spcPts val="0"/>
                        </a:spcAft>
                      </a:pPr>
                      <a:r>
                        <a:rPr lang="en-US" sz="1800" b="1" dirty="0" err="1">
                          <a:solidFill>
                            <a:srgbClr val="000099"/>
                          </a:solidFill>
                          <a:effectLst/>
                          <a:latin typeface="Times New Roman" pitchFamily="18" charset="0"/>
                          <a:cs typeface="Times New Roman" pitchFamily="18" charset="0"/>
                        </a:rPr>
                        <a:t>Thông</a:t>
                      </a:r>
                      <a:r>
                        <a:rPr lang="en-US" sz="1800" b="1" dirty="0">
                          <a:solidFill>
                            <a:srgbClr val="000099"/>
                          </a:solidFill>
                          <a:effectLst/>
                          <a:latin typeface="Times New Roman" pitchFamily="18" charset="0"/>
                          <a:cs typeface="Times New Roman" pitchFamily="18" charset="0"/>
                        </a:rPr>
                        <a:t> tin</a:t>
                      </a:r>
                      <a:endParaRPr lang="en-US" sz="18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96091">
                <a:tc gridSpan="2">
                  <a:txBody>
                    <a:bodyPr/>
                    <a:lstStyle/>
                    <a:p>
                      <a:pPr algn="just">
                        <a:spcAft>
                          <a:spcPts val="0"/>
                        </a:spcAft>
                      </a:pPr>
                      <a:r>
                        <a:rPr lang="en-US" sz="1700" dirty="0" err="1">
                          <a:solidFill>
                            <a:srgbClr val="000099"/>
                          </a:solidFill>
                          <a:effectLst/>
                          <a:latin typeface="Times New Roman" pitchFamily="18" charset="0"/>
                          <a:cs typeface="Times New Roman" pitchFamily="18" charset="0"/>
                        </a:rPr>
                        <a:t>Vai</a:t>
                      </a:r>
                      <a:r>
                        <a:rPr lang="en-US" sz="1700" dirty="0">
                          <a:solidFill>
                            <a:srgbClr val="000099"/>
                          </a:solidFill>
                          <a:effectLst/>
                          <a:latin typeface="Times New Roman" pitchFamily="18" charset="0"/>
                          <a:cs typeface="Times New Roman" pitchFamily="18" charset="0"/>
                        </a:rPr>
                        <a:t> </a:t>
                      </a:r>
                      <a:r>
                        <a:rPr lang="en-US" sz="1700" dirty="0" err="1">
                          <a:solidFill>
                            <a:srgbClr val="000099"/>
                          </a:solidFill>
                          <a:effectLst/>
                          <a:latin typeface="Times New Roman" pitchFamily="18" charset="0"/>
                          <a:cs typeface="Times New Roman" pitchFamily="18" charset="0"/>
                        </a:rPr>
                        <a:t>trò</a:t>
                      </a:r>
                      <a:endParaRPr lang="en-US" sz="17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700" dirty="0">
                          <a:solidFill>
                            <a:srgbClr val="000099"/>
                          </a:solidFill>
                          <a:effectLst/>
                          <a:latin typeface="Times New Roman" pitchFamily="18" charset="0"/>
                          <a:cs typeface="Times New Roman" pitchFamily="18" charset="0"/>
                        </a:rPr>
                        <a:t> </a:t>
                      </a:r>
                      <a:endParaRPr lang="en-US" sz="1700" dirty="0" smtClean="0">
                        <a:solidFill>
                          <a:srgbClr val="000099"/>
                        </a:solidFill>
                        <a:effectLst/>
                        <a:latin typeface="Times New Roman" pitchFamily="18" charset="0"/>
                        <a:cs typeface="Times New Roman" pitchFamily="18" charset="0"/>
                      </a:endParaRPr>
                    </a:p>
                    <a:p>
                      <a:pPr marL="0" marR="0" indent="0" algn="just" defTabSz="685800" rtl="0" eaLnBrk="1" fontAlgn="auto" latinLnBrk="0" hangingPunct="1">
                        <a:lnSpc>
                          <a:spcPct val="100000"/>
                        </a:lnSpc>
                        <a:spcBef>
                          <a:spcPts val="0"/>
                        </a:spcBef>
                        <a:spcAft>
                          <a:spcPts val="0"/>
                        </a:spcAft>
                        <a:buClrTx/>
                        <a:buSzTx/>
                        <a:buFontTx/>
                        <a:buNone/>
                        <a:tabLst/>
                        <a:defRPr/>
                      </a:pPr>
                      <a:endParaRPr lang="en-US" sz="1700" b="1" kern="1200" dirty="0" smtClean="0">
                        <a:solidFill>
                          <a:srgbClr val="000099"/>
                        </a:solidFill>
                        <a:effectLst/>
                        <a:latin typeface="Times New Roman" pitchFamily="18" charset="0"/>
                        <a:ea typeface="+mn-ea"/>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6091">
                <a:tc gridSpan="2">
                  <a:txBody>
                    <a:bodyPr/>
                    <a:lstStyle/>
                    <a:p>
                      <a:pPr algn="just">
                        <a:spcAft>
                          <a:spcPts val="0"/>
                        </a:spcAft>
                      </a:pPr>
                      <a:r>
                        <a:rPr lang="en-US" sz="1600" dirty="0" err="1" smtClean="0">
                          <a:solidFill>
                            <a:srgbClr val="00B050"/>
                          </a:solidFill>
                          <a:effectLst/>
                          <a:latin typeface="Times New Roman" pitchFamily="18" charset="0"/>
                          <a:cs typeface="Times New Roman" pitchFamily="18" charset="0"/>
                        </a:rPr>
                        <a:t>Diện</a:t>
                      </a:r>
                      <a:r>
                        <a:rPr lang="en-US" sz="1600" baseline="0" dirty="0" smtClean="0">
                          <a:solidFill>
                            <a:srgbClr val="00B050"/>
                          </a:solidFill>
                          <a:effectLst/>
                          <a:latin typeface="Times New Roman" pitchFamily="18" charset="0"/>
                          <a:cs typeface="Times New Roman" pitchFamily="18" charset="0"/>
                        </a:rPr>
                        <a:t> </a:t>
                      </a:r>
                      <a:r>
                        <a:rPr lang="en-US" sz="1600" baseline="0" dirty="0" err="1" smtClean="0">
                          <a:solidFill>
                            <a:srgbClr val="00B050"/>
                          </a:solidFill>
                          <a:effectLst/>
                          <a:latin typeface="Times New Roman" pitchFamily="18" charset="0"/>
                          <a:cs typeface="Times New Roman" pitchFamily="18" charset="0"/>
                        </a:rPr>
                        <a:t>tích</a:t>
                      </a:r>
                      <a:r>
                        <a:rPr lang="en-US" sz="1600" baseline="0" dirty="0" smtClean="0">
                          <a:solidFill>
                            <a:srgbClr val="00B050"/>
                          </a:solidFill>
                          <a:effectLst/>
                          <a:latin typeface="Times New Roman" pitchFamily="18" charset="0"/>
                          <a:cs typeface="Times New Roman" pitchFamily="18" charset="0"/>
                        </a:rPr>
                        <a:t> - </a:t>
                      </a:r>
                      <a:r>
                        <a:rPr lang="en-US" sz="1600" dirty="0" err="1" smtClean="0">
                          <a:solidFill>
                            <a:srgbClr val="00B050"/>
                          </a:solidFill>
                          <a:effectLst/>
                          <a:latin typeface="Times New Roman" pitchFamily="18" charset="0"/>
                          <a:cs typeface="Times New Roman" pitchFamily="18" charset="0"/>
                        </a:rPr>
                        <a:t>Tỉ</a:t>
                      </a:r>
                      <a:r>
                        <a:rPr lang="en-US" sz="1600" dirty="0" smtClean="0">
                          <a:solidFill>
                            <a:srgbClr val="00B050"/>
                          </a:solidFill>
                          <a:effectLst/>
                          <a:latin typeface="Times New Roman" pitchFamily="18" charset="0"/>
                          <a:cs typeface="Times New Roman" pitchFamily="18" charset="0"/>
                        </a:rPr>
                        <a:t> </a:t>
                      </a:r>
                      <a:r>
                        <a:rPr lang="en-US" sz="1600" dirty="0" err="1">
                          <a:solidFill>
                            <a:srgbClr val="00B050"/>
                          </a:solidFill>
                          <a:effectLst/>
                          <a:latin typeface="Times New Roman" pitchFamily="18" charset="0"/>
                          <a:cs typeface="Times New Roman" pitchFamily="18" charset="0"/>
                        </a:rPr>
                        <a:t>lệ</a:t>
                      </a:r>
                      <a:r>
                        <a:rPr lang="en-US" sz="1600" dirty="0">
                          <a:solidFill>
                            <a:srgbClr val="00B050"/>
                          </a:solidFill>
                          <a:effectLst/>
                          <a:latin typeface="Times New Roman" pitchFamily="18" charset="0"/>
                          <a:cs typeface="Times New Roman" pitchFamily="18" charset="0"/>
                        </a:rPr>
                        <a:t> </a:t>
                      </a:r>
                      <a:r>
                        <a:rPr lang="en-US" sz="1600" dirty="0" err="1">
                          <a:solidFill>
                            <a:srgbClr val="00B050"/>
                          </a:solidFill>
                          <a:effectLst/>
                          <a:latin typeface="Times New Roman" pitchFamily="18" charset="0"/>
                          <a:cs typeface="Times New Roman" pitchFamily="18" charset="0"/>
                        </a:rPr>
                        <a:t>che</a:t>
                      </a:r>
                      <a:r>
                        <a:rPr lang="en-US" sz="1600" dirty="0">
                          <a:solidFill>
                            <a:srgbClr val="00B050"/>
                          </a:solidFill>
                          <a:effectLst/>
                          <a:latin typeface="Times New Roman" pitchFamily="18" charset="0"/>
                          <a:cs typeface="Times New Roman" pitchFamily="18" charset="0"/>
                        </a:rPr>
                        <a:t> </a:t>
                      </a:r>
                      <a:r>
                        <a:rPr lang="en-US" sz="1600" dirty="0" err="1">
                          <a:solidFill>
                            <a:srgbClr val="00B050"/>
                          </a:solidFill>
                          <a:effectLst/>
                          <a:latin typeface="Times New Roman" pitchFamily="18" charset="0"/>
                          <a:cs typeface="Times New Roman" pitchFamily="18" charset="0"/>
                        </a:rPr>
                        <a:t>phủ</a:t>
                      </a:r>
                      <a:endParaRPr lang="en-US" sz="1600"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b="1" dirty="0">
                          <a:solidFill>
                            <a:srgbClr val="00B050"/>
                          </a:solidFill>
                          <a:effectLst/>
                          <a:latin typeface="Times New Roman" pitchFamily="18" charset="0"/>
                          <a:cs typeface="Times New Roman" pitchFamily="18" charset="0"/>
                        </a:rPr>
                        <a:t> </a:t>
                      </a:r>
                      <a:endParaRPr lang="en-US" sz="1800" b="1"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6091">
                <a:tc gridSpan="2">
                  <a:txBody>
                    <a:bodyPr/>
                    <a:lstStyle/>
                    <a:p>
                      <a:pPr algn="just">
                        <a:spcAft>
                          <a:spcPts val="0"/>
                        </a:spcAft>
                      </a:pPr>
                      <a:r>
                        <a:rPr lang="en-US" sz="1700" dirty="0" err="1">
                          <a:solidFill>
                            <a:srgbClr val="000099"/>
                          </a:solidFill>
                          <a:effectLst/>
                          <a:latin typeface="Times New Roman" pitchFamily="18" charset="0"/>
                          <a:cs typeface="Times New Roman" pitchFamily="18" charset="0"/>
                        </a:rPr>
                        <a:t>Tỉ</a:t>
                      </a:r>
                      <a:r>
                        <a:rPr lang="en-US" sz="1700" dirty="0">
                          <a:solidFill>
                            <a:srgbClr val="000099"/>
                          </a:solidFill>
                          <a:effectLst/>
                          <a:latin typeface="Times New Roman" pitchFamily="18" charset="0"/>
                          <a:cs typeface="Times New Roman" pitchFamily="18" charset="0"/>
                        </a:rPr>
                        <a:t> </a:t>
                      </a:r>
                      <a:r>
                        <a:rPr lang="en-US" sz="1700" dirty="0" err="1">
                          <a:solidFill>
                            <a:srgbClr val="000099"/>
                          </a:solidFill>
                          <a:effectLst/>
                          <a:latin typeface="Times New Roman" pitchFamily="18" charset="0"/>
                          <a:cs typeface="Times New Roman" pitchFamily="18" charset="0"/>
                        </a:rPr>
                        <a:t>lệ</a:t>
                      </a:r>
                      <a:r>
                        <a:rPr lang="en-US" sz="1700" dirty="0">
                          <a:solidFill>
                            <a:srgbClr val="000099"/>
                          </a:solidFill>
                          <a:effectLst/>
                          <a:latin typeface="Times New Roman" pitchFamily="18" charset="0"/>
                          <a:cs typeface="Times New Roman" pitchFamily="18" charset="0"/>
                        </a:rPr>
                        <a:t> </a:t>
                      </a:r>
                      <a:r>
                        <a:rPr lang="en-US" sz="1700" dirty="0" err="1">
                          <a:solidFill>
                            <a:srgbClr val="000099"/>
                          </a:solidFill>
                          <a:effectLst/>
                          <a:latin typeface="Times New Roman" pitchFamily="18" charset="0"/>
                          <a:cs typeface="Times New Roman" pitchFamily="18" charset="0"/>
                        </a:rPr>
                        <a:t>rừng</a:t>
                      </a:r>
                      <a:r>
                        <a:rPr lang="en-US" sz="1700" dirty="0">
                          <a:solidFill>
                            <a:srgbClr val="000099"/>
                          </a:solidFill>
                          <a:effectLst/>
                          <a:latin typeface="Times New Roman" pitchFamily="18" charset="0"/>
                          <a:cs typeface="Times New Roman" pitchFamily="18" charset="0"/>
                        </a:rPr>
                        <a:t> </a:t>
                      </a:r>
                      <a:r>
                        <a:rPr lang="en-US" sz="1700" dirty="0" err="1">
                          <a:solidFill>
                            <a:srgbClr val="000099"/>
                          </a:solidFill>
                          <a:effectLst/>
                          <a:latin typeface="Times New Roman" pitchFamily="18" charset="0"/>
                          <a:cs typeface="Times New Roman" pitchFamily="18" charset="0"/>
                        </a:rPr>
                        <a:t>tự</a:t>
                      </a:r>
                      <a:r>
                        <a:rPr lang="en-US" sz="1700" dirty="0">
                          <a:solidFill>
                            <a:srgbClr val="000099"/>
                          </a:solidFill>
                          <a:effectLst/>
                          <a:latin typeface="Times New Roman" pitchFamily="18" charset="0"/>
                          <a:cs typeface="Times New Roman" pitchFamily="18" charset="0"/>
                        </a:rPr>
                        <a:t> </a:t>
                      </a:r>
                      <a:r>
                        <a:rPr lang="en-US" sz="1700" dirty="0" err="1">
                          <a:solidFill>
                            <a:srgbClr val="000099"/>
                          </a:solidFill>
                          <a:effectLst/>
                          <a:latin typeface="Times New Roman" pitchFamily="18" charset="0"/>
                          <a:cs typeface="Times New Roman" pitchFamily="18" charset="0"/>
                        </a:rPr>
                        <a:t>nhiên</a:t>
                      </a:r>
                      <a:endParaRPr lang="en-US" sz="17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dirty="0">
                          <a:solidFill>
                            <a:srgbClr val="000099"/>
                          </a:solidFill>
                          <a:effectLst/>
                          <a:latin typeface="Times New Roman" pitchFamily="18" charset="0"/>
                          <a:cs typeface="Times New Roman" pitchFamily="18" charset="0"/>
                        </a:rPr>
                        <a:t> </a:t>
                      </a:r>
                      <a:endParaRPr lang="en-US" sz="18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6091">
                <a:tc gridSpan="2">
                  <a:txBody>
                    <a:bodyPr/>
                    <a:lstStyle/>
                    <a:p>
                      <a:pPr algn="just">
                        <a:spcAft>
                          <a:spcPts val="0"/>
                        </a:spcAft>
                      </a:pPr>
                      <a:r>
                        <a:rPr lang="en-US" sz="1700" dirty="0" err="1">
                          <a:solidFill>
                            <a:srgbClr val="00B050"/>
                          </a:solidFill>
                          <a:effectLst/>
                          <a:latin typeface="Times New Roman" pitchFamily="18" charset="0"/>
                          <a:cs typeface="Times New Roman" pitchFamily="18" charset="0"/>
                        </a:rPr>
                        <a:t>Tỉ</a:t>
                      </a:r>
                      <a:r>
                        <a:rPr lang="en-US" sz="1700" dirty="0">
                          <a:solidFill>
                            <a:srgbClr val="00B050"/>
                          </a:solidFill>
                          <a:effectLst/>
                          <a:latin typeface="Times New Roman" pitchFamily="18" charset="0"/>
                          <a:cs typeface="Times New Roman" pitchFamily="18" charset="0"/>
                        </a:rPr>
                        <a:t> </a:t>
                      </a:r>
                      <a:r>
                        <a:rPr lang="en-US" sz="1700" dirty="0" err="1">
                          <a:solidFill>
                            <a:srgbClr val="00B050"/>
                          </a:solidFill>
                          <a:effectLst/>
                          <a:latin typeface="Times New Roman" pitchFamily="18" charset="0"/>
                          <a:cs typeface="Times New Roman" pitchFamily="18" charset="0"/>
                        </a:rPr>
                        <a:t>lệ</a:t>
                      </a:r>
                      <a:r>
                        <a:rPr lang="en-US" sz="1700" dirty="0">
                          <a:solidFill>
                            <a:srgbClr val="00B050"/>
                          </a:solidFill>
                          <a:effectLst/>
                          <a:latin typeface="Times New Roman" pitchFamily="18" charset="0"/>
                          <a:cs typeface="Times New Roman" pitchFamily="18" charset="0"/>
                        </a:rPr>
                        <a:t> </a:t>
                      </a:r>
                      <a:r>
                        <a:rPr lang="en-US" sz="1700" dirty="0" err="1">
                          <a:solidFill>
                            <a:srgbClr val="00B050"/>
                          </a:solidFill>
                          <a:effectLst/>
                          <a:latin typeface="Times New Roman" pitchFamily="18" charset="0"/>
                          <a:cs typeface="Times New Roman" pitchFamily="18" charset="0"/>
                        </a:rPr>
                        <a:t>rừng</a:t>
                      </a:r>
                      <a:r>
                        <a:rPr lang="en-US" sz="1700" dirty="0">
                          <a:solidFill>
                            <a:srgbClr val="00B050"/>
                          </a:solidFill>
                          <a:effectLst/>
                          <a:latin typeface="Times New Roman" pitchFamily="18" charset="0"/>
                          <a:cs typeface="Times New Roman" pitchFamily="18" charset="0"/>
                        </a:rPr>
                        <a:t> </a:t>
                      </a:r>
                      <a:r>
                        <a:rPr lang="en-US" sz="1700" dirty="0" err="1">
                          <a:solidFill>
                            <a:srgbClr val="00B050"/>
                          </a:solidFill>
                          <a:effectLst/>
                          <a:latin typeface="Times New Roman" pitchFamily="18" charset="0"/>
                          <a:cs typeface="Times New Roman" pitchFamily="18" charset="0"/>
                        </a:rPr>
                        <a:t>trồng</a:t>
                      </a:r>
                      <a:endParaRPr lang="en-US" sz="1700"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just">
                        <a:spcAft>
                          <a:spcPts val="0"/>
                        </a:spcAft>
                      </a:pPr>
                      <a:r>
                        <a:rPr lang="en-US" sz="1800" dirty="0">
                          <a:solidFill>
                            <a:srgbClr val="000099"/>
                          </a:solidFill>
                          <a:effectLst/>
                          <a:latin typeface="Times New Roman" pitchFamily="18" charset="0"/>
                          <a:cs typeface="Times New Roman" pitchFamily="18" charset="0"/>
                        </a:rPr>
                        <a:t> </a:t>
                      </a:r>
                      <a:endParaRPr lang="en-US" sz="1800" b="1"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89577">
                <a:tc rowSpan="3">
                  <a:txBody>
                    <a:bodyPr/>
                    <a:lstStyle/>
                    <a:p>
                      <a:pPr algn="just">
                        <a:spcAft>
                          <a:spcPts val="0"/>
                        </a:spcAft>
                      </a:pPr>
                      <a:r>
                        <a:rPr lang="en-US" sz="1700" dirty="0">
                          <a:solidFill>
                            <a:srgbClr val="000099"/>
                          </a:solidFill>
                          <a:effectLst/>
                          <a:latin typeface="Times New Roman" pitchFamily="18" charset="0"/>
                          <a:cs typeface="Times New Roman" pitchFamily="18" charset="0"/>
                        </a:rPr>
                        <a:t> </a:t>
                      </a:r>
                    </a:p>
                    <a:p>
                      <a:pPr algn="just">
                        <a:spcAft>
                          <a:spcPts val="0"/>
                        </a:spcAft>
                      </a:pPr>
                      <a:r>
                        <a:rPr lang="en-US" sz="1700" dirty="0">
                          <a:solidFill>
                            <a:srgbClr val="000099"/>
                          </a:solidFill>
                          <a:effectLst/>
                          <a:latin typeface="Times New Roman" pitchFamily="18" charset="0"/>
                          <a:cs typeface="Times New Roman" pitchFamily="18" charset="0"/>
                        </a:rPr>
                        <a:t> </a:t>
                      </a:r>
                    </a:p>
                    <a:p>
                      <a:pPr algn="just">
                        <a:spcAft>
                          <a:spcPts val="0"/>
                        </a:spcAft>
                      </a:pPr>
                      <a:r>
                        <a:rPr lang="en-US" sz="1700" dirty="0" err="1">
                          <a:solidFill>
                            <a:srgbClr val="000099"/>
                          </a:solidFill>
                          <a:effectLst/>
                          <a:latin typeface="Times New Roman" pitchFamily="18" charset="0"/>
                          <a:cs typeface="Times New Roman" pitchFamily="18" charset="0"/>
                        </a:rPr>
                        <a:t>Phân</a:t>
                      </a:r>
                      <a:r>
                        <a:rPr lang="en-US" sz="1700" dirty="0">
                          <a:solidFill>
                            <a:srgbClr val="000099"/>
                          </a:solidFill>
                          <a:effectLst/>
                          <a:latin typeface="Times New Roman" pitchFamily="18" charset="0"/>
                          <a:cs typeface="Times New Roman" pitchFamily="18" charset="0"/>
                        </a:rPr>
                        <a:t> </a:t>
                      </a:r>
                      <a:r>
                        <a:rPr lang="en-US" sz="1700" dirty="0" err="1" smtClean="0">
                          <a:solidFill>
                            <a:srgbClr val="000099"/>
                          </a:solidFill>
                          <a:effectLst/>
                          <a:latin typeface="Times New Roman" pitchFamily="18" charset="0"/>
                          <a:cs typeface="Times New Roman" pitchFamily="18" charset="0"/>
                        </a:rPr>
                        <a:t>loại</a:t>
                      </a:r>
                      <a:endParaRPr lang="en-US" sz="1700" dirty="0">
                        <a:solidFill>
                          <a:srgbClr val="000099"/>
                        </a:solidFill>
                        <a:effectLst/>
                        <a:latin typeface="Times New Roman" pitchFamily="18" charset="0"/>
                        <a:cs typeface="Times New Roman" pitchFamily="18" charset="0"/>
                      </a:endParaRPr>
                    </a:p>
                    <a:p>
                      <a:pPr algn="just">
                        <a:spcAft>
                          <a:spcPts val="0"/>
                        </a:spcAft>
                      </a:pPr>
                      <a:r>
                        <a:rPr lang="en-US" sz="1700" dirty="0">
                          <a:solidFill>
                            <a:srgbClr val="000099"/>
                          </a:solidFill>
                          <a:effectLst/>
                          <a:latin typeface="Times New Roman" pitchFamily="18" charset="0"/>
                          <a:cs typeface="Times New Roman" pitchFamily="18" charset="0"/>
                        </a:rPr>
                        <a:t> </a:t>
                      </a:r>
                      <a:endParaRPr lang="en-US" sz="1700"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Phòng</a:t>
                      </a: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hộ</a:t>
                      </a:r>
                      <a:endParaRPr lang="en-US" sz="1700" b="1" dirty="0">
                        <a:solidFill>
                          <a:srgbClr val="000099"/>
                        </a:solidFill>
                        <a:effectLst/>
                        <a:latin typeface="Times New Roman" pitchFamily="18" charset="0"/>
                        <a:cs typeface="Times New Roman" pitchFamily="18" charset="0"/>
                      </a:endParaRPr>
                    </a:p>
                    <a:p>
                      <a:pPr algn="just">
                        <a:spcAft>
                          <a:spcPts val="0"/>
                        </a:spcAft>
                      </a:pPr>
                      <a:r>
                        <a:rPr lang="en-US" sz="1700" b="1" dirty="0">
                          <a:solidFill>
                            <a:srgbClr val="000099"/>
                          </a:solidFill>
                          <a:effectLst/>
                          <a:latin typeface="Times New Roman" pitchFamily="18" charset="0"/>
                          <a:cs typeface="Times New Roman" pitchFamily="18" charset="0"/>
                        </a:rPr>
                        <a:t> </a:t>
                      </a:r>
                      <a:endParaRPr lang="en-US" sz="17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1600" b="1"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789577">
                <a:tc vMerge="1">
                  <a:txBody>
                    <a:bodyPr/>
                    <a:lstStyle/>
                    <a:p>
                      <a:endParaRPr lang="en-US"/>
                    </a:p>
                  </a:txBody>
                  <a:tcPr/>
                </a:tc>
                <a:tc>
                  <a:txBody>
                    <a:bodyPr/>
                    <a:lstStyle/>
                    <a:p>
                      <a:pPr algn="just">
                        <a:spcAft>
                          <a:spcPts val="0"/>
                        </a:spcAft>
                      </a:pP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Sản</a:t>
                      </a: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xuất</a:t>
                      </a:r>
                      <a:endParaRPr lang="en-US" sz="1700" b="1" dirty="0">
                        <a:solidFill>
                          <a:srgbClr val="000099"/>
                        </a:solidFill>
                        <a:effectLst/>
                        <a:latin typeface="Times New Roman" pitchFamily="18" charset="0"/>
                        <a:cs typeface="Times New Roman" pitchFamily="18" charset="0"/>
                      </a:endParaRPr>
                    </a:p>
                    <a:p>
                      <a:pPr algn="just">
                        <a:spcAft>
                          <a:spcPts val="0"/>
                        </a:spcAft>
                      </a:pPr>
                      <a:r>
                        <a:rPr lang="en-US" sz="1700" b="1" dirty="0">
                          <a:solidFill>
                            <a:srgbClr val="000099"/>
                          </a:solidFill>
                          <a:effectLst/>
                          <a:latin typeface="Times New Roman" pitchFamily="18" charset="0"/>
                          <a:cs typeface="Times New Roman" pitchFamily="18" charset="0"/>
                        </a:rPr>
                        <a:t> </a:t>
                      </a:r>
                      <a:endParaRPr lang="en-US" sz="17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1600" b="1"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789577">
                <a:tc vMerge="1">
                  <a:txBody>
                    <a:bodyPr/>
                    <a:lstStyle/>
                    <a:p>
                      <a:endParaRPr lang="en-US"/>
                    </a:p>
                  </a:txBody>
                  <a:tcPr/>
                </a:tc>
                <a:tc>
                  <a:txBody>
                    <a:bodyPr/>
                    <a:lstStyle/>
                    <a:p>
                      <a:pPr algn="just">
                        <a:spcAft>
                          <a:spcPts val="0"/>
                        </a:spcAft>
                      </a:pP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Đặc</a:t>
                      </a:r>
                      <a:r>
                        <a:rPr lang="en-US" sz="1700" b="1" dirty="0">
                          <a:solidFill>
                            <a:srgbClr val="000099"/>
                          </a:solidFill>
                          <a:effectLst/>
                          <a:latin typeface="Times New Roman" pitchFamily="18" charset="0"/>
                          <a:cs typeface="Times New Roman" pitchFamily="18" charset="0"/>
                        </a:rPr>
                        <a:t> </a:t>
                      </a:r>
                      <a:r>
                        <a:rPr lang="en-US" sz="1700" b="1" dirty="0" err="1">
                          <a:solidFill>
                            <a:srgbClr val="000099"/>
                          </a:solidFill>
                          <a:effectLst/>
                          <a:latin typeface="Times New Roman" pitchFamily="18" charset="0"/>
                          <a:cs typeface="Times New Roman" pitchFamily="18" charset="0"/>
                        </a:rPr>
                        <a:t>dụng</a:t>
                      </a:r>
                      <a:endParaRPr lang="en-US" sz="1700" b="1" dirty="0">
                        <a:solidFill>
                          <a:srgbClr val="000099"/>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endParaRPr lang="en-US" sz="1600" b="1" dirty="0">
                        <a:solidFill>
                          <a:srgbClr val="00B050"/>
                        </a:solidFill>
                        <a:effectLst/>
                        <a:latin typeface="Times New Roman" pitchFamily="18" charset="0"/>
                        <a:ea typeface="Times New Roman"/>
                        <a:cs typeface="Times New Roman" pitchFamily="18" charset="0"/>
                      </a:endParaRPr>
                    </a:p>
                  </a:txBody>
                  <a:tcPr marL="61347" marR="613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6" name="Rectangle 5"/>
          <p:cNvSpPr/>
          <p:nvPr/>
        </p:nvSpPr>
        <p:spPr>
          <a:xfrm>
            <a:off x="15766" y="514349"/>
            <a:ext cx="1905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LÂM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NGHIỆP</a:t>
            </a:r>
            <a:endParaRPr lang="en-US" b="1" dirty="0">
              <a:solidFill>
                <a:srgbClr val="FF0000"/>
              </a:solidFill>
              <a:latin typeface="Times New Roman" pitchFamily="18" charset="0"/>
              <a:cs typeface="Times New Roman" pitchFamily="18" charset="0"/>
            </a:endParaRPr>
          </a:p>
        </p:txBody>
      </p:sp>
      <p:pic>
        <p:nvPicPr>
          <p:cNvPr id="8" name="Hình ảnh 10" descr="Dựa vào thông tin mục 2 và hình 5.1, 5.2, hãy: Nêu đặc điểm phân bố nguồn lợi thủy sản"/>
          <p:cNvPicPr/>
          <p:nvPr/>
        </p:nvPicPr>
        <p:blipFill rotWithShape="1">
          <a:blip r:embed="rId2">
            <a:extLst>
              <a:ext uri="{28A0092B-C50C-407E-A947-70E740481C1C}">
                <a14:useLocalDpi xmlns:a14="http://schemas.microsoft.com/office/drawing/2010/main" val="0"/>
              </a:ext>
            </a:extLst>
          </a:blip>
          <a:srcRect l="48892"/>
          <a:stretch/>
        </p:blipFill>
        <p:spPr bwMode="auto">
          <a:xfrm>
            <a:off x="0" y="819148"/>
            <a:ext cx="2819400" cy="4114801"/>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105400" y="971550"/>
            <a:ext cx="3962400" cy="615553"/>
          </a:xfrm>
          <a:prstGeom prst="rect">
            <a:avLst/>
          </a:prstGeom>
        </p:spPr>
        <p:txBody>
          <a:bodyPr wrap="square">
            <a:spAutoFit/>
          </a:bodyPr>
          <a:lstStyle/>
          <a:p>
            <a:pPr lvl="0" algn="just" defTabSz="685800">
              <a:defRPr/>
            </a:pPr>
            <a:r>
              <a:rPr lang="en-US" sz="1700" b="1" dirty="0" err="1">
                <a:solidFill>
                  <a:srgbClr val="000099"/>
                </a:solidFill>
                <a:latin typeface="Times New Roman" pitchFamily="18" charset="0"/>
                <a:cs typeface="Times New Roman" pitchFamily="18" charset="0"/>
              </a:rPr>
              <a:t>Tài</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nguyên</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rừng</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đóng</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vai</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trò</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quan</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trọng</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đối</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với</a:t>
            </a:r>
            <a:r>
              <a:rPr lang="en-US" sz="1700" b="1" dirty="0">
                <a:solidFill>
                  <a:srgbClr val="000099"/>
                </a:solidFill>
                <a:latin typeface="Times New Roman" pitchFamily="18" charset="0"/>
                <a:cs typeface="Times New Roman" pitchFamily="18" charset="0"/>
              </a:rPr>
              <a:t> </a:t>
            </a:r>
            <a:r>
              <a:rPr lang="en-US" sz="1700" b="1" dirty="0" err="1">
                <a:solidFill>
                  <a:srgbClr val="000099"/>
                </a:solidFill>
                <a:latin typeface="Times New Roman" pitchFamily="18" charset="0"/>
                <a:cs typeface="Times New Roman" pitchFamily="18" charset="0"/>
              </a:rPr>
              <a:t>nước</a:t>
            </a:r>
            <a:r>
              <a:rPr lang="en-US" sz="1700" b="1" dirty="0">
                <a:solidFill>
                  <a:srgbClr val="000099"/>
                </a:solidFill>
                <a:latin typeface="Times New Roman" pitchFamily="18" charset="0"/>
                <a:cs typeface="Times New Roman" pitchFamily="18" charset="0"/>
              </a:rPr>
              <a:t> ta.</a:t>
            </a:r>
          </a:p>
        </p:txBody>
      </p:sp>
      <p:sp>
        <p:nvSpPr>
          <p:cNvPr id="7" name="Rectangle 6"/>
          <p:cNvSpPr/>
          <p:nvPr/>
        </p:nvSpPr>
        <p:spPr>
          <a:xfrm>
            <a:off x="5118535" y="1524384"/>
            <a:ext cx="2076209" cy="369332"/>
          </a:xfrm>
          <a:prstGeom prst="rect">
            <a:avLst/>
          </a:prstGeom>
        </p:spPr>
        <p:txBody>
          <a:bodyPr wrap="none">
            <a:spAutoFit/>
          </a:bodyPr>
          <a:lstStyle/>
          <a:p>
            <a:pPr lvl="0" algn="just" defTabSz="685800"/>
            <a:r>
              <a:rPr lang="en-US" b="1" dirty="0" smtClean="0">
                <a:solidFill>
                  <a:srgbClr val="00B050"/>
                </a:solidFill>
                <a:latin typeface="Times New Roman" pitchFamily="18" charset="0"/>
                <a:cs typeface="Times New Roman" pitchFamily="18" charset="0"/>
              </a:rPr>
              <a:t>14,7 </a:t>
            </a:r>
            <a:r>
              <a:rPr lang="en-US" b="1" dirty="0" err="1" smtClean="0">
                <a:solidFill>
                  <a:srgbClr val="00B050"/>
                </a:solidFill>
                <a:latin typeface="Times New Roman" pitchFamily="18" charset="0"/>
                <a:cs typeface="Times New Roman" pitchFamily="18" charset="0"/>
              </a:rPr>
              <a:t>triệu</a:t>
            </a:r>
            <a:r>
              <a:rPr lang="en-US" b="1" dirty="0" smtClean="0">
                <a:solidFill>
                  <a:srgbClr val="00B050"/>
                </a:solidFill>
                <a:latin typeface="Times New Roman" pitchFamily="18" charset="0"/>
                <a:cs typeface="Times New Roman" pitchFamily="18" charset="0"/>
              </a:rPr>
              <a:t> ha - </a:t>
            </a:r>
            <a:r>
              <a:rPr lang="vi-VN" b="1" dirty="0" smtClean="0">
                <a:solidFill>
                  <a:srgbClr val="00B050"/>
                </a:solidFill>
                <a:latin typeface="Times New Roman" pitchFamily="18" charset="0"/>
                <a:cs typeface="Times New Roman" pitchFamily="18" charset="0"/>
              </a:rPr>
              <a:t>42</a:t>
            </a:r>
            <a:r>
              <a:rPr lang="vi-VN" b="1" dirty="0">
                <a:solidFill>
                  <a:srgbClr val="00B050"/>
                </a:solidFill>
                <a:latin typeface="Times New Roman" pitchFamily="18" charset="0"/>
                <a:cs typeface="Times New Roman" pitchFamily="18" charset="0"/>
              </a:rPr>
              <a:t>%</a:t>
            </a:r>
            <a:endParaRPr lang="en-US" b="1" dirty="0">
              <a:solidFill>
                <a:srgbClr val="00B050"/>
              </a:solidFill>
              <a:latin typeface="Times New Roman" pitchFamily="18" charset="0"/>
              <a:ea typeface="Times New Roman"/>
              <a:cs typeface="Times New Roman" pitchFamily="18" charset="0"/>
            </a:endParaRPr>
          </a:p>
        </p:txBody>
      </p:sp>
      <p:sp>
        <p:nvSpPr>
          <p:cNvPr id="9" name="Rectangle 8"/>
          <p:cNvSpPr/>
          <p:nvPr/>
        </p:nvSpPr>
        <p:spPr>
          <a:xfrm>
            <a:off x="5105399" y="1809750"/>
            <a:ext cx="819455" cy="369332"/>
          </a:xfrm>
          <a:prstGeom prst="rect">
            <a:avLst/>
          </a:prstGeom>
        </p:spPr>
        <p:txBody>
          <a:bodyPr wrap="none">
            <a:spAutoFit/>
          </a:bodyPr>
          <a:lstStyle/>
          <a:p>
            <a:r>
              <a:rPr lang="en-US" b="1" dirty="0">
                <a:solidFill>
                  <a:srgbClr val="000099"/>
                </a:solidFill>
                <a:latin typeface="Times New Roman" pitchFamily="18" charset="0"/>
                <a:cs typeface="Times New Roman" pitchFamily="18" charset="0"/>
              </a:rPr>
              <a:t>69,1%</a:t>
            </a:r>
            <a:endParaRPr lang="en-US" b="1" dirty="0"/>
          </a:p>
        </p:txBody>
      </p:sp>
      <p:sp>
        <p:nvSpPr>
          <p:cNvPr id="10" name="Rectangle 9"/>
          <p:cNvSpPr/>
          <p:nvPr/>
        </p:nvSpPr>
        <p:spPr>
          <a:xfrm>
            <a:off x="5105397" y="2114550"/>
            <a:ext cx="819455" cy="369332"/>
          </a:xfrm>
          <a:prstGeom prst="rect">
            <a:avLst/>
          </a:prstGeom>
        </p:spPr>
        <p:txBody>
          <a:bodyPr wrap="none">
            <a:spAutoFit/>
          </a:bodyPr>
          <a:lstStyle/>
          <a:p>
            <a:pPr lvl="0" algn="just" defTabSz="685800"/>
            <a:r>
              <a:rPr lang="en-US" b="1" dirty="0">
                <a:solidFill>
                  <a:srgbClr val="00B050"/>
                </a:solidFill>
                <a:latin typeface="Times New Roman" pitchFamily="18" charset="0"/>
                <a:cs typeface="Times New Roman" pitchFamily="18" charset="0"/>
              </a:rPr>
              <a:t>30,9%</a:t>
            </a:r>
            <a:endParaRPr lang="en-US" b="1" dirty="0">
              <a:solidFill>
                <a:srgbClr val="00B050"/>
              </a:solidFill>
              <a:latin typeface="Times New Roman" pitchFamily="18" charset="0"/>
              <a:ea typeface="Times New Roman"/>
              <a:cs typeface="Times New Roman" pitchFamily="18" charset="0"/>
            </a:endParaRPr>
          </a:p>
        </p:txBody>
      </p:sp>
      <p:sp>
        <p:nvSpPr>
          <p:cNvPr id="11" name="Rectangle 10"/>
          <p:cNvSpPr/>
          <p:nvPr/>
        </p:nvSpPr>
        <p:spPr>
          <a:xfrm>
            <a:off x="5118535" y="2419350"/>
            <a:ext cx="3962403" cy="1077218"/>
          </a:xfrm>
          <a:prstGeom prst="rect">
            <a:avLst/>
          </a:prstGeom>
        </p:spPr>
        <p:txBody>
          <a:bodyPr wrap="square">
            <a:spAutoFit/>
          </a:bodyPr>
          <a:lstStyle/>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Tỉ</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lệ</a:t>
            </a:r>
            <a:r>
              <a:rPr lang="en-US" sz="1600" b="1" dirty="0">
                <a:solidFill>
                  <a:srgbClr val="000099"/>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32%</a:t>
            </a: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Vai</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trò</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Chống</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xói</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mòn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sạt</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lở</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cân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bằng</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HST</a:t>
            </a:r>
            <a:endParaRPr lang="en-US" sz="1600" b="1" dirty="0">
              <a:solidFill>
                <a:srgbClr val="000099"/>
              </a:solidFill>
              <a:latin typeface="Times New Roman" pitchFamily="18" charset="0"/>
              <a:cs typeface="Times New Roman" pitchFamily="18" charset="0"/>
            </a:endParaRP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Phân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bố</a:t>
            </a:r>
            <a:r>
              <a:rPr lang="en-US" sz="1600" b="1" dirty="0">
                <a:solidFill>
                  <a:srgbClr val="000099"/>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Đầu</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nguồn</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ven</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biển</a:t>
            </a:r>
            <a:endParaRPr lang="en-US" sz="1600" b="1" dirty="0">
              <a:solidFill>
                <a:srgbClr val="00B050"/>
              </a:solidFill>
              <a:latin typeface="Times New Roman" pitchFamily="18" charset="0"/>
              <a:ea typeface="Times New Roman"/>
              <a:cs typeface="Times New Roman" pitchFamily="18" charset="0"/>
            </a:endParaRPr>
          </a:p>
        </p:txBody>
      </p:sp>
      <p:sp>
        <p:nvSpPr>
          <p:cNvPr id="12" name="Rectangle 11"/>
          <p:cNvSpPr/>
          <p:nvPr/>
        </p:nvSpPr>
        <p:spPr>
          <a:xfrm>
            <a:off x="5087005" y="3409950"/>
            <a:ext cx="3904596" cy="1077218"/>
          </a:xfrm>
          <a:prstGeom prst="rect">
            <a:avLst/>
          </a:prstGeom>
        </p:spPr>
        <p:txBody>
          <a:bodyPr wrap="square">
            <a:spAutoFit/>
          </a:bodyPr>
          <a:lstStyle/>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Tỉ</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lệ</a:t>
            </a:r>
            <a:r>
              <a:rPr lang="en-US" sz="1600" b="1" dirty="0">
                <a:solidFill>
                  <a:srgbClr val="000099"/>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53%</a:t>
            </a: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Vai</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trò</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Cung</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cấp</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nguyên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liệu</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lâm</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sản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việc</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làm</a:t>
            </a:r>
            <a:endParaRPr lang="en-US" sz="1600" b="1" dirty="0">
              <a:solidFill>
                <a:srgbClr val="000099"/>
              </a:solidFill>
              <a:latin typeface="Times New Roman" pitchFamily="18" charset="0"/>
              <a:cs typeface="Times New Roman" pitchFamily="18" charset="0"/>
            </a:endParaRP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Phân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bố</a:t>
            </a:r>
            <a:r>
              <a:rPr lang="en-US" sz="1600" b="1" dirty="0">
                <a:solidFill>
                  <a:srgbClr val="000099"/>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Vùng</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thấp</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trung</a:t>
            </a:r>
            <a:r>
              <a:rPr lang="en-US" sz="1600" b="1" dirty="0">
                <a:solidFill>
                  <a:srgbClr val="00B050"/>
                </a:solidFill>
                <a:latin typeface="Times New Roman" pitchFamily="18" charset="0"/>
                <a:cs typeface="Times New Roman" pitchFamily="18" charset="0"/>
              </a:rPr>
              <a:t> du</a:t>
            </a:r>
            <a:endParaRPr lang="en-US" sz="1600" b="1" dirty="0">
              <a:solidFill>
                <a:srgbClr val="00B050"/>
              </a:solidFill>
              <a:latin typeface="Times New Roman" pitchFamily="18" charset="0"/>
              <a:ea typeface="Times New Roman"/>
              <a:cs typeface="Times New Roman" pitchFamily="18" charset="0"/>
            </a:endParaRPr>
          </a:p>
        </p:txBody>
      </p:sp>
      <p:sp>
        <p:nvSpPr>
          <p:cNvPr id="13" name="Rectangle 12"/>
          <p:cNvSpPr/>
          <p:nvPr/>
        </p:nvSpPr>
        <p:spPr>
          <a:xfrm>
            <a:off x="5087005" y="4400550"/>
            <a:ext cx="3980795" cy="830997"/>
          </a:xfrm>
          <a:prstGeom prst="rect">
            <a:avLst/>
          </a:prstGeom>
        </p:spPr>
        <p:txBody>
          <a:bodyPr wrap="square">
            <a:spAutoFit/>
          </a:bodyPr>
          <a:lstStyle/>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Tỉ</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lệ</a:t>
            </a:r>
            <a:r>
              <a:rPr lang="en-US" sz="1600" b="1" dirty="0">
                <a:solidFill>
                  <a:srgbClr val="000099"/>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15%</a:t>
            </a: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Vai</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trò</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Giữ</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nguồn</a:t>
            </a:r>
            <a:r>
              <a:rPr lang="en-US" sz="1600" b="1" dirty="0">
                <a:solidFill>
                  <a:srgbClr val="000099"/>
                </a:solidFill>
                <a:latin typeface="Times New Roman" pitchFamily="18" charset="0"/>
                <a:cs typeface="Times New Roman" pitchFamily="18" charset="0"/>
              </a:rPr>
              <a:t> gen, </a:t>
            </a:r>
            <a:r>
              <a:rPr lang="en-US" sz="1600" b="1" dirty="0" err="1">
                <a:solidFill>
                  <a:srgbClr val="000099"/>
                </a:solidFill>
                <a:latin typeface="Times New Roman" pitchFamily="18" charset="0"/>
                <a:cs typeface="Times New Roman" pitchFamily="18" charset="0"/>
              </a:rPr>
              <a:t>nghiên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cứu</a:t>
            </a:r>
            <a:endParaRPr lang="en-US" sz="1600" b="1" dirty="0">
              <a:solidFill>
                <a:srgbClr val="000099"/>
              </a:solidFill>
              <a:latin typeface="Times New Roman" pitchFamily="18" charset="0"/>
              <a:cs typeface="Times New Roman" pitchFamily="18" charset="0"/>
            </a:endParaRPr>
          </a:p>
          <a:p>
            <a:pPr lvl="0" algn="just" defTabSz="685800"/>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Phân</a:t>
            </a:r>
            <a:r>
              <a:rPr lang="en-US" sz="1600" b="1" dirty="0">
                <a:solidFill>
                  <a:srgbClr val="000099"/>
                </a:solidFill>
                <a:latin typeface="Times New Roman" pitchFamily="18" charset="0"/>
                <a:cs typeface="Times New Roman" pitchFamily="18" charset="0"/>
              </a:rPr>
              <a:t> </a:t>
            </a:r>
            <a:r>
              <a:rPr lang="en-US" sz="1600" b="1" dirty="0" err="1">
                <a:solidFill>
                  <a:srgbClr val="000099"/>
                </a:solidFill>
                <a:latin typeface="Times New Roman" pitchFamily="18" charset="0"/>
                <a:cs typeface="Times New Roman" pitchFamily="18" charset="0"/>
              </a:rPr>
              <a:t>bố</a:t>
            </a:r>
            <a:r>
              <a:rPr lang="en-US" sz="1600" b="1" dirty="0">
                <a:solidFill>
                  <a:srgbClr val="000099"/>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Vùng</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núi</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cao</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VQG</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khu</a:t>
            </a:r>
            <a:r>
              <a:rPr lang="en-US" sz="1600" b="1" dirty="0">
                <a:solidFill>
                  <a:srgbClr val="00B050"/>
                </a:solidFill>
                <a:latin typeface="Times New Roman" pitchFamily="18" charset="0"/>
                <a:cs typeface="Times New Roman" pitchFamily="18" charset="0"/>
              </a:rPr>
              <a:t> </a:t>
            </a:r>
            <a:r>
              <a:rPr lang="en-US" sz="1600" b="1" dirty="0" err="1">
                <a:solidFill>
                  <a:srgbClr val="00B050"/>
                </a:solidFill>
                <a:latin typeface="Times New Roman" pitchFamily="18" charset="0"/>
                <a:cs typeface="Times New Roman" pitchFamily="18" charset="0"/>
              </a:rPr>
              <a:t>BTTN</a:t>
            </a:r>
            <a:endParaRPr lang="en-US" sz="1600" b="1" dirty="0">
              <a:solidFill>
                <a:srgbClr val="00B05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999781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415498"/>
          </a:xfrm>
          <a:prstGeom prst="rect">
            <a:avLst/>
          </a:prstGeom>
          <a:solidFill>
            <a:schemeClr val="accent1">
              <a:lumMod val="75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100" b="1" dirty="0" err="1" smtClean="0">
                <a:ln/>
                <a:solidFill>
                  <a:srgbClr val="FFFF00"/>
                </a:solidFill>
                <a:latin typeface="Times New Roman" panose="02020603050405020304" pitchFamily="18" charset="0"/>
                <a:cs typeface="Times New Roman" panose="02020603050405020304" pitchFamily="18" charset="0"/>
              </a:rPr>
              <a:t>BÀI</a:t>
            </a:r>
            <a:r>
              <a:rPr lang="en-US" sz="2100" b="1" dirty="0" smtClean="0">
                <a:ln/>
                <a:solidFill>
                  <a:srgbClr val="FFFF00"/>
                </a:solidFill>
                <a:latin typeface="Times New Roman" panose="02020603050405020304" pitchFamily="18" charset="0"/>
                <a:cs typeface="Times New Roman" panose="02020603050405020304" pitchFamily="18" charset="0"/>
              </a:rPr>
              <a:t> 5: </a:t>
            </a:r>
            <a:r>
              <a:rPr lang="en-US" sz="2100" b="1" dirty="0" err="1" smtClean="0">
                <a:ln/>
                <a:solidFill>
                  <a:srgbClr val="FFFF00"/>
                </a:solidFill>
                <a:latin typeface="Times New Roman" panose="02020603050405020304" pitchFamily="18" charset="0"/>
                <a:cs typeface="Times New Roman" panose="02020603050405020304" pitchFamily="18" charset="0"/>
              </a:rPr>
              <a:t>LÂM</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NGHIỆP</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VÀ</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THUỶ</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SẢN</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a:ln/>
                <a:solidFill>
                  <a:srgbClr val="FFFF00"/>
                </a:solidFill>
                <a:latin typeface="Times New Roman" panose="02020603050405020304" pitchFamily="18" charset="0"/>
                <a:cs typeface="Times New Roman" panose="02020603050405020304" pitchFamily="18" charset="0"/>
              </a:rPr>
              <a:t>(</a:t>
            </a:r>
            <a:r>
              <a:rPr lang="en-US" sz="2100" b="1" dirty="0" err="1" smtClean="0">
                <a:ln/>
                <a:solidFill>
                  <a:srgbClr val="FFFF00"/>
                </a:solidFill>
                <a:latin typeface="Times New Roman" panose="02020603050405020304" pitchFamily="18" charset="0"/>
                <a:cs typeface="Times New Roman" panose="02020603050405020304" pitchFamily="18" charset="0"/>
              </a:rPr>
              <a:t>Tiết</a:t>
            </a:r>
            <a:r>
              <a:rPr lang="en-US" sz="2100" b="1" dirty="0" smtClean="0">
                <a:ln/>
                <a:solidFill>
                  <a:srgbClr val="FFFF00"/>
                </a:solidFill>
                <a:latin typeface="Times New Roman" panose="02020603050405020304" pitchFamily="18" charset="0"/>
                <a:cs typeface="Times New Roman" panose="02020603050405020304" pitchFamily="18" charset="0"/>
              </a:rPr>
              <a:t>  )</a:t>
            </a:r>
            <a:endParaRPr lang="en-US" sz="2100"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766" y="514349"/>
            <a:ext cx="1905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LÂM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NGHIỆP</a:t>
            </a:r>
            <a:endParaRPr lang="en-US" b="1" dirty="0">
              <a:solidFill>
                <a:srgbClr val="FF0000"/>
              </a:solidFill>
              <a:latin typeface="Times New Roman" pitchFamily="18" charset="0"/>
              <a:cs typeface="Times New Roman" pitchFamily="18" charset="0"/>
            </a:endParaRPr>
          </a:p>
        </p:txBody>
      </p:sp>
      <p:pic>
        <p:nvPicPr>
          <p:cNvPr id="8" name="Hình ảnh 10" descr="Dựa vào thông tin mục 2 và hình 5.1, 5.2, hãy: Nêu đặc điểm phân bố nguồn lợi thủy sản"/>
          <p:cNvPicPr/>
          <p:nvPr/>
        </p:nvPicPr>
        <p:blipFill rotWithShape="1">
          <a:blip r:embed="rId4">
            <a:extLst>
              <a:ext uri="{28A0092B-C50C-407E-A947-70E740481C1C}">
                <a14:useLocalDpi xmlns:a14="http://schemas.microsoft.com/office/drawing/2010/main" val="0"/>
              </a:ext>
            </a:extLst>
          </a:blip>
          <a:srcRect l="48892"/>
          <a:stretch/>
        </p:blipFill>
        <p:spPr bwMode="auto">
          <a:xfrm>
            <a:off x="0" y="895350"/>
            <a:ext cx="4267200" cy="4191000"/>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6B857EA3-471C-4637-8438-4025C7767034}"/>
              </a:ext>
            </a:extLst>
          </p:cNvPr>
          <p:cNvSpPr/>
          <p:nvPr/>
        </p:nvSpPr>
        <p:spPr>
          <a:xfrm>
            <a:off x="4648200" y="2363075"/>
            <a:ext cx="4191000" cy="2308324"/>
          </a:xfrm>
          <a:prstGeom prst="rect">
            <a:avLst/>
          </a:prstGeom>
          <a:ln w="38100">
            <a:solidFill>
              <a:srgbClr val="00B0F0"/>
            </a:solidFill>
            <a:prstDash val="lgDash"/>
          </a:ln>
        </p:spPr>
        <p:txBody>
          <a:bodyPr wrap="square">
            <a:spAutoFit/>
          </a:bodyPr>
          <a:lstStyle/>
          <a:p>
            <a:pPr>
              <a:lnSpc>
                <a:spcPct val="120000"/>
              </a:lnSpc>
            </a:pPr>
            <a:r>
              <a:rPr lang="en-US" sz="2400" b="1" dirty="0" err="1" smtClean="0">
                <a:solidFill>
                  <a:srgbClr val="0000FF"/>
                </a:solidFill>
                <a:ea typeface="Cambria" panose="02040503050406030204" pitchFamily="18" charset="0"/>
                <a:cs typeface="Times New Roman" panose="02020603050405020304" pitchFamily="18" charset="0"/>
              </a:rPr>
              <a:t>Đóng</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góp</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của</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lâm</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nghiệp</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trong</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toàn</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ngành</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nông</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lâm</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thuỷ</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smtClean="0">
                <a:solidFill>
                  <a:srgbClr val="0000FF"/>
                </a:solidFill>
                <a:ea typeface="Cambria" panose="02040503050406030204" pitchFamily="18" charset="0"/>
                <a:cs typeface="Times New Roman" panose="02020603050405020304" pitchFamily="18" charset="0"/>
              </a:rPr>
              <a:t>sản</a:t>
            </a:r>
            <a:r>
              <a:rPr lang="en-US" sz="2400" b="1" dirty="0" smtClean="0">
                <a:solidFill>
                  <a:srgbClr val="0000FF"/>
                </a:solidFill>
                <a:ea typeface="Cambria" panose="02040503050406030204" pitchFamily="18" charset="0"/>
                <a:cs typeface="Times New Roman" panose="02020603050405020304" pitchFamily="18" charset="0"/>
              </a:rPr>
              <a:t>? </a:t>
            </a:r>
            <a:r>
              <a:rPr lang="en-US" sz="2400" b="1" dirty="0" err="1">
                <a:solidFill>
                  <a:srgbClr val="0000FF"/>
                </a:solidFill>
              </a:rPr>
              <a:t>Ngành</a:t>
            </a:r>
            <a:r>
              <a:rPr lang="en-US" sz="2400" b="1" dirty="0">
                <a:solidFill>
                  <a:srgbClr val="0000FF"/>
                </a:solidFill>
              </a:rPr>
              <a:t> </a:t>
            </a:r>
            <a:r>
              <a:rPr lang="en-US" sz="2400" b="1" dirty="0" err="1">
                <a:solidFill>
                  <a:srgbClr val="0000FF"/>
                </a:solidFill>
              </a:rPr>
              <a:t>lâm</a:t>
            </a:r>
            <a:r>
              <a:rPr lang="en-US" sz="2400" b="1" dirty="0">
                <a:solidFill>
                  <a:srgbClr val="0000FF"/>
                </a:solidFill>
              </a:rPr>
              <a:t> </a:t>
            </a:r>
            <a:r>
              <a:rPr lang="en-US" sz="2400" b="1" dirty="0" err="1">
                <a:solidFill>
                  <a:srgbClr val="0000FF"/>
                </a:solidFill>
              </a:rPr>
              <a:t>nghiệp</a:t>
            </a:r>
            <a:r>
              <a:rPr lang="en-US" sz="2400" b="1" dirty="0">
                <a:solidFill>
                  <a:srgbClr val="0000FF"/>
                </a:solidFill>
              </a:rPr>
              <a:t> </a:t>
            </a:r>
            <a:r>
              <a:rPr lang="en-US" sz="2400" b="1" dirty="0" err="1">
                <a:solidFill>
                  <a:srgbClr val="0000FF"/>
                </a:solidFill>
              </a:rPr>
              <a:t>có</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hoạt</a:t>
            </a:r>
            <a:r>
              <a:rPr lang="en-US" sz="2400" b="1" dirty="0">
                <a:solidFill>
                  <a:srgbClr val="0000FF"/>
                </a:solidFill>
              </a:rPr>
              <a:t>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nào</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sản</a:t>
            </a:r>
            <a:r>
              <a:rPr lang="en-US" sz="2400" b="1" dirty="0">
                <a:solidFill>
                  <a:srgbClr val="0000FF"/>
                </a:solidFill>
              </a:rPr>
              <a:t> </a:t>
            </a:r>
            <a:r>
              <a:rPr lang="en-US" sz="2400" b="1" dirty="0" err="1">
                <a:solidFill>
                  <a:srgbClr val="0000FF"/>
                </a:solidFill>
              </a:rPr>
              <a:t>phẩm</a:t>
            </a:r>
            <a:r>
              <a:rPr lang="en-US" sz="2400" b="1" dirty="0">
                <a:solidFill>
                  <a:srgbClr val="0000FF"/>
                </a:solidFill>
              </a:rPr>
              <a:t> </a:t>
            </a:r>
            <a:r>
              <a:rPr lang="en-US" sz="2400" b="1" dirty="0" err="1">
                <a:solidFill>
                  <a:srgbClr val="0000FF"/>
                </a:solidFill>
              </a:rPr>
              <a:t>của</a:t>
            </a:r>
            <a:r>
              <a:rPr lang="en-US" sz="2400" b="1" dirty="0">
                <a:solidFill>
                  <a:srgbClr val="0000FF"/>
                </a:solidFill>
              </a:rPr>
              <a:t> </a:t>
            </a:r>
            <a:r>
              <a:rPr lang="en-US" sz="2400" b="1" dirty="0" err="1">
                <a:solidFill>
                  <a:srgbClr val="0000FF"/>
                </a:solidFill>
              </a:rPr>
              <a:t>ngành</a:t>
            </a:r>
            <a:r>
              <a:rPr lang="en-US" sz="2400" b="1" dirty="0">
                <a:solidFill>
                  <a:srgbClr val="0000FF"/>
                </a:solidFill>
              </a:rPr>
              <a:t> </a:t>
            </a:r>
            <a:r>
              <a:rPr lang="en-US" sz="2400" b="1" dirty="0" err="1">
                <a:solidFill>
                  <a:srgbClr val="0000FF"/>
                </a:solidFill>
              </a:rPr>
              <a:t>lâm</a:t>
            </a:r>
            <a:r>
              <a:rPr lang="en-US" sz="2400" b="1" dirty="0">
                <a:solidFill>
                  <a:srgbClr val="0000FF"/>
                </a:solidFill>
              </a:rPr>
              <a:t> </a:t>
            </a:r>
            <a:r>
              <a:rPr lang="en-US" sz="2400" b="1" dirty="0" err="1">
                <a:solidFill>
                  <a:srgbClr val="0000FF"/>
                </a:solidFill>
              </a:rPr>
              <a:t>nghiệp</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smtClean="0">
                <a:solidFill>
                  <a:srgbClr val="0000FF"/>
                </a:solidFill>
              </a:rPr>
              <a:t>gì</a:t>
            </a:r>
            <a:r>
              <a:rPr lang="en-US" sz="2400" b="1" dirty="0">
                <a:solidFill>
                  <a:srgbClr val="0000FF"/>
                </a:solidFill>
              </a:rPr>
              <a:t>?</a:t>
            </a:r>
          </a:p>
        </p:txBody>
      </p:sp>
      <p:sp>
        <p:nvSpPr>
          <p:cNvPr id="4" name="Rectangle 3"/>
          <p:cNvSpPr/>
          <p:nvPr/>
        </p:nvSpPr>
        <p:spPr>
          <a:xfrm>
            <a:off x="4724399" y="487415"/>
            <a:ext cx="400706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tin </a:t>
            </a:r>
            <a:r>
              <a:rPr lang="vi-VN" sz="2400" b="1" dirty="0" smtClean="0">
                <a:latin typeface="Times New Roman" pitchFamily="18" charset="0"/>
                <a:cs typeface="Times New Roman" pitchFamily="18" charset="0"/>
              </a:rPr>
              <a:t>mục </a:t>
            </a:r>
            <a:r>
              <a:rPr lang="vi-VN" sz="2400" b="1" dirty="0">
                <a:latin typeface="Times New Roman" pitchFamily="18" charset="0"/>
                <a:cs typeface="Times New Roman" pitchFamily="18" charset="0"/>
              </a:rPr>
              <a:t>b trang 132 và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hình 5.1</a:t>
            </a:r>
            <a:endParaRPr lang="en-US" sz="2400" b="1" dirty="0">
              <a:latin typeface="Times New Roman" pitchFamily="18" charset="0"/>
              <a:cs typeface="Times New Roman" pitchFamily="18" charset="0"/>
            </a:endParaRPr>
          </a:p>
        </p:txBody>
      </p:sp>
      <p:sp>
        <p:nvSpPr>
          <p:cNvPr id="5" name="Rounded Rectangle 4"/>
          <p:cNvSpPr/>
          <p:nvPr/>
        </p:nvSpPr>
        <p:spPr>
          <a:xfrm>
            <a:off x="5607269" y="1631674"/>
            <a:ext cx="3124200" cy="457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itchFamily="18" charset="0"/>
                <a:cs typeface="Times New Roman" pitchFamily="18" charset="0"/>
              </a:rPr>
              <a:t>TRAO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ĐỔI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CẶP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ĐÔI</a:t>
            </a:r>
            <a:endParaRPr lang="en-US" sz="2400" b="1" dirty="0">
              <a:solidFill>
                <a:srgbClr val="FF0000"/>
              </a:solidFill>
              <a:latin typeface="Times New Roman" pitchFamily="18" charset="0"/>
              <a:cs typeface="Times New Roman" pitchFamily="18" charset="0"/>
            </a:endParaRPr>
          </a:p>
        </p:txBody>
      </p:sp>
      <p:pic>
        <p:nvPicPr>
          <p:cNvPr id="9" name="3 Minute Timer (Nho)">
            <a:hlinkClick r:id="" action="ppaction://media"/>
            <a:extLst>
              <a:ext uri="{FF2B5EF4-FFF2-40B4-BE49-F238E27FC236}">
                <a16:creationId xmlns:a16="http://schemas.microsoft.com/office/drawing/2014/main" id="{ECA88203-4FB1-497D-81FD-A3D9E9854D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9053" y="1510503"/>
            <a:ext cx="1244600" cy="699541"/>
          </a:xfrm>
          <a:prstGeom prst="rect">
            <a:avLst/>
          </a:prstGeom>
        </p:spPr>
      </p:pic>
    </p:spTree>
    <p:extLst>
      <p:ext uri="{BB962C8B-B14F-4D97-AF65-F5344CB8AC3E}">
        <p14:creationId xmlns:p14="http://schemas.microsoft.com/office/powerpoint/2010/main" val="25118647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childTnLst>
        </p:cTn>
      </p:par>
    </p:tnLst>
    <p:bldLst>
      <p:bldP spid="7"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 y="0"/>
            <a:ext cx="9144000" cy="415498"/>
          </a:xfrm>
          <a:prstGeom prst="rect">
            <a:avLst/>
          </a:prstGeom>
          <a:solidFill>
            <a:schemeClr val="accent1">
              <a:lumMod val="75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100" b="1" dirty="0" err="1" smtClean="0">
                <a:ln/>
                <a:solidFill>
                  <a:srgbClr val="FFFF00"/>
                </a:solidFill>
                <a:latin typeface="Times New Roman" panose="02020603050405020304" pitchFamily="18" charset="0"/>
                <a:cs typeface="Times New Roman" panose="02020603050405020304" pitchFamily="18" charset="0"/>
              </a:rPr>
              <a:t>BÀI</a:t>
            </a:r>
            <a:r>
              <a:rPr lang="en-US" sz="2100" b="1" dirty="0" smtClean="0">
                <a:ln/>
                <a:solidFill>
                  <a:srgbClr val="FFFF00"/>
                </a:solidFill>
                <a:latin typeface="Times New Roman" panose="02020603050405020304" pitchFamily="18" charset="0"/>
                <a:cs typeface="Times New Roman" panose="02020603050405020304" pitchFamily="18" charset="0"/>
              </a:rPr>
              <a:t> 5: </a:t>
            </a:r>
            <a:r>
              <a:rPr lang="en-US" sz="2100" b="1" dirty="0" err="1" smtClean="0">
                <a:ln/>
                <a:solidFill>
                  <a:srgbClr val="FFFF00"/>
                </a:solidFill>
                <a:latin typeface="Times New Roman" panose="02020603050405020304" pitchFamily="18" charset="0"/>
                <a:cs typeface="Times New Roman" panose="02020603050405020304" pitchFamily="18" charset="0"/>
              </a:rPr>
              <a:t>LÂM</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NGHIỆP</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VÀ</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THUỶ</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err="1" smtClean="0">
                <a:ln/>
                <a:solidFill>
                  <a:srgbClr val="FFFF00"/>
                </a:solidFill>
                <a:latin typeface="Times New Roman" panose="02020603050405020304" pitchFamily="18" charset="0"/>
                <a:cs typeface="Times New Roman" panose="02020603050405020304" pitchFamily="18" charset="0"/>
              </a:rPr>
              <a:t>SẢN</a:t>
            </a:r>
            <a:r>
              <a:rPr lang="en-US" sz="2100" b="1" dirty="0" smtClean="0">
                <a:ln/>
                <a:solidFill>
                  <a:srgbClr val="FFFF00"/>
                </a:solidFill>
                <a:latin typeface="Times New Roman" panose="02020603050405020304" pitchFamily="18" charset="0"/>
                <a:cs typeface="Times New Roman" panose="02020603050405020304" pitchFamily="18" charset="0"/>
              </a:rPr>
              <a:t> </a:t>
            </a:r>
            <a:r>
              <a:rPr lang="en-US" sz="2100" b="1" dirty="0">
                <a:ln/>
                <a:solidFill>
                  <a:srgbClr val="FFFF00"/>
                </a:solidFill>
                <a:latin typeface="Times New Roman" panose="02020603050405020304" pitchFamily="18" charset="0"/>
                <a:cs typeface="Times New Roman" panose="02020603050405020304" pitchFamily="18" charset="0"/>
              </a:rPr>
              <a:t>(</a:t>
            </a:r>
            <a:r>
              <a:rPr lang="en-US" sz="2100" b="1" dirty="0" err="1" smtClean="0">
                <a:ln/>
                <a:solidFill>
                  <a:srgbClr val="FFFF00"/>
                </a:solidFill>
                <a:latin typeface="Times New Roman" panose="02020603050405020304" pitchFamily="18" charset="0"/>
                <a:cs typeface="Times New Roman" panose="02020603050405020304" pitchFamily="18" charset="0"/>
              </a:rPr>
              <a:t>Tiết</a:t>
            </a:r>
            <a:r>
              <a:rPr lang="en-US" sz="2100" b="1" dirty="0" smtClean="0">
                <a:ln/>
                <a:solidFill>
                  <a:srgbClr val="FFFF00"/>
                </a:solidFill>
                <a:latin typeface="Times New Roman" panose="02020603050405020304" pitchFamily="18" charset="0"/>
                <a:cs typeface="Times New Roman" panose="02020603050405020304" pitchFamily="18" charset="0"/>
              </a:rPr>
              <a:t>  )</a:t>
            </a:r>
            <a:endParaRPr lang="en-US" sz="2100"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766" y="514349"/>
            <a:ext cx="1905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itchFamily="18" charset="0"/>
                <a:cs typeface="Times New Roman" pitchFamily="18" charset="0"/>
              </a:rPr>
              <a:t>1. </a:t>
            </a:r>
            <a:r>
              <a:rPr lang="en-US" b="1" dirty="0" err="1" smtClean="0">
                <a:solidFill>
                  <a:srgbClr val="FF0000"/>
                </a:solidFill>
                <a:latin typeface="Times New Roman" pitchFamily="18" charset="0"/>
                <a:cs typeface="Times New Roman" pitchFamily="18" charset="0"/>
              </a:rPr>
              <a:t>LÂM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NGHIỆP</a:t>
            </a:r>
            <a:endParaRPr lang="en-US" b="1" dirty="0">
              <a:solidFill>
                <a:srgbClr val="FF0000"/>
              </a:solidFill>
              <a:latin typeface="Times New Roman" pitchFamily="18" charset="0"/>
              <a:cs typeface="Times New Roman" pitchFamily="18" charset="0"/>
            </a:endParaRPr>
          </a:p>
        </p:txBody>
      </p:sp>
      <p:pic>
        <p:nvPicPr>
          <p:cNvPr id="8" name="Hình ảnh 10" descr="Dựa vào thông tin mục 2 và hình 5.1, 5.2, hãy: Nêu đặc điểm phân bố nguồn lợi thủy sản"/>
          <p:cNvPicPr/>
          <p:nvPr/>
        </p:nvPicPr>
        <p:blipFill rotWithShape="1">
          <a:blip r:embed="rId2">
            <a:extLst>
              <a:ext uri="{28A0092B-C50C-407E-A947-70E740481C1C}">
                <a14:useLocalDpi xmlns:a14="http://schemas.microsoft.com/office/drawing/2010/main" val="0"/>
              </a:ext>
            </a:extLst>
          </a:blip>
          <a:srcRect l="48892"/>
          <a:stretch/>
        </p:blipFill>
        <p:spPr bwMode="auto">
          <a:xfrm>
            <a:off x="0" y="895350"/>
            <a:ext cx="2438400" cy="4191000"/>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2438400" y="526830"/>
            <a:ext cx="6629400" cy="4278094"/>
          </a:xfrm>
          <a:prstGeom prst="rect">
            <a:avLst/>
          </a:prstGeom>
        </p:spPr>
        <p:txBody>
          <a:bodyPr wrap="square">
            <a:spAutoFit/>
          </a:bodyPr>
          <a:lstStyle/>
          <a:p>
            <a:r>
              <a:rPr lang="en-US" sz="2400" b="1" dirty="0">
                <a:solidFill>
                  <a:srgbClr val="0000FF"/>
                </a:solidFill>
                <a:latin typeface="Times New Roman" pitchFamily="18" charset="0"/>
                <a:cs typeface="Times New Roman" pitchFamily="18" charset="0"/>
              </a:rPr>
              <a:t>S</a:t>
            </a:r>
            <a:r>
              <a:rPr lang="vi-VN" sz="2400" b="1" dirty="0">
                <a:solidFill>
                  <a:srgbClr val="0000FF"/>
                </a:solidFill>
                <a:latin typeface="Times New Roman" pitchFamily="18" charset="0"/>
                <a:cs typeface="Times New Roman" pitchFamily="18" charset="0"/>
              </a:rPr>
              <a:t>ự phát triển và phân bố của ngành lâm </a:t>
            </a:r>
            <a:r>
              <a:rPr lang="vi-VN" sz="2400" b="1" dirty="0" smtClean="0">
                <a:solidFill>
                  <a:srgbClr val="0000FF"/>
                </a:solidFill>
                <a:latin typeface="Times New Roman" pitchFamily="18" charset="0"/>
                <a:cs typeface="Times New Roman" pitchFamily="18" charset="0"/>
              </a:rPr>
              <a:t>nghiệp</a:t>
            </a:r>
            <a:endParaRPr lang="en-US" sz="2400" b="1" dirty="0" smtClean="0">
              <a:solidFill>
                <a:srgbClr val="0000FF"/>
              </a:solidFill>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trưởng</a:t>
            </a:r>
            <a:r>
              <a:rPr lang="en-US" sz="2000" dirty="0">
                <a:latin typeface="Times New Roman" pitchFamily="18" charset="0"/>
                <a:cs typeface="Times New Roman" pitchFamily="18" charset="0"/>
              </a:rPr>
              <a:t>: 3,88% (2021)</a:t>
            </a: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3% </a:t>
            </a:r>
            <a:r>
              <a:rPr lang="en-US" sz="2000" dirty="0" err="1">
                <a:latin typeface="Times New Roman" pitchFamily="18" charset="0"/>
                <a:cs typeface="Times New Roman" pitchFamily="18" charset="0"/>
              </a:rPr>
              <a:t>toàn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Nông</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lâm</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thuỷ</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ngành</a:t>
            </a:r>
            <a:r>
              <a:rPr lang="en-US" sz="2000" dirty="0" smtClean="0">
                <a:latin typeface="Times New Roman" pitchFamily="18" charset="0"/>
                <a:cs typeface="Times New Roman" pitchFamily="18" charset="0"/>
              </a:rPr>
              <a:t>:</a:t>
            </a:r>
          </a:p>
          <a:p>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Khai</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thác</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chế</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biến</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lâm</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sản</a:t>
            </a:r>
            <a:r>
              <a:rPr lang="en-US" sz="2000" b="1" i="1" dirty="0">
                <a:solidFill>
                  <a:srgbClr val="00B050"/>
                </a:solidFill>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Sản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càng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tăng</a:t>
            </a:r>
            <a:r>
              <a:rPr lang="en-US" sz="2000" dirty="0" smtClean="0">
                <a:latin typeface="Times New Roman" pitchFamily="18" charset="0"/>
                <a:cs typeface="Times New Roman" pitchFamily="18" charset="0"/>
              </a:rPr>
              <a:t>: 18 </a:t>
            </a:r>
            <a:r>
              <a:rPr lang="en-US" sz="2000" dirty="0" err="1">
                <a:latin typeface="Times New Roman" pitchFamily="18" charset="0"/>
                <a:cs typeface="Times New Roman" pitchFamily="18" charset="0"/>
              </a:rPr>
              <a:t>triệu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t>
            </a:r>
            <a:r>
              <a:rPr lang="en-US" sz="2000" baseline="30000" dirty="0" err="1">
                <a:latin typeface="Times New Roman" pitchFamily="18" charset="0"/>
                <a:cs typeface="Times New Roman" pitchFamily="18" charset="0"/>
              </a:rPr>
              <a:t>3</a:t>
            </a:r>
            <a:r>
              <a:rPr lang="en-US" sz="2000" dirty="0">
                <a:latin typeface="Times New Roman" pitchFamily="18" charset="0"/>
                <a:cs typeface="Times New Roman" pitchFamily="18" charset="0"/>
              </a:rPr>
              <a:t>(2021</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Bắc</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du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núi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Bắc</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nghiệp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gỗ</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Trồng</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rừng</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khoanh</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nuôi</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và</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bảo</a:t>
            </a:r>
            <a:r>
              <a:rPr lang="en-US" sz="2000" b="1" i="1" dirty="0">
                <a:solidFill>
                  <a:srgbClr val="00B050"/>
                </a:solidFill>
                <a:latin typeface="Times New Roman" pitchFamily="18" charset="0"/>
                <a:cs typeface="Times New Roman" pitchFamily="18" charset="0"/>
              </a:rPr>
              <a:t> </a:t>
            </a:r>
            <a:r>
              <a:rPr lang="en-US" sz="2000" b="1" i="1" dirty="0" err="1">
                <a:solidFill>
                  <a:srgbClr val="00B050"/>
                </a:solidFill>
                <a:latin typeface="Times New Roman" pitchFamily="18" charset="0"/>
                <a:cs typeface="Times New Roman" pitchFamily="18" charset="0"/>
              </a:rPr>
              <a:t>vệ</a:t>
            </a:r>
            <a:r>
              <a:rPr lang="en-US" sz="2000" b="1" i="1" dirty="0">
                <a:solidFill>
                  <a:srgbClr val="00B050"/>
                </a:solidFill>
                <a:latin typeface="Times New Roman" pitchFamily="18" charset="0"/>
                <a:cs typeface="Times New Roman" pitchFamily="18" charset="0"/>
              </a:rPr>
              <a:t> </a:t>
            </a:r>
            <a:r>
              <a:rPr lang="en-US" sz="2000" b="1" i="1" dirty="0" err="1" smtClean="0">
                <a:solidFill>
                  <a:srgbClr val="00B050"/>
                </a:solidFill>
                <a:latin typeface="Times New Roman" pitchFamily="18" charset="0"/>
                <a:cs typeface="Times New Roman" pitchFamily="18" charset="0"/>
              </a:rPr>
              <a:t>rừng</a:t>
            </a:r>
            <a:r>
              <a:rPr lang="en-US" sz="2000" b="1" i="1" dirty="0" smtClean="0">
                <a:solidFill>
                  <a:srgbClr val="00B050"/>
                </a:solidFill>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Diện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càng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2021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khoảng</a:t>
            </a:r>
            <a:r>
              <a:rPr lang="en-US" sz="2000" dirty="0">
                <a:latin typeface="Times New Roman" pitchFamily="18" charset="0"/>
                <a:cs typeface="Times New Roman" pitchFamily="18" charset="0"/>
              </a:rPr>
              <a:t> 290 </a:t>
            </a:r>
            <a:r>
              <a:rPr lang="en-US" sz="2000" dirty="0" err="1">
                <a:latin typeface="Times New Roman" pitchFamily="18" charset="0"/>
                <a:cs typeface="Times New Roman" pitchFamily="18" charset="0"/>
              </a:rPr>
              <a:t>nghìn</a:t>
            </a:r>
            <a:r>
              <a:rPr lang="en-US" sz="2000" dirty="0">
                <a:latin typeface="Times New Roman" pitchFamily="18" charset="0"/>
                <a:cs typeface="Times New Roman" pitchFamily="18" charset="0"/>
              </a:rPr>
              <a:t> ha, </a:t>
            </a:r>
            <a:r>
              <a:rPr lang="en-US" sz="2000" dirty="0" err="1" smtClean="0">
                <a:latin typeface="Times New Roman" pitchFamily="18" charset="0"/>
                <a:cs typeface="Times New Roman" pitchFamily="18" charset="0"/>
              </a:rPr>
              <a:t>rừng</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chiếm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gần</a:t>
            </a:r>
            <a:r>
              <a:rPr lang="en-US" sz="2000" dirty="0">
                <a:latin typeface="Times New Roman" pitchFamily="18" charset="0"/>
                <a:cs typeface="Times New Roman" pitchFamily="18" charset="0"/>
              </a:rPr>
              <a:t> 97% </a:t>
            </a:r>
            <a:r>
              <a:rPr lang="en-US" sz="2000" dirty="0" err="1">
                <a:latin typeface="Times New Roman" pitchFamily="18" charset="0"/>
                <a:cs typeface="Times New Roman" pitchFamily="18" charset="0"/>
              </a:rPr>
              <a:t>tổng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Khoanh </a:t>
            </a:r>
            <a:r>
              <a:rPr lang="vi-VN" sz="2000" dirty="0">
                <a:latin typeface="Times New Roman" pitchFamily="18" charset="0"/>
                <a:cs typeface="Times New Roman" pitchFamily="18" charset="0"/>
              </a:rPr>
              <a:t>nuôi và bảo vệ </a:t>
            </a:r>
            <a:r>
              <a:rPr lang="vi-VN" sz="2000" dirty="0" smtClean="0">
                <a:latin typeface="Times New Roman" pitchFamily="18" charset="0"/>
                <a:cs typeface="Times New Roman" pitchFamily="18" charset="0"/>
              </a:rPr>
              <a:t>rừng</a:t>
            </a:r>
            <a:r>
              <a:rPr lang="en-US" sz="2000" dirty="0" smtClean="0">
                <a:latin typeface="Times New Roman" pitchFamily="18" charset="0"/>
                <a:cs typeface="Times New Roman" pitchFamily="18" charset="0"/>
              </a:rPr>
              <a:t> n</a:t>
            </a:r>
            <a:r>
              <a:rPr lang="vi-VN" sz="2000" dirty="0" smtClean="0">
                <a:latin typeface="Times New Roman" pitchFamily="18" charset="0"/>
                <a:cs typeface="Times New Roman" pitchFamily="18" charset="0"/>
              </a:rPr>
              <a:t>gày </a:t>
            </a:r>
            <a:r>
              <a:rPr lang="vi-VN" sz="2000" dirty="0">
                <a:latin typeface="Times New Roman" pitchFamily="18" charset="0"/>
                <a:cs typeface="Times New Roman" pitchFamily="18" charset="0"/>
              </a:rPr>
              <a:t>càng được đẩy </a:t>
            </a:r>
            <a:r>
              <a:rPr lang="vi-VN" sz="2000" dirty="0" smtClean="0">
                <a:latin typeface="Times New Roman" pitchFamily="18" charset="0"/>
                <a:cs typeface="Times New Roman" pitchFamily="18" charset="0"/>
              </a:rPr>
              <a:t>mạnh</a:t>
            </a:r>
            <a:r>
              <a:rPr lang="vi-VN" sz="2400" dirty="0" smtClean="0"/>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474404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fade">
                                      <p:cBhvr>
                                        <p:cTn id="2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ựa vào thông tin mục 1 và hình 5.1, hãy: Cho biết đặc điểm phân bố tài  nguyên rừng ở nước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C:\Users\HTC\Downloads\abcad8df815d22037b4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41" y="-144463"/>
            <a:ext cx="2590800" cy="30847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TC\Downloads\1fc2cbd79255310b6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4463"/>
            <a:ext cx="31242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TC\Downloads\e7cd0ad9535bf005a94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44463"/>
            <a:ext cx="2667000" cy="317341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TC\Downloads\7f21093650b4f3eaaaa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41" y="2940268"/>
            <a:ext cx="2701159" cy="2584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question icon">
            <a:extLst>
              <a:ext uri="{FF2B5EF4-FFF2-40B4-BE49-F238E27FC236}">
                <a16:creationId xmlns:a16="http://schemas.microsoft.com/office/drawing/2014/main" id="{17648187-F68B-46E9-9EDD-98424BE8E9F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6462" y1="64308" x2="46462" y2="64308"/>
                      </a14:backgroundRemoval>
                    </a14:imgEffect>
                  </a14:imgLayer>
                </a14:imgProps>
              </a:ext>
              <a:ext uri="{28A0092B-C50C-407E-A947-70E740481C1C}">
                <a14:useLocalDpi xmlns:a14="http://schemas.microsoft.com/office/drawing/2010/main" val="0"/>
              </a:ext>
            </a:extLst>
          </a:blip>
          <a:srcRect l="33125" t="16855" r="32704" b="16855"/>
          <a:stretch/>
        </p:blipFill>
        <p:spPr bwMode="auto">
          <a:xfrm>
            <a:off x="2971800" y="3028950"/>
            <a:ext cx="1789610" cy="196061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9ED7C96-CBB2-4832-A455-32C90D1218FD}"/>
              </a:ext>
            </a:extLst>
          </p:cNvPr>
          <p:cNvSpPr txBox="1">
            <a:spLocks/>
          </p:cNvSpPr>
          <p:nvPr/>
        </p:nvSpPr>
        <p:spPr>
          <a:xfrm>
            <a:off x="4761410" y="3333750"/>
            <a:ext cx="4117585" cy="1555190"/>
          </a:xfrm>
          <a:prstGeom prst="rect">
            <a:avLst/>
          </a:prstGeom>
          <a:solidFill>
            <a:schemeClr val="accent4">
              <a:lumMod val="20000"/>
              <a:lumOff val="80000"/>
            </a:schemeClr>
          </a:solidFill>
          <a:ln>
            <a:solidFill>
              <a:srgbClr val="00009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1200"/>
              </a:spcBef>
              <a:spcAft>
                <a:spcPts val="1200"/>
              </a:spcAft>
              <a:buNone/>
            </a:pPr>
            <a:r>
              <a:rPr lang="en-US" sz="2600" b="1" dirty="0" err="1">
                <a:solidFill>
                  <a:srgbClr val="000099"/>
                </a:solidFill>
                <a:latin typeface="Arial" panose="020B0604020202020204" pitchFamily="34" charset="0"/>
                <a:cs typeface="Arial" panose="020B0604020202020204" pitchFamily="34" charset="0"/>
              </a:rPr>
              <a:t>Trước</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hiện</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trạng</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rừng</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như</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thế</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chúng</a:t>
            </a:r>
            <a:r>
              <a:rPr lang="en-US" sz="2600" b="1" dirty="0">
                <a:solidFill>
                  <a:srgbClr val="000099"/>
                </a:solidFill>
                <a:latin typeface="Arial" panose="020B0604020202020204" pitchFamily="34" charset="0"/>
                <a:cs typeface="Arial" panose="020B0604020202020204" pitchFamily="34" charset="0"/>
              </a:rPr>
              <a:t> ta </a:t>
            </a:r>
            <a:r>
              <a:rPr lang="en-US" sz="2600" b="1" dirty="0" err="1">
                <a:solidFill>
                  <a:srgbClr val="000099"/>
                </a:solidFill>
                <a:latin typeface="Arial" panose="020B0604020202020204" pitchFamily="34" charset="0"/>
                <a:cs typeface="Arial" panose="020B0604020202020204" pitchFamily="34" charset="0"/>
              </a:rPr>
              <a:t>cần</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giải</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quyết</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như</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thế</a:t>
            </a:r>
            <a:r>
              <a:rPr lang="en-US" sz="2600" b="1" dirty="0">
                <a:solidFill>
                  <a:srgbClr val="000099"/>
                </a:solidFill>
                <a:latin typeface="Arial" panose="020B0604020202020204" pitchFamily="34" charset="0"/>
                <a:cs typeface="Arial" panose="020B0604020202020204" pitchFamily="34" charset="0"/>
              </a:rPr>
              <a:t> </a:t>
            </a:r>
            <a:r>
              <a:rPr lang="en-US" sz="2600" b="1" dirty="0" err="1">
                <a:solidFill>
                  <a:srgbClr val="000099"/>
                </a:solidFill>
                <a:latin typeface="Arial" panose="020B0604020202020204" pitchFamily="34" charset="0"/>
                <a:cs typeface="Arial" panose="020B0604020202020204" pitchFamily="34" charset="0"/>
              </a:rPr>
              <a:t>nào</a:t>
            </a:r>
            <a:r>
              <a:rPr lang="en-US" sz="2600" b="1" dirty="0" smtClean="0">
                <a:solidFill>
                  <a:srgbClr val="000099"/>
                </a:solidFill>
                <a:latin typeface="Arial" panose="020B0604020202020204" pitchFamily="34" charset="0"/>
                <a:cs typeface="Arial" panose="020B0604020202020204" pitchFamily="34" charset="0"/>
              </a:rPr>
              <a:t>?</a:t>
            </a:r>
          </a:p>
          <a:p>
            <a:pPr marL="0" indent="0" algn="just">
              <a:lnSpc>
                <a:spcPct val="110000"/>
              </a:lnSpc>
              <a:spcBef>
                <a:spcPts val="1200"/>
              </a:spcBef>
              <a:spcAft>
                <a:spcPts val="1200"/>
              </a:spcAft>
              <a:buNone/>
            </a:pPr>
            <a:endParaRPr lang="en-US" sz="26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6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5,1004739195,E:\BAI GIANG E-LEARNING -linh\bai giang thang 3-2016\bai 9-dia 9-file nguon\9_Bai 9_Dia 9. Su phat trien va phan bo lam nghiep thuy san\Media.ppcx"/>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828*206"/>
  <p:tag name="TABLE_ENDDRAG_RECT" val="66*119*828*2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TotalTime>
  <Words>2244</Words>
  <Application>Microsoft Office PowerPoint</Application>
  <PresentationFormat>On-screen Show (16:9)</PresentationFormat>
  <Paragraphs>319</Paragraphs>
  <Slides>43</Slides>
  <Notes>10</Notes>
  <HiddenSlides>0</HiddenSlides>
  <MMClips>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43</vt:i4>
      </vt:variant>
    </vt:vector>
  </HeadingPairs>
  <TitlesOfParts>
    <vt:vector size="58" baseType="lpstr">
      <vt:lpstr>Arial</vt:lpstr>
      <vt:lpstr>Calibri</vt:lpstr>
      <vt:lpstr>Calibri Light</vt:lpstr>
      <vt:lpstr>Cambria</vt:lpstr>
      <vt:lpstr>Roboto</vt:lpstr>
      <vt:lpstr>Tahoma</vt:lpstr>
      <vt:lpstr>Times New Roman</vt:lpstr>
      <vt:lpstr>Tw Cen MT</vt:lpstr>
      <vt:lpstr>VNI-Times</vt:lpstr>
      <vt:lpstr>Wingdings</vt:lpstr>
      <vt:lpstr>Custom Design</vt:lpstr>
      <vt:lpstr>2_Office Theme</vt:lpstr>
      <vt:lpstr>1_Office Theme</vt:lpstr>
      <vt:lpstr>Office Theme</vt:lpstr>
      <vt:lpstr>Chủ đề Office</vt:lpstr>
      <vt:lpstr>PowerPoint Presentation</vt:lpstr>
      <vt:lpstr>CHÚNG EM LÀ CHUYÊN GIA</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vungocbao1997d@gmail.com</cp:lastModifiedBy>
  <cp:revision>359</cp:revision>
  <dcterms:created xsi:type="dcterms:W3CDTF">2021-07-22T17:31:00Z</dcterms:created>
  <dcterms:modified xsi:type="dcterms:W3CDTF">2024-07-05T13:29:54Z</dcterms:modified>
</cp:coreProperties>
</file>