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36" r:id="rId5"/>
    <p:sldMasterId id="2147483751" r:id="rId6"/>
    <p:sldMasterId id="2147483784" r:id="rId7"/>
  </p:sldMasterIdLst>
  <p:notesMasterIdLst>
    <p:notesMasterId r:id="rId31"/>
  </p:notesMasterIdLst>
  <p:sldIdLst>
    <p:sldId id="291" r:id="rId8"/>
    <p:sldId id="854" r:id="rId9"/>
    <p:sldId id="256" r:id="rId10"/>
    <p:sldId id="887" r:id="rId11"/>
    <p:sldId id="888" r:id="rId12"/>
    <p:sldId id="349" r:id="rId13"/>
    <p:sldId id="889" r:id="rId14"/>
    <p:sldId id="890" r:id="rId15"/>
    <p:sldId id="757" r:id="rId16"/>
    <p:sldId id="859" r:id="rId17"/>
    <p:sldId id="374" r:id="rId18"/>
    <p:sldId id="857" r:id="rId19"/>
    <p:sldId id="877" r:id="rId20"/>
    <p:sldId id="891" r:id="rId21"/>
    <p:sldId id="892" r:id="rId22"/>
    <p:sldId id="893" r:id="rId23"/>
    <p:sldId id="894" r:id="rId24"/>
    <p:sldId id="895" r:id="rId25"/>
    <p:sldId id="896" r:id="rId26"/>
    <p:sldId id="897" r:id="rId27"/>
    <p:sldId id="898" r:id="rId28"/>
    <p:sldId id="886" r:id="rId29"/>
    <p:sldId id="83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59262E-049B-0B4F-6705-2C39A5570353}" name="Ms Van Anh" initials="MV" userId="b0d7d558b4fc87d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  <p:cmAuthor id="1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Phúc Lộc" initials="A" lastIdx="5" clrIdx="2">
    <p:extLst>
      <p:ext uri="{19B8F6BF-5375-455C-9EA6-DF929625EA0E}">
        <p15:presenceInfo xmlns:p15="http://schemas.microsoft.com/office/powerpoint/2012/main" userId="Lê Phúc Lộ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B6E19"/>
    <a:srgbClr val="FFCC00"/>
    <a:srgbClr val="F2B800"/>
    <a:srgbClr val="FFFFFF"/>
    <a:srgbClr val="0C0D0E"/>
    <a:srgbClr val="0000CC"/>
    <a:srgbClr val="000099"/>
    <a:srgbClr val="0033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8" autoAdjust="0"/>
    <p:restoredTop sz="86467" autoAdjust="0"/>
  </p:normalViewPr>
  <p:slideViewPr>
    <p:cSldViewPr snapToGrid="0">
      <p:cViewPr varScale="1">
        <p:scale>
          <a:sx n="75" d="100"/>
          <a:sy n="75" d="100"/>
        </p:scale>
        <p:origin x="638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780"/>
    </p:cViewPr>
  </p:sorterViewPr>
  <p:notesViewPr>
    <p:cSldViewPr snapToGrid="0">
      <p:cViewPr>
        <p:scale>
          <a:sx n="82" d="100"/>
          <a:sy n="82" d="100"/>
        </p:scale>
        <p:origin x="2020" y="-15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9027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1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19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058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808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45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8546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03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6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" name="Google Shape;16;p3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50967" y="2975400"/>
            <a:ext cx="5833200" cy="2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092500" y="1754200"/>
            <a:ext cx="155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25883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6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12" name="Google Shape;112;p16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6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950967" y="1805500"/>
            <a:ext cx="10290000" cy="2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2" hasCustomPrompt="1"/>
          </p:nvPr>
        </p:nvSpPr>
        <p:spPr>
          <a:xfrm>
            <a:off x="9740967" y="719333"/>
            <a:ext cx="150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8258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20" name="Google Shape;120;p17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7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3857100" y="3861800"/>
            <a:ext cx="4478000" cy="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1635233" y="2215400"/>
            <a:ext cx="8921600" cy="17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432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28" name="Google Shape;128;p18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1948700" y="2647067"/>
            <a:ext cx="8294800" cy="3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656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9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35" name="Google Shape;135;p1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5676451" y="2012800"/>
            <a:ext cx="5357600" cy="41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630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0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142" name="Google Shape;142;p20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143" name="Google Shape;143;p20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" name="Google Shape;146;p20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1"/>
          </p:nvPr>
        </p:nvSpPr>
        <p:spPr>
          <a:xfrm>
            <a:off x="950967" y="27312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2"/>
          </p:nvPr>
        </p:nvSpPr>
        <p:spPr>
          <a:xfrm>
            <a:off x="950967" y="43976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3"/>
          </p:nvPr>
        </p:nvSpPr>
        <p:spPr>
          <a:xfrm>
            <a:off x="6965767" y="2731267"/>
            <a:ext cx="4266400" cy="31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39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2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4" name="Google Shape;164;p22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1"/>
          </p:nvPr>
        </p:nvSpPr>
        <p:spPr>
          <a:xfrm>
            <a:off x="1277133" y="2347767"/>
            <a:ext cx="96376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2"/>
          </p:nvPr>
        </p:nvSpPr>
        <p:spPr>
          <a:xfrm>
            <a:off x="1277133" y="3527593"/>
            <a:ext cx="9637600" cy="14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992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1"/>
          </p:nvPr>
        </p:nvSpPr>
        <p:spPr>
          <a:xfrm>
            <a:off x="1870733" y="2507200"/>
            <a:ext cx="84504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2"/>
          </p:nvPr>
        </p:nvSpPr>
        <p:spPr>
          <a:xfrm>
            <a:off x="7990809" y="4326957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3"/>
          </p:nvPr>
        </p:nvSpPr>
        <p:spPr>
          <a:xfrm>
            <a:off x="93586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4"/>
          </p:nvPr>
        </p:nvSpPr>
        <p:spPr>
          <a:xfrm>
            <a:off x="446333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5"/>
          </p:nvPr>
        </p:nvSpPr>
        <p:spPr>
          <a:xfrm>
            <a:off x="93586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6"/>
          </p:nvPr>
        </p:nvSpPr>
        <p:spPr>
          <a:xfrm>
            <a:off x="7990808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7"/>
          </p:nvPr>
        </p:nvSpPr>
        <p:spPr>
          <a:xfrm>
            <a:off x="446333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3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3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3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791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4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4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4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 hasCustomPrompt="1"/>
          </p:nvPr>
        </p:nvSpPr>
        <p:spPr>
          <a:xfrm>
            <a:off x="1585767" y="4715817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1"/>
          </p:nvPr>
        </p:nvSpPr>
        <p:spPr>
          <a:xfrm>
            <a:off x="2576567" y="4715817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 idx="2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3" hasCustomPrompt="1"/>
          </p:nvPr>
        </p:nvSpPr>
        <p:spPr>
          <a:xfrm>
            <a:off x="1585767" y="3786484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2576567" y="3786484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 idx="5" hasCustomPrompt="1"/>
          </p:nvPr>
        </p:nvSpPr>
        <p:spPr>
          <a:xfrm>
            <a:off x="1585767" y="2857151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2576567" y="2857151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633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635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6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6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6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7344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23" name="Google Shape;23;p4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746968"/>
            <a:ext cx="10272000" cy="21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899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7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210" name="Google Shape;210;p27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696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8296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879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545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990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04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8965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861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25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44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 flipH="1">
            <a:off x="-737048" y="-1773863"/>
            <a:ext cx="14166309" cy="9038252"/>
            <a:chOff x="-960399" y="-1330398"/>
            <a:chExt cx="10624732" cy="6778689"/>
          </a:xfrm>
        </p:grpSpPr>
        <p:grpSp>
          <p:nvGrpSpPr>
            <p:cNvPr id="54" name="Google Shape;54;p8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55" name="Google Shape;55;p8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8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8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" name="Google Shape;58;p8"/>
            <p:cNvSpPr/>
            <p:nvPr/>
          </p:nvSpPr>
          <p:spPr>
            <a:xfrm rot="10800000">
              <a:off x="2540526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358067" y="1742800"/>
            <a:ext cx="747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61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6970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1668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43" name="Google Shape;43;p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58" name="Google Shape;58;p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" name="Google Shape;60;p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3189184" y="2971533"/>
            <a:ext cx="58136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4885600" y="1163967"/>
            <a:ext cx="24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3189217" y="5445200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25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403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110" name="Google Shape;110;p5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" name="Google Shape;124;p5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125" name="Google Shape;125;p5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" name="Google Shape;127;p5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1"/>
          </p:nvPr>
        </p:nvSpPr>
        <p:spPr>
          <a:xfrm>
            <a:off x="960000" y="21621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2"/>
          </p:nvPr>
        </p:nvSpPr>
        <p:spPr>
          <a:xfrm>
            <a:off x="960000" y="43681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3"/>
          </p:nvPr>
        </p:nvSpPr>
        <p:spPr>
          <a:xfrm>
            <a:off x="960000" y="2767681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4"/>
          </p:nvPr>
        </p:nvSpPr>
        <p:spPr>
          <a:xfrm>
            <a:off x="960000" y="4973615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5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857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8070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 flipH="1">
            <a:off x="6931218" y="523677"/>
            <a:ext cx="5314004" cy="1131001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flipH="1">
            <a:off x="1063426" y="1787127"/>
            <a:ext cx="11181956" cy="2426501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 flipH="1">
            <a:off x="11152317" y="3260697"/>
            <a:ext cx="1092904" cy="419544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flipH="1">
            <a:off x="-237038" y="2806252"/>
            <a:ext cx="12482259" cy="2683147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 flipH="1">
            <a:off x="5373149" y="4694038"/>
            <a:ext cx="6871752" cy="1354085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flipH="1">
            <a:off x="10978642" y="7315593"/>
            <a:ext cx="1266580" cy="612375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/>
          <p:nvPr/>
        </p:nvSpPr>
        <p:spPr>
          <a:xfrm flipH="1">
            <a:off x="-237198" y="5127352"/>
            <a:ext cx="12482419" cy="2957187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7"/>
          <p:cNvSpPr/>
          <p:nvPr/>
        </p:nvSpPr>
        <p:spPr>
          <a:xfrm flipH="1">
            <a:off x="-237161" y="6346835"/>
            <a:ext cx="6613559" cy="2901803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7"/>
          <p:cNvSpPr/>
          <p:nvPr/>
        </p:nvSpPr>
        <p:spPr>
          <a:xfrm flipH="1">
            <a:off x="6139406" y="7389332"/>
            <a:ext cx="6105817" cy="2629683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7"/>
          <p:cNvSpPr/>
          <p:nvPr/>
        </p:nvSpPr>
        <p:spPr>
          <a:xfrm flipH="1">
            <a:off x="2667656" y="9069130"/>
            <a:ext cx="5759265" cy="949909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7"/>
          <p:cNvSpPr/>
          <p:nvPr/>
        </p:nvSpPr>
        <p:spPr>
          <a:xfrm flipH="1">
            <a:off x="516816" y="9063581"/>
            <a:ext cx="877877" cy="955777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7"/>
          <p:cNvSpPr/>
          <p:nvPr/>
        </p:nvSpPr>
        <p:spPr>
          <a:xfrm flipH="1">
            <a:off x="-237064" y="7956095"/>
            <a:ext cx="5768443" cy="2063036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7"/>
          <p:cNvSpPr/>
          <p:nvPr/>
        </p:nvSpPr>
        <p:spPr>
          <a:xfrm flipH="1">
            <a:off x="-423708" y="-91463"/>
            <a:ext cx="5781195" cy="1061465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7"/>
          <p:cNvSpPr/>
          <p:nvPr/>
        </p:nvSpPr>
        <p:spPr>
          <a:xfrm flipH="1">
            <a:off x="6928017" y="427153"/>
            <a:ext cx="5328036" cy="1152291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7"/>
          <p:cNvGrpSpPr/>
          <p:nvPr/>
        </p:nvGrpSpPr>
        <p:grpSpPr>
          <a:xfrm>
            <a:off x="-247707" y="-296800"/>
            <a:ext cx="12503761" cy="2863653"/>
            <a:chOff x="-185781" y="-222600"/>
            <a:chExt cx="9377821" cy="2147740"/>
          </a:xfrm>
        </p:grpSpPr>
        <p:sp>
          <p:nvSpPr>
            <p:cNvPr id="194" name="Google Shape;194;p7"/>
            <p:cNvSpPr/>
            <p:nvPr/>
          </p:nvSpPr>
          <p:spPr>
            <a:xfrm flipH="1">
              <a:off x="-177898" y="-150047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-185781" y="-222600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" name="Google Shape;196;p7"/>
          <p:cNvSpPr/>
          <p:nvPr/>
        </p:nvSpPr>
        <p:spPr>
          <a:xfrm flipH="1">
            <a:off x="1099389" y="1690284"/>
            <a:ext cx="11156665" cy="2448217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 flipH="1">
            <a:off x="11179584" y="3164174"/>
            <a:ext cx="1076417" cy="440940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 flipH="1">
            <a:off x="-247921" y="2703913"/>
            <a:ext cx="12503815" cy="271388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7"/>
          <p:cNvSpPr/>
          <p:nvPr/>
        </p:nvSpPr>
        <p:spPr>
          <a:xfrm flipH="1">
            <a:off x="5360184" y="4597408"/>
            <a:ext cx="6895923" cy="1375641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flipH="1">
            <a:off x="-248027" y="5030775"/>
            <a:ext cx="12504028" cy="2978316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flipH="1">
            <a:off x="-247885" y="6250099"/>
            <a:ext cx="6636609" cy="2959855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7"/>
          <p:cNvSpPr/>
          <p:nvPr/>
        </p:nvSpPr>
        <p:spPr>
          <a:xfrm flipH="1">
            <a:off x="6291204" y="7292648"/>
            <a:ext cx="5964795" cy="2651507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7"/>
          <p:cNvSpPr/>
          <p:nvPr/>
        </p:nvSpPr>
        <p:spPr>
          <a:xfrm flipH="1">
            <a:off x="2654848" y="8972606"/>
            <a:ext cx="5780608" cy="971572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/>
          <p:nvPr/>
        </p:nvSpPr>
        <p:spPr>
          <a:xfrm flipH="1">
            <a:off x="-247788" y="7859624"/>
            <a:ext cx="5797896" cy="2084592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7"/>
          <p:cNvSpPr/>
          <p:nvPr/>
        </p:nvSpPr>
        <p:spPr>
          <a:xfrm flipH="1">
            <a:off x="-434485" y="-160952"/>
            <a:ext cx="5807553" cy="1076992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9" name="Google Shape;209;p7"/>
          <p:cNvSpPr txBox="1">
            <a:spLocks noGrp="1"/>
          </p:cNvSpPr>
          <p:nvPr>
            <p:ph type="subTitle" idx="2"/>
          </p:nvPr>
        </p:nvSpPr>
        <p:spPr>
          <a:xfrm>
            <a:off x="4887833" y="2894967"/>
            <a:ext cx="40980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565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4013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3396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48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9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62" name="Google Shape;62;p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1303600" y="1428233"/>
            <a:ext cx="9584800" cy="21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2330500" y="3559800"/>
            <a:ext cx="7531200" cy="21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532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8612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7" name="Google Shape;457;p16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6183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8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493" name="Google Shape;493;p18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7" name="Google Shape;507;p18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508" name="Google Shape;508;p18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0" name="Google Shape;510;p18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1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6506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19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25" name="Google Shape;525;p19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9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9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9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9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9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9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9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9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9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9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9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9" name="Google Shape;539;p19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540" name="Google Shape;540;p19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9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42" name="Google Shape;542;p19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9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9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9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2" name="Google Shape;552;p1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1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65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0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557" name="Google Shape;557;p20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0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0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1" name="Google Shape;571;p20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572" name="Google Shape;572;p20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4" name="Google Shape;574;p20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0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20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0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20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76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6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1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90" name="Google Shape;590;p21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1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1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4" name="Google Shape;604;p21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605" name="Google Shape;605;p21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7" name="Google Shape;607;p21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1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1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1"/>
          </p:nvPr>
        </p:nvSpPr>
        <p:spPr>
          <a:xfrm>
            <a:off x="9600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308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2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24" name="Google Shape;624;p22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22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639" name="Google Shape;639;p22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1" name="Google Shape;641;p22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1" name="Google Shape;651;p22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2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74432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164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6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658" name="Google Shape;658;p23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3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3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23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673" name="Google Shape;673;p23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5" name="Google Shape;675;p23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3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3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3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3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3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3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3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3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3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3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3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3"/>
          <p:cNvSpPr txBox="1">
            <a:spLocks noGrp="1"/>
          </p:cNvSpPr>
          <p:nvPr>
            <p:ph type="subTitle" idx="1"/>
          </p:nvPr>
        </p:nvSpPr>
        <p:spPr>
          <a:xfrm>
            <a:off x="1366400" y="2086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8" name="Google Shape;688;p23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9" name="Google Shape;689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90" name="Google Shape;690;p23"/>
          <p:cNvSpPr txBox="1">
            <a:spLocks noGrp="1"/>
          </p:cNvSpPr>
          <p:nvPr>
            <p:ph type="subTitle" idx="3"/>
          </p:nvPr>
        </p:nvSpPr>
        <p:spPr>
          <a:xfrm>
            <a:off x="1366400" y="2665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1" name="Google Shape;691;p23"/>
          <p:cNvSpPr txBox="1">
            <a:spLocks noGrp="1"/>
          </p:cNvSpPr>
          <p:nvPr>
            <p:ph type="subTitle" idx="4"/>
          </p:nvPr>
        </p:nvSpPr>
        <p:spPr>
          <a:xfrm>
            <a:off x="1366400" y="32441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5"/>
          </p:nvPr>
        </p:nvSpPr>
        <p:spPr>
          <a:xfrm>
            <a:off x="1366400" y="38229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3" name="Google Shape;693;p23"/>
          <p:cNvSpPr txBox="1">
            <a:spLocks noGrp="1"/>
          </p:cNvSpPr>
          <p:nvPr>
            <p:ph type="subTitle" idx="6"/>
          </p:nvPr>
        </p:nvSpPr>
        <p:spPr>
          <a:xfrm>
            <a:off x="1366400" y="44017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4" name="Google Shape;694;p23"/>
          <p:cNvSpPr txBox="1">
            <a:spLocks noGrp="1"/>
          </p:cNvSpPr>
          <p:nvPr>
            <p:ph type="subTitle" idx="7"/>
          </p:nvPr>
        </p:nvSpPr>
        <p:spPr>
          <a:xfrm>
            <a:off x="1366400" y="4980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5" name="Google Shape;695;p23"/>
          <p:cNvSpPr txBox="1">
            <a:spLocks noGrp="1"/>
          </p:cNvSpPr>
          <p:nvPr>
            <p:ph type="subTitle" idx="8"/>
          </p:nvPr>
        </p:nvSpPr>
        <p:spPr>
          <a:xfrm>
            <a:off x="1366400" y="5559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583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107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6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5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732" name="Google Shape;732;p25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5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5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5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5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5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5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5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5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5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6" name="Google Shape;746;p25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747" name="Google Shape;747;p25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25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5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5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5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5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5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" name="Google Shape;759;p2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5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2" name="Google Shape;762;p25"/>
          <p:cNvSpPr txBox="1">
            <a:spLocks noGrp="1"/>
          </p:cNvSpPr>
          <p:nvPr>
            <p:ph type="subTitle" idx="2"/>
          </p:nvPr>
        </p:nvSpPr>
        <p:spPr>
          <a:xfrm>
            <a:off x="5109217" y="1906367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3" name="Google Shape;763;p25"/>
          <p:cNvSpPr txBox="1">
            <a:spLocks noGrp="1"/>
          </p:cNvSpPr>
          <p:nvPr>
            <p:ph type="subTitle" idx="3"/>
          </p:nvPr>
        </p:nvSpPr>
        <p:spPr>
          <a:xfrm>
            <a:off x="5109217" y="2511872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4" name="Google Shape;764;p25"/>
          <p:cNvSpPr txBox="1">
            <a:spLocks noGrp="1"/>
          </p:cNvSpPr>
          <p:nvPr>
            <p:ph type="subTitle" idx="4"/>
          </p:nvPr>
        </p:nvSpPr>
        <p:spPr>
          <a:xfrm>
            <a:off x="5109217" y="49327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5" name="Google Shape;765;p25"/>
          <p:cNvSpPr txBox="1">
            <a:spLocks noGrp="1"/>
          </p:cNvSpPr>
          <p:nvPr>
            <p:ph type="subTitle" idx="5"/>
          </p:nvPr>
        </p:nvSpPr>
        <p:spPr>
          <a:xfrm>
            <a:off x="5109217" y="55382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6" name="Google Shape;766;p25"/>
          <p:cNvSpPr txBox="1">
            <a:spLocks noGrp="1"/>
          </p:cNvSpPr>
          <p:nvPr>
            <p:ph type="subTitle" idx="6"/>
          </p:nvPr>
        </p:nvSpPr>
        <p:spPr>
          <a:xfrm>
            <a:off x="5109217" y="34195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7" name="Google Shape;767;p25"/>
          <p:cNvSpPr txBox="1">
            <a:spLocks noGrp="1"/>
          </p:cNvSpPr>
          <p:nvPr>
            <p:ph type="subTitle" idx="7"/>
          </p:nvPr>
        </p:nvSpPr>
        <p:spPr>
          <a:xfrm>
            <a:off x="5109217" y="40250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8" name="Google Shape;768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77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71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6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26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771" name="Google Shape;771;p26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6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6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6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6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6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6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6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6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6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5" name="Google Shape;785;p26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786" name="Google Shape;786;p26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26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8" name="Google Shape;788;p26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6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6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6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6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6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6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6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6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8" name="Google Shape;798;p2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1" name="Google Shape;801;p26"/>
          <p:cNvSpPr txBox="1">
            <a:spLocks noGrp="1"/>
          </p:cNvSpPr>
          <p:nvPr>
            <p:ph type="title"/>
          </p:nvPr>
        </p:nvSpPr>
        <p:spPr>
          <a:xfrm>
            <a:off x="9599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2" name="Google Shape;802;p26"/>
          <p:cNvSpPr txBox="1">
            <a:spLocks noGrp="1"/>
          </p:cNvSpPr>
          <p:nvPr>
            <p:ph type="subTitle" idx="2"/>
          </p:nvPr>
        </p:nvSpPr>
        <p:spPr>
          <a:xfrm>
            <a:off x="9600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26"/>
          <p:cNvSpPr txBox="1">
            <a:spLocks noGrp="1"/>
          </p:cNvSpPr>
          <p:nvPr>
            <p:ph type="title" idx="3"/>
          </p:nvPr>
        </p:nvSpPr>
        <p:spPr>
          <a:xfrm>
            <a:off x="3592127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4" name="Google Shape;804;p26"/>
          <p:cNvSpPr txBox="1">
            <a:spLocks noGrp="1"/>
          </p:cNvSpPr>
          <p:nvPr>
            <p:ph type="subTitle" idx="4"/>
          </p:nvPr>
        </p:nvSpPr>
        <p:spPr>
          <a:xfrm>
            <a:off x="3592133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5" name="Google Shape;805;p26"/>
          <p:cNvSpPr txBox="1">
            <a:spLocks noGrp="1"/>
          </p:cNvSpPr>
          <p:nvPr>
            <p:ph type="title" idx="5"/>
          </p:nvPr>
        </p:nvSpPr>
        <p:spPr>
          <a:xfrm>
            <a:off x="6224260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6" name="Google Shape;806;p26"/>
          <p:cNvSpPr txBox="1">
            <a:spLocks noGrp="1"/>
          </p:cNvSpPr>
          <p:nvPr>
            <p:ph type="subTitle" idx="6"/>
          </p:nvPr>
        </p:nvSpPr>
        <p:spPr>
          <a:xfrm>
            <a:off x="6224267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7" name="Google Shape;807;p26"/>
          <p:cNvSpPr txBox="1">
            <a:spLocks noGrp="1"/>
          </p:cNvSpPr>
          <p:nvPr>
            <p:ph type="title" idx="7"/>
          </p:nvPr>
        </p:nvSpPr>
        <p:spPr>
          <a:xfrm>
            <a:off x="88563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8" name="Google Shape;808;p26"/>
          <p:cNvSpPr txBox="1">
            <a:spLocks noGrp="1"/>
          </p:cNvSpPr>
          <p:nvPr>
            <p:ph type="subTitle" idx="8"/>
          </p:nvPr>
        </p:nvSpPr>
        <p:spPr>
          <a:xfrm>
            <a:off x="88564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9" name="Google Shape;809;p26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9616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6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7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12" name="Google Shape;812;p27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6" name="Google Shape;826;p27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27" name="Google Shape;827;p27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7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9" name="Google Shape;829;p27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9" name="Google Shape;839;p2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2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2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2" name="Google Shape;842;p27"/>
          <p:cNvSpPr txBox="1">
            <a:spLocks noGrp="1"/>
          </p:cNvSpPr>
          <p:nvPr>
            <p:ph type="title"/>
          </p:nvPr>
        </p:nvSpPr>
        <p:spPr>
          <a:xfrm>
            <a:off x="1712400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3" name="Google Shape;843;p27"/>
          <p:cNvSpPr txBox="1">
            <a:spLocks noGrp="1"/>
          </p:cNvSpPr>
          <p:nvPr>
            <p:ph type="subTitle" idx="2"/>
          </p:nvPr>
        </p:nvSpPr>
        <p:spPr>
          <a:xfrm>
            <a:off x="1712400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4" name="Google Shape;844;p27"/>
          <p:cNvSpPr txBox="1">
            <a:spLocks noGrp="1"/>
          </p:cNvSpPr>
          <p:nvPr>
            <p:ph type="title" idx="3"/>
          </p:nvPr>
        </p:nvSpPr>
        <p:spPr>
          <a:xfrm>
            <a:off x="5247032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5" name="Google Shape;845;p27"/>
          <p:cNvSpPr txBox="1">
            <a:spLocks noGrp="1"/>
          </p:cNvSpPr>
          <p:nvPr>
            <p:ph type="subTitle" idx="4"/>
          </p:nvPr>
        </p:nvSpPr>
        <p:spPr>
          <a:xfrm>
            <a:off x="5247033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6" name="Google Shape;846;p27"/>
          <p:cNvSpPr txBox="1">
            <a:spLocks noGrp="1"/>
          </p:cNvSpPr>
          <p:nvPr>
            <p:ph type="title" idx="5"/>
          </p:nvPr>
        </p:nvSpPr>
        <p:spPr>
          <a:xfrm>
            <a:off x="1712400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7" name="Google Shape;847;p27"/>
          <p:cNvSpPr txBox="1">
            <a:spLocks noGrp="1"/>
          </p:cNvSpPr>
          <p:nvPr>
            <p:ph type="subTitle" idx="6"/>
          </p:nvPr>
        </p:nvSpPr>
        <p:spPr>
          <a:xfrm>
            <a:off x="1712400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8" name="Google Shape;848;p27"/>
          <p:cNvSpPr txBox="1">
            <a:spLocks noGrp="1"/>
          </p:cNvSpPr>
          <p:nvPr>
            <p:ph type="title" idx="7"/>
          </p:nvPr>
        </p:nvSpPr>
        <p:spPr>
          <a:xfrm>
            <a:off x="5247032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9" name="Google Shape;849;p27"/>
          <p:cNvSpPr txBox="1">
            <a:spLocks noGrp="1"/>
          </p:cNvSpPr>
          <p:nvPr>
            <p:ph type="subTitle" idx="8"/>
          </p:nvPr>
        </p:nvSpPr>
        <p:spPr>
          <a:xfrm>
            <a:off x="5247033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0" name="Google Shape;850;p27"/>
          <p:cNvSpPr txBox="1">
            <a:spLocks noGrp="1"/>
          </p:cNvSpPr>
          <p:nvPr>
            <p:ph type="title" idx="9"/>
          </p:nvPr>
        </p:nvSpPr>
        <p:spPr>
          <a:xfrm>
            <a:off x="8781667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13"/>
          </p:nvPr>
        </p:nvSpPr>
        <p:spPr>
          <a:xfrm>
            <a:off x="8781669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27"/>
          <p:cNvSpPr txBox="1">
            <a:spLocks noGrp="1"/>
          </p:cNvSpPr>
          <p:nvPr>
            <p:ph type="title" idx="14"/>
          </p:nvPr>
        </p:nvSpPr>
        <p:spPr>
          <a:xfrm>
            <a:off x="8781667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15"/>
          </p:nvPr>
        </p:nvSpPr>
        <p:spPr>
          <a:xfrm>
            <a:off x="8781669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4" name="Google Shape;854;p27"/>
          <p:cNvSpPr txBox="1">
            <a:spLocks noGrp="1"/>
          </p:cNvSpPr>
          <p:nvPr>
            <p:ph type="title" idx="1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242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ven columns">
  <p:cSld name="Title and eleven columns">
    <p:bg>
      <p:bgPr>
        <a:solidFill>
          <a:schemeClr val="accent6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28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57" name="Google Shape;857;p28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1" name="Google Shape;871;p28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72" name="Google Shape;872;p28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8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4" name="Google Shape;874;p28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4" name="Google Shape;884;p2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2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28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8"/>
          <p:cNvSpPr txBox="1">
            <a:spLocks noGrp="1"/>
          </p:cNvSpPr>
          <p:nvPr>
            <p:ph type="title"/>
          </p:nvPr>
        </p:nvSpPr>
        <p:spPr>
          <a:xfrm>
            <a:off x="9600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88" name="Google Shape;888;p28"/>
          <p:cNvSpPr txBox="1">
            <a:spLocks noGrp="1"/>
          </p:cNvSpPr>
          <p:nvPr>
            <p:ph type="subTitle" idx="2"/>
          </p:nvPr>
        </p:nvSpPr>
        <p:spPr>
          <a:xfrm>
            <a:off x="9600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3"/>
          </p:nvPr>
        </p:nvSpPr>
        <p:spPr>
          <a:xfrm>
            <a:off x="3587067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4"/>
          </p:nvPr>
        </p:nvSpPr>
        <p:spPr>
          <a:xfrm>
            <a:off x="3587067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1" name="Google Shape;891;p28"/>
          <p:cNvSpPr txBox="1">
            <a:spLocks noGrp="1"/>
          </p:cNvSpPr>
          <p:nvPr>
            <p:ph type="title" idx="5"/>
          </p:nvPr>
        </p:nvSpPr>
        <p:spPr>
          <a:xfrm>
            <a:off x="6214133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2" name="Google Shape;892;p28"/>
          <p:cNvSpPr txBox="1">
            <a:spLocks noGrp="1"/>
          </p:cNvSpPr>
          <p:nvPr>
            <p:ph type="subTitle" idx="6"/>
          </p:nvPr>
        </p:nvSpPr>
        <p:spPr>
          <a:xfrm>
            <a:off x="6214133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3" name="Google Shape;893;p28"/>
          <p:cNvSpPr txBox="1">
            <a:spLocks noGrp="1"/>
          </p:cNvSpPr>
          <p:nvPr>
            <p:ph type="title" idx="7"/>
          </p:nvPr>
        </p:nvSpPr>
        <p:spPr>
          <a:xfrm>
            <a:off x="88412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4" name="Google Shape;894;p28"/>
          <p:cNvSpPr txBox="1">
            <a:spLocks noGrp="1"/>
          </p:cNvSpPr>
          <p:nvPr>
            <p:ph type="subTitle" idx="8"/>
          </p:nvPr>
        </p:nvSpPr>
        <p:spPr>
          <a:xfrm>
            <a:off x="88412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5" name="Google Shape;895;p28"/>
          <p:cNvSpPr txBox="1">
            <a:spLocks noGrp="1"/>
          </p:cNvSpPr>
          <p:nvPr>
            <p:ph type="title" idx="9"/>
          </p:nvPr>
        </p:nvSpPr>
        <p:spPr>
          <a:xfrm>
            <a:off x="960000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6" name="Google Shape;896;p28"/>
          <p:cNvSpPr txBox="1">
            <a:spLocks noGrp="1"/>
          </p:cNvSpPr>
          <p:nvPr>
            <p:ph type="subTitle" idx="13"/>
          </p:nvPr>
        </p:nvSpPr>
        <p:spPr>
          <a:xfrm>
            <a:off x="960000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 idx="14"/>
          </p:nvPr>
        </p:nvSpPr>
        <p:spPr>
          <a:xfrm>
            <a:off x="3587067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8" name="Google Shape;898;p28"/>
          <p:cNvSpPr txBox="1">
            <a:spLocks noGrp="1"/>
          </p:cNvSpPr>
          <p:nvPr>
            <p:ph type="subTitle" idx="15"/>
          </p:nvPr>
        </p:nvSpPr>
        <p:spPr>
          <a:xfrm>
            <a:off x="3587067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idx="16"/>
          </p:nvPr>
        </p:nvSpPr>
        <p:spPr>
          <a:xfrm>
            <a:off x="6214133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7"/>
          </p:nvPr>
        </p:nvSpPr>
        <p:spPr>
          <a:xfrm>
            <a:off x="6214133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18"/>
          </p:nvPr>
        </p:nvSpPr>
        <p:spPr>
          <a:xfrm>
            <a:off x="9600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19"/>
          </p:nvPr>
        </p:nvSpPr>
        <p:spPr>
          <a:xfrm>
            <a:off x="9600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3" name="Google Shape;903;p28"/>
          <p:cNvSpPr txBox="1">
            <a:spLocks noGrp="1"/>
          </p:cNvSpPr>
          <p:nvPr>
            <p:ph type="title" idx="20"/>
          </p:nvPr>
        </p:nvSpPr>
        <p:spPr>
          <a:xfrm>
            <a:off x="3587067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4" name="Google Shape;904;p28"/>
          <p:cNvSpPr txBox="1">
            <a:spLocks noGrp="1"/>
          </p:cNvSpPr>
          <p:nvPr>
            <p:ph type="subTitle" idx="21"/>
          </p:nvPr>
        </p:nvSpPr>
        <p:spPr>
          <a:xfrm>
            <a:off x="3587067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5" name="Google Shape;905;p28"/>
          <p:cNvSpPr txBox="1">
            <a:spLocks noGrp="1"/>
          </p:cNvSpPr>
          <p:nvPr>
            <p:ph type="title" idx="22"/>
          </p:nvPr>
        </p:nvSpPr>
        <p:spPr>
          <a:xfrm>
            <a:off x="6214133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6" name="Google Shape;906;p28"/>
          <p:cNvSpPr txBox="1">
            <a:spLocks noGrp="1"/>
          </p:cNvSpPr>
          <p:nvPr>
            <p:ph type="subTitle" idx="23"/>
          </p:nvPr>
        </p:nvSpPr>
        <p:spPr>
          <a:xfrm>
            <a:off x="6214133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8"/>
          <p:cNvSpPr txBox="1">
            <a:spLocks noGrp="1"/>
          </p:cNvSpPr>
          <p:nvPr>
            <p:ph type="title" idx="24"/>
          </p:nvPr>
        </p:nvSpPr>
        <p:spPr>
          <a:xfrm>
            <a:off x="88412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8" name="Google Shape;908;p28"/>
          <p:cNvSpPr txBox="1">
            <a:spLocks noGrp="1"/>
          </p:cNvSpPr>
          <p:nvPr>
            <p:ph type="subTitle" idx="25"/>
          </p:nvPr>
        </p:nvSpPr>
        <p:spPr>
          <a:xfrm>
            <a:off x="88412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9" name="Google Shape;909;p28"/>
          <p:cNvSpPr txBox="1">
            <a:spLocks noGrp="1"/>
          </p:cNvSpPr>
          <p:nvPr>
            <p:ph type="title" idx="2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564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7459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91823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050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3387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956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07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72" name="Google Shape;72;p11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86433"/>
            <a:ext cx="8768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1712000" y="407516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18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27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80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4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509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11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474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192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58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631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48705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3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81" name="Google Shape;81;p13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" name="Google Shape;84;p13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 hasCustomPrompt="1"/>
          </p:nvPr>
        </p:nvSpPr>
        <p:spPr>
          <a:xfrm>
            <a:off x="1823800" y="23695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2803400" y="23695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1823800" y="31569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2803400" y="31569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5" hasCustomPrompt="1"/>
          </p:nvPr>
        </p:nvSpPr>
        <p:spPr>
          <a:xfrm>
            <a:off x="1823800" y="39443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2803400" y="39443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 hasCustomPrompt="1"/>
          </p:nvPr>
        </p:nvSpPr>
        <p:spPr>
          <a:xfrm>
            <a:off x="1823800" y="47317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2803400" y="47317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27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66800" y="2823233"/>
            <a:ext cx="8258400" cy="20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400" y="1602040"/>
            <a:ext cx="1731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8253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66800" y="2823233"/>
            <a:ext cx="8258400" cy="20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400" y="1602040"/>
            <a:ext cx="1731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54697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5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105" name="Google Shape;105;p15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4701485" y="2475200"/>
            <a:ext cx="6528400" cy="31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2" hasCustomPrompt="1"/>
          </p:nvPr>
        </p:nvSpPr>
        <p:spPr>
          <a:xfrm>
            <a:off x="7154085" y="1254000"/>
            <a:ext cx="1623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4479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2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0" r:id="rId3"/>
    <p:sldLayoutId id="2147483691" r:id="rId4"/>
    <p:sldLayoutId id="2147483692" r:id="rId5"/>
    <p:sldLayoutId id="2147483693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038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5790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60" r:id="rId7"/>
    <p:sldLayoutId id="2147483761" r:id="rId8"/>
    <p:sldLayoutId id="2147483763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9" r:id="rId22"/>
    <p:sldLayoutId id="2147483780" r:id="rId23"/>
    <p:sldLayoutId id="2147483781" r:id="rId24"/>
    <p:sldLayoutId id="2147483782" r:id="rId25"/>
    <p:sldLayoutId id="2147483853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8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9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png"/><Relationship Id="rId11" Type="http://schemas.openxmlformats.org/officeDocument/2006/relationships/image" Target="../media/image33.wmf"/><Relationship Id="rId5" Type="http://schemas.openxmlformats.org/officeDocument/2006/relationships/image" Target="../media/image31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0.svg"/><Relationship Id="rId9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microsoft.com/office/2007/relationships/media" Target="../media/media3.m4a"/><Relationship Id="rId7" Type="http://schemas.openxmlformats.org/officeDocument/2006/relationships/image" Target="../media/image23.jp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6.sv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5.png"/><Relationship Id="rId4" Type="http://schemas.openxmlformats.org/officeDocument/2006/relationships/audio" Target="../media/media3.m4a"/><Relationship Id="rId9" Type="http://schemas.openxmlformats.org/officeDocument/2006/relationships/image" Target="../media/image6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1.wmf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30.svg"/><Relationship Id="rId12" Type="http://schemas.openxmlformats.org/officeDocument/2006/relationships/oleObject" Target="../embeddings/oleObject4.bin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11" Type="http://schemas.openxmlformats.org/officeDocument/2006/relationships/image" Target="../media/image40.wmf"/><Relationship Id="rId5" Type="http://schemas.openxmlformats.org/officeDocument/2006/relationships/image" Target="../media/image34.pn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6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57348" y="5506602"/>
            <a:ext cx="5817090" cy="28382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00054" y="5286701"/>
            <a:ext cx="4991322" cy="18530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28272" y="4637087"/>
            <a:ext cx="7803253" cy="30627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717330">
            <a:off x="-1048834" y="-2236597"/>
            <a:ext cx="3836405" cy="41587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13203" y="3622758"/>
            <a:ext cx="9719212" cy="678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 thực hiện: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717330">
            <a:off x="9524878" y="-1941993"/>
            <a:ext cx="3449769" cy="373958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AF99E038-E71B-401D-BA33-D4F0320D91F2}"/>
              </a:ext>
            </a:extLst>
          </p:cNvPr>
          <p:cNvSpPr txBox="1"/>
          <p:nvPr/>
        </p:nvSpPr>
        <p:spPr>
          <a:xfrm>
            <a:off x="1236394" y="469580"/>
            <a:ext cx="971921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THCS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Tieng-vo-tay-trong-powerpoint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AB03AC52-9110-A608-A387-A39C9C5C4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5845" y="2781812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B324D7-015F-4C5E-8A95-87D9177CF960}"/>
              </a:ext>
            </a:extLst>
          </p:cNvPr>
          <p:cNvSpPr txBox="1"/>
          <p:nvPr/>
        </p:nvSpPr>
        <p:spPr>
          <a:xfrm>
            <a:off x="247972" y="2076773"/>
            <a:ext cx="11716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MỪNG CÁC THẦY CÔ GIÁO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 DỰ GIỜ LỚP 9A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75FBA7A-6849-4B6A-BA3F-71C361361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28945" y="5847899"/>
            <a:ext cx="1857889" cy="1483988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A07254D2-3C70-8DFE-6AAE-6553A8BA3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42901" y="4539898"/>
            <a:ext cx="1512275" cy="1929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DF86F-6ED1-776E-64F3-AF7A21984FAA}"/>
              </a:ext>
            </a:extLst>
          </p:cNvPr>
          <p:cNvSpPr txBox="1"/>
          <p:nvPr/>
        </p:nvSpPr>
        <p:spPr>
          <a:xfrm>
            <a:off x="1370039" y="591379"/>
            <a:ext cx="382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(SGK-tr39)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F6304-F3AD-F19F-D2A0-60DDE7A9F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360" y="1491817"/>
            <a:ext cx="10505440" cy="3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1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9">
            <a:extLst>
              <a:ext uri="{FF2B5EF4-FFF2-40B4-BE49-F238E27FC236}">
                <a16:creationId xmlns:a16="http://schemas.microsoft.com/office/drawing/2014/main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F0D110-D955-4208-A974-2EDF9E57E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620" y="-32530"/>
            <a:ext cx="1752429" cy="135174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7C046D5-89E8-4F9A-A068-644ADEF2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774" y="6190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98" y="4310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365FB4-509B-4C5F-9A6D-210A91CBF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48620" y="4432232"/>
            <a:ext cx="1512275" cy="19295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E0630E-0E4B-F5D9-4DF8-FCCB5CB3932D}"/>
              </a:ext>
            </a:extLst>
          </p:cNvPr>
          <p:cNvSpPr txBox="1"/>
          <p:nvPr/>
        </p:nvSpPr>
        <p:spPr>
          <a:xfrm>
            <a:off x="1135996" y="693293"/>
            <a:ext cx="382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(SGK-tr39)</a:t>
            </a:r>
            <a:endParaRPr lang="en-US" sz="32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41A556B-3A9E-8EA5-CE2E-9E5EACD9BC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939336"/>
              </p:ext>
            </p:extLst>
          </p:nvPr>
        </p:nvGraphicFramePr>
        <p:xfrm>
          <a:off x="4479887" y="2807594"/>
          <a:ext cx="744244" cy="744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3529" imgH="393529" progId="Equation.DSMT4">
                  <p:embed/>
                </p:oleObj>
              </mc:Choice>
              <mc:Fallback>
                <p:oleObj name="Equation" r:id="rId8" imgW="393529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9887" y="2807594"/>
                        <a:ext cx="744244" cy="7442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5E20CA9-3F9D-89E4-55F1-989C3F87A4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108786"/>
              </p:ext>
            </p:extLst>
          </p:nvPr>
        </p:nvGraphicFramePr>
        <p:xfrm>
          <a:off x="4557727" y="4340427"/>
          <a:ext cx="812318" cy="812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93529" imgH="393529" progId="Equation.DSMT4">
                  <p:embed/>
                </p:oleObj>
              </mc:Choice>
              <mc:Fallback>
                <p:oleObj name="Equation" r:id="rId10" imgW="393529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727" y="4340427"/>
                        <a:ext cx="812318" cy="8123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2499E683-0177-E792-A5E0-2D583F3D6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912" y="1395358"/>
            <a:ext cx="94811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Châu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{AC; AD; AE; BC;BD; BE}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b) Theo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6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P: “Trong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A”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{AC; AD; AE}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P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849ACAEA-532B-A177-6ED8-193B61058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917" y="3670731"/>
            <a:ext cx="89837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4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Q: “Trong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C”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{AD; AE; BD; BE}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Q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86CDAC1-FBAB-EF24-EDA5-D0D5E3115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866" y="477072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A6EE39-D1C8-4429-8F52-C40C5351EE33}"/>
              </a:ext>
            </a:extLst>
          </p:cNvPr>
          <p:cNvSpPr txBox="1"/>
          <p:nvPr/>
        </p:nvSpPr>
        <p:spPr>
          <a:xfrm>
            <a:off x="1370039" y="591379"/>
            <a:ext cx="382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(SGK-tr39)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A40499A-738B-478F-8281-74ED3F655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34517">
            <a:off x="326981" y="5047060"/>
            <a:ext cx="1215887" cy="151985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A19307C0-7044-41F1-B9C7-3E9EBAA89AB2}"/>
              </a:ext>
            </a:extLst>
          </p:cNvPr>
          <p:cNvSpPr/>
          <p:nvPr/>
        </p:nvSpPr>
        <p:spPr>
          <a:xfrm>
            <a:off x="6248031" y="-60232"/>
            <a:ext cx="6096000" cy="1297942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177BF-A370-F390-E718-F3DCE1E62D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25" y="4455092"/>
            <a:ext cx="1953758" cy="1953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A693F-C17D-E2E7-9B7A-B963AEC029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688" y="1482458"/>
            <a:ext cx="10473070" cy="297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59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-La-Hoa-Hong-Nho-Hong-Nhung-Top-Ca-Thieu-Nhi (mp3cut.net).mp3">
            <a:hlinkClick r:id="" action="ppaction://media"/>
            <a:extLst>
              <a:ext uri="{FF2B5EF4-FFF2-40B4-BE49-F238E27FC236}">
                <a16:creationId xmlns:a16="http://schemas.microsoft.com/office/drawing/2014/main" id="{98FC32A7-F467-671E-4521-C574311DD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666" y="-1407314"/>
            <a:ext cx="1083733" cy="1083733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F0D110-D955-4208-A974-2EDF9E57E8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2855" y="-110877"/>
            <a:ext cx="1752429" cy="135174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7C046D5-89E8-4F9A-A068-644ADEF2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774" y="6190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32986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DAF9B3-B8DA-54F6-0420-01BF8D5EE7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590" y="4794386"/>
            <a:ext cx="1953758" cy="19537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D0F1F2-0B85-3F1C-DE5A-78AD9376F2FC}"/>
              </a:ext>
            </a:extLst>
          </p:cNvPr>
          <p:cNvSpPr txBox="1"/>
          <p:nvPr/>
        </p:nvSpPr>
        <p:spPr>
          <a:xfrm>
            <a:off x="1255739" y="447385"/>
            <a:ext cx="382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(SGK-tr39)</a:t>
            </a:r>
            <a:endParaRPr lang="en-US" sz="32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0CB9410-DA32-CC48-E093-04CAB0CEBF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805637"/>
              </p:ext>
            </p:extLst>
          </p:nvPr>
        </p:nvGraphicFramePr>
        <p:xfrm>
          <a:off x="2214913" y="3700150"/>
          <a:ext cx="772836" cy="772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93529" imgH="393529" progId="Equation.DSMT4">
                  <p:embed/>
                </p:oleObj>
              </mc:Choice>
              <mc:Fallback>
                <p:oleObj name="Equation" r:id="rId10" imgW="393529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913" y="3700150"/>
                        <a:ext cx="772836" cy="7728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775E52E-C490-2BA8-2209-14CC80F3D5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488433"/>
              </p:ext>
            </p:extLst>
          </p:nvPr>
        </p:nvGraphicFramePr>
        <p:xfrm>
          <a:off x="2011041" y="5611122"/>
          <a:ext cx="785465" cy="909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2751" imgH="393529" progId="Equation.DSMT4">
                  <p:embed/>
                </p:oleObj>
              </mc:Choice>
              <mc:Fallback>
                <p:oleObj name="Equation" r:id="rId12" imgW="342751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1041" y="5611122"/>
                        <a:ext cx="785465" cy="9091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C8B65281-6EAE-EE1A-E126-03C4C473F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273" y="1005249"/>
            <a:ext cx="992297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Đ1; Đ2; Đ3.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Linh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{ Đ1- Đ2; Đ1- Đ3; Đ2- Đ3; Đ1-V; Đ2-V; Đ3-V}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b) Theo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6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R: “Trong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{ Đ1-V; Đ2-V; Đ3-V}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P(R) =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7A35FCA-4206-210F-6296-5E8F08667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63" y="4354806"/>
            <a:ext cx="1028583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6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T: “Trong 2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{ Đ1- Đ2; Đ1- Đ3; Đ2- Đ3; Đ1-V; Đ2-V; Đ3-V}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P(T) =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36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921;p49">
            <a:extLst>
              <a:ext uri="{FF2B5EF4-FFF2-40B4-BE49-F238E27FC236}">
                <a16:creationId xmlns:a16="http://schemas.microsoft.com/office/drawing/2014/main" id="{4AB04933-686B-F0FB-7FCE-D330258651B5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5" name="Google Shape;2922;p49">
              <a:extLst>
                <a:ext uri="{FF2B5EF4-FFF2-40B4-BE49-F238E27FC236}">
                  <a16:creationId xmlns:a16="http://schemas.microsoft.com/office/drawing/2014/main" id="{B923E452-30D1-0EFA-01C2-F4ED7502F5D7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2923;p49">
              <a:extLst>
                <a:ext uri="{FF2B5EF4-FFF2-40B4-BE49-F238E27FC236}">
                  <a16:creationId xmlns:a16="http://schemas.microsoft.com/office/drawing/2014/main" id="{55A09237-C945-7BF5-FAE6-6B1B898BF850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2924;p49">
              <a:extLst>
                <a:ext uri="{FF2B5EF4-FFF2-40B4-BE49-F238E27FC236}">
                  <a16:creationId xmlns:a16="http://schemas.microsoft.com/office/drawing/2014/main" id="{6C494997-037D-E949-37D1-AC35606E835C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925;p49">
              <a:extLst>
                <a:ext uri="{FF2B5EF4-FFF2-40B4-BE49-F238E27FC236}">
                  <a16:creationId xmlns:a16="http://schemas.microsoft.com/office/drawing/2014/main" id="{4BD56F24-62EB-E97E-5F0F-4E30FAA32D8F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2926;p49">
              <a:extLst>
                <a:ext uri="{FF2B5EF4-FFF2-40B4-BE49-F238E27FC236}">
                  <a16:creationId xmlns:a16="http://schemas.microsoft.com/office/drawing/2014/main" id="{9BBB6731-DBDD-46EB-EB82-650AFDC85D9D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927;p49">
              <a:extLst>
                <a:ext uri="{FF2B5EF4-FFF2-40B4-BE49-F238E27FC236}">
                  <a16:creationId xmlns:a16="http://schemas.microsoft.com/office/drawing/2014/main" id="{795EC397-81CC-3A07-AE09-6007689E3763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928;p49">
              <a:extLst>
                <a:ext uri="{FF2B5EF4-FFF2-40B4-BE49-F238E27FC236}">
                  <a16:creationId xmlns:a16="http://schemas.microsoft.com/office/drawing/2014/main" id="{90F6C02A-C853-3A27-F18F-688273DAECBD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929;p49">
              <a:extLst>
                <a:ext uri="{FF2B5EF4-FFF2-40B4-BE49-F238E27FC236}">
                  <a16:creationId xmlns:a16="http://schemas.microsoft.com/office/drawing/2014/main" id="{9E74FB33-3173-820B-216B-EA6AF7B7A34B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930;p49">
              <a:extLst>
                <a:ext uri="{FF2B5EF4-FFF2-40B4-BE49-F238E27FC236}">
                  <a16:creationId xmlns:a16="http://schemas.microsoft.com/office/drawing/2014/main" id="{B1C8B358-68A7-24DC-44F8-39277139CFED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931;p49">
              <a:extLst>
                <a:ext uri="{FF2B5EF4-FFF2-40B4-BE49-F238E27FC236}">
                  <a16:creationId xmlns:a16="http://schemas.microsoft.com/office/drawing/2014/main" id="{01253012-A1D0-3C86-D28F-DDFA411FB312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932;p49">
              <a:extLst>
                <a:ext uri="{FF2B5EF4-FFF2-40B4-BE49-F238E27FC236}">
                  <a16:creationId xmlns:a16="http://schemas.microsoft.com/office/drawing/2014/main" id="{A1772323-8449-560E-EE34-011FA2409975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933;p49">
              <a:extLst>
                <a:ext uri="{FF2B5EF4-FFF2-40B4-BE49-F238E27FC236}">
                  <a16:creationId xmlns:a16="http://schemas.microsoft.com/office/drawing/2014/main" id="{B16CC2F1-45E8-82DA-87E9-713C53D459C8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934;p49">
              <a:extLst>
                <a:ext uri="{FF2B5EF4-FFF2-40B4-BE49-F238E27FC236}">
                  <a16:creationId xmlns:a16="http://schemas.microsoft.com/office/drawing/2014/main" id="{0BFD1DAA-ECD4-1B77-5889-F8E07C127EE4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935;p49">
              <a:extLst>
                <a:ext uri="{FF2B5EF4-FFF2-40B4-BE49-F238E27FC236}">
                  <a16:creationId xmlns:a16="http://schemas.microsoft.com/office/drawing/2014/main" id="{2FC71E90-F687-83D6-5CAD-A48BBA4F3CA6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936;p49">
              <a:extLst>
                <a:ext uri="{FF2B5EF4-FFF2-40B4-BE49-F238E27FC236}">
                  <a16:creationId xmlns:a16="http://schemas.microsoft.com/office/drawing/2014/main" id="{589D8989-C3EA-E921-F808-FD030F2C2CFA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937;p49">
              <a:extLst>
                <a:ext uri="{FF2B5EF4-FFF2-40B4-BE49-F238E27FC236}">
                  <a16:creationId xmlns:a16="http://schemas.microsoft.com/office/drawing/2014/main" id="{61879BF1-DB61-B55C-1D1F-FC4E87C24768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938;p49">
              <a:extLst>
                <a:ext uri="{FF2B5EF4-FFF2-40B4-BE49-F238E27FC236}">
                  <a16:creationId xmlns:a16="http://schemas.microsoft.com/office/drawing/2014/main" id="{E13CB645-0CBB-2A2E-93D4-809E0D78505E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39;p49">
              <a:extLst>
                <a:ext uri="{FF2B5EF4-FFF2-40B4-BE49-F238E27FC236}">
                  <a16:creationId xmlns:a16="http://schemas.microsoft.com/office/drawing/2014/main" id="{4EF6C35E-CEE2-916A-48AE-3CAF35C6EBB7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940;p49">
              <a:extLst>
                <a:ext uri="{FF2B5EF4-FFF2-40B4-BE49-F238E27FC236}">
                  <a16:creationId xmlns:a16="http://schemas.microsoft.com/office/drawing/2014/main" id="{1FFD0D8D-EDFC-F552-2B48-2298004F8716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941;p49">
              <a:extLst>
                <a:ext uri="{FF2B5EF4-FFF2-40B4-BE49-F238E27FC236}">
                  <a16:creationId xmlns:a16="http://schemas.microsoft.com/office/drawing/2014/main" id="{B82B411E-52CE-7823-4E8A-F8DF70C13D12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942;p49">
              <a:extLst>
                <a:ext uri="{FF2B5EF4-FFF2-40B4-BE49-F238E27FC236}">
                  <a16:creationId xmlns:a16="http://schemas.microsoft.com/office/drawing/2014/main" id="{5BB05085-CE74-2CB1-86DF-C79078860AAF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943;p49">
              <a:extLst>
                <a:ext uri="{FF2B5EF4-FFF2-40B4-BE49-F238E27FC236}">
                  <a16:creationId xmlns:a16="http://schemas.microsoft.com/office/drawing/2014/main" id="{7E3D1F5B-2DC9-6764-CEAF-EE0CE859EC3E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944;p49">
              <a:extLst>
                <a:ext uri="{FF2B5EF4-FFF2-40B4-BE49-F238E27FC236}">
                  <a16:creationId xmlns:a16="http://schemas.microsoft.com/office/drawing/2014/main" id="{FA84702E-60C4-8D9D-CFCA-EBE3E6BADD9A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945;p49">
              <a:extLst>
                <a:ext uri="{FF2B5EF4-FFF2-40B4-BE49-F238E27FC236}">
                  <a16:creationId xmlns:a16="http://schemas.microsoft.com/office/drawing/2014/main" id="{C18F8B0E-158E-37E1-4EC4-1FB847F8F825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46;p49">
              <a:extLst>
                <a:ext uri="{FF2B5EF4-FFF2-40B4-BE49-F238E27FC236}">
                  <a16:creationId xmlns:a16="http://schemas.microsoft.com/office/drawing/2014/main" id="{7E7C2632-AFCF-D495-F473-8FA2E00AC8CC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947;p49">
              <a:extLst>
                <a:ext uri="{FF2B5EF4-FFF2-40B4-BE49-F238E27FC236}">
                  <a16:creationId xmlns:a16="http://schemas.microsoft.com/office/drawing/2014/main" id="{EE03592B-ECD3-2940-A6DF-9138EE25A3B2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948;p49">
              <a:extLst>
                <a:ext uri="{FF2B5EF4-FFF2-40B4-BE49-F238E27FC236}">
                  <a16:creationId xmlns:a16="http://schemas.microsoft.com/office/drawing/2014/main" id="{C4841D63-7D1F-A734-324F-B1716C74D0B3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949;p49">
              <a:extLst>
                <a:ext uri="{FF2B5EF4-FFF2-40B4-BE49-F238E27FC236}">
                  <a16:creationId xmlns:a16="http://schemas.microsoft.com/office/drawing/2014/main" id="{01B1F57B-3A2C-BB10-3121-9A132A74AF01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950;p49">
              <a:extLst>
                <a:ext uri="{FF2B5EF4-FFF2-40B4-BE49-F238E27FC236}">
                  <a16:creationId xmlns:a16="http://schemas.microsoft.com/office/drawing/2014/main" id="{CC0A9249-8330-3D8A-64C6-FCCFB0344B2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951;p49">
              <a:extLst>
                <a:ext uri="{FF2B5EF4-FFF2-40B4-BE49-F238E27FC236}">
                  <a16:creationId xmlns:a16="http://schemas.microsoft.com/office/drawing/2014/main" id="{0F19078B-3124-D293-8642-23B9F1C4A430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952;p49">
              <a:extLst>
                <a:ext uri="{FF2B5EF4-FFF2-40B4-BE49-F238E27FC236}">
                  <a16:creationId xmlns:a16="http://schemas.microsoft.com/office/drawing/2014/main" id="{3592DC0B-4453-8ABC-516D-1935AF00E423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953;p49">
              <a:extLst>
                <a:ext uri="{FF2B5EF4-FFF2-40B4-BE49-F238E27FC236}">
                  <a16:creationId xmlns:a16="http://schemas.microsoft.com/office/drawing/2014/main" id="{D6ADC5C0-BEDB-E644-AE2B-3D8025F5CE63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954;p49">
              <a:extLst>
                <a:ext uri="{FF2B5EF4-FFF2-40B4-BE49-F238E27FC236}">
                  <a16:creationId xmlns:a16="http://schemas.microsoft.com/office/drawing/2014/main" id="{C959742D-B851-DF87-DC22-BF738904714C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" name="Google Shape;2955;p49">
            <a:extLst>
              <a:ext uri="{FF2B5EF4-FFF2-40B4-BE49-F238E27FC236}">
                <a16:creationId xmlns:a16="http://schemas.microsoft.com/office/drawing/2014/main" id="{6C5154E7-D4E1-9297-2A3B-E425DAB48265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39" name="Google Shape;2956;p49">
              <a:extLst>
                <a:ext uri="{FF2B5EF4-FFF2-40B4-BE49-F238E27FC236}">
                  <a16:creationId xmlns:a16="http://schemas.microsoft.com/office/drawing/2014/main" id="{20AAD3B3-04F6-A746-11AB-76EC030E9720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957;p49">
              <a:extLst>
                <a:ext uri="{FF2B5EF4-FFF2-40B4-BE49-F238E27FC236}">
                  <a16:creationId xmlns:a16="http://schemas.microsoft.com/office/drawing/2014/main" id="{224839B4-802D-782C-C8DC-D94B3F7BBCA0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" name="Google Shape;2958;p49">
            <a:extLst>
              <a:ext uri="{FF2B5EF4-FFF2-40B4-BE49-F238E27FC236}">
                <a16:creationId xmlns:a16="http://schemas.microsoft.com/office/drawing/2014/main" id="{A83AB396-48EA-BA9B-4723-EDA6ED5E06F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42" name="Google Shape;2959;p49">
              <a:extLst>
                <a:ext uri="{FF2B5EF4-FFF2-40B4-BE49-F238E27FC236}">
                  <a16:creationId xmlns:a16="http://schemas.microsoft.com/office/drawing/2014/main" id="{E4C2BAE7-7D3F-99D0-FD3B-1003232D4E5A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960;p49">
              <a:extLst>
                <a:ext uri="{FF2B5EF4-FFF2-40B4-BE49-F238E27FC236}">
                  <a16:creationId xmlns:a16="http://schemas.microsoft.com/office/drawing/2014/main" id="{3AC768E9-9CD3-E116-6D78-B4AA2CA540EE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5" name="Picture 20">
            <a:extLst>
              <a:ext uri="{FF2B5EF4-FFF2-40B4-BE49-F238E27FC236}">
                <a16:creationId xmlns:a16="http://schemas.microsoft.com/office/drawing/2014/main" id="{F103BFCE-4876-288F-299A-A9C429A29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6" name="Picture 15">
            <a:extLst>
              <a:ext uri="{FF2B5EF4-FFF2-40B4-BE49-F238E27FC236}">
                <a16:creationId xmlns:a16="http://schemas.microsoft.com/office/drawing/2014/main" id="{183298D0-A08D-1E98-E27C-4336202CF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7" name="Picture 22">
            <a:extLst>
              <a:ext uri="{FF2B5EF4-FFF2-40B4-BE49-F238E27FC236}">
                <a16:creationId xmlns:a16="http://schemas.microsoft.com/office/drawing/2014/main" id="{675C00EC-8219-EA8D-6E2C-B199B9374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48" name="Picture 38">
            <a:extLst>
              <a:ext uri="{FF2B5EF4-FFF2-40B4-BE49-F238E27FC236}">
                <a16:creationId xmlns:a16="http://schemas.microsoft.com/office/drawing/2014/main" id="{D9C401C8-6B4E-A828-039B-E21609F402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FE94BA-F628-69D3-6223-2114DCA272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  <p:grpSp>
        <p:nvGrpSpPr>
          <p:cNvPr id="52" name="Google Shape;2921;p49">
            <a:extLst>
              <a:ext uri="{FF2B5EF4-FFF2-40B4-BE49-F238E27FC236}">
                <a16:creationId xmlns:a16="http://schemas.microsoft.com/office/drawing/2014/main" id="{D4DA8365-EB64-4454-B000-AACBA2C2798A}"/>
              </a:ext>
            </a:extLst>
          </p:cNvPr>
          <p:cNvGrpSpPr/>
          <p:nvPr/>
        </p:nvGrpSpPr>
        <p:grpSpPr>
          <a:xfrm>
            <a:off x="10232067" y="2406851"/>
            <a:ext cx="1085867" cy="1457333"/>
            <a:chOff x="7559750" y="1690838"/>
            <a:chExt cx="814400" cy="1093000"/>
          </a:xfrm>
        </p:grpSpPr>
        <p:sp>
          <p:nvSpPr>
            <p:cNvPr id="53" name="Google Shape;2922;p49">
              <a:extLst>
                <a:ext uri="{FF2B5EF4-FFF2-40B4-BE49-F238E27FC236}">
                  <a16:creationId xmlns:a16="http://schemas.microsoft.com/office/drawing/2014/main" id="{63322273-2FB8-8B92-314F-2FD16D54B8E8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923;p49">
              <a:extLst>
                <a:ext uri="{FF2B5EF4-FFF2-40B4-BE49-F238E27FC236}">
                  <a16:creationId xmlns:a16="http://schemas.microsoft.com/office/drawing/2014/main" id="{5EFC4026-A0ED-A447-741E-2EE4DD253032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924;p49">
              <a:extLst>
                <a:ext uri="{FF2B5EF4-FFF2-40B4-BE49-F238E27FC236}">
                  <a16:creationId xmlns:a16="http://schemas.microsoft.com/office/drawing/2014/main" id="{97391C9A-05F5-E57B-1DA8-A982EAF7506E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925;p49">
              <a:extLst>
                <a:ext uri="{FF2B5EF4-FFF2-40B4-BE49-F238E27FC236}">
                  <a16:creationId xmlns:a16="http://schemas.microsoft.com/office/drawing/2014/main" id="{0301547D-4D1F-8D06-E9FC-73059B6CF482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926;p49">
              <a:extLst>
                <a:ext uri="{FF2B5EF4-FFF2-40B4-BE49-F238E27FC236}">
                  <a16:creationId xmlns:a16="http://schemas.microsoft.com/office/drawing/2014/main" id="{E1E18916-279A-7F26-B89E-FB2407F8BC8F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927;p49">
              <a:extLst>
                <a:ext uri="{FF2B5EF4-FFF2-40B4-BE49-F238E27FC236}">
                  <a16:creationId xmlns:a16="http://schemas.microsoft.com/office/drawing/2014/main" id="{FA163FBE-3170-ED56-0566-79D57C375827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928;p49">
              <a:extLst>
                <a:ext uri="{FF2B5EF4-FFF2-40B4-BE49-F238E27FC236}">
                  <a16:creationId xmlns:a16="http://schemas.microsoft.com/office/drawing/2014/main" id="{FE07FCDA-B669-D3B4-CC7D-65B3FC23846E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929;p49">
              <a:extLst>
                <a:ext uri="{FF2B5EF4-FFF2-40B4-BE49-F238E27FC236}">
                  <a16:creationId xmlns:a16="http://schemas.microsoft.com/office/drawing/2014/main" id="{CDFF098E-E993-FA48-56D6-FCFB3B4870A3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930;p49">
              <a:extLst>
                <a:ext uri="{FF2B5EF4-FFF2-40B4-BE49-F238E27FC236}">
                  <a16:creationId xmlns:a16="http://schemas.microsoft.com/office/drawing/2014/main" id="{7523F214-62C5-1287-294D-A2BB43423BF7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931;p49">
              <a:extLst>
                <a:ext uri="{FF2B5EF4-FFF2-40B4-BE49-F238E27FC236}">
                  <a16:creationId xmlns:a16="http://schemas.microsoft.com/office/drawing/2014/main" id="{6C31F222-8BD4-FA10-50B0-CECEDFDEF33D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932;p49">
              <a:extLst>
                <a:ext uri="{FF2B5EF4-FFF2-40B4-BE49-F238E27FC236}">
                  <a16:creationId xmlns:a16="http://schemas.microsoft.com/office/drawing/2014/main" id="{4D7E1ED5-87FF-0EA6-11D3-A9042F63D6FA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933;p49">
              <a:extLst>
                <a:ext uri="{FF2B5EF4-FFF2-40B4-BE49-F238E27FC236}">
                  <a16:creationId xmlns:a16="http://schemas.microsoft.com/office/drawing/2014/main" id="{CD977958-9896-A2BA-2AC6-3A72965138D1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934;p49">
              <a:extLst>
                <a:ext uri="{FF2B5EF4-FFF2-40B4-BE49-F238E27FC236}">
                  <a16:creationId xmlns:a16="http://schemas.microsoft.com/office/drawing/2014/main" id="{B32EDE02-17E3-136A-A303-528C4D1977F4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935;p49">
              <a:extLst>
                <a:ext uri="{FF2B5EF4-FFF2-40B4-BE49-F238E27FC236}">
                  <a16:creationId xmlns:a16="http://schemas.microsoft.com/office/drawing/2014/main" id="{483BE86B-44F4-1509-4A09-FE1AC4C4B7FA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936;p49">
              <a:extLst>
                <a:ext uri="{FF2B5EF4-FFF2-40B4-BE49-F238E27FC236}">
                  <a16:creationId xmlns:a16="http://schemas.microsoft.com/office/drawing/2014/main" id="{97B96E48-DFB9-93B1-764A-4B19AEBCBC8F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937;p49">
              <a:extLst>
                <a:ext uri="{FF2B5EF4-FFF2-40B4-BE49-F238E27FC236}">
                  <a16:creationId xmlns:a16="http://schemas.microsoft.com/office/drawing/2014/main" id="{1C1A92EC-9598-1828-FA94-08FE40458DDE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938;p49">
              <a:extLst>
                <a:ext uri="{FF2B5EF4-FFF2-40B4-BE49-F238E27FC236}">
                  <a16:creationId xmlns:a16="http://schemas.microsoft.com/office/drawing/2014/main" id="{49DD35F3-7097-D413-AC8D-77C03AB8E32F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939;p49">
              <a:extLst>
                <a:ext uri="{FF2B5EF4-FFF2-40B4-BE49-F238E27FC236}">
                  <a16:creationId xmlns:a16="http://schemas.microsoft.com/office/drawing/2014/main" id="{18C1AD35-CF1B-3541-19C3-9A1DFACA086A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940;p49">
              <a:extLst>
                <a:ext uri="{FF2B5EF4-FFF2-40B4-BE49-F238E27FC236}">
                  <a16:creationId xmlns:a16="http://schemas.microsoft.com/office/drawing/2014/main" id="{9CA433AD-81B4-FD1E-7A51-F139854CAFD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941;p49">
              <a:extLst>
                <a:ext uri="{FF2B5EF4-FFF2-40B4-BE49-F238E27FC236}">
                  <a16:creationId xmlns:a16="http://schemas.microsoft.com/office/drawing/2014/main" id="{750CC31C-0F57-A8BE-CCEC-15EB48AC94E3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2942;p49">
              <a:extLst>
                <a:ext uri="{FF2B5EF4-FFF2-40B4-BE49-F238E27FC236}">
                  <a16:creationId xmlns:a16="http://schemas.microsoft.com/office/drawing/2014/main" id="{BD161D56-98F8-DBF5-92FE-C5D24EE35506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2943;p49">
              <a:extLst>
                <a:ext uri="{FF2B5EF4-FFF2-40B4-BE49-F238E27FC236}">
                  <a16:creationId xmlns:a16="http://schemas.microsoft.com/office/drawing/2014/main" id="{E6AF09FE-FCCC-0BC8-789C-A674FCA58AA0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2944;p49">
              <a:extLst>
                <a:ext uri="{FF2B5EF4-FFF2-40B4-BE49-F238E27FC236}">
                  <a16:creationId xmlns:a16="http://schemas.microsoft.com/office/drawing/2014/main" id="{39A387ED-AAB4-F48B-ABA5-BEAE63570066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2945;p49">
              <a:extLst>
                <a:ext uri="{FF2B5EF4-FFF2-40B4-BE49-F238E27FC236}">
                  <a16:creationId xmlns:a16="http://schemas.microsoft.com/office/drawing/2014/main" id="{4A511F28-6D96-B54F-E2BE-A63AFD2D8383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2946;p49">
              <a:extLst>
                <a:ext uri="{FF2B5EF4-FFF2-40B4-BE49-F238E27FC236}">
                  <a16:creationId xmlns:a16="http://schemas.microsoft.com/office/drawing/2014/main" id="{FB5A3239-2948-680A-2CF1-567110A7526C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2947;p49">
              <a:extLst>
                <a:ext uri="{FF2B5EF4-FFF2-40B4-BE49-F238E27FC236}">
                  <a16:creationId xmlns:a16="http://schemas.microsoft.com/office/drawing/2014/main" id="{F669EE4F-62DF-5DB9-E27D-D0E296755E70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2948;p49">
              <a:extLst>
                <a:ext uri="{FF2B5EF4-FFF2-40B4-BE49-F238E27FC236}">
                  <a16:creationId xmlns:a16="http://schemas.microsoft.com/office/drawing/2014/main" id="{F3825261-97DA-FA2D-998E-35BD164B3F92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2949;p49">
              <a:extLst>
                <a:ext uri="{FF2B5EF4-FFF2-40B4-BE49-F238E27FC236}">
                  <a16:creationId xmlns:a16="http://schemas.microsoft.com/office/drawing/2014/main" id="{7C4DF16B-6ECB-34FC-B074-63FD3DEF1A06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2950;p49">
              <a:extLst>
                <a:ext uri="{FF2B5EF4-FFF2-40B4-BE49-F238E27FC236}">
                  <a16:creationId xmlns:a16="http://schemas.microsoft.com/office/drawing/2014/main" id="{F43F8E2A-52EC-1442-3322-4DF06623C27B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2951;p49">
              <a:extLst>
                <a:ext uri="{FF2B5EF4-FFF2-40B4-BE49-F238E27FC236}">
                  <a16:creationId xmlns:a16="http://schemas.microsoft.com/office/drawing/2014/main" id="{0CF37FED-1A2D-B99E-28C2-CD4472CD5B2E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2952;p49">
              <a:extLst>
                <a:ext uri="{FF2B5EF4-FFF2-40B4-BE49-F238E27FC236}">
                  <a16:creationId xmlns:a16="http://schemas.microsoft.com/office/drawing/2014/main" id="{3A03A0D5-DCA6-8290-5387-A83D92E5957C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2953;p49">
              <a:extLst>
                <a:ext uri="{FF2B5EF4-FFF2-40B4-BE49-F238E27FC236}">
                  <a16:creationId xmlns:a16="http://schemas.microsoft.com/office/drawing/2014/main" id="{A2916AA4-BE64-72E2-6D93-042C073BA7E7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2954;p49">
              <a:extLst>
                <a:ext uri="{FF2B5EF4-FFF2-40B4-BE49-F238E27FC236}">
                  <a16:creationId xmlns:a16="http://schemas.microsoft.com/office/drawing/2014/main" id="{DF7636DF-5B00-A3A3-A458-9C48B8FF305D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" name="Google Shape;2955;p49">
            <a:extLst>
              <a:ext uri="{FF2B5EF4-FFF2-40B4-BE49-F238E27FC236}">
                <a16:creationId xmlns:a16="http://schemas.microsoft.com/office/drawing/2014/main" id="{9E4BF37F-3D81-CAC9-F16E-E0BF4798CBF5}"/>
              </a:ext>
            </a:extLst>
          </p:cNvPr>
          <p:cNvGrpSpPr/>
          <p:nvPr/>
        </p:nvGrpSpPr>
        <p:grpSpPr>
          <a:xfrm>
            <a:off x="778885" y="5074367"/>
            <a:ext cx="497500" cy="460167"/>
            <a:chOff x="469863" y="3691475"/>
            <a:chExt cx="373125" cy="345125"/>
          </a:xfrm>
        </p:grpSpPr>
        <p:sp>
          <p:nvSpPr>
            <p:cNvPr id="87" name="Google Shape;2956;p49">
              <a:extLst>
                <a:ext uri="{FF2B5EF4-FFF2-40B4-BE49-F238E27FC236}">
                  <a16:creationId xmlns:a16="http://schemas.microsoft.com/office/drawing/2014/main" id="{0DC2815D-C19C-98B8-87F8-B0101DD3DFBE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2957;p49">
              <a:extLst>
                <a:ext uri="{FF2B5EF4-FFF2-40B4-BE49-F238E27FC236}">
                  <a16:creationId xmlns:a16="http://schemas.microsoft.com/office/drawing/2014/main" id="{007BFAAF-B5F9-2CAF-EADD-77D1393D727E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" name="Google Shape;2958;p49">
            <a:extLst>
              <a:ext uri="{FF2B5EF4-FFF2-40B4-BE49-F238E27FC236}">
                <a16:creationId xmlns:a16="http://schemas.microsoft.com/office/drawing/2014/main" id="{5F0881FF-7BEE-8943-D355-0B6050562458}"/>
              </a:ext>
            </a:extLst>
          </p:cNvPr>
          <p:cNvGrpSpPr/>
          <p:nvPr/>
        </p:nvGrpSpPr>
        <p:grpSpPr>
          <a:xfrm>
            <a:off x="11384385" y="1376901"/>
            <a:ext cx="497500" cy="460167"/>
            <a:chOff x="8271588" y="765975"/>
            <a:chExt cx="373125" cy="345125"/>
          </a:xfrm>
        </p:grpSpPr>
        <p:sp>
          <p:nvSpPr>
            <p:cNvPr id="90" name="Google Shape;2959;p49">
              <a:extLst>
                <a:ext uri="{FF2B5EF4-FFF2-40B4-BE49-F238E27FC236}">
                  <a16:creationId xmlns:a16="http://schemas.microsoft.com/office/drawing/2014/main" id="{4DBFB681-DE05-39FE-C97D-279863FDAE71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960;p49">
              <a:extLst>
                <a:ext uri="{FF2B5EF4-FFF2-40B4-BE49-F238E27FC236}">
                  <a16:creationId xmlns:a16="http://schemas.microsoft.com/office/drawing/2014/main" id="{3D15E648-9213-4AAE-8BE5-C38E3AC5C205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" name="Title 12">
            <a:extLst>
              <a:ext uri="{FF2B5EF4-FFF2-40B4-BE49-F238E27FC236}">
                <a16:creationId xmlns:a16="http://schemas.microsoft.com/office/drawing/2014/main" id="{97044888-ADD6-AFF3-D4AB-B35D4E8093A4}"/>
              </a:ext>
            </a:extLst>
          </p:cNvPr>
          <p:cNvSpPr txBox="1">
            <a:spLocks/>
          </p:cNvSpPr>
          <p:nvPr/>
        </p:nvSpPr>
        <p:spPr>
          <a:xfrm>
            <a:off x="1911054" y="1546163"/>
            <a:ext cx="8621713" cy="32289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ctr"/>
            <a:r>
              <a:rPr lang="en-US" sz="70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7000" b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" name="Picture 20">
            <a:extLst>
              <a:ext uri="{FF2B5EF4-FFF2-40B4-BE49-F238E27FC236}">
                <a16:creationId xmlns:a16="http://schemas.microsoft.com/office/drawing/2014/main" id="{76FCD3EE-BE0A-C637-B595-A71D6A72B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637" y="5290874"/>
            <a:ext cx="1228430" cy="1096653"/>
          </a:xfrm>
          <a:prstGeom prst="rect">
            <a:avLst/>
          </a:prstGeom>
        </p:spPr>
      </p:pic>
      <p:pic>
        <p:nvPicPr>
          <p:cNvPr id="94" name="Picture 38">
            <a:extLst>
              <a:ext uri="{FF2B5EF4-FFF2-40B4-BE49-F238E27FC236}">
                <a16:creationId xmlns:a16="http://schemas.microsoft.com/office/drawing/2014/main" id="{2A1AD142-1FB1-FE43-3726-E89F822EDD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81697">
            <a:off x="8862297" y="953028"/>
            <a:ext cx="2266410" cy="3997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86DDB25-6A8D-BD8E-9F39-AB21D47B8A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8364" y="54233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1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3E55D3-6760-A927-401A-347366D1C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A90569-9342-0CFA-4A77-CCAAB186080F}"/>
              </a:ext>
            </a:extLst>
          </p:cNvPr>
          <p:cNvSpPr txBox="1"/>
          <p:nvPr/>
        </p:nvSpPr>
        <p:spPr>
          <a:xfrm>
            <a:off x="609600" y="538480"/>
            <a:ext cx="110540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chứa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xanh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cùng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kích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lần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lượt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ngẫu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hết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a)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thử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A: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đầu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tiên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B: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xanh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C: 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cuối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cùng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xanh</a:t>
            </a:r>
            <a:r>
              <a:rPr lang="en-US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606133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608DB25-E953-3405-35BB-70DB80E83140}"/>
              </a:ext>
            </a:extLst>
          </p:cNvPr>
          <p:cNvSpPr txBox="1"/>
          <p:nvPr/>
        </p:nvSpPr>
        <p:spPr>
          <a:xfrm>
            <a:off x="406400" y="257929"/>
            <a:ext cx="1096264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a)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thử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{XVH; XHV; VXH; VHX; HXV; HVX}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b) Theo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a,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6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2 KQ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A: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{HXV; HVX}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3DA62E-834D-911D-9917-DC399E073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7" y="2299969"/>
            <a:ext cx="2181543" cy="8555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B78E0C5-2270-DE6B-BE5E-C0AD70081F25}"/>
              </a:ext>
            </a:extLst>
          </p:cNvPr>
          <p:cNvSpPr txBox="1"/>
          <p:nvPr/>
        </p:nvSpPr>
        <p:spPr>
          <a:xfrm>
            <a:off x="406400" y="3059859"/>
            <a:ext cx="10576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3 KQ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B: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xanh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</a:rPr>
              <a:t>    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{XVH; XHV; HXV}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8183B8-2F79-64DC-BFA3-4A5A680A4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45" y="3598354"/>
            <a:ext cx="2078355" cy="9074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CB58A0B-54EE-EF2A-B4E4-26E6F9BE14F1}"/>
              </a:ext>
            </a:extLst>
          </p:cNvPr>
          <p:cNvSpPr txBox="1"/>
          <p:nvPr/>
        </p:nvSpPr>
        <p:spPr>
          <a:xfrm>
            <a:off x="406400" y="4319699"/>
            <a:ext cx="10576560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4 KQ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Tấm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thẻ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màu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xanh</a:t>
            </a: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{XVH; XHV; VXH; HXV}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19C4CC8-9002-36FF-9F4D-0761553F8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754" y="5189167"/>
            <a:ext cx="1975485" cy="92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4D7BFD-860B-F46D-F190-9712AD8602C3}"/>
              </a:ext>
            </a:extLst>
          </p:cNvPr>
          <p:cNvSpPr/>
          <p:nvPr/>
        </p:nvSpPr>
        <p:spPr>
          <a:xfrm>
            <a:off x="4740703" y="2665407"/>
            <a:ext cx="6666858" cy="2602265"/>
          </a:xfrm>
          <a:prstGeom prst="roundRect">
            <a:avLst/>
          </a:prstGeom>
          <a:noFill/>
          <a:ln w="412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8747CDC8-0AC1-056B-D526-6AE5C3F0B1D5}"/>
              </a:ext>
            </a:extLst>
          </p:cNvPr>
          <p:cNvSpPr/>
          <p:nvPr/>
        </p:nvSpPr>
        <p:spPr>
          <a:xfrm>
            <a:off x="7100504" y="-27398"/>
            <a:ext cx="5091496" cy="1084066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E5D588-2AC0-08F9-4C90-055AA4A3C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79272E23-4BFF-7D93-0B0D-870B1C329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55" y="4191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E9E890FB-FE76-B13F-6AC7-4116D895A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93641" y="6195578"/>
            <a:ext cx="623339" cy="5564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7269D2-924A-387E-0AB2-7136C9768328}"/>
              </a:ext>
            </a:extLst>
          </p:cNvPr>
          <p:cNvSpPr txBox="1"/>
          <p:nvPr/>
        </p:nvSpPr>
        <p:spPr>
          <a:xfrm>
            <a:off x="1325843" y="631606"/>
            <a:ext cx="398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E9DA44-671E-75B7-0935-86B590CB50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83" y="3797603"/>
            <a:ext cx="2427058" cy="24270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5EF558-B119-3186-9BE0-1C5D921A6536}"/>
              </a:ext>
            </a:extLst>
          </p:cNvPr>
          <p:cNvSpPr txBox="1"/>
          <p:nvPr/>
        </p:nvSpPr>
        <p:spPr>
          <a:xfrm>
            <a:off x="711200" y="1551711"/>
            <a:ext cx="8432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trường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20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em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hoàn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cảnh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khăn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gần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Tết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Nguyên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đán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mạnh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thường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quân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tài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2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đạp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; 5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; 2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cặp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3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bổng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Thầy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phụ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trách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ghi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tên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những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sinh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khăn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vào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phiếu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giống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nhau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vào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kín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Thầy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bốc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ngẫu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phiếu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xem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tên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sinh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ghi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lại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bỏ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trở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lại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Thầy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bốc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thăm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để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định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hình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thức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theo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thứ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tự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đạp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cặp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bổng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Tính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những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sau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D: “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đạp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E: “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M: “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cặp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N: “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bổng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76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B5AE92-FE59-8166-CF1D-C6CE0BA58A8C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hlinkClick r:id="" action="ppaction://noaction"/>
            <a:extLst>
              <a:ext uri="{FF2B5EF4-FFF2-40B4-BE49-F238E27FC236}">
                <a16:creationId xmlns:a16="http://schemas.microsoft.com/office/drawing/2014/main" id="{8F61ACCE-B97A-47BB-5D3E-29ADD424B59A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id="{B20EEF2D-7DEA-1CFC-0F0A-FCD71D1AC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139D6DF4-9F1D-E2A4-4065-D1E6F240E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728666"/>
            <a:ext cx="9154887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D: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đạp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20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2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D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165ADF-DB37-A264-0C40-69722187C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06192"/>
            <a:ext cx="2103120" cy="83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93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F9DE86-1682-6E2B-4751-3A937123582B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hlinkClick r:id="" action="ppaction://noaction"/>
            <a:extLst>
              <a:ext uri="{FF2B5EF4-FFF2-40B4-BE49-F238E27FC236}">
                <a16:creationId xmlns:a16="http://schemas.microsoft.com/office/drawing/2014/main" id="{736DEA8C-1687-7162-54A1-63E49BC892AF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id="{17FD0826-D20A-12C6-9FFE-D8820DDB1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0CE0FD34-92C9-720B-9420-8BEC4734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728666"/>
            <a:ext cx="9154887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2: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E: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20 – 2 =18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5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E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4934F9-2535-65E1-A366-30594779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994" y="3549014"/>
            <a:ext cx="1680845" cy="85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58654" y="1393763"/>
            <a:ext cx="8621713" cy="3228975"/>
          </a:xfrm>
          <a:solidFill>
            <a:srgbClr val="FFC000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C182764-8CF3-42B2-8323-D5082A562E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37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DBF8F9-A62B-8A53-9729-CC9F64B44CB4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hlinkClick r:id="" action="ppaction://noaction"/>
            <a:extLst>
              <a:ext uri="{FF2B5EF4-FFF2-40B4-BE49-F238E27FC236}">
                <a16:creationId xmlns:a16="http://schemas.microsoft.com/office/drawing/2014/main" id="{81613D24-FDFB-DC52-8211-A1008FCD5F47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id="{41406251-2722-BE99-FA45-29751758D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58678A5-A0ED-D9E3-8E20-0444BB3BE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605555"/>
            <a:ext cx="9154887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3: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M: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chiếc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cặp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18 – 5 = 13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2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M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51749E-0FC3-E787-C693-0B4E0CD74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312" y="3575633"/>
            <a:ext cx="1920968" cy="9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36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7ACB38-F880-6A79-4158-4A668559D9DC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hlinkClick r:id="" action="ppaction://noaction"/>
            <a:extLst>
              <a:ext uri="{FF2B5EF4-FFF2-40B4-BE49-F238E27FC236}">
                <a16:creationId xmlns:a16="http://schemas.microsoft.com/office/drawing/2014/main" id="{942AD151-3A47-FF65-971F-A8DA0E34DAED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id="{5E4E8767-FD38-3F4A-4AC8-59835599F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71E20B72-A05B-3F25-6801-0CA785A65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728666"/>
            <a:ext cx="9154887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4: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N: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hỗ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học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13 – 2 = 11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3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N </a:t>
            </a:r>
            <a:r>
              <a:rPr lang="en-US" sz="2800" kern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kern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795518-3638-0AFB-A435-88F4BAF61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179" y="3519572"/>
            <a:ext cx="1908343" cy="90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92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A07E6-AC91-0B69-CB99-5B7A9D7C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823" y="2540608"/>
            <a:ext cx="8580941" cy="2299690"/>
          </a:xfrm>
        </p:spPr>
        <p:txBody>
          <a:bodyPr/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Xem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lại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tập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đã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làm</a:t>
            </a:r>
            <a:b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</a:b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 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tập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8.9, 8.10, 8.11 (SBT)</a:t>
            </a:r>
            <a:b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</a:b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Tìm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thêm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tình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huống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thực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tế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sử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dụng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7DADE5-6F62-2512-D635-4148E515EF7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512318" y="1319408"/>
            <a:ext cx="6937394" cy="1221200"/>
          </a:xfrm>
        </p:spPr>
        <p:txBody>
          <a:bodyPr/>
          <a:lstStyle/>
          <a:p>
            <a:r>
              <a:rPr lang="en-US" sz="5200" dirty="0"/>
              <a:t>HƯỚNG DẪN VỀ NHÀ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1687254-889D-4A44-3DE6-3B78803F345C}"/>
              </a:ext>
            </a:extLst>
          </p:cNvPr>
          <p:cNvSpPr/>
          <p:nvPr/>
        </p:nvSpPr>
        <p:spPr>
          <a:xfrm>
            <a:off x="7100504" y="-27398"/>
            <a:ext cx="5091496" cy="1084066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400947-7AC2-B0D8-E6EC-9EBAAD894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82" y="3181236"/>
            <a:ext cx="3043425" cy="30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053441"/>
            <a:ext cx="12588361" cy="265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9987" y="4888754"/>
            <a:ext cx="2791457" cy="19692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65760" y="2422695"/>
            <a:ext cx="11641662" cy="235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231" dirty="0">
                <a:solidFill>
                  <a:srgbClr val="F186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</a:t>
            </a:r>
          </a:p>
          <a:p>
            <a:pPr marL="0" marR="0" lvl="0" indent="0" algn="ctr" defTabSz="914400" rtl="0" eaLnBrk="1" fontAlgn="auto" latinLnBrk="0" hangingPunct="1">
              <a:lnSpc>
                <a:spcPts val="9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231" dirty="0">
                <a:solidFill>
                  <a:srgbClr val="F186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</a:t>
            </a:r>
            <a:endParaRPr kumimoji="0" lang="en-US" sz="6600" b="1" i="0" u="none" strike="noStrike" kern="1200" cap="none" spc="231" normalizeH="0" baseline="0" noProof="0" dirty="0">
              <a:ln>
                <a:noFill/>
              </a:ln>
              <a:solidFill>
                <a:srgbClr val="F186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04328" y="1748966"/>
            <a:ext cx="1085335" cy="1101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38802" y="1499600"/>
            <a:ext cx="1085335" cy="1101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79257" y="4843457"/>
            <a:ext cx="1126943" cy="862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54025" y="-224780"/>
            <a:ext cx="4876800" cy="19820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04328" y="-136373"/>
            <a:ext cx="4876800" cy="19820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431323" y="4725544"/>
            <a:ext cx="3022812" cy="2132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 p14:presetBounceEnd="1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500"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1000"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545210" y="2247899"/>
            <a:ext cx="471335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TIẾP</a:t>
            </a:r>
            <a:endParaRPr lang="en-US" sz="66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6258560" y="2247899"/>
            <a:ext cx="439928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SỨC</a:t>
            </a:r>
            <a:endParaRPr lang="en-US" sz="6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092086" y="652778"/>
            <a:ext cx="4007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6CA3C-437A-9A8A-521B-8E1729F8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3361F1-989E-FA5E-B29C-1D20CB36296C}"/>
              </a:ext>
            </a:extLst>
          </p:cNvPr>
          <p:cNvSpPr/>
          <p:nvPr/>
        </p:nvSpPr>
        <p:spPr>
          <a:xfrm>
            <a:off x="4092086" y="652778"/>
            <a:ext cx="39330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QUY ĐỊNH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B2D2FC-5281-6CE9-0BEC-921BCE417327}"/>
              </a:ext>
            </a:extLst>
          </p:cNvPr>
          <p:cNvSpPr txBox="1"/>
          <p:nvPr/>
        </p:nvSpPr>
        <p:spPr>
          <a:xfrm>
            <a:off x="680720" y="1869440"/>
            <a:ext cx="1055624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</a:rPr>
              <a:t>Mỗi dãy bàn là một đội gồm 4 </a:t>
            </a:r>
            <a:r>
              <a:rPr lang="en-US" sz="3200" dirty="0" err="1">
                <a:solidFill>
                  <a:srgbClr val="0000FF"/>
                </a:solidFill>
              </a:rPr>
              <a:t>bạn</a:t>
            </a:r>
            <a:r>
              <a:rPr lang="vi-VN" sz="3200" dirty="0">
                <a:solidFill>
                  <a:srgbClr val="0000FF"/>
                </a:solidFill>
              </a:rPr>
              <a:t>: </a:t>
            </a:r>
            <a:r>
              <a:rPr lang="en-US" sz="3200" dirty="0" err="1">
                <a:solidFill>
                  <a:srgbClr val="0000FF"/>
                </a:solidFill>
              </a:rPr>
              <a:t>Đội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trưởng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vi-VN" sz="3200" dirty="0">
                <a:solidFill>
                  <a:srgbClr val="0000FF"/>
                </a:solidFill>
              </a:rPr>
              <a:t>chọn ngẫu nhiên theo tháng sinh, ngày sinh, … cho đến khi đủ 4 </a:t>
            </a:r>
            <a:r>
              <a:rPr lang="en-US" sz="3200" dirty="0" err="1">
                <a:solidFill>
                  <a:srgbClr val="0000FF"/>
                </a:solidFill>
              </a:rPr>
              <a:t>bạn</a:t>
            </a:r>
            <a:r>
              <a:rPr lang="vi-VN" sz="3200" dirty="0">
                <a:solidFill>
                  <a:srgbClr val="0000FF"/>
                </a:solidFill>
              </a:rPr>
              <a:t>.</a:t>
            </a:r>
          </a:p>
          <a:p>
            <a:r>
              <a:rPr lang="vi-VN" sz="3200" dirty="0">
                <a:solidFill>
                  <a:srgbClr val="0000FF"/>
                </a:solidFill>
              </a:rPr>
              <a:t>Lần lượt các </a:t>
            </a:r>
            <a:r>
              <a:rPr lang="en-US" sz="3200" dirty="0" err="1">
                <a:solidFill>
                  <a:srgbClr val="0000FF"/>
                </a:solidFill>
              </a:rPr>
              <a:t>bạn</a:t>
            </a:r>
            <a:r>
              <a:rPr lang="vi-VN" sz="3200" dirty="0">
                <a:solidFill>
                  <a:srgbClr val="0000FF"/>
                </a:solidFill>
              </a:rPr>
              <a:t> lên ghi lên bảng các câu trả lời, khi ghi xong quay về vị trí và bạn tiếp theo lên. Đội nào hoàn thành trước sẽ chiến thắng. </a:t>
            </a:r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làm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theo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thứ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tự</a:t>
            </a:r>
            <a:r>
              <a:rPr lang="en-US" sz="3200" dirty="0">
                <a:solidFill>
                  <a:srgbClr val="0000FF"/>
                </a:solidFill>
              </a:rPr>
              <a:t> in </a:t>
            </a:r>
            <a:r>
              <a:rPr lang="en-US" sz="3200" dirty="0" err="1">
                <a:solidFill>
                  <a:srgbClr val="0000FF"/>
                </a:solidFill>
              </a:rPr>
              <a:t>trên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giấy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  <a:endParaRPr lang="vi-VN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5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2B40E-7D5D-3098-0683-65F007DA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7D576D-7922-11F0-1498-69A59457B7DA}"/>
              </a:ext>
            </a:extLst>
          </p:cNvPr>
          <p:cNvSpPr/>
          <p:nvPr/>
        </p:nvSpPr>
        <p:spPr>
          <a:xfrm>
            <a:off x="1287926" y="276858"/>
            <a:ext cx="97966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NỘI DUNG CÁC CÂU HỎI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B76652-C853-B8E0-5B91-B043FBD4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17" y="1565275"/>
            <a:ext cx="5700641" cy="3309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88F8D6-0E91-ED9A-28C6-6F0BF5E88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243" y="1398925"/>
            <a:ext cx="5249517" cy="33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414;p58"/>
          <p:cNvGrpSpPr/>
          <p:nvPr/>
        </p:nvGrpSpPr>
        <p:grpSpPr>
          <a:xfrm>
            <a:off x="1194773" y="778554"/>
            <a:ext cx="10126370" cy="6527237"/>
            <a:chOff x="1467500" y="174781"/>
            <a:chExt cx="7252852" cy="4895428"/>
          </a:xfrm>
        </p:grpSpPr>
        <p:sp>
          <p:nvSpPr>
            <p:cNvPr id="5" name="Google Shape;2415;p58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16;p58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17;p58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420;p58"/>
          <p:cNvGrpSpPr/>
          <p:nvPr/>
        </p:nvGrpSpPr>
        <p:grpSpPr>
          <a:xfrm rot="-3780534">
            <a:off x="1252056" y="903345"/>
            <a:ext cx="1072312" cy="1279128"/>
            <a:chOff x="7663650" y="-223800"/>
            <a:chExt cx="1364498" cy="1627668"/>
          </a:xfrm>
        </p:grpSpPr>
        <p:sp>
          <p:nvSpPr>
            <p:cNvPr id="9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441;p58"/>
          <p:cNvGrpSpPr/>
          <p:nvPr/>
        </p:nvGrpSpPr>
        <p:grpSpPr>
          <a:xfrm rot="-872953">
            <a:off x="9630709" y="5237603"/>
            <a:ext cx="1702944" cy="1378813"/>
            <a:chOff x="8196023" y="1954943"/>
            <a:chExt cx="1556011" cy="1259847"/>
          </a:xfrm>
        </p:grpSpPr>
        <p:sp>
          <p:nvSpPr>
            <p:cNvPr id="30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972357" y="2394041"/>
            <a:ext cx="10854971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TIẾT -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</a:p>
          <a:p>
            <a:pPr algn="ctr"/>
            <a:r>
              <a:rPr lang="en-US" sz="3400" b="1" dirty="0">
                <a:solidFill>
                  <a:schemeClr val="accent1"/>
                </a:solidFill>
              </a:rPr>
              <a:t>PHÉP THỬ NGẪU NHIÊN VÀ KHÔNG GIAN MẪU.</a:t>
            </a:r>
            <a:endParaRPr lang="en-US" sz="3400" dirty="0">
              <a:solidFill>
                <a:schemeClr val="accent1"/>
              </a:solidFill>
            </a:endParaRPr>
          </a:p>
          <a:p>
            <a:pPr algn="ctr"/>
            <a:r>
              <a:rPr lang="en-US" sz="3400" b="1" dirty="0">
                <a:solidFill>
                  <a:schemeClr val="accent1"/>
                </a:solidFill>
              </a:rPr>
              <a:t>XÁC SUẤT CỦA BIẾN CỐ </a:t>
            </a:r>
            <a:r>
              <a:rPr lang="en-US" sz="34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(</a:t>
            </a:r>
            <a:r>
              <a:rPr lang="en-US" sz="34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Tiết</a:t>
            </a:r>
            <a:r>
              <a:rPr lang="en-US" sz="34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4)</a:t>
            </a:r>
            <a:endParaRPr lang="vi-VN" sz="3400" b="1" i="1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F22B4-FAB0-A7E8-619F-561CCB04C3FB}"/>
              </a:ext>
            </a:extLst>
          </p:cNvPr>
          <p:cNvSpPr txBox="1"/>
          <p:nvPr/>
        </p:nvSpPr>
        <p:spPr>
          <a:xfrm>
            <a:off x="2232244" y="332205"/>
            <a:ext cx="6974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TRUNG HỌC CƠ 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…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Freeform 14">
            <a:extLst>
              <a:ext uri="{FF2B5EF4-FFF2-40B4-BE49-F238E27FC236}">
                <a16:creationId xmlns:a16="http://schemas.microsoft.com/office/drawing/2014/main" id="{33334373-8A0B-0556-8C65-767CD5991E06}"/>
              </a:ext>
            </a:extLst>
          </p:cNvPr>
          <p:cNvSpPr/>
          <p:nvPr/>
        </p:nvSpPr>
        <p:spPr>
          <a:xfrm>
            <a:off x="405742" y="4673056"/>
            <a:ext cx="3657600" cy="2025396"/>
          </a:xfrm>
          <a:custGeom>
            <a:avLst/>
            <a:gdLst/>
            <a:ahLst/>
            <a:cxnLst/>
            <a:rect l="l" t="t" r="r" b="b"/>
            <a:pathLst>
              <a:path w="3657600" h="2025396">
                <a:moveTo>
                  <a:pt x="0" y="0"/>
                </a:moveTo>
                <a:lnTo>
                  <a:pt x="3657600" y="0"/>
                </a:lnTo>
                <a:lnTo>
                  <a:pt x="3657600" y="2025396"/>
                </a:lnTo>
                <a:lnTo>
                  <a:pt x="0" y="2025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058C1443-FB84-EA6E-79F8-4CAF56F711BA}"/>
              </a:ext>
            </a:extLst>
          </p:cNvPr>
          <p:cNvSpPr/>
          <p:nvPr/>
        </p:nvSpPr>
        <p:spPr>
          <a:xfrm>
            <a:off x="10034199" y="620940"/>
            <a:ext cx="2161243" cy="1415161"/>
          </a:xfrm>
          <a:custGeom>
            <a:avLst/>
            <a:gdLst/>
            <a:ahLst/>
            <a:cxnLst/>
            <a:rect l="l" t="t" r="r" b="b"/>
            <a:pathLst>
              <a:path w="5459104" h="4114800">
                <a:moveTo>
                  <a:pt x="0" y="0"/>
                </a:moveTo>
                <a:lnTo>
                  <a:pt x="5459104" y="0"/>
                </a:lnTo>
                <a:lnTo>
                  <a:pt x="5459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18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2921;p49">
            <a:extLst>
              <a:ext uri="{FF2B5EF4-FFF2-40B4-BE49-F238E27FC236}">
                <a16:creationId xmlns:a16="http://schemas.microsoft.com/office/drawing/2014/main" id="{8BC8DBF2-42AE-BC4E-EB9E-609D0C2C496F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8" name="Google Shape;2922;p49">
              <a:extLst>
                <a:ext uri="{FF2B5EF4-FFF2-40B4-BE49-F238E27FC236}">
                  <a16:creationId xmlns:a16="http://schemas.microsoft.com/office/drawing/2014/main" id="{85CC37E8-CC88-F3A2-B2BD-B5ABF5F8BC1D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2923;p49">
              <a:extLst>
                <a:ext uri="{FF2B5EF4-FFF2-40B4-BE49-F238E27FC236}">
                  <a16:creationId xmlns:a16="http://schemas.microsoft.com/office/drawing/2014/main" id="{9411ADE7-A555-5B71-EB07-F8CC213BA06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924;p49">
              <a:extLst>
                <a:ext uri="{FF2B5EF4-FFF2-40B4-BE49-F238E27FC236}">
                  <a16:creationId xmlns:a16="http://schemas.microsoft.com/office/drawing/2014/main" id="{3ACC24D9-F316-D762-B6C0-7976D3BE5358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925;p49">
              <a:extLst>
                <a:ext uri="{FF2B5EF4-FFF2-40B4-BE49-F238E27FC236}">
                  <a16:creationId xmlns:a16="http://schemas.microsoft.com/office/drawing/2014/main" id="{E17D8C6E-2F40-C965-32A0-48F880A75D8A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926;p49">
              <a:extLst>
                <a:ext uri="{FF2B5EF4-FFF2-40B4-BE49-F238E27FC236}">
                  <a16:creationId xmlns:a16="http://schemas.microsoft.com/office/drawing/2014/main" id="{97704991-1F26-35D7-E599-B60DED5CB12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927;p49">
              <a:extLst>
                <a:ext uri="{FF2B5EF4-FFF2-40B4-BE49-F238E27FC236}">
                  <a16:creationId xmlns:a16="http://schemas.microsoft.com/office/drawing/2014/main" id="{2E537F43-A627-976C-EB08-E467F9214816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928;p49">
              <a:extLst>
                <a:ext uri="{FF2B5EF4-FFF2-40B4-BE49-F238E27FC236}">
                  <a16:creationId xmlns:a16="http://schemas.microsoft.com/office/drawing/2014/main" id="{9B25F078-641E-2B99-8EAB-41B4FBA02545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929;p49">
              <a:extLst>
                <a:ext uri="{FF2B5EF4-FFF2-40B4-BE49-F238E27FC236}">
                  <a16:creationId xmlns:a16="http://schemas.microsoft.com/office/drawing/2014/main" id="{BDD809F4-33B4-8AAE-8F7F-662481AB7820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930;p49">
              <a:extLst>
                <a:ext uri="{FF2B5EF4-FFF2-40B4-BE49-F238E27FC236}">
                  <a16:creationId xmlns:a16="http://schemas.microsoft.com/office/drawing/2014/main" id="{D5926895-BEFB-5FFA-D60B-C389425D5B98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931;p49">
              <a:extLst>
                <a:ext uri="{FF2B5EF4-FFF2-40B4-BE49-F238E27FC236}">
                  <a16:creationId xmlns:a16="http://schemas.microsoft.com/office/drawing/2014/main" id="{0190ED54-07BB-00EE-C642-52371A90B5A5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932;p49">
              <a:extLst>
                <a:ext uri="{FF2B5EF4-FFF2-40B4-BE49-F238E27FC236}">
                  <a16:creationId xmlns:a16="http://schemas.microsoft.com/office/drawing/2014/main" id="{11FF82FA-41B7-AE13-6687-0ED07B8146C8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933;p49">
              <a:extLst>
                <a:ext uri="{FF2B5EF4-FFF2-40B4-BE49-F238E27FC236}">
                  <a16:creationId xmlns:a16="http://schemas.microsoft.com/office/drawing/2014/main" id="{DB83F642-1ECF-B89D-A4AA-063451227B76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934;p49">
              <a:extLst>
                <a:ext uri="{FF2B5EF4-FFF2-40B4-BE49-F238E27FC236}">
                  <a16:creationId xmlns:a16="http://schemas.microsoft.com/office/drawing/2014/main" id="{15256EB6-D33E-87EE-FBA4-15E4C79F303E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935;p49">
              <a:extLst>
                <a:ext uri="{FF2B5EF4-FFF2-40B4-BE49-F238E27FC236}">
                  <a16:creationId xmlns:a16="http://schemas.microsoft.com/office/drawing/2014/main" id="{64C03933-2DB2-41A6-F93C-FE2C7AE5C91E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36;p49">
              <a:extLst>
                <a:ext uri="{FF2B5EF4-FFF2-40B4-BE49-F238E27FC236}">
                  <a16:creationId xmlns:a16="http://schemas.microsoft.com/office/drawing/2014/main" id="{0C64E63F-0633-3FB2-7C50-1937186FD0BA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937;p49">
              <a:extLst>
                <a:ext uri="{FF2B5EF4-FFF2-40B4-BE49-F238E27FC236}">
                  <a16:creationId xmlns:a16="http://schemas.microsoft.com/office/drawing/2014/main" id="{D6A0BF8D-47B3-9701-1DBE-3743B94C560C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938;p49">
              <a:extLst>
                <a:ext uri="{FF2B5EF4-FFF2-40B4-BE49-F238E27FC236}">
                  <a16:creationId xmlns:a16="http://schemas.microsoft.com/office/drawing/2014/main" id="{35CBAF53-5EDD-8C41-9594-24DF921D771B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939;p49">
              <a:extLst>
                <a:ext uri="{FF2B5EF4-FFF2-40B4-BE49-F238E27FC236}">
                  <a16:creationId xmlns:a16="http://schemas.microsoft.com/office/drawing/2014/main" id="{72A40F1D-FDD9-E2E7-CCBF-C1E96C56D9F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940;p49">
              <a:extLst>
                <a:ext uri="{FF2B5EF4-FFF2-40B4-BE49-F238E27FC236}">
                  <a16:creationId xmlns:a16="http://schemas.microsoft.com/office/drawing/2014/main" id="{872A0D59-30CC-3E09-3DE1-743C0267368C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941;p49">
              <a:extLst>
                <a:ext uri="{FF2B5EF4-FFF2-40B4-BE49-F238E27FC236}">
                  <a16:creationId xmlns:a16="http://schemas.microsoft.com/office/drawing/2014/main" id="{530F7F10-F05C-0D15-3C4C-93048BF03D28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942;p49">
              <a:extLst>
                <a:ext uri="{FF2B5EF4-FFF2-40B4-BE49-F238E27FC236}">
                  <a16:creationId xmlns:a16="http://schemas.microsoft.com/office/drawing/2014/main" id="{264599C9-E613-DB3E-DF4E-259D54BA8C06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43;p49">
              <a:extLst>
                <a:ext uri="{FF2B5EF4-FFF2-40B4-BE49-F238E27FC236}">
                  <a16:creationId xmlns:a16="http://schemas.microsoft.com/office/drawing/2014/main" id="{EE58FDA5-EC68-E18E-CB5F-878C6AD01ECD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944;p49">
              <a:extLst>
                <a:ext uri="{FF2B5EF4-FFF2-40B4-BE49-F238E27FC236}">
                  <a16:creationId xmlns:a16="http://schemas.microsoft.com/office/drawing/2014/main" id="{D48C0750-E413-C331-AF8B-60D10E3D5335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945;p49">
              <a:extLst>
                <a:ext uri="{FF2B5EF4-FFF2-40B4-BE49-F238E27FC236}">
                  <a16:creationId xmlns:a16="http://schemas.microsoft.com/office/drawing/2014/main" id="{C1F12D3E-19C8-8E35-44B0-5958AB56F9A0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946;p49">
              <a:extLst>
                <a:ext uri="{FF2B5EF4-FFF2-40B4-BE49-F238E27FC236}">
                  <a16:creationId xmlns:a16="http://schemas.microsoft.com/office/drawing/2014/main" id="{7EEE918F-4E15-DD09-1D3B-FD21C73E3720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947;p49">
              <a:extLst>
                <a:ext uri="{FF2B5EF4-FFF2-40B4-BE49-F238E27FC236}">
                  <a16:creationId xmlns:a16="http://schemas.microsoft.com/office/drawing/2014/main" id="{0142D7C8-23ED-B0BD-6DAC-D6D24EE04EC9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948;p49">
              <a:extLst>
                <a:ext uri="{FF2B5EF4-FFF2-40B4-BE49-F238E27FC236}">
                  <a16:creationId xmlns:a16="http://schemas.microsoft.com/office/drawing/2014/main" id="{EC6BD9DE-5082-6F21-CA31-6F8D7D58E05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949;p49">
              <a:extLst>
                <a:ext uri="{FF2B5EF4-FFF2-40B4-BE49-F238E27FC236}">
                  <a16:creationId xmlns:a16="http://schemas.microsoft.com/office/drawing/2014/main" id="{C47744B6-AB25-3081-1DF6-5978836AF1E0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950;p49">
              <a:extLst>
                <a:ext uri="{FF2B5EF4-FFF2-40B4-BE49-F238E27FC236}">
                  <a16:creationId xmlns:a16="http://schemas.microsoft.com/office/drawing/2014/main" id="{A0389AA0-FB77-8113-77B6-E5F4E19B64E5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951;p49">
              <a:extLst>
                <a:ext uri="{FF2B5EF4-FFF2-40B4-BE49-F238E27FC236}">
                  <a16:creationId xmlns:a16="http://schemas.microsoft.com/office/drawing/2014/main" id="{4073D046-C00B-3060-BEC6-C74C1A3D8B0C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952;p49">
              <a:extLst>
                <a:ext uri="{FF2B5EF4-FFF2-40B4-BE49-F238E27FC236}">
                  <a16:creationId xmlns:a16="http://schemas.microsoft.com/office/drawing/2014/main" id="{9C46F077-1D6A-9BA9-541B-E3B1939E4F37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953;p49">
              <a:extLst>
                <a:ext uri="{FF2B5EF4-FFF2-40B4-BE49-F238E27FC236}">
                  <a16:creationId xmlns:a16="http://schemas.microsoft.com/office/drawing/2014/main" id="{E63E3A43-DF95-A44D-CE6C-9709FDCC5442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954;p49">
              <a:extLst>
                <a:ext uri="{FF2B5EF4-FFF2-40B4-BE49-F238E27FC236}">
                  <a16:creationId xmlns:a16="http://schemas.microsoft.com/office/drawing/2014/main" id="{AD477E24-C3D3-8269-FA2F-D627D0B2FD61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" name="Google Shape;2955;p49">
            <a:extLst>
              <a:ext uri="{FF2B5EF4-FFF2-40B4-BE49-F238E27FC236}">
                <a16:creationId xmlns:a16="http://schemas.microsoft.com/office/drawing/2014/main" id="{9E21DB5C-4EF0-F700-0E6B-3DD20AC97D5C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42" name="Google Shape;2956;p49">
              <a:extLst>
                <a:ext uri="{FF2B5EF4-FFF2-40B4-BE49-F238E27FC236}">
                  <a16:creationId xmlns:a16="http://schemas.microsoft.com/office/drawing/2014/main" id="{C869B9AE-88F3-6A4C-1964-604C9DFDC64C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957;p49">
              <a:extLst>
                <a:ext uri="{FF2B5EF4-FFF2-40B4-BE49-F238E27FC236}">
                  <a16:creationId xmlns:a16="http://schemas.microsoft.com/office/drawing/2014/main" id="{4E6F3E7D-4BAC-8A77-E66A-A2B578411F75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2958;p49">
            <a:extLst>
              <a:ext uri="{FF2B5EF4-FFF2-40B4-BE49-F238E27FC236}">
                <a16:creationId xmlns:a16="http://schemas.microsoft.com/office/drawing/2014/main" id="{EE98606C-F599-A4CC-D4CD-0F0170CF8F3D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45" name="Google Shape;2959;p49">
              <a:extLst>
                <a:ext uri="{FF2B5EF4-FFF2-40B4-BE49-F238E27FC236}">
                  <a16:creationId xmlns:a16="http://schemas.microsoft.com/office/drawing/2014/main" id="{CF646A01-6D70-4A91-37B9-CB52A2291764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960;p49">
              <a:extLst>
                <a:ext uri="{FF2B5EF4-FFF2-40B4-BE49-F238E27FC236}">
                  <a16:creationId xmlns:a16="http://schemas.microsoft.com/office/drawing/2014/main" id="{52C92E4D-8B5B-776D-B8D6-7D5BDCFF35A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Title 12">
            <a:extLst>
              <a:ext uri="{FF2B5EF4-FFF2-40B4-BE49-F238E27FC236}">
                <a16:creationId xmlns:a16="http://schemas.microsoft.com/office/drawing/2014/main" id="{DE10F6C3-5A3D-B15A-9820-E86C101B4390}"/>
              </a:ext>
            </a:extLst>
          </p:cNvPr>
          <p:cNvSpPr txBox="1">
            <a:spLocks/>
          </p:cNvSpPr>
          <p:nvPr/>
        </p:nvSpPr>
        <p:spPr>
          <a:xfrm>
            <a:off x="1758654" y="1393763"/>
            <a:ext cx="8621713" cy="32289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ctr"/>
            <a:r>
              <a:rPr lang="en-US" sz="70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vi-VN" sz="7000" b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0">
            <a:extLst>
              <a:ext uri="{FF2B5EF4-FFF2-40B4-BE49-F238E27FC236}">
                <a16:creationId xmlns:a16="http://schemas.microsoft.com/office/drawing/2014/main" id="{7E2DCE4D-DCE8-F149-40DB-CDEF749EC2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9" name="Picture 15">
            <a:extLst>
              <a:ext uri="{FF2B5EF4-FFF2-40B4-BE49-F238E27FC236}">
                <a16:creationId xmlns:a16="http://schemas.microsoft.com/office/drawing/2014/main" id="{A77F90D5-3B24-5A9D-F145-214E53826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50" name="Picture 22">
            <a:extLst>
              <a:ext uri="{FF2B5EF4-FFF2-40B4-BE49-F238E27FC236}">
                <a16:creationId xmlns:a16="http://schemas.microsoft.com/office/drawing/2014/main" id="{F9E14959-E448-37C8-51F7-9742D053CB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1" name="Picture 38">
            <a:extLst>
              <a:ext uri="{FF2B5EF4-FFF2-40B4-BE49-F238E27FC236}">
                <a16:creationId xmlns:a16="http://schemas.microsoft.com/office/drawing/2014/main" id="{D5B83B77-03A8-EFDB-19C8-871DDB249A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EACF675-870A-2010-AC09-9BD954A603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DFB3FA-2975-E746-1B30-7D961726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62560"/>
            <a:ext cx="1096264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54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15" y="1305830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BFB0ED-621C-499E-A332-25E6CE96CC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1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Climate Change Lesson by Slidesgo">
  <a:themeElements>
    <a:clrScheme name="Simple Light">
      <a:dk1>
        <a:srgbClr val="333333"/>
      </a:dk1>
      <a:lt1>
        <a:srgbClr val="FFFFFF"/>
      </a:lt1>
      <a:dk2>
        <a:srgbClr val="6BE8E4"/>
      </a:dk2>
      <a:lt2>
        <a:srgbClr val="E0FFB8"/>
      </a:lt2>
      <a:accent1>
        <a:srgbClr val="FFDB76"/>
      </a:accent1>
      <a:accent2>
        <a:srgbClr val="FBB98F"/>
      </a:accent2>
      <a:accent3>
        <a:srgbClr val="FF8597"/>
      </a:accent3>
      <a:accent4>
        <a:srgbClr val="7A5C5C"/>
      </a:accent4>
      <a:accent5>
        <a:srgbClr val="26BCB6"/>
      </a:accent5>
      <a:accent6>
        <a:srgbClr val="F58020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b="1" dirty="0" smtClean="0">
            <a:solidFill>
              <a:srgbClr val="00206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dcmitype/"/>
    <ds:schemaRef ds:uri="http://purl.org/dc/terms/"/>
    <ds:schemaRef ds:uri="71af3243-3dd4-4a8d-8c0d-dd76da1f02a5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17645</TotalTime>
  <Words>1092</Words>
  <Application>Microsoft Office PowerPoint</Application>
  <PresentationFormat>Widescreen</PresentationFormat>
  <Paragraphs>94</Paragraphs>
  <Slides>23</Slides>
  <Notes>9</Notes>
  <HiddenSlides>0</HiddenSlides>
  <MMClips>4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Arial</vt:lpstr>
      <vt:lpstr>Bahiana</vt:lpstr>
      <vt:lpstr>Bebas Neue</vt:lpstr>
      <vt:lpstr>Bellota Text</vt:lpstr>
      <vt:lpstr>Calibri</vt:lpstr>
      <vt:lpstr>Calibri Light</vt:lpstr>
      <vt:lpstr>Commissioner</vt:lpstr>
      <vt:lpstr>Didact Gothic</vt:lpstr>
      <vt:lpstr>Fredoka</vt:lpstr>
      <vt:lpstr>Nunito Light</vt:lpstr>
      <vt:lpstr>Odibee Sans</vt:lpstr>
      <vt:lpstr>Permanent Marker</vt:lpstr>
      <vt:lpstr>Roboto Condensed</vt:lpstr>
      <vt:lpstr>Times New Roman</vt:lpstr>
      <vt:lpstr>Climate Change Lesson by Slidesgo</vt:lpstr>
      <vt:lpstr>End of the School Year by Slidesgo</vt:lpstr>
      <vt:lpstr>Math Mystery Escape Room by Slidesgo</vt:lpstr>
      <vt:lpstr>1_Office Theme</vt:lpstr>
      <vt:lpstr>Equation</vt:lpstr>
      <vt:lpstr>PowerPoint Presentation</vt:lpstr>
      <vt:lpstr>HOẠT ĐỘNG  MỞ ĐẦU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 Xem lại các bài tập đã làm    Bài tập 8.9, 8.10, 8.11 (SBT) - Tìm thêm các tình huống thực tế có sử dụng xác suất.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Minh Trần</cp:lastModifiedBy>
  <cp:revision>689</cp:revision>
  <cp:lastPrinted>2024-03-14T23:59:10Z</cp:lastPrinted>
  <dcterms:created xsi:type="dcterms:W3CDTF">2021-06-07T13:44:30Z</dcterms:created>
  <dcterms:modified xsi:type="dcterms:W3CDTF">2024-06-24T04:08:32Z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