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</p:sldMasterIdLst>
  <p:notesMasterIdLst>
    <p:notesMasterId r:id="rId45"/>
  </p:notesMasterIdLst>
  <p:sldIdLst>
    <p:sldId id="291" r:id="rId8"/>
    <p:sldId id="854" r:id="rId9"/>
    <p:sldId id="256" r:id="rId10"/>
    <p:sldId id="257" r:id="rId11"/>
    <p:sldId id="874" r:id="rId12"/>
    <p:sldId id="875" r:id="rId13"/>
    <p:sldId id="260" r:id="rId14"/>
    <p:sldId id="261" r:id="rId15"/>
    <p:sldId id="349" r:id="rId16"/>
    <p:sldId id="757" r:id="rId17"/>
    <p:sldId id="859" r:id="rId18"/>
    <p:sldId id="374" r:id="rId19"/>
    <p:sldId id="857" r:id="rId20"/>
    <p:sldId id="877" r:id="rId21"/>
    <p:sldId id="862" r:id="rId22"/>
    <p:sldId id="880" r:id="rId23"/>
    <p:sldId id="852" r:id="rId24"/>
    <p:sldId id="861" r:id="rId25"/>
    <p:sldId id="881" r:id="rId26"/>
    <p:sldId id="863" r:id="rId27"/>
    <p:sldId id="882" r:id="rId28"/>
    <p:sldId id="883" r:id="rId29"/>
    <p:sldId id="884" r:id="rId30"/>
    <p:sldId id="885" r:id="rId31"/>
    <p:sldId id="887" r:id="rId32"/>
    <p:sldId id="888" r:id="rId33"/>
    <p:sldId id="889" r:id="rId34"/>
    <p:sldId id="890" r:id="rId35"/>
    <p:sldId id="891" r:id="rId36"/>
    <p:sldId id="892" r:id="rId37"/>
    <p:sldId id="893" r:id="rId38"/>
    <p:sldId id="894" r:id="rId39"/>
    <p:sldId id="895" r:id="rId40"/>
    <p:sldId id="896" r:id="rId41"/>
    <p:sldId id="897" r:id="rId42"/>
    <p:sldId id="898" r:id="rId43"/>
    <p:sldId id="8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FFCC00"/>
    <a:srgbClr val="F2B800"/>
    <a:srgbClr val="FFFFFF"/>
    <a:srgbClr val="0C0D0E"/>
    <a:srgbClr val="0000CC"/>
    <a:srgbClr val="000099"/>
    <a:srgbClr val="0033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8" autoAdjust="0"/>
    <p:restoredTop sz="86467" autoAdjust="0"/>
  </p:normalViewPr>
  <p:slideViewPr>
    <p:cSldViewPr snapToGrid="0">
      <p:cViewPr varScale="1">
        <p:scale>
          <a:sx n="100" d="100"/>
          <a:sy n="100" d="100"/>
        </p:scale>
        <p:origin x="570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4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xmlns="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xmlns="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xmlns="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3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173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xmlns="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xmlns="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xmlns="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877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09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7355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422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24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4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048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081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45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46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3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1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xmlns="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xmlns="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xmlns="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08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4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4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5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5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8253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856" r:id="rId2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  <p:sldLayoutId id="2147483853" r:id="rId26"/>
    <p:sldLayoutId id="214748385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8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9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3.m4a"/><Relationship Id="rId7" Type="http://schemas.openxmlformats.org/officeDocument/2006/relationships/image" Target="../media/image27.jp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4.sv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4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8.emf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oleObject" Target="../embeddings/oleObject13.bin"/><Relationship Id="rId2" Type="http://schemas.microsoft.com/office/2007/relationships/media" Target="../media/media4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png"/><Relationship Id="rId11" Type="http://schemas.openxmlformats.org/officeDocument/2006/relationships/image" Target="../media/image37.wmf"/><Relationship Id="rId5" Type="http://schemas.openxmlformats.org/officeDocument/2006/relationships/notesSlide" Target="../notesSlides/notesSlide10.xml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4.svg"/><Relationship Id="rId3" Type="http://schemas.microsoft.com/office/2007/relationships/media" Target="../media/media3.m4a"/><Relationship Id="rId7" Type="http://schemas.openxmlformats.org/officeDocument/2006/relationships/image" Target="../media/image27.jp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9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9.png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1.wmf"/><Relationship Id="rId2" Type="http://schemas.microsoft.com/office/2007/relationships/media" Target="../media/media4.mp3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0.wmf"/><Relationship Id="rId4" Type="http://schemas.openxmlformats.org/officeDocument/2006/relationships/slideLayout" Target="../slideLayouts/slideLayout61.xml"/><Relationship Id="rId9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wmf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oleObject" Target="../embeddings/oleObject17.bin"/><Relationship Id="rId2" Type="http://schemas.microsoft.com/office/2007/relationships/media" Target="../media/media4.mp3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11" Type="http://schemas.openxmlformats.org/officeDocument/2006/relationships/image" Target="../media/image43.wmf"/><Relationship Id="rId5" Type="http://schemas.openxmlformats.org/officeDocument/2006/relationships/notesSlide" Target="../notesSlides/notesSlide15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2" Type="http://schemas.microsoft.com/office/2007/relationships/media" Target="../media/media3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11" Type="http://schemas.openxmlformats.org/officeDocument/2006/relationships/image" Target="../media/image46.wmf"/><Relationship Id="rId5" Type="http://schemas.openxmlformats.org/officeDocument/2006/relationships/notesSlide" Target="../notesSlides/notesSlide17.xml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2" Type="http://schemas.microsoft.com/office/2007/relationships/media" Target="../media/media3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11" Type="http://schemas.openxmlformats.org/officeDocument/2006/relationships/image" Target="../media/image48.w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19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2" Type="http://schemas.microsoft.com/office/2007/relationships/media" Target="../media/media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png"/><Relationship Id="rId11" Type="http://schemas.openxmlformats.org/officeDocument/2006/relationships/image" Target="../media/image49.emf"/><Relationship Id="rId5" Type="http://schemas.openxmlformats.org/officeDocument/2006/relationships/notesSlide" Target="../notesSlides/notesSlide19.xml"/><Relationship Id="rId10" Type="http://schemas.openxmlformats.org/officeDocument/2006/relationships/oleObject" Target="../embeddings/oleObject20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2" Type="http://schemas.microsoft.com/office/2007/relationships/media" Target="../media/media3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png"/><Relationship Id="rId11" Type="http://schemas.openxmlformats.org/officeDocument/2006/relationships/image" Target="../media/image50.emf"/><Relationship Id="rId5" Type="http://schemas.openxmlformats.org/officeDocument/2006/relationships/notesSlide" Target="../notesSlides/notesSlide20.xml"/><Relationship Id="rId10" Type="http://schemas.openxmlformats.org/officeDocument/2006/relationships/oleObject" Target="../embeddings/oleObject21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9.png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39.svg"/><Relationship Id="rId10" Type="http://schemas.openxmlformats.org/officeDocument/2006/relationships/image" Target="../media/image52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4.png"/><Relationship Id="rId3" Type="http://schemas.microsoft.com/office/2007/relationships/media" Target="../media/media3.m4a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4.svg"/><Relationship Id="rId4" Type="http://schemas.openxmlformats.org/officeDocument/2006/relationships/audio" Target="../media/media3.m4a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oleObject" Target="../embeddings/oleObject25.bin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55.wmf"/><Relationship Id="rId2" Type="http://schemas.microsoft.com/office/2007/relationships/media" Target="../media/media4.mp3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24.bin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2.png"/><Relationship Id="rId14" Type="http://schemas.openxmlformats.org/officeDocument/2006/relationships/image" Target="../media/image5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gif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gif"/><Relationship Id="rId11" Type="http://schemas.openxmlformats.org/officeDocument/2006/relationships/oleObject" Target="../embeddings/oleObject2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5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gif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gif"/><Relationship Id="rId11" Type="http://schemas.openxmlformats.org/officeDocument/2006/relationships/oleObject" Target="../embeddings/oleObject6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9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gif"/><Relationship Id="rId11" Type="http://schemas.openxmlformats.org/officeDocument/2006/relationships/image" Target="../media/image24.wmf"/><Relationship Id="rId5" Type="http://schemas.openxmlformats.org/officeDocument/2006/relationships/image" Target="../media/image14.gif"/><Relationship Id="rId10" Type="http://schemas.openxmlformats.org/officeDocument/2006/relationships/oleObject" Target="../embeddings/oleObject10.bin"/><Relationship Id="rId4" Type="http://schemas.openxmlformats.org/officeDocument/2006/relationships/audio" Target="../media/audio2.wav"/><Relationship Id="rId9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svg"/><Relationship Id="rId5" Type="http://schemas.openxmlformats.org/officeDocument/2006/relationships/image" Target="../media/image26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7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 CÁC EM HỌC SINH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xmlns="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xmlns="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xmlns="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xmlns="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xmlns="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xmlns="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xmlns="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xmlns="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xmlns="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xmlns="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xmlns="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xmlns="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xmlns="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xmlns="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xmlns="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xmlns="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xmlns="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xmlns="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xmlns="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xmlns="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xmlns="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xmlns="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xmlns="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xmlns="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xmlns="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xmlns="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xmlns="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xmlns="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xmlns="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xmlns="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xmlns="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xmlns="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xmlns="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xmlns="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xmlns="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xmlns="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xmlns="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xmlns="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xmlns="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xmlns="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xmlns="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15" y="1305830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xmlns="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xmlns="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xmlns="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775FBA7A-6849-4B6A-BA3F-71C361361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28945" y="5847899"/>
            <a:ext cx="1857889" cy="14839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E6AA74-5E07-4806-A9E6-25F0DDBAA544}"/>
              </a:ext>
            </a:extLst>
          </p:cNvPr>
          <p:cNvSpPr/>
          <p:nvPr/>
        </p:nvSpPr>
        <p:spPr>
          <a:xfrm>
            <a:off x="772231" y="1376473"/>
            <a:ext cx="10626807" cy="482781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20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1; 2; 3; · · · ; 20,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Liệt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kê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7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1”.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07254D2-3C70-8DFE-6AAE-6553A8BA3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42901" y="4539898"/>
            <a:ext cx="1512275" cy="192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5DF86F-6ED1-776E-64F3-AF7A21984FAA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(SGK-tr38)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620" y="-32530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09D9AE4-A22D-8E11-6DD0-0C218135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05" y="1394859"/>
            <a:ext cx="10406052" cy="449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 phép thử “Lấy ngẫu nhiên một viên bi trong hộp”.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thấy, các kết quả có thể xảy ra của phép thử đó là đồng khả năng.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 kết quả có thể xảy ra đối với số xuất hiện trên viên bị được lấy ra là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1; 2; 3; · · · ; 20.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Không gian mẫu của phép thử đó là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Ω = {1; 2; 3; · · · ; 20} 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c) Số phần tử của tập hợp Ω là 20.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 kết quả thuận lợi của biến cố A: “Số xuất hiện trên viên bi lấy ra chia cho 7 dư 1” là 1; 8; 15.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đó, có 3 kết quả thuận lợi cho biến cố A.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2AB8FB5F-37D0-685E-FC93-A348FEB8CD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118179"/>
              </p:ext>
            </p:extLst>
          </p:nvPr>
        </p:nvGraphicFramePr>
        <p:xfrm>
          <a:off x="4209224" y="5319137"/>
          <a:ext cx="1293505" cy="72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7" imgW="710891" imgH="393529" progId="Equation.DSMT4">
                  <p:embed/>
                </p:oleObj>
              </mc:Choice>
              <mc:Fallback>
                <p:oleObj name="Equation" r:id="rId7" imgW="71089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9224" y="5319137"/>
                        <a:ext cx="1293505" cy="720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48620" y="3077003"/>
            <a:ext cx="1512275" cy="1929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E0630E-0E4B-F5D9-4DF8-FCCB5CB3932D}"/>
              </a:ext>
            </a:extLst>
          </p:cNvPr>
          <p:cNvSpPr txBox="1"/>
          <p:nvPr/>
        </p:nvSpPr>
        <p:spPr>
          <a:xfrm>
            <a:off x="1135996" y="693293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(SGK-tr38)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7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6EE39-D1C8-4429-8F52-C40C5351EE33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(SGK-tr38)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B6DDAF-E175-4349-B41E-76C33BD0AF42}"/>
              </a:ext>
            </a:extLst>
          </p:cNvPr>
          <p:cNvSpPr/>
          <p:nvPr/>
        </p:nvSpPr>
        <p:spPr>
          <a:xfrm>
            <a:off x="647700" y="1426029"/>
            <a:ext cx="10896600" cy="38589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499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1000.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+ A: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100”.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+ B :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A19307C0-7044-41F1-B9C7-3E9EBAA89AB2}"/>
              </a:ext>
            </a:extLst>
          </p:cNvPr>
          <p:cNvSpPr/>
          <p:nvPr/>
        </p:nvSpPr>
        <p:spPr>
          <a:xfrm>
            <a:off x="6248031" y="-60232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6177BF-A370-F390-E718-F3DCE1E62D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25" y="4455092"/>
            <a:ext cx="1953758" cy="19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9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2855" y="-110877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0DA5808E-1D2D-5507-18B9-07AE4EBA3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34" y="1063355"/>
            <a:ext cx="10862266" cy="4124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tự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499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1000”.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= {500; 501; 502; · · · ; 999} 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500.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b) 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Tính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{500; 600; 700; 800; 900}.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7147515A-D7F8-BC12-BBEE-695362232A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91847"/>
              </p:ext>
            </p:extLst>
          </p:nvPr>
        </p:nvGraphicFramePr>
        <p:xfrm>
          <a:off x="1422140" y="4219107"/>
          <a:ext cx="2148027" cy="718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0" imgW="1180588" imgH="393529" progId="Equation.DSMT4">
                  <p:embed/>
                </p:oleObj>
              </mc:Choice>
              <mc:Fallback>
                <p:oleObj name="Equation" r:id="rId10" imgW="118058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140" y="4219107"/>
                        <a:ext cx="2148027" cy="718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DD47FCBF-8E29-31C3-C469-11FB6FA0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910191"/>
            <a:ext cx="9091249" cy="1723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{512; 729}.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lang="en-US" altLang="en-US" sz="26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3318B3A4-3DE4-300C-650B-E1B8AFF65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930468"/>
              </p:ext>
            </p:extLst>
          </p:nvPr>
        </p:nvGraphicFramePr>
        <p:xfrm>
          <a:off x="1327532" y="5652264"/>
          <a:ext cx="2253369" cy="765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2" imgW="1178275" imgH="400598" progId="Equation.DSMT4">
                  <p:embed/>
                </p:oleObj>
              </mc:Choice>
              <mc:Fallback>
                <p:oleObj name="Equation" r:id="rId12" imgW="1178275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27532" y="5652264"/>
                        <a:ext cx="2253369" cy="765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2DAF9B3-B8DA-54F6-0420-01BF8D5EE7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76" y="4154306"/>
            <a:ext cx="1953758" cy="1953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9D0F1F2-0B85-3F1C-DE5A-78AD9376F2FC}"/>
              </a:ext>
            </a:extLst>
          </p:cNvPr>
          <p:cNvSpPr txBox="1"/>
          <p:nvPr/>
        </p:nvSpPr>
        <p:spPr>
          <a:xfrm>
            <a:off x="1255739" y="447385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(SGK-tr38)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36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6EE39-D1C8-4429-8F52-C40C5351EE33}"/>
              </a:ext>
            </a:extLst>
          </p:cNvPr>
          <p:cNvSpPr txBox="1"/>
          <p:nvPr/>
        </p:nvSpPr>
        <p:spPr>
          <a:xfrm>
            <a:off x="1107217" y="715562"/>
            <a:ext cx="398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(SGK-tr39)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B6DDAF-E175-4349-B41E-76C33BD0AF42}"/>
              </a:ext>
            </a:extLst>
          </p:cNvPr>
          <p:cNvSpPr/>
          <p:nvPr/>
        </p:nvSpPr>
        <p:spPr>
          <a:xfrm>
            <a:off x="635527" y="1545863"/>
            <a:ext cx="10920945" cy="37662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hộp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có</a:t>
            </a:r>
            <a:r>
              <a:rPr lang="en-US" sz="3000" dirty="0">
                <a:solidFill>
                  <a:srgbClr val="0070C0"/>
                </a:solidFill>
              </a:rPr>
              <a:t> 52 </a:t>
            </a:r>
            <a:r>
              <a:rPr lang="en-US" sz="3000" dirty="0" err="1">
                <a:solidFill>
                  <a:srgbClr val="0070C0"/>
                </a:solidFill>
              </a:rPr>
              <a:t>chiếc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cùng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loại</a:t>
            </a:r>
            <a:r>
              <a:rPr lang="en-US" sz="3000" dirty="0">
                <a:solidFill>
                  <a:srgbClr val="0070C0"/>
                </a:solidFill>
              </a:rPr>
              <a:t>, </a:t>
            </a:r>
            <a:r>
              <a:rPr lang="en-US" sz="3000" dirty="0" err="1">
                <a:solidFill>
                  <a:srgbClr val="0070C0"/>
                </a:solidFill>
              </a:rPr>
              <a:t>mỗi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ghi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trong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1; 2; 3; · · · ; 52, </a:t>
            </a:r>
            <a:r>
              <a:rPr lang="en-US" sz="3000" dirty="0" err="1">
                <a:solidFill>
                  <a:srgbClr val="0070C0"/>
                </a:solidFill>
              </a:rPr>
              <a:t>hai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khác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nhau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thì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ghi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hai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khác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nhau</a:t>
            </a:r>
            <a:r>
              <a:rPr lang="en-US" sz="3000" dirty="0">
                <a:solidFill>
                  <a:srgbClr val="0070C0"/>
                </a:solidFill>
              </a:rPr>
              <a:t>.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ngẫu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nhiên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trong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hộp</a:t>
            </a:r>
            <a:r>
              <a:rPr lang="en-US" sz="3000" dirty="0">
                <a:solidFill>
                  <a:srgbClr val="0070C0"/>
                </a:solidFill>
              </a:rPr>
              <a:t>. </a:t>
            </a:r>
            <a:r>
              <a:rPr lang="en-US" sz="3000" dirty="0" err="1">
                <a:solidFill>
                  <a:srgbClr val="0070C0"/>
                </a:solidFill>
              </a:rPr>
              <a:t>Tính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của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biến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sau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</a:p>
          <a:p>
            <a:r>
              <a:rPr lang="en-US" sz="3000" dirty="0">
                <a:solidFill>
                  <a:srgbClr val="0070C0"/>
                </a:solidFill>
              </a:rPr>
              <a:t>a) “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hiện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nhỏ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27”. </a:t>
            </a:r>
          </a:p>
          <a:p>
            <a:r>
              <a:rPr lang="en-US" sz="3000" dirty="0">
                <a:solidFill>
                  <a:srgbClr val="0070C0"/>
                </a:solidFill>
              </a:rPr>
              <a:t>b) “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hiện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lớn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19 </a:t>
            </a:r>
            <a:r>
              <a:rPr lang="en-US" sz="3000" dirty="0" err="1">
                <a:solidFill>
                  <a:srgbClr val="0070C0"/>
                </a:solidFill>
              </a:rPr>
              <a:t>và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nhỏ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51”.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707C4AC-04BF-4CF0-B392-1AAE7BF672A8}"/>
              </a:ext>
            </a:extLst>
          </p:cNvPr>
          <p:cNvSpPr/>
          <p:nvPr/>
        </p:nvSpPr>
        <p:spPr>
          <a:xfrm>
            <a:off x="10313163" y="4386021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30DD5404-5993-4167-ACD0-81CFC18B8E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4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49BCB9E-9D12-F40D-406E-EC3D3B90C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719083"/>
              </p:ext>
            </p:extLst>
          </p:nvPr>
        </p:nvGraphicFramePr>
        <p:xfrm>
          <a:off x="1539206" y="3764105"/>
          <a:ext cx="1576325" cy="644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9" imgW="965200" imgH="393700" progId="Equation.DSMT4">
                  <p:embed/>
                </p:oleObj>
              </mc:Choice>
              <mc:Fallback>
                <p:oleObj name="Equation" r:id="rId9" imgW="9652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206" y="3764105"/>
                        <a:ext cx="1576325" cy="644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CCAD361-656C-358A-A38E-FC294A0297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24448"/>
              </p:ext>
            </p:extLst>
          </p:nvPr>
        </p:nvGraphicFramePr>
        <p:xfrm>
          <a:off x="1539206" y="5532671"/>
          <a:ext cx="1166168" cy="64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1" imgW="710891" imgH="393529" progId="Equation.DSMT4">
                  <p:embed/>
                </p:oleObj>
              </mc:Choice>
              <mc:Fallback>
                <p:oleObj name="Equation" r:id="rId11" imgW="71089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206" y="5532671"/>
                        <a:ext cx="1166168" cy="649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71D5F233-3616-9046-BE86-ECD34EE8B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66" y="997412"/>
            <a:ext cx="1151084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hộp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= {1; 2; 3; · · · ; 52} 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52.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A: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được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27”.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{1; 2; 3; · · · ; 26}.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26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F5772D5A-4A3A-DD8C-557E-5C4CD5D44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02" y="4330626"/>
            <a:ext cx="1127865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: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được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51”.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{20; 21; 23; · · · ; 50}.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31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9CB0E937-B0EB-BFE2-F976-8E26B80087A4}"/>
              </a:ext>
            </a:extLst>
          </p:cNvPr>
          <p:cNvSpPr/>
          <p:nvPr/>
        </p:nvSpPr>
        <p:spPr>
          <a:xfrm>
            <a:off x="9788225" y="4958585"/>
            <a:ext cx="1217427" cy="1584576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7CF9E8-832C-2598-333E-D3107EA75377}"/>
              </a:ext>
            </a:extLst>
          </p:cNvPr>
          <p:cNvSpPr txBox="1"/>
          <p:nvPr/>
        </p:nvSpPr>
        <p:spPr>
          <a:xfrm>
            <a:off x="1260529" y="297765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4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xmlns="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xmlns="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xmlns="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xmlns="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xmlns="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xmlns="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xmlns="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xmlns="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xmlns="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xmlns="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xmlns="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xmlns="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xmlns="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xmlns="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xmlns="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xmlns="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xmlns="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xmlns="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xmlns="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xmlns="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xmlns="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xmlns="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xmlns="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xmlns="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xmlns="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xmlns="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xmlns="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xmlns="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xmlns="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xmlns="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xmlns="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xmlns="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xmlns="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xmlns="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xmlns="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xmlns="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xmlns="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xmlns="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xmlns="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xmlns="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xmlns="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233" y="1432097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xmlns="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xmlns="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xmlns="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F739699-EEF6-4F37-A4FC-F6EE45F78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1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B6DDAF-E175-4349-B41E-76C33BD0AF42}"/>
              </a:ext>
            </a:extLst>
          </p:cNvPr>
          <p:cNvSpPr/>
          <p:nvPr/>
        </p:nvSpPr>
        <p:spPr>
          <a:xfrm>
            <a:off x="582795" y="1621752"/>
            <a:ext cx="11026409" cy="419666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solidFill>
                  <a:srgbClr val="0070C0"/>
                </a:solidFill>
              </a:rPr>
              <a:t>Nhóm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học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sinh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tình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nguyện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khối</a:t>
            </a:r>
            <a:r>
              <a:rPr lang="en-US" sz="2600" dirty="0">
                <a:solidFill>
                  <a:srgbClr val="0070C0"/>
                </a:solidFill>
              </a:rPr>
              <a:t> 9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một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trường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trung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học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cơ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sở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6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trong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3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nam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: Trung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</a:t>
            </a:r>
            <a:r>
              <a:rPr lang="en-US" sz="2600" dirty="0" err="1">
                <a:solidFill>
                  <a:srgbClr val="0070C0"/>
                </a:solidFill>
              </a:rPr>
              <a:t>Quý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</a:t>
            </a:r>
            <a:r>
              <a:rPr lang="en-US" sz="2600" dirty="0" err="1">
                <a:solidFill>
                  <a:srgbClr val="0070C0"/>
                </a:solidFill>
              </a:rPr>
              <a:t>Việt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9C) </a:t>
            </a:r>
            <a:r>
              <a:rPr lang="en-US" sz="2600" dirty="0" err="1">
                <a:solidFill>
                  <a:srgbClr val="0070C0"/>
                </a:solidFill>
              </a:rPr>
              <a:t>và</a:t>
            </a:r>
            <a:r>
              <a:rPr lang="en-US" sz="2600" dirty="0">
                <a:solidFill>
                  <a:srgbClr val="0070C0"/>
                </a:solidFill>
              </a:rPr>
              <a:t> 3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nữ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: An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Châu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9B); </a:t>
            </a:r>
            <a:r>
              <a:rPr lang="en-US" sz="2600" dirty="0" err="1">
                <a:solidFill>
                  <a:srgbClr val="0070C0"/>
                </a:solidFill>
              </a:rPr>
              <a:t>Hương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9D).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ngẫu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nhiên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một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trong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nhóm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tham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gia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hoạt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động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tình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nguyện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trường</a:t>
            </a:r>
            <a:r>
              <a:rPr lang="en-US" sz="2600" dirty="0">
                <a:solidFill>
                  <a:srgbClr val="0070C0"/>
                </a:solidFill>
              </a:rPr>
              <a:t>.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a) </a:t>
            </a:r>
            <a:r>
              <a:rPr lang="en-US" sz="2600" dirty="0" err="1">
                <a:solidFill>
                  <a:srgbClr val="0070C0"/>
                </a:solidFill>
              </a:rPr>
              <a:t>Liệt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kê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kết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quả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xảy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phép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thử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trên</a:t>
            </a:r>
            <a:r>
              <a:rPr lang="en-US" sz="2600" dirty="0">
                <a:solidFill>
                  <a:srgbClr val="0070C0"/>
                </a:solidFill>
              </a:rPr>
              <a:t>.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cả</a:t>
            </a:r>
            <a:r>
              <a:rPr lang="en-US" sz="2600" dirty="0">
                <a:solidFill>
                  <a:srgbClr val="0070C0"/>
                </a:solidFill>
              </a:rPr>
              <a:t> bao </a:t>
            </a:r>
            <a:r>
              <a:rPr lang="en-US" sz="2600" dirty="0" err="1">
                <a:solidFill>
                  <a:srgbClr val="0070C0"/>
                </a:solidFill>
              </a:rPr>
              <a:t>nhiêu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kết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quả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xảy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?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b) </a:t>
            </a:r>
            <a:r>
              <a:rPr lang="en-US" sz="2600" dirty="0" err="1">
                <a:solidFill>
                  <a:srgbClr val="0070C0"/>
                </a:solidFill>
              </a:rPr>
              <a:t>Tính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suất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biến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cố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sau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+ A: “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được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nữ</a:t>
            </a:r>
            <a:r>
              <a:rPr lang="en-US" sz="2600" dirty="0">
                <a:solidFill>
                  <a:srgbClr val="0070C0"/>
                </a:solidFill>
              </a:rPr>
              <a:t>”.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+ B : “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được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thuộc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9A”.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A19307C0-7044-41F1-B9C7-3E9EBAA89AB2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AC4197-1696-4AC7-BEA1-3CA979EA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xmlns="" id="{6F7A933B-4F47-49BC-8A6A-A8D86089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71DC1DAD-3814-4C27-943C-A6E3D033E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C59C4094-BE56-470F-A49D-65FABBBFAB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023" y="5604509"/>
            <a:ext cx="1128947" cy="122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7EB259-4AFA-6F80-80CD-BC1DAC009183}"/>
              </a:ext>
            </a:extLst>
          </p:cNvPr>
          <p:cNvSpPr txBox="1"/>
          <p:nvPr/>
        </p:nvSpPr>
        <p:spPr>
          <a:xfrm>
            <a:off x="952496" y="838210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17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9CB0E937-B0EB-BFE2-F976-8E26B80087A4}"/>
              </a:ext>
            </a:extLst>
          </p:cNvPr>
          <p:cNvSpPr/>
          <p:nvPr/>
        </p:nvSpPr>
        <p:spPr>
          <a:xfrm>
            <a:off x="10012718" y="5092276"/>
            <a:ext cx="1217427" cy="1584576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7CF9E8-832C-2598-333E-D3107EA75377}"/>
              </a:ext>
            </a:extLst>
          </p:cNvPr>
          <p:cNvSpPr txBox="1"/>
          <p:nvPr/>
        </p:nvSpPr>
        <p:spPr>
          <a:xfrm>
            <a:off x="1260529" y="297765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6372DBB7-4600-502F-FAC6-842505680F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296787"/>
              </p:ext>
            </p:extLst>
          </p:nvPr>
        </p:nvGraphicFramePr>
        <p:xfrm>
          <a:off x="1045274" y="3903333"/>
          <a:ext cx="1714351" cy="7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888614" imgH="393529" progId="Equation.DSMT4">
                  <p:embed/>
                </p:oleObj>
              </mc:Choice>
              <mc:Fallback>
                <p:oleObj name="Equation" r:id="rId10" imgW="888614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274" y="3903333"/>
                        <a:ext cx="1714351" cy="760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A16AFFE-58F8-6CA1-0EE4-40A76635B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567464"/>
              </p:ext>
            </p:extLst>
          </p:nvPr>
        </p:nvGraphicFramePr>
        <p:xfrm>
          <a:off x="1045274" y="5457782"/>
          <a:ext cx="1648250" cy="7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2" imgW="888614" imgH="393529" progId="Equation.DSMT4">
                  <p:embed/>
                </p:oleObj>
              </mc:Choice>
              <mc:Fallback>
                <p:oleObj name="Equation" r:id="rId12" imgW="888614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274" y="5457782"/>
                        <a:ext cx="1648250" cy="731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40EB3DB3-773E-EF36-7310-2CFFD60E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1139423"/>
            <a:ext cx="11432738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”. 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Trung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Quý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9C);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Châu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9B);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9D).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Châu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9B);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9D).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3F4994E6-4B17-0F9F-E57F-75E3B5F05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08" y="4617878"/>
            <a:ext cx="15468704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Trung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Quý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CDE87D05-15A7-5218-1B92-E4A256FC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69" y="3559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22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xmlns="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xmlns="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xmlns="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xmlns="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xmlns="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xmlns="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xmlns="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xmlns="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xmlns="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xmlns="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xmlns="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xmlns="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xmlns="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xmlns="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xmlns="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xmlns="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xmlns="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xmlns="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xmlns="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xmlns="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xmlns="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xmlns="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xmlns="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xmlns="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xmlns="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xmlns="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xmlns="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xmlns="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xmlns="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xmlns="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xmlns="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xmlns="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xmlns="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xmlns="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xmlns="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xmlns="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xmlns="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xmlns="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xmlns="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xmlns="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xmlns="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39FEE24C-81FB-D476-DE0E-CBD0EE994E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8654" y="1393763"/>
            <a:ext cx="8621713" cy="3228975"/>
          </a:xfrm>
          <a:solidFill>
            <a:srgbClr val="FFC000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xmlns="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xmlns="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xmlns="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3145252-2950-4177-ADAA-53EA4C0AD18A}"/>
              </a:ext>
            </a:extLst>
          </p:cNvPr>
          <p:cNvSpPr/>
          <p:nvPr/>
        </p:nvSpPr>
        <p:spPr>
          <a:xfrm>
            <a:off x="997745" y="1376095"/>
            <a:ext cx="10475798" cy="49378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toán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suất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dirty="0" err="1">
                <a:solidFill>
                  <a:srgbClr val="0070C0"/>
                </a:solidFill>
              </a:rPr>
              <a:t>Xổ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vui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xuân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lớp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50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đầu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cô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giáo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phát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từ</a:t>
            </a:r>
            <a:r>
              <a:rPr lang="en-US" sz="2400" dirty="0">
                <a:solidFill>
                  <a:srgbClr val="0070C0"/>
                </a:solidFill>
              </a:rPr>
              <a:t> 1-50, </a:t>
            </a:r>
            <a:r>
              <a:rPr lang="en-US" sz="2400" dirty="0" err="1">
                <a:solidFill>
                  <a:srgbClr val="0070C0"/>
                </a:solidFill>
              </a:rPr>
              <a:t>các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gập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trả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hộp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lượng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Nhất</a:t>
            </a:r>
            <a:r>
              <a:rPr lang="en-US" sz="2400" dirty="0">
                <a:solidFill>
                  <a:srgbClr val="0070C0"/>
                </a:solidFill>
              </a:rPr>
              <a:t>              - Hai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Nhì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- Ba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Ba                   - </a:t>
            </a:r>
            <a:r>
              <a:rPr lang="en-US" sz="2400" dirty="0" err="1">
                <a:solidFill>
                  <a:srgbClr val="0070C0"/>
                </a:solidFill>
              </a:rPr>
              <a:t>Năm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Khuyến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khích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thử</a:t>
            </a:r>
            <a:r>
              <a:rPr lang="en-US" sz="2400" dirty="0">
                <a:solidFill>
                  <a:srgbClr val="0070C0"/>
                </a:solidFill>
              </a:rPr>
              <a:t>: “</a:t>
            </a:r>
            <a:r>
              <a:rPr lang="en-US" sz="2400" dirty="0" err="1">
                <a:solidFill>
                  <a:srgbClr val="0070C0"/>
                </a:solidFill>
              </a:rPr>
              <a:t>Cô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giáo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bốc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ngẫu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nhiên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”.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lượng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GV </a:t>
            </a:r>
            <a:r>
              <a:rPr lang="en-US" sz="2400" dirty="0" err="1">
                <a:solidFill>
                  <a:srgbClr val="0070C0"/>
                </a:solidFill>
              </a:rPr>
              <a:t>sẽ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bốc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KK,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Ba, 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Nhì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Nhất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đã</a:t>
            </a:r>
            <a:r>
              <a:rPr lang="en-US" sz="2400" dirty="0">
                <a:solidFill>
                  <a:srgbClr val="0070C0"/>
                </a:solidFill>
              </a:rPr>
              <a:t> được </a:t>
            </a:r>
            <a:r>
              <a:rPr lang="en-US" sz="2400" dirty="0" err="1">
                <a:solidFill>
                  <a:srgbClr val="0070C0"/>
                </a:solidFill>
              </a:rPr>
              <a:t>trúng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bị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loại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Xét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cố</a:t>
            </a:r>
            <a:r>
              <a:rPr lang="en-US" sz="2400" dirty="0">
                <a:solidFill>
                  <a:srgbClr val="0070C0"/>
                </a:solidFill>
              </a:rPr>
              <a:t> “ </a:t>
            </a:r>
            <a:r>
              <a:rPr lang="en-US" sz="2400" dirty="0" err="1">
                <a:solidFill>
                  <a:srgbClr val="0070C0"/>
                </a:solidFill>
              </a:rPr>
              <a:t>Trúng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thưởng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loại</a:t>
            </a:r>
            <a:r>
              <a:rPr lang="en-US" sz="2400" dirty="0">
                <a:solidFill>
                  <a:srgbClr val="0070C0"/>
                </a:solidFill>
              </a:rPr>
              <a:t>”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suất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B6DDAF-E175-4349-B41E-76C33BD0AF42}"/>
              </a:ext>
            </a:extLst>
          </p:cNvPr>
          <p:cNvSpPr/>
          <p:nvPr/>
        </p:nvSpPr>
        <p:spPr>
          <a:xfrm>
            <a:off x="4740703" y="2665407"/>
            <a:ext cx="6666858" cy="2602265"/>
          </a:xfrm>
          <a:prstGeom prst="roundRect">
            <a:avLst/>
          </a:prstGeom>
          <a:noFill/>
          <a:ln w="412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A19307C0-7044-41F1-B9C7-3E9EBAA89AB2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AC4197-1696-4AC7-BEA1-3CA979EA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xmlns="" id="{6F7A933B-4F47-49BC-8A6A-A8D86089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71DC1DAD-3814-4C27-943C-A6E3D033E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ACAFCA-FFB5-EC6A-EBEA-BB8494DC8920}"/>
              </a:ext>
            </a:extLst>
          </p:cNvPr>
          <p:cNvSpPr txBox="1"/>
          <p:nvPr/>
        </p:nvSpPr>
        <p:spPr>
          <a:xfrm>
            <a:off x="1325843" y="631606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5036DDC-C2A8-1B21-9416-3FCFAD7D3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3" y="3797603"/>
            <a:ext cx="2427058" cy="24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5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xmlns="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844080"/>
            <a:ext cx="91548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A=“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KK”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50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5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KK”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650CDBA-6B28-EF19-5DF0-6B87B4C6D0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0036" y="3494014"/>
          <a:ext cx="1811377" cy="77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E650CDBA-6B28-EF19-5DF0-6B87B4C6D0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0036" y="3494014"/>
                        <a:ext cx="1811377" cy="777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095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xmlns="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4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B=“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Ba”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50-5=45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Ba”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381C9E3-B48B-E25A-2417-E8E298804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36802"/>
              </p:ext>
            </p:extLst>
          </p:nvPr>
        </p:nvGraphicFramePr>
        <p:xfrm>
          <a:off x="8781520" y="3576293"/>
          <a:ext cx="1929263" cy="73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81520" y="3576293"/>
                        <a:ext cx="1929263" cy="738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617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xmlns="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67" y="191342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C=“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45-3=42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19116BC5-1CF7-D044-60B4-A2CCCCD6C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106307"/>
              </p:ext>
            </p:extLst>
          </p:nvPr>
        </p:nvGraphicFramePr>
        <p:xfrm>
          <a:off x="8675608" y="3773316"/>
          <a:ext cx="2028895" cy="777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10" imgW="1045042" imgH="400598" progId="Equation.DSMT4">
                  <p:embed/>
                </p:oleObj>
              </mc:Choice>
              <mc:Fallback>
                <p:oleObj name="Equation" r:id="rId10" imgW="1045042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75608" y="3773316"/>
                        <a:ext cx="2028895" cy="777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5247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xmlns="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67" y="2028842"/>
            <a:ext cx="91548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D=“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42-2=40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3FEDA557-191F-3DC2-A7F7-7BF27ABB5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001041"/>
              </p:ext>
            </p:extLst>
          </p:nvPr>
        </p:nvGraphicFramePr>
        <p:xfrm>
          <a:off x="8977412" y="3678444"/>
          <a:ext cx="1343810" cy="72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10" imgW="741225" imgH="400598" progId="Equation.DSMT4">
                  <p:embed/>
                </p:oleObj>
              </mc:Choice>
              <mc:Fallback>
                <p:oleObj name="Equation" r:id="rId10" imgW="741225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77412" y="3678444"/>
                        <a:ext cx="1343810" cy="725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1051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775FBA7A-6849-4B6A-BA3F-71C361361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28945" y="5847899"/>
            <a:ext cx="1857889" cy="148398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07254D2-3C70-8DFE-6AAE-6553A8BA3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42901" y="4539898"/>
            <a:ext cx="1512275" cy="192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5DF86F-6ED1-776E-64F3-AF7A21984FAA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(SGK-tr39)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7F6304-F3AD-F19F-D2A0-60DDE7A9F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60" y="1491817"/>
            <a:ext cx="10505440" cy="3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620" y="-32530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98" y="4310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48620" y="4432232"/>
            <a:ext cx="1512275" cy="1929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E0630E-0E4B-F5D9-4DF8-FCCB5CB3932D}"/>
              </a:ext>
            </a:extLst>
          </p:cNvPr>
          <p:cNvSpPr txBox="1"/>
          <p:nvPr/>
        </p:nvSpPr>
        <p:spPr>
          <a:xfrm>
            <a:off x="1135996" y="693293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(SGK-tr39)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41A556B-3A9E-8EA5-CE2E-9E5EACD9B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9887" y="2807594"/>
          <a:ext cx="744244" cy="744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9" imgW="393529" imgH="393529" progId="Equation.DSMT4">
                  <p:embed/>
                </p:oleObj>
              </mc:Choice>
              <mc:Fallback>
                <p:oleObj name="Equation" r:id="rId9" imgW="393529" imgH="393529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341A556B-3A9E-8EA5-CE2E-9E5EACD9B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887" y="2807594"/>
                        <a:ext cx="744244" cy="744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A5E20CA9-3F9D-89E4-55F1-989C3F87A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7727" y="4340427"/>
          <a:ext cx="812318" cy="81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11" imgW="393529" imgH="393529" progId="Equation.DSMT4">
                  <p:embed/>
                </p:oleObj>
              </mc:Choice>
              <mc:Fallback>
                <p:oleObj name="Equation" r:id="rId11" imgW="393529" imgH="393529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A5E20CA9-3F9D-89E4-55F1-989C3F87A4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727" y="4340427"/>
                        <a:ext cx="812318" cy="8123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2499E683-0177-E792-A5E0-2D583F3D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12" y="1395358"/>
            <a:ext cx="94811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Châu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{AC; AD; AE; BC;BD; BE}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Theo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{AC; AD; AE}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849ACAEA-532B-A177-6ED8-193B61058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917" y="3670731"/>
            <a:ext cx="89837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{AD; AE; BD; BE}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186CDAC1-FBAB-EF24-EDA5-D0D5E3115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66" y="47707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6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xmlns="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6EE39-D1C8-4429-8F52-C40C5351EE33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(SGK-tr39)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A19307C0-7044-41F1-B9C7-3E9EBAA89AB2}"/>
              </a:ext>
            </a:extLst>
          </p:cNvPr>
          <p:cNvSpPr/>
          <p:nvPr/>
        </p:nvSpPr>
        <p:spPr>
          <a:xfrm>
            <a:off x="6248031" y="-60232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6177BF-A370-F390-E718-F3DCE1E62D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25" y="4455092"/>
            <a:ext cx="1953758" cy="195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DA693F-C17D-E2E7-9B7A-B963AEC029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688" y="1482458"/>
            <a:ext cx="10473070" cy="29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8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xmlns="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2855" y="-110877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2DAF9B3-B8DA-54F6-0420-01BF8D5EE7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90" y="4794386"/>
            <a:ext cx="1953758" cy="1953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9D0F1F2-0B85-3F1C-DE5A-78AD9376F2FC}"/>
              </a:ext>
            </a:extLst>
          </p:cNvPr>
          <p:cNvSpPr txBox="1"/>
          <p:nvPr/>
        </p:nvSpPr>
        <p:spPr>
          <a:xfrm>
            <a:off x="1255739" y="447385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(SGK-tr39)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80CB9410-DA32-CC48-E093-04CAB0CEBF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4913" y="3700150"/>
          <a:ext cx="772836" cy="77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11" imgW="393529" imgH="393529" progId="Equation.DSMT4">
                  <p:embed/>
                </p:oleObj>
              </mc:Choice>
              <mc:Fallback>
                <p:oleObj name="Equation" r:id="rId11" imgW="393529" imgH="393529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80CB9410-DA32-CC48-E093-04CAB0CEBF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913" y="3700150"/>
                        <a:ext cx="772836" cy="772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775E52E-C490-2BA8-2209-14CC80F3D5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1041" y="5611122"/>
          <a:ext cx="785465" cy="909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13" imgW="342751" imgH="393529" progId="Equation.DSMT4">
                  <p:embed/>
                </p:oleObj>
              </mc:Choice>
              <mc:Fallback>
                <p:oleObj name="Equation" r:id="rId13" imgW="342751" imgH="393529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A775E52E-C490-2BA8-2209-14CC80F3D5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041" y="5611122"/>
                        <a:ext cx="785465" cy="909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C8B65281-6EAE-EE1A-E126-03C4C473F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273" y="1005249"/>
            <a:ext cx="99229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Đ1; Đ2; Đ3.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Linh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 Đ2; Đ1- Đ3; Đ2- Đ3; Đ1-V; Đ2-V; Đ3-V}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Theo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R: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Đ1-V; Đ2-V; Đ3-V}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P(R) =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17A35FCA-4206-210F-6296-5E8F0866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63" y="4354806"/>
            <a:ext cx="1028583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T: “Trong 2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 Đ2; Đ1- Đ3; Đ2- Đ3; Đ1-V; Đ2-V; Đ3-V}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P(T) =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93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921;p49">
            <a:extLst>
              <a:ext uri="{FF2B5EF4-FFF2-40B4-BE49-F238E27FC236}">
                <a16:creationId xmlns:a16="http://schemas.microsoft.com/office/drawing/2014/main" xmlns="" id="{4AB04933-686B-F0FB-7FCE-D330258651B5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5" name="Google Shape;2922;p49">
              <a:extLst>
                <a:ext uri="{FF2B5EF4-FFF2-40B4-BE49-F238E27FC236}">
                  <a16:creationId xmlns:a16="http://schemas.microsoft.com/office/drawing/2014/main" xmlns="" id="{B923E452-30D1-0EFA-01C2-F4ED7502F5D7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923;p49">
              <a:extLst>
                <a:ext uri="{FF2B5EF4-FFF2-40B4-BE49-F238E27FC236}">
                  <a16:creationId xmlns:a16="http://schemas.microsoft.com/office/drawing/2014/main" xmlns="" id="{55A09237-C945-7BF5-FAE6-6B1B898BF850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924;p49">
              <a:extLst>
                <a:ext uri="{FF2B5EF4-FFF2-40B4-BE49-F238E27FC236}">
                  <a16:creationId xmlns:a16="http://schemas.microsoft.com/office/drawing/2014/main" xmlns="" id="{6C494997-037D-E949-37D1-AC35606E835C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925;p49">
              <a:extLst>
                <a:ext uri="{FF2B5EF4-FFF2-40B4-BE49-F238E27FC236}">
                  <a16:creationId xmlns:a16="http://schemas.microsoft.com/office/drawing/2014/main" xmlns="" id="{4BD56F24-62EB-E97E-5F0F-4E30FAA32D8F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926;p49">
              <a:extLst>
                <a:ext uri="{FF2B5EF4-FFF2-40B4-BE49-F238E27FC236}">
                  <a16:creationId xmlns:a16="http://schemas.microsoft.com/office/drawing/2014/main" xmlns="" id="{9BBB6731-DBDD-46EB-EB82-650AFDC85D9D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927;p49">
              <a:extLst>
                <a:ext uri="{FF2B5EF4-FFF2-40B4-BE49-F238E27FC236}">
                  <a16:creationId xmlns:a16="http://schemas.microsoft.com/office/drawing/2014/main" xmlns="" id="{795EC397-81CC-3A07-AE09-6007689E3763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928;p49">
              <a:extLst>
                <a:ext uri="{FF2B5EF4-FFF2-40B4-BE49-F238E27FC236}">
                  <a16:creationId xmlns:a16="http://schemas.microsoft.com/office/drawing/2014/main" xmlns="" id="{90F6C02A-C853-3A27-F18F-688273DAECBD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929;p49">
              <a:extLst>
                <a:ext uri="{FF2B5EF4-FFF2-40B4-BE49-F238E27FC236}">
                  <a16:creationId xmlns:a16="http://schemas.microsoft.com/office/drawing/2014/main" xmlns="" id="{9E74FB33-3173-820B-216B-EA6AF7B7A34B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930;p49">
              <a:extLst>
                <a:ext uri="{FF2B5EF4-FFF2-40B4-BE49-F238E27FC236}">
                  <a16:creationId xmlns:a16="http://schemas.microsoft.com/office/drawing/2014/main" xmlns="" id="{B1C8B358-68A7-24DC-44F8-39277139CFED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931;p49">
              <a:extLst>
                <a:ext uri="{FF2B5EF4-FFF2-40B4-BE49-F238E27FC236}">
                  <a16:creationId xmlns:a16="http://schemas.microsoft.com/office/drawing/2014/main" xmlns="" id="{01253012-A1D0-3C86-D28F-DDFA411FB312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932;p49">
              <a:extLst>
                <a:ext uri="{FF2B5EF4-FFF2-40B4-BE49-F238E27FC236}">
                  <a16:creationId xmlns:a16="http://schemas.microsoft.com/office/drawing/2014/main" xmlns="" id="{A1772323-8449-560E-EE34-011FA2409975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933;p49">
              <a:extLst>
                <a:ext uri="{FF2B5EF4-FFF2-40B4-BE49-F238E27FC236}">
                  <a16:creationId xmlns:a16="http://schemas.microsoft.com/office/drawing/2014/main" xmlns="" id="{B16CC2F1-45E8-82DA-87E9-713C53D459C8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934;p49">
              <a:extLst>
                <a:ext uri="{FF2B5EF4-FFF2-40B4-BE49-F238E27FC236}">
                  <a16:creationId xmlns:a16="http://schemas.microsoft.com/office/drawing/2014/main" xmlns="" id="{0BFD1DAA-ECD4-1B77-5889-F8E07C127EE4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935;p49">
              <a:extLst>
                <a:ext uri="{FF2B5EF4-FFF2-40B4-BE49-F238E27FC236}">
                  <a16:creationId xmlns:a16="http://schemas.microsoft.com/office/drawing/2014/main" xmlns="" id="{2FC71E90-F687-83D6-5CAD-A48BBA4F3CA6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936;p49">
              <a:extLst>
                <a:ext uri="{FF2B5EF4-FFF2-40B4-BE49-F238E27FC236}">
                  <a16:creationId xmlns:a16="http://schemas.microsoft.com/office/drawing/2014/main" xmlns="" id="{589D8989-C3EA-E921-F808-FD030F2C2CFA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937;p49">
              <a:extLst>
                <a:ext uri="{FF2B5EF4-FFF2-40B4-BE49-F238E27FC236}">
                  <a16:creationId xmlns:a16="http://schemas.microsoft.com/office/drawing/2014/main" xmlns="" id="{61879BF1-DB61-B55C-1D1F-FC4E87C24768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938;p49">
              <a:extLst>
                <a:ext uri="{FF2B5EF4-FFF2-40B4-BE49-F238E27FC236}">
                  <a16:creationId xmlns:a16="http://schemas.microsoft.com/office/drawing/2014/main" xmlns="" id="{E13CB645-0CBB-2A2E-93D4-809E0D78505E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39;p49">
              <a:extLst>
                <a:ext uri="{FF2B5EF4-FFF2-40B4-BE49-F238E27FC236}">
                  <a16:creationId xmlns:a16="http://schemas.microsoft.com/office/drawing/2014/main" xmlns="" id="{4EF6C35E-CEE2-916A-48AE-3CAF35C6EBB7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940;p49">
              <a:extLst>
                <a:ext uri="{FF2B5EF4-FFF2-40B4-BE49-F238E27FC236}">
                  <a16:creationId xmlns:a16="http://schemas.microsoft.com/office/drawing/2014/main" xmlns="" id="{1FFD0D8D-EDFC-F552-2B48-2298004F8716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941;p49">
              <a:extLst>
                <a:ext uri="{FF2B5EF4-FFF2-40B4-BE49-F238E27FC236}">
                  <a16:creationId xmlns:a16="http://schemas.microsoft.com/office/drawing/2014/main" xmlns="" id="{B82B411E-52CE-7823-4E8A-F8DF70C13D12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942;p49">
              <a:extLst>
                <a:ext uri="{FF2B5EF4-FFF2-40B4-BE49-F238E27FC236}">
                  <a16:creationId xmlns:a16="http://schemas.microsoft.com/office/drawing/2014/main" xmlns="" id="{5BB05085-CE74-2CB1-86DF-C79078860AAF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943;p49">
              <a:extLst>
                <a:ext uri="{FF2B5EF4-FFF2-40B4-BE49-F238E27FC236}">
                  <a16:creationId xmlns:a16="http://schemas.microsoft.com/office/drawing/2014/main" xmlns="" id="{7E3D1F5B-2DC9-6764-CEAF-EE0CE859EC3E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944;p49">
              <a:extLst>
                <a:ext uri="{FF2B5EF4-FFF2-40B4-BE49-F238E27FC236}">
                  <a16:creationId xmlns:a16="http://schemas.microsoft.com/office/drawing/2014/main" xmlns="" id="{FA84702E-60C4-8D9D-CFCA-EBE3E6BADD9A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945;p49">
              <a:extLst>
                <a:ext uri="{FF2B5EF4-FFF2-40B4-BE49-F238E27FC236}">
                  <a16:creationId xmlns:a16="http://schemas.microsoft.com/office/drawing/2014/main" xmlns="" id="{C18F8B0E-158E-37E1-4EC4-1FB847F8F825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46;p49">
              <a:extLst>
                <a:ext uri="{FF2B5EF4-FFF2-40B4-BE49-F238E27FC236}">
                  <a16:creationId xmlns:a16="http://schemas.microsoft.com/office/drawing/2014/main" xmlns="" id="{7E7C2632-AFCF-D495-F473-8FA2E00AC8CC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947;p49">
              <a:extLst>
                <a:ext uri="{FF2B5EF4-FFF2-40B4-BE49-F238E27FC236}">
                  <a16:creationId xmlns:a16="http://schemas.microsoft.com/office/drawing/2014/main" xmlns="" id="{EE03592B-ECD3-2940-A6DF-9138EE25A3B2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948;p49">
              <a:extLst>
                <a:ext uri="{FF2B5EF4-FFF2-40B4-BE49-F238E27FC236}">
                  <a16:creationId xmlns:a16="http://schemas.microsoft.com/office/drawing/2014/main" xmlns="" id="{C4841D63-7D1F-A734-324F-B1716C74D0B3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949;p49">
              <a:extLst>
                <a:ext uri="{FF2B5EF4-FFF2-40B4-BE49-F238E27FC236}">
                  <a16:creationId xmlns:a16="http://schemas.microsoft.com/office/drawing/2014/main" xmlns="" id="{01B1F57B-3A2C-BB10-3121-9A132A74AF01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950;p49">
              <a:extLst>
                <a:ext uri="{FF2B5EF4-FFF2-40B4-BE49-F238E27FC236}">
                  <a16:creationId xmlns:a16="http://schemas.microsoft.com/office/drawing/2014/main" xmlns="" id="{CC0A9249-8330-3D8A-64C6-FCCFB0344B2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951;p49">
              <a:extLst>
                <a:ext uri="{FF2B5EF4-FFF2-40B4-BE49-F238E27FC236}">
                  <a16:creationId xmlns:a16="http://schemas.microsoft.com/office/drawing/2014/main" xmlns="" id="{0F19078B-3124-D293-8642-23B9F1C4A430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952;p49">
              <a:extLst>
                <a:ext uri="{FF2B5EF4-FFF2-40B4-BE49-F238E27FC236}">
                  <a16:creationId xmlns:a16="http://schemas.microsoft.com/office/drawing/2014/main" xmlns="" id="{3592DC0B-4453-8ABC-516D-1935AF00E423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953;p49">
              <a:extLst>
                <a:ext uri="{FF2B5EF4-FFF2-40B4-BE49-F238E27FC236}">
                  <a16:creationId xmlns:a16="http://schemas.microsoft.com/office/drawing/2014/main" xmlns="" id="{D6ADC5C0-BEDB-E644-AE2B-3D8025F5CE63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954;p49">
              <a:extLst>
                <a:ext uri="{FF2B5EF4-FFF2-40B4-BE49-F238E27FC236}">
                  <a16:creationId xmlns:a16="http://schemas.microsoft.com/office/drawing/2014/main" xmlns="" id="{C959742D-B851-DF87-DC22-BF738904714C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2955;p49">
            <a:extLst>
              <a:ext uri="{FF2B5EF4-FFF2-40B4-BE49-F238E27FC236}">
                <a16:creationId xmlns:a16="http://schemas.microsoft.com/office/drawing/2014/main" xmlns="" id="{6C5154E7-D4E1-9297-2A3B-E425DAB48265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39" name="Google Shape;2956;p49">
              <a:extLst>
                <a:ext uri="{FF2B5EF4-FFF2-40B4-BE49-F238E27FC236}">
                  <a16:creationId xmlns:a16="http://schemas.microsoft.com/office/drawing/2014/main" xmlns="" id="{20AAD3B3-04F6-A746-11AB-76EC030E9720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957;p49">
              <a:extLst>
                <a:ext uri="{FF2B5EF4-FFF2-40B4-BE49-F238E27FC236}">
                  <a16:creationId xmlns:a16="http://schemas.microsoft.com/office/drawing/2014/main" xmlns="" id="{224839B4-802D-782C-C8DC-D94B3F7BBCA0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" name="Google Shape;2958;p49">
            <a:extLst>
              <a:ext uri="{FF2B5EF4-FFF2-40B4-BE49-F238E27FC236}">
                <a16:creationId xmlns:a16="http://schemas.microsoft.com/office/drawing/2014/main" xmlns="" id="{A83AB396-48EA-BA9B-4723-EDA6ED5E06F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42" name="Google Shape;2959;p49">
              <a:extLst>
                <a:ext uri="{FF2B5EF4-FFF2-40B4-BE49-F238E27FC236}">
                  <a16:creationId xmlns:a16="http://schemas.microsoft.com/office/drawing/2014/main" xmlns="" id="{E4C2BAE7-7D3F-99D0-FD3B-1003232D4E5A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960;p49">
              <a:extLst>
                <a:ext uri="{FF2B5EF4-FFF2-40B4-BE49-F238E27FC236}">
                  <a16:creationId xmlns:a16="http://schemas.microsoft.com/office/drawing/2014/main" xmlns="" id="{3AC768E9-9CD3-E116-6D78-B4AA2CA540EE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5" name="Picture 20">
            <a:extLst>
              <a:ext uri="{FF2B5EF4-FFF2-40B4-BE49-F238E27FC236}">
                <a16:creationId xmlns:a16="http://schemas.microsoft.com/office/drawing/2014/main" xmlns="" id="{F103BFCE-4876-288F-299A-A9C429A29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6" name="Picture 15">
            <a:extLst>
              <a:ext uri="{FF2B5EF4-FFF2-40B4-BE49-F238E27FC236}">
                <a16:creationId xmlns:a16="http://schemas.microsoft.com/office/drawing/2014/main" xmlns="" id="{183298D0-A08D-1E98-E27C-4336202C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7" name="Picture 22">
            <a:extLst>
              <a:ext uri="{FF2B5EF4-FFF2-40B4-BE49-F238E27FC236}">
                <a16:creationId xmlns:a16="http://schemas.microsoft.com/office/drawing/2014/main" xmlns="" id="{675C00EC-8219-EA8D-6E2C-B199B9374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48" name="Picture 38">
            <a:extLst>
              <a:ext uri="{FF2B5EF4-FFF2-40B4-BE49-F238E27FC236}">
                <a16:creationId xmlns:a16="http://schemas.microsoft.com/office/drawing/2014/main" xmlns="" id="{D9C401C8-6B4E-A828-039B-E21609F40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DFFE94BA-F628-69D3-6223-2114DCA27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  <p:grpSp>
        <p:nvGrpSpPr>
          <p:cNvPr id="52" name="Google Shape;2921;p49">
            <a:extLst>
              <a:ext uri="{FF2B5EF4-FFF2-40B4-BE49-F238E27FC236}">
                <a16:creationId xmlns:a16="http://schemas.microsoft.com/office/drawing/2014/main" xmlns="" id="{D4DA8365-EB64-4454-B000-AACBA2C2798A}"/>
              </a:ext>
            </a:extLst>
          </p:cNvPr>
          <p:cNvGrpSpPr/>
          <p:nvPr/>
        </p:nvGrpSpPr>
        <p:grpSpPr>
          <a:xfrm>
            <a:off x="10232067" y="2406851"/>
            <a:ext cx="1085867" cy="1457333"/>
            <a:chOff x="7559750" y="1690838"/>
            <a:chExt cx="814400" cy="1093000"/>
          </a:xfrm>
        </p:grpSpPr>
        <p:sp>
          <p:nvSpPr>
            <p:cNvPr id="53" name="Google Shape;2922;p49">
              <a:extLst>
                <a:ext uri="{FF2B5EF4-FFF2-40B4-BE49-F238E27FC236}">
                  <a16:creationId xmlns:a16="http://schemas.microsoft.com/office/drawing/2014/main" xmlns="" id="{63322273-2FB8-8B92-314F-2FD16D54B8E8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923;p49">
              <a:extLst>
                <a:ext uri="{FF2B5EF4-FFF2-40B4-BE49-F238E27FC236}">
                  <a16:creationId xmlns:a16="http://schemas.microsoft.com/office/drawing/2014/main" xmlns="" id="{5EFC4026-A0ED-A447-741E-2EE4DD253032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924;p49">
              <a:extLst>
                <a:ext uri="{FF2B5EF4-FFF2-40B4-BE49-F238E27FC236}">
                  <a16:creationId xmlns:a16="http://schemas.microsoft.com/office/drawing/2014/main" xmlns="" id="{97391C9A-05F5-E57B-1DA8-A982EAF7506E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925;p49">
              <a:extLst>
                <a:ext uri="{FF2B5EF4-FFF2-40B4-BE49-F238E27FC236}">
                  <a16:creationId xmlns:a16="http://schemas.microsoft.com/office/drawing/2014/main" xmlns="" id="{0301547D-4D1F-8D06-E9FC-73059B6CF482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926;p49">
              <a:extLst>
                <a:ext uri="{FF2B5EF4-FFF2-40B4-BE49-F238E27FC236}">
                  <a16:creationId xmlns:a16="http://schemas.microsoft.com/office/drawing/2014/main" xmlns="" id="{E1E18916-279A-7F26-B89E-FB2407F8BC8F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927;p49">
              <a:extLst>
                <a:ext uri="{FF2B5EF4-FFF2-40B4-BE49-F238E27FC236}">
                  <a16:creationId xmlns:a16="http://schemas.microsoft.com/office/drawing/2014/main" xmlns="" id="{FA163FBE-3170-ED56-0566-79D57C375827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928;p49">
              <a:extLst>
                <a:ext uri="{FF2B5EF4-FFF2-40B4-BE49-F238E27FC236}">
                  <a16:creationId xmlns:a16="http://schemas.microsoft.com/office/drawing/2014/main" xmlns="" id="{FE07FCDA-B669-D3B4-CC7D-65B3FC23846E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929;p49">
              <a:extLst>
                <a:ext uri="{FF2B5EF4-FFF2-40B4-BE49-F238E27FC236}">
                  <a16:creationId xmlns:a16="http://schemas.microsoft.com/office/drawing/2014/main" xmlns="" id="{CDFF098E-E993-FA48-56D6-FCFB3B4870A3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930;p49">
              <a:extLst>
                <a:ext uri="{FF2B5EF4-FFF2-40B4-BE49-F238E27FC236}">
                  <a16:creationId xmlns:a16="http://schemas.microsoft.com/office/drawing/2014/main" xmlns="" id="{7523F214-62C5-1287-294D-A2BB43423BF7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931;p49">
              <a:extLst>
                <a:ext uri="{FF2B5EF4-FFF2-40B4-BE49-F238E27FC236}">
                  <a16:creationId xmlns:a16="http://schemas.microsoft.com/office/drawing/2014/main" xmlns="" id="{6C31F222-8BD4-FA10-50B0-CECEDFDEF33D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932;p49">
              <a:extLst>
                <a:ext uri="{FF2B5EF4-FFF2-40B4-BE49-F238E27FC236}">
                  <a16:creationId xmlns:a16="http://schemas.microsoft.com/office/drawing/2014/main" xmlns="" id="{4D7E1ED5-87FF-0EA6-11D3-A9042F63D6FA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933;p49">
              <a:extLst>
                <a:ext uri="{FF2B5EF4-FFF2-40B4-BE49-F238E27FC236}">
                  <a16:creationId xmlns:a16="http://schemas.microsoft.com/office/drawing/2014/main" xmlns="" id="{CD977958-9896-A2BA-2AC6-3A72965138D1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934;p49">
              <a:extLst>
                <a:ext uri="{FF2B5EF4-FFF2-40B4-BE49-F238E27FC236}">
                  <a16:creationId xmlns:a16="http://schemas.microsoft.com/office/drawing/2014/main" xmlns="" id="{B32EDE02-17E3-136A-A303-528C4D1977F4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935;p49">
              <a:extLst>
                <a:ext uri="{FF2B5EF4-FFF2-40B4-BE49-F238E27FC236}">
                  <a16:creationId xmlns:a16="http://schemas.microsoft.com/office/drawing/2014/main" xmlns="" id="{483BE86B-44F4-1509-4A09-FE1AC4C4B7FA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936;p49">
              <a:extLst>
                <a:ext uri="{FF2B5EF4-FFF2-40B4-BE49-F238E27FC236}">
                  <a16:creationId xmlns:a16="http://schemas.microsoft.com/office/drawing/2014/main" xmlns="" id="{97B96E48-DFB9-93B1-764A-4B19AEBCBC8F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937;p49">
              <a:extLst>
                <a:ext uri="{FF2B5EF4-FFF2-40B4-BE49-F238E27FC236}">
                  <a16:creationId xmlns:a16="http://schemas.microsoft.com/office/drawing/2014/main" xmlns="" id="{1C1A92EC-9598-1828-FA94-08FE40458DDE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938;p49">
              <a:extLst>
                <a:ext uri="{FF2B5EF4-FFF2-40B4-BE49-F238E27FC236}">
                  <a16:creationId xmlns:a16="http://schemas.microsoft.com/office/drawing/2014/main" xmlns="" id="{49DD35F3-7097-D413-AC8D-77C03AB8E32F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939;p49">
              <a:extLst>
                <a:ext uri="{FF2B5EF4-FFF2-40B4-BE49-F238E27FC236}">
                  <a16:creationId xmlns:a16="http://schemas.microsoft.com/office/drawing/2014/main" xmlns="" id="{18C1AD35-CF1B-3541-19C3-9A1DFACA086A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940;p49">
              <a:extLst>
                <a:ext uri="{FF2B5EF4-FFF2-40B4-BE49-F238E27FC236}">
                  <a16:creationId xmlns:a16="http://schemas.microsoft.com/office/drawing/2014/main" xmlns="" id="{9CA433AD-81B4-FD1E-7A51-F139854CAFD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941;p49">
              <a:extLst>
                <a:ext uri="{FF2B5EF4-FFF2-40B4-BE49-F238E27FC236}">
                  <a16:creationId xmlns:a16="http://schemas.microsoft.com/office/drawing/2014/main" xmlns="" id="{750CC31C-0F57-A8BE-CCEC-15EB48AC94E3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942;p49">
              <a:extLst>
                <a:ext uri="{FF2B5EF4-FFF2-40B4-BE49-F238E27FC236}">
                  <a16:creationId xmlns:a16="http://schemas.microsoft.com/office/drawing/2014/main" xmlns="" id="{BD161D56-98F8-DBF5-92FE-C5D24EE35506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943;p49">
              <a:extLst>
                <a:ext uri="{FF2B5EF4-FFF2-40B4-BE49-F238E27FC236}">
                  <a16:creationId xmlns:a16="http://schemas.microsoft.com/office/drawing/2014/main" xmlns="" id="{E6AF09FE-FCCC-0BC8-789C-A674FCA58AA0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944;p49">
              <a:extLst>
                <a:ext uri="{FF2B5EF4-FFF2-40B4-BE49-F238E27FC236}">
                  <a16:creationId xmlns:a16="http://schemas.microsoft.com/office/drawing/2014/main" xmlns="" id="{39A387ED-AAB4-F48B-ABA5-BEAE63570066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945;p49">
              <a:extLst>
                <a:ext uri="{FF2B5EF4-FFF2-40B4-BE49-F238E27FC236}">
                  <a16:creationId xmlns:a16="http://schemas.microsoft.com/office/drawing/2014/main" xmlns="" id="{4A511F28-6D96-B54F-E2BE-A63AFD2D8383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946;p49">
              <a:extLst>
                <a:ext uri="{FF2B5EF4-FFF2-40B4-BE49-F238E27FC236}">
                  <a16:creationId xmlns:a16="http://schemas.microsoft.com/office/drawing/2014/main" xmlns="" id="{FB5A3239-2948-680A-2CF1-567110A7526C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947;p49">
              <a:extLst>
                <a:ext uri="{FF2B5EF4-FFF2-40B4-BE49-F238E27FC236}">
                  <a16:creationId xmlns:a16="http://schemas.microsoft.com/office/drawing/2014/main" xmlns="" id="{F669EE4F-62DF-5DB9-E27D-D0E296755E70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948;p49">
              <a:extLst>
                <a:ext uri="{FF2B5EF4-FFF2-40B4-BE49-F238E27FC236}">
                  <a16:creationId xmlns:a16="http://schemas.microsoft.com/office/drawing/2014/main" xmlns="" id="{F3825261-97DA-FA2D-998E-35BD164B3F92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949;p49">
              <a:extLst>
                <a:ext uri="{FF2B5EF4-FFF2-40B4-BE49-F238E27FC236}">
                  <a16:creationId xmlns:a16="http://schemas.microsoft.com/office/drawing/2014/main" xmlns="" id="{7C4DF16B-6ECB-34FC-B074-63FD3DEF1A06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950;p49">
              <a:extLst>
                <a:ext uri="{FF2B5EF4-FFF2-40B4-BE49-F238E27FC236}">
                  <a16:creationId xmlns:a16="http://schemas.microsoft.com/office/drawing/2014/main" xmlns="" id="{F43F8E2A-52EC-1442-3322-4DF06623C27B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951;p49">
              <a:extLst>
                <a:ext uri="{FF2B5EF4-FFF2-40B4-BE49-F238E27FC236}">
                  <a16:creationId xmlns:a16="http://schemas.microsoft.com/office/drawing/2014/main" xmlns="" id="{0CF37FED-1A2D-B99E-28C2-CD4472CD5B2E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952;p49">
              <a:extLst>
                <a:ext uri="{FF2B5EF4-FFF2-40B4-BE49-F238E27FC236}">
                  <a16:creationId xmlns:a16="http://schemas.microsoft.com/office/drawing/2014/main" xmlns="" id="{3A03A0D5-DCA6-8290-5387-A83D92E5957C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953;p49">
              <a:extLst>
                <a:ext uri="{FF2B5EF4-FFF2-40B4-BE49-F238E27FC236}">
                  <a16:creationId xmlns:a16="http://schemas.microsoft.com/office/drawing/2014/main" xmlns="" id="{A2916AA4-BE64-72E2-6D93-042C073BA7E7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954;p49">
              <a:extLst>
                <a:ext uri="{FF2B5EF4-FFF2-40B4-BE49-F238E27FC236}">
                  <a16:creationId xmlns:a16="http://schemas.microsoft.com/office/drawing/2014/main" xmlns="" id="{DF7636DF-5B00-A3A3-A458-9C48B8FF305D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" name="Google Shape;2955;p49">
            <a:extLst>
              <a:ext uri="{FF2B5EF4-FFF2-40B4-BE49-F238E27FC236}">
                <a16:creationId xmlns:a16="http://schemas.microsoft.com/office/drawing/2014/main" xmlns="" id="{9E4BF37F-3D81-CAC9-F16E-E0BF4798CBF5}"/>
              </a:ext>
            </a:extLst>
          </p:cNvPr>
          <p:cNvGrpSpPr/>
          <p:nvPr/>
        </p:nvGrpSpPr>
        <p:grpSpPr>
          <a:xfrm>
            <a:off x="778885" y="5074367"/>
            <a:ext cx="497500" cy="460167"/>
            <a:chOff x="469863" y="3691475"/>
            <a:chExt cx="373125" cy="345125"/>
          </a:xfrm>
        </p:grpSpPr>
        <p:sp>
          <p:nvSpPr>
            <p:cNvPr id="87" name="Google Shape;2956;p49">
              <a:extLst>
                <a:ext uri="{FF2B5EF4-FFF2-40B4-BE49-F238E27FC236}">
                  <a16:creationId xmlns:a16="http://schemas.microsoft.com/office/drawing/2014/main" xmlns="" id="{0DC2815D-C19C-98B8-87F8-B0101DD3DFBE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957;p49">
              <a:extLst>
                <a:ext uri="{FF2B5EF4-FFF2-40B4-BE49-F238E27FC236}">
                  <a16:creationId xmlns:a16="http://schemas.microsoft.com/office/drawing/2014/main" xmlns="" id="{007BFAAF-B5F9-2CAF-EADD-77D1393D727E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2958;p49">
            <a:extLst>
              <a:ext uri="{FF2B5EF4-FFF2-40B4-BE49-F238E27FC236}">
                <a16:creationId xmlns:a16="http://schemas.microsoft.com/office/drawing/2014/main" xmlns="" id="{5F0881FF-7BEE-8943-D355-0B6050562458}"/>
              </a:ext>
            </a:extLst>
          </p:cNvPr>
          <p:cNvGrpSpPr/>
          <p:nvPr/>
        </p:nvGrpSpPr>
        <p:grpSpPr>
          <a:xfrm>
            <a:off x="11384385" y="1376901"/>
            <a:ext cx="497500" cy="460167"/>
            <a:chOff x="8271588" y="765975"/>
            <a:chExt cx="373125" cy="345125"/>
          </a:xfrm>
        </p:grpSpPr>
        <p:sp>
          <p:nvSpPr>
            <p:cNvPr id="90" name="Google Shape;2959;p49">
              <a:extLst>
                <a:ext uri="{FF2B5EF4-FFF2-40B4-BE49-F238E27FC236}">
                  <a16:creationId xmlns:a16="http://schemas.microsoft.com/office/drawing/2014/main" xmlns="" id="{4DBFB681-DE05-39FE-C97D-279863FDAE71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960;p49">
              <a:extLst>
                <a:ext uri="{FF2B5EF4-FFF2-40B4-BE49-F238E27FC236}">
                  <a16:creationId xmlns:a16="http://schemas.microsoft.com/office/drawing/2014/main" xmlns="" id="{3D15E648-9213-4AAE-8BE5-C38E3AC5C205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" name="Title 12">
            <a:extLst>
              <a:ext uri="{FF2B5EF4-FFF2-40B4-BE49-F238E27FC236}">
                <a16:creationId xmlns:a16="http://schemas.microsoft.com/office/drawing/2014/main" xmlns="" id="{97044888-ADD6-AFF3-D4AB-B35D4E8093A4}"/>
              </a:ext>
            </a:extLst>
          </p:cNvPr>
          <p:cNvSpPr txBox="1">
            <a:spLocks/>
          </p:cNvSpPr>
          <p:nvPr/>
        </p:nvSpPr>
        <p:spPr>
          <a:xfrm>
            <a:off x="1911054" y="1546163"/>
            <a:ext cx="8621713" cy="32289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ctr"/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" name="Picture 20">
            <a:extLst>
              <a:ext uri="{FF2B5EF4-FFF2-40B4-BE49-F238E27FC236}">
                <a16:creationId xmlns:a16="http://schemas.microsoft.com/office/drawing/2014/main" xmlns="" id="{76FCD3EE-BE0A-C637-B595-A71D6A7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03637" y="5290874"/>
            <a:ext cx="1228430" cy="1096653"/>
          </a:xfrm>
          <a:prstGeom prst="rect">
            <a:avLst/>
          </a:prstGeom>
        </p:spPr>
      </p:pic>
      <p:pic>
        <p:nvPicPr>
          <p:cNvPr id="94" name="Picture 38">
            <a:extLst>
              <a:ext uri="{FF2B5EF4-FFF2-40B4-BE49-F238E27FC236}">
                <a16:creationId xmlns:a16="http://schemas.microsoft.com/office/drawing/2014/main" xmlns="" id="{2A1AD142-1FB1-FE43-3726-E89F822EDD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81697">
            <a:off x="8862297" y="953028"/>
            <a:ext cx="2266410" cy="3997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286DDB25-6A8D-BD8E-9F39-AB21D47B8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8364" y="54233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007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3E55D3-6760-A927-401A-347366D1C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A90569-9342-0CFA-4A77-CCAAB186080F}"/>
              </a:ext>
            </a:extLst>
          </p:cNvPr>
          <p:cNvSpPr txBox="1"/>
          <p:nvPr/>
        </p:nvSpPr>
        <p:spPr>
          <a:xfrm>
            <a:off x="609600" y="538480"/>
            <a:ext cx="11054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chứa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kích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lượt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hết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tiên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606133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08DB25-E953-3405-35BB-70DB80E83140}"/>
              </a:ext>
            </a:extLst>
          </p:cNvPr>
          <p:cNvSpPr txBox="1"/>
          <p:nvPr/>
        </p:nvSpPr>
        <p:spPr>
          <a:xfrm>
            <a:off x="406400" y="257929"/>
            <a:ext cx="1096264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VXH; VHX; HXV; HVX}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b) Theo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a,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A: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{HXV; HVX}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3DA62E-834D-911D-9917-DC399E073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" y="2299969"/>
            <a:ext cx="2181543" cy="8555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78E0C5-2270-DE6B-BE5E-C0AD70081F25}"/>
              </a:ext>
            </a:extLst>
          </p:cNvPr>
          <p:cNvSpPr txBox="1"/>
          <p:nvPr/>
        </p:nvSpPr>
        <p:spPr>
          <a:xfrm>
            <a:off x="406400" y="3059859"/>
            <a:ext cx="10576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3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HXV}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8183B8-2F79-64DC-BFA3-4A5A680A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45" y="3598354"/>
            <a:ext cx="2078355" cy="9074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CB58A0B-54EE-EF2A-B4E4-26E6F9BE14F1}"/>
              </a:ext>
            </a:extLst>
          </p:cNvPr>
          <p:cNvSpPr txBox="1"/>
          <p:nvPr/>
        </p:nvSpPr>
        <p:spPr>
          <a:xfrm>
            <a:off x="406400" y="4319699"/>
            <a:ext cx="10576560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4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VXH; HXV}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19C4CC8-9002-36FF-9F4D-0761553F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54" y="5189167"/>
            <a:ext cx="1975485" cy="9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94D7BFD-860B-F46D-F190-9712AD8602C3}"/>
              </a:ext>
            </a:extLst>
          </p:cNvPr>
          <p:cNvSpPr/>
          <p:nvPr/>
        </p:nvSpPr>
        <p:spPr>
          <a:xfrm>
            <a:off x="4740703" y="2665407"/>
            <a:ext cx="6666858" cy="2602265"/>
          </a:xfrm>
          <a:prstGeom prst="roundRect">
            <a:avLst/>
          </a:prstGeom>
          <a:noFill/>
          <a:ln w="412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8747CDC8-0AC1-056B-D526-6AE5C3F0B1D5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E5D588-2AC0-08F9-4C90-055AA4A3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xmlns="" id="{79272E23-4BFF-7D93-0B0D-870B1C329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xmlns="" id="{E9E890FB-FE76-B13F-6AC7-4116D895A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7269D2-924A-387E-0AB2-7136C9768328}"/>
              </a:ext>
            </a:extLst>
          </p:cNvPr>
          <p:cNvSpPr txBox="1"/>
          <p:nvPr/>
        </p:nvSpPr>
        <p:spPr>
          <a:xfrm>
            <a:off x="1325843" y="631606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3E9DA44-671E-75B7-0935-86B590CB5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3" y="3797603"/>
            <a:ext cx="2427058" cy="2427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5EF558-B119-3186-9BE0-1C5D921A6536}"/>
              </a:ext>
            </a:extLst>
          </p:cNvPr>
          <p:cNvSpPr txBox="1"/>
          <p:nvPr/>
        </p:nvSpPr>
        <p:spPr>
          <a:xfrm>
            <a:off x="711200" y="1551711"/>
            <a:ext cx="8432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trường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20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em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hoàn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cảnh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khăn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Tết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Nguyên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đán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mạnh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thường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quân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tài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; 5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; 2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3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phụ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trách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ghi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những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khăn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phiếu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giống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phiếu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ghi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bỏ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trở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thăm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định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hình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theo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những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E: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6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5AE92-FE59-8166-CF1D-C6CE0BA58A8C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xmlns="" id="{8F61ACCE-B97A-47BB-5D3E-29ADD424B59A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B20EEF2D-7DEA-1CFC-0F0A-FCD71D1AC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39D6DF4-9F1D-E2A4-4065-D1E6F240E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20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165ADF-DB37-A264-0C40-69722187C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6192"/>
            <a:ext cx="2103120" cy="8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93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FF9DE86-1682-6E2B-4751-3A937123582B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xmlns="" id="{736DEA8C-1687-7162-54A1-63E49BC892AF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17FD0826-D20A-12C6-9FFE-D8820DDB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CE0FD34-92C9-720B-9420-8BEC4734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E: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20 – 2 =18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5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E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4934F9-2535-65E1-A366-3059477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994" y="3549014"/>
            <a:ext cx="1680845" cy="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5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DBF8F9-A62B-8A53-9729-CC9F64B44CB4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xmlns="" id="{81613D24-FDFB-DC52-8211-A1008FCD5F47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1406251-2722-BE99-FA45-29751758D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58678A5-A0ED-D9E3-8E20-0444BB3BE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605555"/>
            <a:ext cx="9154887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3: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18 – 5 = 13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51749E-0FC3-E787-C693-0B4E0CD74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312" y="3575633"/>
            <a:ext cx="1920968" cy="9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97ACB38-F880-6A79-4158-4A668559D9DC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xmlns="" id="{942AD151-3A47-FF65-971F-A8DA0E34DAED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5E4E8767-FD38-3F4A-4AC8-59835599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1E20B72-A05B-3F25-6801-0CA785A65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N: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13 – 2 = 11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N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795518-3638-0AFB-A435-88F4BAF61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79" y="3519572"/>
            <a:ext cx="1908343" cy="9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2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A07E6-AC91-0B69-CB99-5B7A9D7C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23" y="2540608"/>
            <a:ext cx="8580941" cy="2299690"/>
          </a:xfrm>
        </p:spPr>
        <p:txBody>
          <a:bodyPr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/>
            </a:r>
            <a:b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8.9, 8.10, 8.11 (SBT)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/>
            </a:r>
            <a:b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thêm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huống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thực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tế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dụng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07DADE5-6F62-2512-D635-4148E515EF7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12318" y="1319408"/>
            <a:ext cx="6937394" cy="1221200"/>
          </a:xfrm>
        </p:spPr>
        <p:txBody>
          <a:bodyPr/>
          <a:lstStyle/>
          <a:p>
            <a:r>
              <a:rPr lang="en-US" sz="5200" dirty="0"/>
              <a:t>HƯỚNG DẪN VỀ NHÀ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81687254-889D-4A44-3DE6-3B78803F345C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1400947-7AC2-B0D8-E6EC-9EBAAD894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2" y="3181236"/>
            <a:ext cx="3043425" cy="30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FF"/>
                </a:solidFill>
              </a:rPr>
              <a:t>Câu</a:t>
            </a:r>
            <a:r>
              <a:rPr lang="en-US" sz="3600" b="1" dirty="0">
                <a:solidFill>
                  <a:srgbClr val="FFFFFF"/>
                </a:solidFill>
              </a:rPr>
              <a:t> 1: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Hành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động</a:t>
            </a:r>
            <a:r>
              <a:rPr lang="en-US" sz="3600" dirty="0">
                <a:solidFill>
                  <a:srgbClr val="FFFFFF"/>
                </a:solidFill>
              </a:rPr>
              <a:t> “tung </a:t>
            </a:r>
            <a:r>
              <a:rPr lang="en-US" sz="3600" dirty="0" err="1">
                <a:solidFill>
                  <a:srgbClr val="FFFFFF"/>
                </a:solidFill>
              </a:rPr>
              <a:t>một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xúc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sắc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một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lần</a:t>
            </a:r>
            <a:r>
              <a:rPr lang="en-US" sz="3600" dirty="0">
                <a:solidFill>
                  <a:srgbClr val="FFFFFF"/>
                </a:solidFill>
              </a:rPr>
              <a:t>” </a:t>
            </a:r>
            <a:r>
              <a:rPr lang="en-US" sz="3600" dirty="0" err="1">
                <a:solidFill>
                  <a:srgbClr val="FFFFFF"/>
                </a:solidFill>
              </a:rPr>
              <a:t>trong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xác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suất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gọi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là</a:t>
            </a:r>
            <a:r>
              <a:rPr lang="en-US" sz="3600" dirty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319131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5638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hộp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có</a:t>
            </a:r>
            <a:r>
              <a:rPr lang="en-US" sz="3200" dirty="0">
                <a:solidFill>
                  <a:srgbClr val="FFFFFF"/>
                </a:solidFill>
              </a:rPr>
              <a:t> 8 </a:t>
            </a:r>
            <a:r>
              <a:rPr lang="en-US" sz="3200" dirty="0" err="1">
                <a:solidFill>
                  <a:srgbClr val="FFFFFF"/>
                </a:solidFill>
              </a:rPr>
              <a:t>chiếc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mỗi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được </a:t>
            </a:r>
            <a:r>
              <a:rPr lang="en-US" sz="3200" dirty="0" err="1">
                <a:solidFill>
                  <a:srgbClr val="FFFFFF"/>
                </a:solidFill>
              </a:rPr>
              <a:t>ghi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trong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số</a:t>
            </a:r>
            <a:r>
              <a:rPr lang="en-US" sz="3200" dirty="0">
                <a:solidFill>
                  <a:srgbClr val="FFFFFF"/>
                </a:solidFill>
              </a:rPr>
              <a:t> 1,2,3,..,8. Hai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khác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nhau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ghi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hai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số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khác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nhau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Xét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phép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thử</a:t>
            </a:r>
            <a:r>
              <a:rPr lang="en-US" sz="3200" dirty="0">
                <a:solidFill>
                  <a:srgbClr val="FFFFFF"/>
                </a:solidFill>
              </a:rPr>
              <a:t> “</a:t>
            </a:r>
            <a:r>
              <a:rPr lang="en-US" sz="3200" dirty="0" err="1">
                <a:solidFill>
                  <a:srgbClr val="FFFFFF"/>
                </a:solidFill>
              </a:rPr>
              <a:t>Rút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ngẫu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nhiên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trong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hộp</a:t>
            </a:r>
            <a:r>
              <a:rPr lang="en-US" sz="3200" dirty="0">
                <a:solidFill>
                  <a:srgbClr val="FFFFFF"/>
                </a:solidFill>
              </a:rPr>
              <a:t>”. </a:t>
            </a:r>
            <a:r>
              <a:rPr lang="en-US" sz="3200" dirty="0" err="1">
                <a:solidFill>
                  <a:srgbClr val="FFFFFF"/>
                </a:solidFill>
              </a:rPr>
              <a:t>Không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gian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của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phép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thử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đó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4870" y="5724063"/>
            <a:ext cx="285425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41" y="285412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440227" y="5721849"/>
            <a:ext cx="29871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1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737541" y="5747067"/>
            <a:ext cx="180840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312954" y="5721849"/>
            <a:ext cx="180840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10C858D-3DCB-4033-C28E-4A873FB43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151010"/>
              </p:ext>
            </p:extLst>
          </p:nvPr>
        </p:nvGraphicFramePr>
        <p:xfrm>
          <a:off x="831650" y="5970813"/>
          <a:ext cx="2271506" cy="486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9" imgW="978604" imgH="209854" progId="Equation.DSMT4">
                  <p:embed/>
                </p:oleObj>
              </mc:Choice>
              <mc:Fallback>
                <p:oleObj name="Equation" r:id="rId9" imgW="978604" imgH="2098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1650" y="5970813"/>
                        <a:ext cx="2271506" cy="486751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850B60E0-F2DB-002F-608E-2A80987FD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407030"/>
              </p:ext>
            </p:extLst>
          </p:nvPr>
        </p:nvGraphicFramePr>
        <p:xfrm>
          <a:off x="3934197" y="5911896"/>
          <a:ext cx="2437550" cy="56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1" imgW="1102142" imgH="257450" progId="Equation.DSMT4">
                  <p:embed/>
                </p:oleObj>
              </mc:Choice>
              <mc:Fallback>
                <p:oleObj name="Equation" r:id="rId11" imgW="1102142" imgH="2574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34197" y="5911896"/>
                        <a:ext cx="2437550" cy="56899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A859460F-C0B6-5E0B-0F7A-51D9AA54E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734658"/>
              </p:ext>
            </p:extLst>
          </p:nvPr>
        </p:nvGraphicFramePr>
        <p:xfrm>
          <a:off x="7446628" y="5996240"/>
          <a:ext cx="252824" cy="40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3" imgW="114200" imgH="181369" progId="Equation.DSMT4">
                  <p:embed/>
                </p:oleObj>
              </mc:Choice>
              <mc:Fallback>
                <p:oleObj name="Equation" r:id="rId13" imgW="114200" imgH="18136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46628" y="5996240"/>
                        <a:ext cx="252824" cy="400306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026B015E-F492-2885-D10F-1A3F6CFFB1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847088"/>
              </p:ext>
            </p:extLst>
          </p:nvPr>
        </p:nvGraphicFramePr>
        <p:xfrm>
          <a:off x="10078132" y="5737405"/>
          <a:ext cx="278047" cy="77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5" imgW="142571" imgH="400598" progId="Equation.DSMT4">
                  <p:embed/>
                </p:oleObj>
              </mc:Choice>
              <mc:Fallback>
                <p:oleObj name="Equation" r:id="rId15" imgW="142571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78132" y="5737405"/>
                        <a:ext cx="278047" cy="77853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12" y="280496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074388" cy="216652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FF"/>
                </a:solidFill>
              </a:rPr>
              <a:t>Câu</a:t>
            </a:r>
            <a:r>
              <a:rPr lang="en-US" sz="3600" b="1" dirty="0">
                <a:solidFill>
                  <a:srgbClr val="FFFFFF"/>
                </a:solidFill>
              </a:rPr>
              <a:t> 3</a:t>
            </a:r>
            <a:r>
              <a:rPr lang="en-US" sz="3200" b="1" dirty="0">
                <a:solidFill>
                  <a:srgbClr val="FFFFFF"/>
                </a:solidFill>
              </a:rPr>
              <a:t>: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Tổ</a:t>
            </a:r>
            <a:r>
              <a:rPr lang="en-US" sz="3200" dirty="0">
                <a:solidFill>
                  <a:srgbClr val="FFFFFF"/>
                </a:solidFill>
              </a:rPr>
              <a:t> 1 </a:t>
            </a:r>
            <a:r>
              <a:rPr lang="en-US" sz="3200" dirty="0" err="1">
                <a:solidFill>
                  <a:srgbClr val="FFFFFF"/>
                </a:solidFill>
              </a:rPr>
              <a:t>có</a:t>
            </a:r>
            <a:r>
              <a:rPr lang="en-US" sz="3200" dirty="0">
                <a:solidFill>
                  <a:srgbClr val="FFFFFF"/>
                </a:solidFill>
              </a:rPr>
              <a:t> 5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nam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và</a:t>
            </a:r>
            <a:r>
              <a:rPr lang="en-US" sz="3200" dirty="0">
                <a:solidFill>
                  <a:srgbClr val="FFFFFF"/>
                </a:solidFill>
              </a:rPr>
              <a:t> 4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nữ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Cô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giáo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chọn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ngẫu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nhiên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tổ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trưởng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Xác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suất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để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được </a:t>
            </a:r>
            <a:r>
              <a:rPr lang="en-US" sz="3200" dirty="0" err="1">
                <a:solidFill>
                  <a:srgbClr val="FFFFFF"/>
                </a:solidFill>
              </a:rPr>
              <a:t>chọn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nữ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9051990" y="571630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74542" y="5724063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07698D6-1609-68D2-6202-46CA66157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621822"/>
              </p:ext>
            </p:extLst>
          </p:nvPr>
        </p:nvGraphicFramePr>
        <p:xfrm>
          <a:off x="1250427" y="5698398"/>
          <a:ext cx="331599" cy="92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9" imgW="142571" imgH="400598" progId="Equation.DSMT4">
                  <p:embed/>
                </p:oleObj>
              </mc:Choice>
              <mc:Fallback>
                <p:oleObj name="Equation" r:id="rId9" imgW="142571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0427" y="5698398"/>
                        <a:ext cx="331599" cy="928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E72AAE02-9DF8-7777-46F5-9A810065C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1044"/>
              </p:ext>
            </p:extLst>
          </p:nvPr>
        </p:nvGraphicFramePr>
        <p:xfrm>
          <a:off x="4343274" y="5756428"/>
          <a:ext cx="331599" cy="87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1" imgW="151908" imgH="400598" progId="Equation.DSMT4">
                  <p:embed/>
                </p:oleObj>
              </mc:Choice>
              <mc:Fallback>
                <p:oleObj name="Equation" r:id="rId11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43274" y="5756428"/>
                        <a:ext cx="331599" cy="870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FE61581-9CD9-1802-53F6-E47DBDB4B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042695"/>
              </p:ext>
            </p:extLst>
          </p:nvPr>
        </p:nvGraphicFramePr>
        <p:xfrm>
          <a:off x="7009770" y="5708561"/>
          <a:ext cx="331598" cy="87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3" imgW="151908" imgH="400598" progId="Equation.DSMT4">
                  <p:embed/>
                </p:oleObj>
              </mc:Choice>
              <mc:Fallback>
                <p:oleObj name="Equation" r:id="rId13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09770" y="5708561"/>
                        <a:ext cx="331598" cy="87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B5A24DF6-DAFF-9CF7-ADFD-6B3CFED67F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352815"/>
              </p:ext>
            </p:extLst>
          </p:nvPr>
        </p:nvGraphicFramePr>
        <p:xfrm>
          <a:off x="10122832" y="5687687"/>
          <a:ext cx="331597" cy="87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5" imgW="151908" imgH="400598" progId="Equation.DSMT4">
                  <p:embed/>
                </p:oleObj>
              </mc:Choice>
              <mc:Fallback>
                <p:oleObj name="Equation" r:id="rId15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122832" y="5687687"/>
                        <a:ext cx="331597" cy="87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48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1" y="3788227"/>
            <a:ext cx="2203767" cy="2203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85" y="0"/>
            <a:ext cx="2481943" cy="248194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10472" y="130737"/>
            <a:ext cx="9601200" cy="135527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FFFF"/>
                </a:solidFill>
              </a:rPr>
              <a:t>Viết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ngẫu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nhiên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một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chẵn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có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hai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chữ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Xét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biến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cố</a:t>
            </a:r>
            <a:r>
              <a:rPr lang="en-US" sz="2800" dirty="0">
                <a:solidFill>
                  <a:srgbClr val="FFFFFF"/>
                </a:solidFill>
              </a:rPr>
              <a:t>  “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được </a:t>
            </a:r>
            <a:r>
              <a:rPr lang="en-US" sz="2800" dirty="0" err="1">
                <a:solidFill>
                  <a:srgbClr val="FFFFFF"/>
                </a:solidFill>
              </a:rPr>
              <a:t>viết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là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tròn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chục</a:t>
            </a:r>
            <a:r>
              <a:rPr lang="en-US" sz="2800" dirty="0">
                <a:solidFill>
                  <a:srgbClr val="FFFFFF"/>
                </a:solidFill>
              </a:rPr>
              <a:t>”. </a:t>
            </a:r>
            <a:r>
              <a:rPr lang="vi-VN" sz="2800" dirty="0">
                <a:solidFill>
                  <a:srgbClr val="FFFFFF"/>
                </a:solidFill>
              </a:rPr>
              <a:t>Ghép các ý ở</a:t>
            </a:r>
            <a:r>
              <a:rPr lang="vi-VN" sz="2800" b="1" dirty="0">
                <a:solidFill>
                  <a:srgbClr val="FFFFFF"/>
                </a:solidFill>
              </a:rPr>
              <a:t> nhóm A </a:t>
            </a:r>
            <a:r>
              <a:rPr lang="vi-VN" sz="2800" dirty="0">
                <a:solidFill>
                  <a:srgbClr val="FFFFFF"/>
                </a:solidFill>
              </a:rPr>
              <a:t>với các ý ở</a:t>
            </a:r>
            <a:r>
              <a:rPr lang="vi-VN" sz="2800" b="1" dirty="0">
                <a:solidFill>
                  <a:srgbClr val="FFFFFF"/>
                </a:solidFill>
              </a:rPr>
              <a:t> nhóm B </a:t>
            </a:r>
            <a:r>
              <a:rPr lang="vi-VN" sz="2800" dirty="0">
                <a:solidFill>
                  <a:srgbClr val="FFFFFF"/>
                </a:solidFill>
              </a:rPr>
              <a:t>để được các phát biểu đúng 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6" y="1590211"/>
            <a:ext cx="1389757" cy="139593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8982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- 2; B - 4; C -  1; D - 3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50" y="3810189"/>
            <a:ext cx="2181805" cy="218180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8982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- 4; B - 1; C -  2; D - 3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67" y="3810189"/>
            <a:ext cx="2182626" cy="21826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8982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- 2; B - 4; C -  3; D - 1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33" y="3693644"/>
            <a:ext cx="2204588" cy="220458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898232"/>
            <a:ext cx="26217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- 4; B - 2; C -  1; D - 3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CB3F92-0BB4-DAF4-8FF7-4BCB0B598C31}"/>
              </a:ext>
            </a:extLst>
          </p:cNvPr>
          <p:cNvSpPr txBox="1"/>
          <p:nvPr/>
        </p:nvSpPr>
        <p:spPr>
          <a:xfrm>
            <a:off x="1275351" y="1721190"/>
            <a:ext cx="4929416" cy="2400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Nhóm A:</a:t>
            </a:r>
            <a:endParaRPr lang="en-US" sz="26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Không gian mẫu của phép thử</a:t>
            </a:r>
            <a:endParaRPr lang="en-US" sz="26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tử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k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ết quả thuận lợi của biến cố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 suất của biến cố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6C3A0007-A731-7583-ED4D-268ED0EC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705" y="1702529"/>
            <a:ext cx="3953607" cy="2400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 B: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2)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45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4) 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DDFCC37C-1B16-6695-E237-4896364AF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94239"/>
              </p:ext>
            </p:extLst>
          </p:nvPr>
        </p:nvGraphicFramePr>
        <p:xfrm>
          <a:off x="6921319" y="3639563"/>
          <a:ext cx="25066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8" imgW="1422360" imgH="266400" progId="Equation.DSMT4">
                  <p:embed/>
                </p:oleObj>
              </mc:Choice>
              <mc:Fallback>
                <p:oleObj name="Equation" r:id="rId8" imgW="14223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21319" y="3639563"/>
                        <a:ext cx="2506662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72A5EF1C-DC9E-B847-5C99-37FB50F28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07344"/>
              </p:ext>
            </p:extLst>
          </p:nvPr>
        </p:nvGraphicFramePr>
        <p:xfrm>
          <a:off x="6921319" y="3044680"/>
          <a:ext cx="226732" cy="680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0" imgW="152280" imgH="457200" progId="Equation.DSMT4">
                  <p:embed/>
                </p:oleObj>
              </mc:Choice>
              <mc:Fallback>
                <p:oleObj name="Equation" r:id="rId10" imgW="152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21319" y="3044680"/>
                        <a:ext cx="226732" cy="680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noProof="0" dirty="0" err="1">
                <a:solidFill>
                  <a:srgbClr val="FFFFFF"/>
                </a:solidFill>
              </a:rPr>
              <a:t>Cảm</a:t>
            </a:r>
            <a:r>
              <a:rPr lang="en-US" sz="3600" b="1" noProof="0" dirty="0"/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!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194773" y="778554"/>
            <a:ext cx="101263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72357" y="2394041"/>
            <a:ext cx="1085497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TIẾT 3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PHÉP THỬ NGẪU NHIÊN VÀ KHÔNG GIAN MẪU.</a:t>
            </a:r>
            <a:endParaRPr lang="en-US" sz="3400" dirty="0">
              <a:solidFill>
                <a:schemeClr val="accent1"/>
              </a:solidFill>
            </a:endParaRP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XÁC SUẤT CỦA BIẾN CỐ </a:t>
            </a:r>
            <a:endParaRPr lang="vi-VN" sz="3400" b="1" i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xmlns="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xmlns="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purl.org/dc/terms/"/>
    <ds:schemaRef ds:uri="71af3243-3dd4-4a8d-8c0d-dd76da1f02a5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17514</TotalTime>
  <Words>2790</Words>
  <Application>Microsoft Office PowerPoint</Application>
  <PresentationFormat>Widescreen</PresentationFormat>
  <Paragraphs>224</Paragraphs>
  <Slides>37</Slides>
  <Notes>25</Notes>
  <HiddenSlides>0</HiddenSlides>
  <MMClips>15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Arial</vt:lpstr>
      <vt:lpstr>Bahiana</vt:lpstr>
      <vt:lpstr>Bebas Neue</vt:lpstr>
      <vt:lpstr>Bellota Text</vt:lpstr>
      <vt:lpstr>Calibri</vt:lpstr>
      <vt:lpstr>Calibri Light</vt:lpstr>
      <vt:lpstr>Commissioner</vt:lpstr>
      <vt:lpstr>Didact Gothic</vt:lpstr>
      <vt:lpstr>Fredoka</vt:lpstr>
      <vt:lpstr>Fredoka One</vt:lpstr>
      <vt:lpstr>Nunito Light</vt:lpstr>
      <vt:lpstr>Odibee Sans</vt:lpstr>
      <vt:lpstr>Permanent Marker</vt:lpstr>
      <vt:lpstr>Roboto Condensed</vt:lpstr>
      <vt:lpstr>Symbol</vt:lpstr>
      <vt:lpstr>Tahoma</vt:lpstr>
      <vt:lpstr>Times New Roman</vt:lpstr>
      <vt:lpstr>Yu Mincho</vt:lpstr>
      <vt:lpstr>Climate Change Lesson by Slidesgo</vt:lpstr>
      <vt:lpstr>End of the School Year by Slidesgo</vt:lpstr>
      <vt:lpstr>Math Mystery Escape Room by Slidesgo</vt:lpstr>
      <vt:lpstr>1_Office Theme</vt:lpstr>
      <vt:lpstr>Equation</vt:lpstr>
      <vt:lpstr>PowerPoint Presentation</vt:lpstr>
      <vt:lpstr>HOẠT ĐỘNG 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 Xem lại các bài tập đã làm    Bài tập 8.9, 8.10, 8.11 (SBT) - Tìm thêm các tình huống thực tế có sử dụng xác suất.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677</cp:revision>
  <cp:lastPrinted>2024-03-14T23:59:10Z</cp:lastPrinted>
  <dcterms:created xsi:type="dcterms:W3CDTF">2021-06-07T13:44:30Z</dcterms:created>
  <dcterms:modified xsi:type="dcterms:W3CDTF">2025-04-21T20:16:02Z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