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53" r:id="rId8"/>
    <p:sldId id="354" r:id="rId9"/>
    <p:sldId id="283" r:id="rId10"/>
    <p:sldId id="276" r:id="rId11"/>
    <p:sldId id="298" r:id="rId12"/>
    <p:sldId id="352" r:id="rId13"/>
    <p:sldId id="327" r:id="rId14"/>
    <p:sldId id="348" r:id="rId15"/>
    <p:sldId id="313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0087B2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554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 Khoa To Nguyen" userId="5d3dbb68a482bd50" providerId="LiveId" clId="{900D7037-FBCF-4F1F-9DA0-C335229C20C1}"/>
    <pc:docChg chg="undo custSel modSld">
      <pc:chgData name="Gia Khoa To Nguyen" userId="5d3dbb68a482bd50" providerId="LiveId" clId="{900D7037-FBCF-4F1F-9DA0-C335229C20C1}" dt="2024-08-09T03:18:52.371" v="17"/>
      <pc:docMkLst>
        <pc:docMk/>
      </pc:docMkLst>
      <pc:sldChg chg="modSp mod">
        <pc:chgData name="Gia Khoa To Nguyen" userId="5d3dbb68a482bd50" providerId="LiveId" clId="{900D7037-FBCF-4F1F-9DA0-C335229C20C1}" dt="2024-08-08T01:55:25.905" v="0" actId="1076"/>
        <pc:sldMkLst>
          <pc:docMk/>
          <pc:sldMk cId="252621157" sldId="256"/>
        </pc:sldMkLst>
        <pc:spChg chg="mod">
          <ac:chgData name="Gia Khoa To Nguyen" userId="5d3dbb68a482bd50" providerId="LiveId" clId="{900D7037-FBCF-4F1F-9DA0-C335229C20C1}" dt="2024-08-08T01:55:25.905" v="0" actId="1076"/>
          <ac:spMkLst>
            <pc:docMk/>
            <pc:sldMk cId="252621157" sldId="256"/>
            <ac:spMk id="17" creationId="{00000000-0000-0000-0000-000000000000}"/>
          </ac:spMkLst>
        </pc:spChg>
      </pc:sldChg>
      <pc:sldChg chg="modSp mod">
        <pc:chgData name="Gia Khoa To Nguyen" userId="5d3dbb68a482bd50" providerId="LiveId" clId="{900D7037-FBCF-4F1F-9DA0-C335229C20C1}" dt="2024-08-08T01:55:42.378" v="2" actId="5793"/>
        <pc:sldMkLst>
          <pc:docMk/>
          <pc:sldMk cId="658201877" sldId="302"/>
        </pc:sldMkLst>
        <pc:spChg chg="mod">
          <ac:chgData name="Gia Khoa To Nguyen" userId="5d3dbb68a482bd50" providerId="LiveId" clId="{900D7037-FBCF-4F1F-9DA0-C335229C20C1}" dt="2024-08-08T01:55:42.378" v="2" actId="5793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Gia Khoa To Nguyen" userId="5d3dbb68a482bd50" providerId="LiveId" clId="{900D7037-FBCF-4F1F-9DA0-C335229C20C1}" dt="2024-08-08T02:06:19.868" v="14" actId="1076"/>
        <pc:sldMkLst>
          <pc:docMk/>
          <pc:sldMk cId="626516812" sldId="313"/>
        </pc:sldMkLst>
        <pc:picChg chg="mod">
          <ac:chgData name="Gia Khoa To Nguyen" userId="5d3dbb68a482bd50" providerId="LiveId" clId="{900D7037-FBCF-4F1F-9DA0-C335229C20C1}" dt="2024-08-08T02:06:19.868" v="14" actId="1076"/>
          <ac:picMkLst>
            <pc:docMk/>
            <pc:sldMk cId="626516812" sldId="313"/>
            <ac:picMk id="2" creationId="{00000000-0000-0000-0000-000000000000}"/>
          </ac:picMkLst>
        </pc:picChg>
      </pc:sldChg>
      <pc:sldChg chg="addSp delSp modSp mod addAnim delAnim modAnim">
        <pc:chgData name="Gia Khoa To Nguyen" userId="5d3dbb68a482bd50" providerId="LiveId" clId="{900D7037-FBCF-4F1F-9DA0-C335229C20C1}" dt="2024-08-08T01:56:03.546" v="9" actId="20577"/>
        <pc:sldMkLst>
          <pc:docMk/>
          <pc:sldMk cId="2817977460" sldId="316"/>
        </pc:sldMkLst>
        <pc:spChg chg="add del mod">
          <ac:chgData name="Gia Khoa To Nguyen" userId="5d3dbb68a482bd50" providerId="LiveId" clId="{900D7037-FBCF-4F1F-9DA0-C335229C20C1}" dt="2024-08-08T01:56:02.885" v="8" actId="47"/>
          <ac:spMkLst>
            <pc:docMk/>
            <pc:sldMk cId="2817977460" sldId="316"/>
            <ac:spMk id="12" creationId="{00000000-0000-0000-0000-000000000000}"/>
          </ac:spMkLst>
        </pc:spChg>
        <pc:picChg chg="mod">
          <ac:chgData name="Gia Khoa To Nguyen" userId="5d3dbb68a482bd50" providerId="LiveId" clId="{900D7037-FBCF-4F1F-9DA0-C335229C20C1}" dt="2024-08-08T01:56:02.682" v="7" actId="1076"/>
          <ac:picMkLst>
            <pc:docMk/>
            <pc:sldMk cId="2817977460" sldId="316"/>
            <ac:picMk id="4" creationId="{B0C31A7C-848F-EA0F-BDE8-1F50B79AE7A0}"/>
          </ac:picMkLst>
        </pc:picChg>
      </pc:sldChg>
      <pc:sldChg chg="modSp mod">
        <pc:chgData name="Gia Khoa To Nguyen" userId="5d3dbb68a482bd50" providerId="LiveId" clId="{900D7037-FBCF-4F1F-9DA0-C335229C20C1}" dt="2024-08-09T03:18:44.741" v="16" actId="1076"/>
        <pc:sldMkLst>
          <pc:docMk/>
          <pc:sldMk cId="2720924874" sldId="348"/>
        </pc:sldMkLst>
        <pc:spChg chg="mod">
          <ac:chgData name="Gia Khoa To Nguyen" userId="5d3dbb68a482bd50" providerId="LiveId" clId="{900D7037-FBCF-4F1F-9DA0-C335229C20C1}" dt="2024-08-09T03:18:40.039" v="15" actId="1076"/>
          <ac:spMkLst>
            <pc:docMk/>
            <pc:sldMk cId="2720924874" sldId="348"/>
            <ac:spMk id="5" creationId="{23C9058B-72CC-2C89-FBF7-32E2B7A24F8C}"/>
          </ac:spMkLst>
        </pc:spChg>
        <pc:spChg chg="mod">
          <ac:chgData name="Gia Khoa To Nguyen" userId="5d3dbb68a482bd50" providerId="LiveId" clId="{900D7037-FBCF-4F1F-9DA0-C335229C20C1}" dt="2024-08-09T03:18:44.741" v="16" actId="1076"/>
          <ac:spMkLst>
            <pc:docMk/>
            <pc:sldMk cId="2720924874" sldId="348"/>
            <ac:spMk id="11" creationId="{00000000-0000-0000-0000-000000000000}"/>
          </ac:spMkLst>
        </pc:spChg>
        <pc:picChg chg="mod">
          <ac:chgData name="Gia Khoa To Nguyen" userId="5d3dbb68a482bd50" providerId="LiveId" clId="{900D7037-FBCF-4F1F-9DA0-C335229C20C1}" dt="2024-08-08T02:05:27.544" v="11" actId="1076"/>
          <ac:picMkLst>
            <pc:docMk/>
            <pc:sldMk cId="2720924874" sldId="348"/>
            <ac:picMk id="2" creationId="{00000000-0000-0000-0000-000000000000}"/>
          </ac:picMkLst>
        </pc:picChg>
      </pc:sldChg>
      <pc:sldChg chg="modSp mod">
        <pc:chgData name="Gia Khoa To Nguyen" userId="5d3dbb68a482bd50" providerId="LiveId" clId="{900D7037-FBCF-4F1F-9DA0-C335229C20C1}" dt="2024-08-09T03:18:52.371" v="17"/>
        <pc:sldMkLst>
          <pc:docMk/>
          <pc:sldMk cId="2453337402" sldId="350"/>
        </pc:sldMkLst>
        <pc:spChg chg="mod">
          <ac:chgData name="Gia Khoa To Nguyen" userId="5d3dbb68a482bd50" providerId="LiveId" clId="{900D7037-FBCF-4F1F-9DA0-C335229C20C1}" dt="2024-08-09T03:18:52.371" v="17"/>
          <ac:spMkLst>
            <pc:docMk/>
            <pc:sldMk cId="2453337402" sldId="350"/>
            <ac:spMk id="3" creationId="{00000000-0000-0000-0000-000000000000}"/>
          </ac:spMkLst>
        </pc:spChg>
      </pc:sldChg>
      <pc:sldChg chg="modSp mod">
        <pc:chgData name="Gia Khoa To Nguyen" userId="5d3dbb68a482bd50" providerId="LiveId" clId="{900D7037-FBCF-4F1F-9DA0-C335229C20C1}" dt="2024-08-08T01:59:59.943" v="10" actId="1076"/>
        <pc:sldMkLst>
          <pc:docMk/>
          <pc:sldMk cId="3188498636" sldId="354"/>
        </pc:sldMkLst>
        <pc:spChg chg="mod">
          <ac:chgData name="Gia Khoa To Nguyen" userId="5d3dbb68a482bd50" providerId="LiveId" clId="{900D7037-FBCF-4F1F-9DA0-C335229C20C1}" dt="2024-08-08T01:59:59.943" v="10" actId="1076"/>
          <ac:spMkLst>
            <pc:docMk/>
            <pc:sldMk cId="3188498636" sldId="354"/>
            <ac:spMk id="12" creationId="{BD646592-5037-437D-AE5B-B01F60E936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3033-3EDC-415F-00A1-61311190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B87A5-95CF-D782-C0E9-A25DF8329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33C62-2E06-D2B5-A702-39A74BB93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1971-B052-3951-801F-3C89E1817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4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C66F-2FC0-A13B-A023-66F91F23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298B-7616-48F4-AF0E-BBF2034F8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A316D-7647-3377-5EC1-D9C713E4D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9624-F62D-5540-77FF-5F129AE4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3" Type="http://schemas.microsoft.com/office/2007/relationships/media" Target="../media/media3.mp3"/><Relationship Id="rId7" Type="http://schemas.microsoft.com/office/2007/relationships/media" Target="../media/media2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1.mp3"/><Relationship Id="rId11" Type="http://schemas.openxmlformats.org/officeDocument/2006/relationships/image" Target="../media/image6.png"/><Relationship Id="rId5" Type="http://schemas.microsoft.com/office/2007/relationships/media" Target="../media/media1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688663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370" y="748616"/>
            <a:ext cx="119075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electronic devices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029" y="82776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864" y="7251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2" y="2614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10563573" y="2338576"/>
            <a:ext cx="12808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1. d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2. c	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3. a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4. e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5. b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 6. f</a:t>
            </a:r>
          </a:p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1503F-5986-219E-1486-C3F84F12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944" y="1645015"/>
            <a:ext cx="1828800" cy="1642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9CAA5-83AE-E073-AC5F-95A762F82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10" y="3321687"/>
            <a:ext cx="1828800" cy="133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46051-8E2E-72FD-3B5D-B766EE67E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410" y="4682270"/>
            <a:ext cx="1828800" cy="1890889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BA9E660-51E2-D9AE-E201-875EB11EEDE5}"/>
              </a:ext>
            </a:extLst>
          </p:cNvPr>
          <p:cNvSpPr txBox="1"/>
          <p:nvPr/>
        </p:nvSpPr>
        <p:spPr>
          <a:xfrm>
            <a:off x="182978" y="1964170"/>
            <a:ext cx="5913022" cy="707886"/>
          </a:xfrm>
          <a:prstGeom prst="rect">
            <a:avLst/>
          </a:prstGeom>
          <a:solidFill>
            <a:srgbClr val="FEE5B6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1.</a:t>
            </a:r>
            <a:r>
              <a:rPr lang="en-US" sz="4000" dirty="0"/>
              <a:t>  robotic vacuum cleaner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61BB65B-FDAB-C4DF-0371-57A6DB578280}"/>
              </a:ext>
            </a:extLst>
          </p:cNvPr>
          <p:cNvSpPr txBox="1"/>
          <p:nvPr/>
        </p:nvSpPr>
        <p:spPr>
          <a:xfrm>
            <a:off x="182978" y="2736605"/>
            <a:ext cx="2614651" cy="707886"/>
          </a:xfrm>
          <a:prstGeom prst="rect">
            <a:avLst/>
          </a:prstGeom>
          <a:solidFill>
            <a:srgbClr val="BFE7FA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2.</a:t>
            </a:r>
            <a:r>
              <a:rPr lang="en-US" sz="4000" dirty="0"/>
              <a:t>  e-reader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AFB2ACF-3B6F-9747-B2DB-6B43429F41E6}"/>
              </a:ext>
            </a:extLst>
          </p:cNvPr>
          <p:cNvSpPr txBox="1"/>
          <p:nvPr/>
        </p:nvSpPr>
        <p:spPr>
          <a:xfrm>
            <a:off x="182978" y="3509040"/>
            <a:ext cx="3256908" cy="707886"/>
          </a:xfrm>
          <a:prstGeom prst="rect">
            <a:avLst/>
          </a:prstGeom>
          <a:solidFill>
            <a:srgbClr val="D8EAC6"/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3.</a:t>
            </a:r>
            <a:r>
              <a:rPr lang="en-US" sz="4000" dirty="0"/>
              <a:t>  smartwatch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C8FD3CC1-12FC-4503-CABF-A275574F191A}"/>
              </a:ext>
            </a:extLst>
          </p:cNvPr>
          <p:cNvSpPr txBox="1"/>
          <p:nvPr/>
        </p:nvSpPr>
        <p:spPr>
          <a:xfrm>
            <a:off x="193864" y="4301557"/>
            <a:ext cx="535785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4.</a:t>
            </a:r>
            <a:r>
              <a:rPr lang="en-US" sz="4000" dirty="0"/>
              <a:t>  portable music player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CDAACCF2-B7A3-E351-967B-F8A9E6C07CF6}"/>
              </a:ext>
            </a:extLst>
          </p:cNvPr>
          <p:cNvSpPr txBox="1"/>
          <p:nvPr/>
        </p:nvSpPr>
        <p:spPr>
          <a:xfrm>
            <a:off x="193864" y="5088008"/>
            <a:ext cx="293033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5.</a:t>
            </a:r>
            <a:r>
              <a:rPr lang="en-US" sz="4000" dirty="0"/>
              <a:t>  3D printer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866AC187-8010-FE02-EEE6-34039320443D}"/>
              </a:ext>
            </a:extLst>
          </p:cNvPr>
          <p:cNvSpPr txBox="1"/>
          <p:nvPr/>
        </p:nvSpPr>
        <p:spPr>
          <a:xfrm>
            <a:off x="182978" y="5874459"/>
            <a:ext cx="302830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4000" b="1" dirty="0"/>
              <a:t>6.</a:t>
            </a:r>
            <a:r>
              <a:rPr lang="en-US" sz="4000" dirty="0"/>
              <a:t>  camcorder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CA6F7A-220E-E02E-9646-ED7B52147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739" y="1766037"/>
            <a:ext cx="1828800" cy="11943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399E91-E0A1-500E-E294-CCD5BB5BA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539" y="3258936"/>
            <a:ext cx="1828800" cy="1424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A2EBB-DF22-DEA4-05DF-9656C689A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739" y="5099832"/>
            <a:ext cx="1828800" cy="12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685843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520" y="711206"/>
            <a:ext cx="116636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material words from the box.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128" y="1929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7128" y="75763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914" y="6265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33BCCD8-73FF-7D6B-41FA-DC84A77F4EB2}"/>
              </a:ext>
            </a:extLst>
          </p:cNvPr>
          <p:cNvSpPr txBox="1"/>
          <p:nvPr/>
        </p:nvSpPr>
        <p:spPr>
          <a:xfrm>
            <a:off x="28540" y="1942495"/>
            <a:ext cx="121634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effectLst/>
              </a:rPr>
              <a:t>1. </a:t>
            </a:r>
            <a:r>
              <a:rPr lang="en-US" sz="3000" b="0" i="0" dirty="0">
                <a:effectLst/>
              </a:rPr>
              <a:t>We often use ________, which is a soft reddish-brown metal, to make   </a:t>
            </a:r>
          </a:p>
          <a:p>
            <a:r>
              <a:rPr lang="en-US" sz="3000" b="0" i="0" dirty="0">
                <a:effectLst/>
              </a:rPr>
              <a:t>    electric wire, pipes, and coins.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2. </a:t>
            </a:r>
            <a:r>
              <a:rPr lang="en-US" sz="3000" b="0" i="0" dirty="0">
                <a:effectLst/>
              </a:rPr>
              <a:t>Today, ________ is often used to make cases of electric devices because </a:t>
            </a:r>
          </a:p>
          <a:p>
            <a:r>
              <a:rPr lang="en-US" sz="3000" b="0" i="0" dirty="0">
                <a:effectLst/>
              </a:rPr>
              <a:t>    it doesn’t conduct electricity and it is light, and easily be shaped into many   </a:t>
            </a:r>
          </a:p>
          <a:p>
            <a:r>
              <a:rPr lang="en-US" sz="3000" dirty="0"/>
              <a:t>    </a:t>
            </a:r>
            <a:r>
              <a:rPr lang="en-US" sz="3000" b="0" i="0" dirty="0">
                <a:effectLst/>
              </a:rPr>
              <a:t>different forms.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3. </a:t>
            </a:r>
            <a:r>
              <a:rPr lang="en-US" sz="3000" b="0" i="0" dirty="0">
                <a:effectLst/>
              </a:rPr>
              <a:t>We often use ______ in the construction industry because it is a strong  </a:t>
            </a:r>
          </a:p>
          <a:p>
            <a:r>
              <a:rPr lang="en-US" sz="3000" dirty="0"/>
              <a:t>    </a:t>
            </a:r>
            <a:r>
              <a:rPr lang="en-US" sz="3000" b="0" i="0" dirty="0">
                <a:effectLst/>
              </a:rPr>
              <a:t>and hard metal.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4. </a:t>
            </a:r>
            <a:r>
              <a:rPr lang="en-US" sz="3000" b="0" i="0" dirty="0">
                <a:effectLst/>
              </a:rPr>
              <a:t>We use ________, which comes from rubber trees, for making tyres, </a:t>
            </a:r>
          </a:p>
          <a:p>
            <a:r>
              <a:rPr lang="en-US" sz="3000" dirty="0"/>
              <a:t>    </a:t>
            </a:r>
            <a:r>
              <a:rPr lang="en-US" sz="3000" b="0" i="0" dirty="0">
                <a:effectLst/>
              </a:rPr>
              <a:t>boots, etc.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5. </a:t>
            </a:r>
            <a:r>
              <a:rPr lang="en-US" sz="3000" b="0" i="0" dirty="0">
                <a:effectLst/>
              </a:rPr>
              <a:t>The kids need a piece of __________ to easily cut shapes and make toys.</a:t>
            </a:r>
            <a:r>
              <a:rPr lang="en-US" sz="3000" dirty="0"/>
              <a:t> </a:t>
            </a:r>
            <a:endParaRPr lang="vi-VN" sz="30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DC8741F-320A-EED8-B5BA-2B0475712B7D}"/>
              </a:ext>
            </a:extLst>
          </p:cNvPr>
          <p:cNvSpPr txBox="1"/>
          <p:nvPr/>
        </p:nvSpPr>
        <p:spPr>
          <a:xfrm>
            <a:off x="2724015" y="1975273"/>
            <a:ext cx="1830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B69447A-0F9C-5672-F299-42399A1ADA8A}"/>
              </a:ext>
            </a:extLst>
          </p:cNvPr>
          <p:cNvSpPr txBox="1"/>
          <p:nvPr/>
        </p:nvSpPr>
        <p:spPr>
          <a:xfrm>
            <a:off x="1708500" y="2847017"/>
            <a:ext cx="1501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84D2640-4083-7BAE-0D2D-82422975C06D}"/>
              </a:ext>
            </a:extLst>
          </p:cNvPr>
          <p:cNvSpPr txBox="1"/>
          <p:nvPr/>
        </p:nvSpPr>
        <p:spPr>
          <a:xfrm>
            <a:off x="2724015" y="4244867"/>
            <a:ext cx="145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3154571-1342-AAAF-AD12-7ED28DB7F921}"/>
              </a:ext>
            </a:extLst>
          </p:cNvPr>
          <p:cNvSpPr txBox="1"/>
          <p:nvPr/>
        </p:nvSpPr>
        <p:spPr>
          <a:xfrm>
            <a:off x="1916956" y="512991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rubber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9929BC5-DD0A-C4DF-DD4C-CBA3AB217A37}"/>
              </a:ext>
            </a:extLst>
          </p:cNvPr>
          <p:cNvSpPr txBox="1"/>
          <p:nvPr/>
        </p:nvSpPr>
        <p:spPr>
          <a:xfrm>
            <a:off x="4287045" y="6089165"/>
            <a:ext cx="180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15D0D-CC13-B750-C78F-AF8DB580464E}"/>
              </a:ext>
            </a:extLst>
          </p:cNvPr>
          <p:cNvSpPr/>
          <p:nvPr/>
        </p:nvSpPr>
        <p:spPr>
          <a:xfrm>
            <a:off x="1014827" y="1237592"/>
            <a:ext cx="9982201" cy="61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rubber          cardboard            steel 		plastic              copper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645007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577" y="5261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7303" y="917641"/>
            <a:ext cx="119924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call these materials in Vietnamese?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0BEBA33-F546-C1C8-1228-BBC36CA0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2" y="1998114"/>
            <a:ext cx="9491668" cy="4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19"/>
            <a:ext cx="12192000" cy="672202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0876" y="827135"/>
            <a:ext cx="116285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or phrases to complete the following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8270" y="83978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055" y="7276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69" y="3954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162079D-F933-AEAB-3FEF-ABD145101391}"/>
              </a:ext>
            </a:extLst>
          </p:cNvPr>
          <p:cNvSpPr txBox="1"/>
          <p:nvPr/>
        </p:nvSpPr>
        <p:spPr>
          <a:xfrm>
            <a:off x="165211" y="1746913"/>
            <a:ext cx="119430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effectLst/>
              </a:rPr>
              <a:t>1. </a:t>
            </a:r>
            <a:r>
              <a:rPr lang="en-US" sz="3000" b="0" i="0" dirty="0">
                <a:effectLst/>
              </a:rPr>
              <a:t>The most common use for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rubber / iron</a:t>
            </a:r>
            <a:r>
              <a:rPr lang="en-US" sz="3000" b="0" i="0" dirty="0">
                <a:effectLst/>
              </a:rPr>
              <a:t> is for producing tyres for cars, motorbikes, bicycles, etc.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2. </a:t>
            </a:r>
            <a:r>
              <a:rPr lang="en-US" sz="3000" b="0" i="0" dirty="0">
                <a:effectLst/>
              </a:rPr>
              <a:t>The most popular material for the construction of buildings and bridges is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plastic / steel</a:t>
            </a:r>
            <a:r>
              <a:rPr lang="en-US" sz="3000" b="0" i="0" dirty="0">
                <a:effectLst/>
              </a:rPr>
              <a:t> because it is strong enough</a:t>
            </a:r>
            <a:r>
              <a:rPr lang="en-US" sz="3000" dirty="0"/>
              <a:t> </a:t>
            </a:r>
            <a:r>
              <a:rPr lang="en-US" sz="3000" b="0" i="0" dirty="0">
                <a:effectLst/>
              </a:rPr>
              <a:t>to support heavy loads.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3. </a:t>
            </a:r>
            <a:r>
              <a:rPr lang="en-US" sz="3000" b="0" i="0" dirty="0">
                <a:effectLst/>
              </a:rPr>
              <a:t>Today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3D printers / photocopiers</a:t>
            </a:r>
            <a:r>
              <a:rPr lang="en-US" sz="3000" b="0" i="0" dirty="0">
                <a:effectLst/>
              </a:rPr>
              <a:t> allow us to create three-dimensional objects, e.g. medical implants, clothes, cars, etc.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4. </a:t>
            </a:r>
            <a:r>
              <a:rPr lang="en-US" sz="3000" b="0" i="0" dirty="0">
                <a:effectLst/>
              </a:rPr>
              <a:t>We use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copper / cardboard</a:t>
            </a:r>
            <a:r>
              <a:rPr lang="en-US" sz="3000" b="0" i="0" dirty="0">
                <a:effectLst/>
              </a:rPr>
              <a:t> to make food packaging such as cereal and pasta boxes, as it is food-safe and not harmful to the environment.</a:t>
            </a:r>
            <a:br>
              <a:rPr lang="en-US" sz="3000" b="0" i="0" dirty="0">
                <a:effectLst/>
              </a:rPr>
            </a:br>
            <a:r>
              <a:rPr lang="en-US" sz="3000" b="1" i="0" dirty="0">
                <a:effectLst/>
              </a:rPr>
              <a:t>5. </a:t>
            </a:r>
            <a:r>
              <a:rPr lang="en-US" sz="3000" b="0" i="0" dirty="0">
                <a:effectLst/>
              </a:rPr>
              <a:t>They use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camcorders / portable</a:t>
            </a:r>
            <a:r>
              <a:rPr lang="en-US" sz="3000" b="0" i="0" dirty="0">
                <a:effectLst/>
              </a:rPr>
              <a:t> </a:t>
            </a:r>
            <a:r>
              <a:rPr lang="en-US" sz="3000" b="1" i="0" dirty="0">
                <a:solidFill>
                  <a:srgbClr val="F26648"/>
                </a:solidFill>
                <a:effectLst/>
              </a:rPr>
              <a:t>music players</a:t>
            </a:r>
            <a:r>
              <a:rPr lang="en-US" sz="3000" b="0" i="0" dirty="0">
                <a:effectLst/>
              </a:rPr>
              <a:t> for live-streaming video content such as concerts, live events, and webinars.</a:t>
            </a:r>
            <a:r>
              <a:rPr lang="en-US" sz="3000" dirty="0"/>
              <a:t> </a:t>
            </a:r>
            <a:endParaRPr lang="vi-VN" sz="3000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C21458F-6D72-2666-EDA0-E7F34D24994E}"/>
              </a:ext>
            </a:extLst>
          </p:cNvPr>
          <p:cNvSpPr/>
          <p:nvPr/>
        </p:nvSpPr>
        <p:spPr>
          <a:xfrm>
            <a:off x="4751230" y="1836053"/>
            <a:ext cx="1131410" cy="3957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0C2CABA-0C86-DAB7-C33F-E9B997C8D3C6}"/>
              </a:ext>
            </a:extLst>
          </p:cNvPr>
          <p:cNvSpPr/>
          <p:nvPr/>
        </p:nvSpPr>
        <p:spPr>
          <a:xfrm>
            <a:off x="1569172" y="3214880"/>
            <a:ext cx="846368" cy="3729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AAF7CD-DF7E-F0A9-567E-F49DF1E1B3F3}"/>
              </a:ext>
            </a:extLst>
          </p:cNvPr>
          <p:cNvSpPr/>
          <p:nvPr/>
        </p:nvSpPr>
        <p:spPr>
          <a:xfrm>
            <a:off x="1569172" y="3648988"/>
            <a:ext cx="1852208" cy="4277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6868C02-C1BB-3E9C-354B-D21E56A76B63}"/>
              </a:ext>
            </a:extLst>
          </p:cNvPr>
          <p:cNvSpPr/>
          <p:nvPr/>
        </p:nvSpPr>
        <p:spPr>
          <a:xfrm>
            <a:off x="3274422" y="4540968"/>
            <a:ext cx="1693817" cy="4277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1C39048-DB45-0BE6-2718-6BA69B95E0AE}"/>
              </a:ext>
            </a:extLst>
          </p:cNvPr>
          <p:cNvSpPr/>
          <p:nvPr/>
        </p:nvSpPr>
        <p:spPr>
          <a:xfrm>
            <a:off x="2042977" y="5489919"/>
            <a:ext cx="1919423" cy="4088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4074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2191" y="1095183"/>
            <a:ext cx="1106041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stress pattern of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9585" y="12384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371" y="1165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932" y="17557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C9058B-72CC-2C89-FBF7-32E2B7A24F8C}"/>
              </a:ext>
            </a:extLst>
          </p:cNvPr>
          <p:cNvSpPr txBox="1"/>
          <p:nvPr/>
        </p:nvSpPr>
        <p:spPr>
          <a:xfrm>
            <a:off x="379585" y="2090445"/>
            <a:ext cx="11621211" cy="4385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b="1" i="0" dirty="0">
                <a:solidFill>
                  <a:srgbClr val="242021"/>
                </a:solidFill>
                <a:ea typeface="ADLaM Display" panose="02010000000000000000" pitchFamily="2" charset="0"/>
                <a:cs typeface="Kalinga" panose="020B0502040204020203" pitchFamily="34" charset="0"/>
              </a:rPr>
              <a:t>Don’t talk! </a:t>
            </a:r>
            <a:r>
              <a:rPr lang="en-US" sz="3600" b="1" dirty="0">
                <a:solidFill>
                  <a:srgbClr val="242021"/>
                </a:solidFill>
                <a:ea typeface="ADLaM Display" panose="02010000000000000000" pitchFamily="2" charset="0"/>
                <a:cs typeface="Kalinga" panose="020B0502040204020203" pitchFamily="34" charset="0"/>
              </a:rPr>
              <a:t>	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b="1" i="0" dirty="0">
                <a:solidFill>
                  <a:srgbClr val="242021"/>
                </a:solidFill>
                <a:ea typeface="ADLaM Display" panose="02010000000000000000" pitchFamily="2" charset="0"/>
                <a:cs typeface="Kalinga" panose="020B0502040204020203" pitchFamily="34" charset="0"/>
              </a:rPr>
              <a:t>Don’t worry!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b="1" i="0" dirty="0">
                <a:solidFill>
                  <a:srgbClr val="242021"/>
                </a:solidFill>
                <a:ea typeface="ADLaM Display" panose="02010000000000000000" pitchFamily="2" charset="0"/>
                <a:cs typeface="Kalinga" panose="020B0502040204020203" pitchFamily="34" charset="0"/>
              </a:rPr>
              <a:t>Keep silent! 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en-US" sz="3600" b="1" i="0" dirty="0">
                <a:solidFill>
                  <a:srgbClr val="242021"/>
                </a:solidFill>
                <a:ea typeface="ADLaM Display" panose="02010000000000000000" pitchFamily="2" charset="0"/>
                <a:cs typeface="Kalinga" panose="020B0502040204020203" pitchFamily="34" charset="0"/>
              </a:rPr>
              <a:t>Look out!</a:t>
            </a:r>
            <a:endParaRPr lang="vi-VN" sz="3600" b="1" dirty="0">
              <a:ea typeface="ADLaM Display" panose="02010000000000000000" pitchFamily="2" charset="0"/>
              <a:cs typeface="Kalinga" panose="020B0502040204020203" pitchFamily="34" charset="0"/>
            </a:endParaRPr>
          </a:p>
        </p:txBody>
      </p:sp>
      <p:pic>
        <p:nvPicPr>
          <p:cNvPr id="3" name="068">
            <a:hlinkClick r:id="" action="ppaction://media"/>
            <a:extLst>
              <a:ext uri="{FF2B5EF4-FFF2-40B4-BE49-F238E27FC236}">
                <a16:creationId xmlns:a16="http://schemas.microsoft.com/office/drawing/2014/main" id="{BE21D6F8-B149-B809-B919-F0E1A5F96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3825" y="151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3614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2314" y="1181290"/>
            <a:ext cx="108844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each sentence in the suitable box. Then listen, check, and repeat.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6922" y="119229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08" y="1104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595" y="16795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F59CD3-DEE4-24A6-A49C-F9776B43E632}"/>
              </a:ext>
            </a:extLst>
          </p:cNvPr>
          <p:cNvSpPr txBox="1"/>
          <p:nvPr/>
        </p:nvSpPr>
        <p:spPr>
          <a:xfrm>
            <a:off x="555439" y="1998857"/>
            <a:ext cx="3861987" cy="443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19F607B-759C-9C7E-319D-9AF689BFE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197" y="2330605"/>
            <a:ext cx="7896517" cy="337882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458B0B0-2173-7216-73B8-B1EBA27C3C3E}"/>
              </a:ext>
            </a:extLst>
          </p:cNvPr>
          <p:cNvSpPr txBox="1"/>
          <p:nvPr/>
        </p:nvSpPr>
        <p:spPr>
          <a:xfrm>
            <a:off x="4328291" y="3429000"/>
            <a:ext cx="6094140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I see! 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FE0CC6E1-132D-A51B-7643-7A2E2A1CF9E8}"/>
              </a:ext>
            </a:extLst>
          </p:cNvPr>
          <p:cNvSpPr txBox="1"/>
          <p:nvPr/>
        </p:nvSpPr>
        <p:spPr>
          <a:xfrm>
            <a:off x="4250232" y="4169459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Watch out!</a:t>
            </a:r>
            <a:endParaRPr lang="vi-VN" sz="3200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5258518-8C84-50BB-A381-072CDD12D476}"/>
              </a:ext>
            </a:extLst>
          </p:cNvPr>
          <p:cNvSpPr txBox="1"/>
          <p:nvPr/>
        </p:nvSpPr>
        <p:spPr>
          <a:xfrm>
            <a:off x="4250232" y="4754234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That long? </a:t>
            </a:r>
            <a:endParaRPr lang="vi-VN" sz="32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30F8A3C-5BB3-DEA7-73EA-7938DEB0460F}"/>
              </a:ext>
            </a:extLst>
          </p:cNvPr>
          <p:cNvSpPr txBox="1"/>
          <p:nvPr/>
        </p:nvSpPr>
        <p:spPr>
          <a:xfrm>
            <a:off x="8176971" y="3607507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Be quiet!</a:t>
            </a:r>
            <a:endParaRPr lang="vi-VN" sz="3200" dirty="0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6353912-7493-905C-4783-481211EC1595}"/>
              </a:ext>
            </a:extLst>
          </p:cNvPr>
          <p:cNvSpPr txBox="1"/>
          <p:nvPr/>
        </p:nvSpPr>
        <p:spPr>
          <a:xfrm>
            <a:off x="8190692" y="4167828"/>
            <a:ext cx="7136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Say sorry! </a:t>
            </a:r>
            <a:endParaRPr lang="vi-VN" sz="3200" dirty="0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A9F97E33-C053-8DE0-FD00-C052AF1B3CF4}"/>
              </a:ext>
            </a:extLst>
          </p:cNvPr>
          <p:cNvSpPr txBox="1"/>
          <p:nvPr/>
        </p:nvSpPr>
        <p:spPr>
          <a:xfrm>
            <a:off x="8190692" y="4610148"/>
            <a:ext cx="7666462" cy="740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Berlin Sans FB" panose="020E0602020502020306" pitchFamily="34" charset="0"/>
              </a:rPr>
              <a:t>6.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Berlin Sans FB" panose="020E0602020502020306" pitchFamily="34" charset="0"/>
              </a:rPr>
              <a:t>Speak louder!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endParaRPr lang="vi-VN" sz="3200" dirty="0"/>
          </a:p>
        </p:txBody>
      </p:sp>
      <p:pic>
        <p:nvPicPr>
          <p:cNvPr id="4" name="069">
            <a:hlinkClick r:id="" action="ppaction://media"/>
            <a:extLst>
              <a:ext uri="{FF2B5EF4-FFF2-40B4-BE49-F238E27FC236}">
                <a16:creationId xmlns:a16="http://schemas.microsoft.com/office/drawing/2014/main" id="{193E1E3A-3BE6-25B1-4FF1-C1A26FAD1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898" y="1626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771895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599"/>
            <a:ext cx="264908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577" y="4930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6" y="2023798"/>
            <a:ext cx="12068873" cy="236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the lexical items related to the topic </a:t>
            </a:r>
            <a:r>
              <a:rPr lang="en-US" sz="3400" i="1" dirty="0"/>
              <a:t>Electronic devices</a:t>
            </a:r>
            <a:r>
              <a:rPr lang="en-US" sz="3400" dirty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Say the sentences with all word having stress correctly.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45" y="874143"/>
            <a:ext cx="2894044" cy="19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861616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38365"/>
            <a:ext cx="31504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941" y="570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7" y="2327093"/>
            <a:ext cx="887260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www.facebook.com/tienganhglobalsuccess.vn/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19"/>
            <a:ext cx="12192000" cy="1081368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40163" y="1910685"/>
            <a:ext cx="681554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57523" y="1901356"/>
            <a:ext cx="6587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ELECTRONIC DEVICES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4191" y="122529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E9317E-990C-0DDA-B755-0F5C73D38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23" y="2682158"/>
            <a:ext cx="4871700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700972" y="1048904"/>
            <a:ext cx="584023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08543" y="1797209"/>
            <a:ext cx="5843173" cy="200317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Match the electronic devices with the correct pictures.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material words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3: Circle the correct words or phrases to complete the following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00972" y="3930689"/>
            <a:ext cx="5843173" cy="12445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Listen and repeat the sentences. Pay attention to the stress pattern of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Write each sentence in the suitable box. Then listen, check, and repeat.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0971" y="5305530"/>
            <a:ext cx="5840231" cy="71080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7" y="247242"/>
            <a:ext cx="5265514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12350" y="297674"/>
            <a:ext cx="48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B54EE3C1-2DDB-1A99-9AC6-7EF429BCD2BA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779A95D9-3749-0267-502A-D2C666AFD642}"/>
              </a:ext>
            </a:extLst>
          </p:cNvPr>
          <p:cNvSpPr/>
          <p:nvPr/>
        </p:nvSpPr>
        <p:spPr>
          <a:xfrm>
            <a:off x="2504946" y="228335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5CA36F40-DF33-FD87-F97D-5C7346335060}"/>
              </a:ext>
            </a:extLst>
          </p:cNvPr>
          <p:cNvSpPr/>
          <p:nvPr/>
        </p:nvSpPr>
        <p:spPr>
          <a:xfrm>
            <a:off x="600363" y="4252286"/>
            <a:ext cx="1904583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PRONUNCIATION</a:t>
            </a:r>
          </a:p>
        </p:txBody>
      </p:sp>
      <p:cxnSp>
        <p:nvCxnSpPr>
          <p:cNvPr id="5" name="Curved Connector 23">
            <a:extLst>
              <a:ext uri="{FF2B5EF4-FFF2-40B4-BE49-F238E27FC236}">
                <a16:creationId xmlns:a16="http://schemas.microsoft.com/office/drawing/2014/main" id="{65187072-FC59-0CA3-D8E2-FB17C34A31E2}"/>
              </a:ext>
            </a:extLst>
          </p:cNvPr>
          <p:cNvCxnSpPr>
            <a:stCxn id="2" idx="3"/>
            <a:endCxn id="3" idx="0"/>
          </p:cNvCxnSpPr>
          <p:nvPr/>
        </p:nvCxnSpPr>
        <p:spPr>
          <a:xfrm>
            <a:off x="2505075" y="1409153"/>
            <a:ext cx="917828" cy="87419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urved Connector 24">
            <a:extLst>
              <a:ext uri="{FF2B5EF4-FFF2-40B4-BE49-F238E27FC236}">
                <a16:creationId xmlns:a16="http://schemas.microsoft.com/office/drawing/2014/main" id="{2C141D08-0A8F-5341-D734-857ECDC6F6D4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1552656" y="2592154"/>
            <a:ext cx="952291" cy="166013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urved Connector 25">
            <a:extLst>
              <a:ext uri="{FF2B5EF4-FFF2-40B4-BE49-F238E27FC236}">
                <a16:creationId xmlns:a16="http://schemas.microsoft.com/office/drawing/2014/main" id="{D6EDEAC2-E3E2-1282-62D1-3F2DEE73A1E7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2504946" y="4552959"/>
            <a:ext cx="917957" cy="80589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8B633A26-E56B-2105-0BAF-5458BD56E55C}"/>
              </a:ext>
            </a:extLst>
          </p:cNvPr>
          <p:cNvSpPr/>
          <p:nvPr/>
        </p:nvSpPr>
        <p:spPr>
          <a:xfrm>
            <a:off x="2504946" y="5358856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6" y="3665910"/>
            <a:ext cx="452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16" name="Hình ảnh 3">
            <a:extLst>
              <a:ext uri="{FF2B5EF4-FFF2-40B4-BE49-F238E27FC236}">
                <a16:creationId xmlns:a16="http://schemas.microsoft.com/office/drawing/2014/main" id="{4BE9317E-990C-0DDA-B755-0F5C73D38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62" y="2027066"/>
            <a:ext cx="4871700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4473" y="1202538"/>
            <a:ext cx="11603054" cy="14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robotic vacuum cleaner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0139" y="5855486"/>
            <a:ext cx="6031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robot </a:t>
            </a:r>
            <a:r>
              <a:rPr lang="en-US" sz="4800" dirty="0" err="1"/>
              <a:t>hút</a:t>
            </a:r>
            <a:r>
              <a:rPr lang="en-US" sz="4800" dirty="0"/>
              <a:t> </a:t>
            </a:r>
            <a:r>
              <a:rPr lang="en-US" sz="4800" dirty="0" err="1"/>
              <a:t>bụi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281637" y="2418751"/>
            <a:ext cx="7626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4800" b="1" i="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rəʊˈbɒtɪk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</a:rPr>
              <a:t>vækjuːm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b="1" i="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ˈ</a:t>
            </a:r>
            <a:r>
              <a:rPr lang="en-US" sz="4800" b="1" i="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kliːnər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C31A7C-848F-EA0F-BDE8-1F50B79AE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88" y="3249748"/>
            <a:ext cx="2664080" cy="2664080"/>
          </a:xfrm>
          <a:prstGeom prst="rect">
            <a:avLst/>
          </a:prstGeom>
        </p:spPr>
      </p:pic>
      <p:pic>
        <p:nvPicPr>
          <p:cNvPr id="3" name="robotic vacuum clean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1621" y="26115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camcorder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  <a:endParaRPr lang="en-US" sz="3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471" y="4087657"/>
            <a:ext cx="5144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máy quay phim xách tay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3515" y="2892706"/>
            <a:ext cx="41108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4800" b="1" i="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ˈ</a:t>
            </a:r>
            <a:r>
              <a:rPr lang="en-US" sz="4800" b="1" i="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kæmkɔːrdər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F2E0E15-B10C-D71A-0F34-5EC7AF53B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8" y="1202473"/>
            <a:ext cx="4876800" cy="4876800"/>
          </a:xfrm>
          <a:prstGeom prst="rect">
            <a:avLst/>
          </a:prstGeom>
        </p:spPr>
      </p:pic>
      <p:pic>
        <p:nvPicPr>
          <p:cNvPr id="3" name="camcor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922" y="3018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FDF3-BA65-29A1-292C-CF20CF5BD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0B787C-A604-5B95-76B9-699D2C591A09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46553F4-0884-9AF2-BC8A-BE6E8C68554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CCB3D378-11EB-28F6-0A77-AC2EF8B1F97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9A755D6E-8E54-4E0A-0E4C-8D334A076F0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7F7B6B53-8281-1DBD-E5C6-161E4E7B5D68}"/>
              </a:ext>
            </a:extLst>
          </p:cNvPr>
          <p:cNvSpPr txBox="1">
            <a:spLocks/>
          </p:cNvSpPr>
          <p:nvPr/>
        </p:nvSpPr>
        <p:spPr>
          <a:xfrm>
            <a:off x="269851" y="1673834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copper</a:t>
            </a:r>
            <a:r>
              <a:rPr lang="en-US" sz="6600" b="1" dirty="0">
                <a:solidFill>
                  <a:srgbClr val="AD4F0F"/>
                </a:solidFill>
              </a:rPr>
              <a:t> (n)</a:t>
            </a:r>
            <a:endParaRPr lang="en-US" sz="4000" b="1" dirty="0">
              <a:solidFill>
                <a:srgbClr val="AD4F0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8357C9-24DA-528B-5528-7A0690B77881}"/>
              </a:ext>
            </a:extLst>
          </p:cNvPr>
          <p:cNvSpPr/>
          <p:nvPr/>
        </p:nvSpPr>
        <p:spPr>
          <a:xfrm>
            <a:off x="1120217" y="4913705"/>
            <a:ext cx="4050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đồng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368BA1-5814-D56C-4C13-3A05992A191D}"/>
              </a:ext>
            </a:extLst>
          </p:cNvPr>
          <p:cNvSpPr/>
          <p:nvPr/>
        </p:nvSpPr>
        <p:spPr>
          <a:xfrm>
            <a:off x="1826135" y="3634481"/>
            <a:ext cx="26390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sz="4800" b="1" i="0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ˈ</a:t>
            </a:r>
            <a:r>
              <a:rPr lang="en-US" sz="4800" b="1" i="0" dirty="0" err="1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kuːpər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E8ABF-5B3A-BA0C-8830-7EEC8A289954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E3FCDCE-2B8F-D939-9ABF-A58029A63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8" t="8634" b="10776"/>
          <a:stretch/>
        </p:blipFill>
        <p:spPr>
          <a:xfrm>
            <a:off x="7020788" y="1185562"/>
            <a:ext cx="3670666" cy="5126030"/>
          </a:xfrm>
          <a:prstGeom prst="rect">
            <a:avLst/>
          </a:prstGeom>
        </p:spPr>
      </p:pic>
      <p:pic>
        <p:nvPicPr>
          <p:cNvPr id="4" name="cop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6535" y="3748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1663-C673-C06E-B166-0C000C8A9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1515FC1-C22D-C63F-A318-CA37D9DD7406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>
              <a:extLst>
                <a:ext uri="{FF2B5EF4-FFF2-40B4-BE49-F238E27FC236}">
                  <a16:creationId xmlns:a16="http://schemas.microsoft.com/office/drawing/2014/main" id="{5B32064B-101E-EFBD-EC7A-9E5F7DC249E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>
              <a:extLst>
                <a:ext uri="{FF2B5EF4-FFF2-40B4-BE49-F238E27FC236}">
                  <a16:creationId xmlns:a16="http://schemas.microsoft.com/office/drawing/2014/main" id="{AC6613AE-C2BA-BB73-C0F2-51C8300D29F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>
              <a:extLst>
                <a:ext uri="{FF2B5EF4-FFF2-40B4-BE49-F238E27FC236}">
                  <a16:creationId xmlns:a16="http://schemas.microsoft.com/office/drawing/2014/main" id="{25B5C721-3C11-96BA-C61E-A70173425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9EBA4546-774C-FE4D-65BA-FC181CDA6F69}"/>
              </a:ext>
            </a:extLst>
          </p:cNvPr>
          <p:cNvSpPr txBox="1">
            <a:spLocks/>
          </p:cNvSpPr>
          <p:nvPr/>
        </p:nvSpPr>
        <p:spPr>
          <a:xfrm>
            <a:off x="115603" y="1460165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steel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46592-5037-437D-AE5B-B01F60E936E2}"/>
              </a:ext>
            </a:extLst>
          </p:cNvPr>
          <p:cNvSpPr/>
          <p:nvPr/>
        </p:nvSpPr>
        <p:spPr>
          <a:xfrm>
            <a:off x="1196522" y="4718071"/>
            <a:ext cx="40508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thép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8B26C-EEE9-2CFC-9C87-A70672FDEF6D}"/>
              </a:ext>
            </a:extLst>
          </p:cNvPr>
          <p:cNvSpPr/>
          <p:nvPr/>
        </p:nvSpPr>
        <p:spPr>
          <a:xfrm>
            <a:off x="2380423" y="3429000"/>
            <a:ext cx="16830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stiːl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02B21-7129-D3CD-66F4-3C62FF1A777C}"/>
              </a:ext>
            </a:extLst>
          </p:cNvPr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CFF9B2-EC40-B479-6F55-8BFAE5426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14" y="1468997"/>
            <a:ext cx="6419850" cy="4514850"/>
          </a:xfrm>
          <a:prstGeom prst="rect">
            <a:avLst/>
          </a:prstGeom>
        </p:spPr>
      </p:pic>
      <p:pic>
        <p:nvPicPr>
          <p:cNvPr id="3" name="ste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1772" y="3590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02234"/>
              </p:ext>
            </p:extLst>
          </p:nvPr>
        </p:nvGraphicFramePr>
        <p:xfrm>
          <a:off x="226812" y="1342891"/>
          <a:ext cx="11837809" cy="48831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5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85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9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robotic vacuum  </a:t>
                      </a:r>
                    </a:p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cleaner (n)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rəʊˈbɒtɪk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vækjuːm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kliːnər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robot hút bụi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tự động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camcorder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3600" b="0" i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kæmkɔːrdər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 quay </a:t>
                      </a:r>
                      <a:r>
                        <a:rPr lang="en-US" sz="3600" dirty="0"/>
                        <a:t>phim xách tay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7756155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copper (n)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kuːpər</a:t>
                      </a:r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36195" marR="36195" marT="71755" marB="71755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0166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steel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stiːl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0780384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ste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42290" y="5565751"/>
            <a:ext cx="609600" cy="609600"/>
          </a:xfrm>
          <a:prstGeom prst="rect">
            <a:avLst/>
          </a:prstGeom>
        </p:spPr>
      </p:pic>
      <p:pic>
        <p:nvPicPr>
          <p:cNvPr id="3" name="copp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70915" y="4905509"/>
            <a:ext cx="609600" cy="609600"/>
          </a:xfrm>
          <a:prstGeom prst="rect">
            <a:avLst/>
          </a:prstGeom>
        </p:spPr>
      </p:pic>
      <p:pic>
        <p:nvPicPr>
          <p:cNvPr id="4" name="robotic vacuum cleaner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70915" y="2964723"/>
            <a:ext cx="609600" cy="609600"/>
          </a:xfrm>
          <a:prstGeom prst="rect">
            <a:avLst/>
          </a:prstGeom>
        </p:spPr>
      </p:pic>
      <p:pic>
        <p:nvPicPr>
          <p:cNvPr id="5" name="camcord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80515" y="389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3925</TotalTime>
  <Words>778</Words>
  <Application>Microsoft Office PowerPoint</Application>
  <PresentationFormat>Widescreen</PresentationFormat>
  <Paragraphs>140</Paragraphs>
  <Slides>18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ADLaM Display</vt:lpstr>
      <vt:lpstr>Arial</vt:lpstr>
      <vt:lpstr>Berlin Sans FB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238</cp:revision>
  <dcterms:created xsi:type="dcterms:W3CDTF">2020-12-09T02:04:09Z</dcterms:created>
  <dcterms:modified xsi:type="dcterms:W3CDTF">2024-08-21T11:36:03Z</dcterms:modified>
</cp:coreProperties>
</file>