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0.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1.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33" r:id="rId9"/>
    <p:sldMasterId id="2147484045" r:id="rId10"/>
    <p:sldMasterId id="2147484055" r:id="rId11"/>
    <p:sldMasterId id="2147484079" r:id="rId12"/>
    <p:sldMasterId id="2147484104" r:id="rId13"/>
  </p:sldMasterIdLst>
  <p:notesMasterIdLst>
    <p:notesMasterId r:id="rId48"/>
  </p:notesMasterIdLst>
  <p:sldIdLst>
    <p:sldId id="721" r:id="rId14"/>
    <p:sldId id="706" r:id="rId15"/>
    <p:sldId id="650" r:id="rId16"/>
    <p:sldId id="467" r:id="rId17"/>
    <p:sldId id="720" r:id="rId18"/>
    <p:sldId id="612" r:id="rId19"/>
    <p:sldId id="663" r:id="rId20"/>
    <p:sldId id="665" r:id="rId21"/>
    <p:sldId id="664" r:id="rId22"/>
    <p:sldId id="667" r:id="rId23"/>
    <p:sldId id="668" r:id="rId24"/>
    <p:sldId id="679" r:id="rId25"/>
    <p:sldId id="696" r:id="rId26"/>
    <p:sldId id="695" r:id="rId27"/>
    <p:sldId id="697" r:id="rId28"/>
    <p:sldId id="698" r:id="rId29"/>
    <p:sldId id="699" r:id="rId30"/>
    <p:sldId id="700" r:id="rId31"/>
    <p:sldId id="701" r:id="rId32"/>
    <p:sldId id="702" r:id="rId33"/>
    <p:sldId id="703" r:id="rId34"/>
    <p:sldId id="704" r:id="rId35"/>
    <p:sldId id="705" r:id="rId36"/>
    <p:sldId id="621" r:id="rId37"/>
    <p:sldId id="376" r:id="rId38"/>
    <p:sldId id="375" r:id="rId39"/>
    <p:sldId id="707" r:id="rId40"/>
    <p:sldId id="708" r:id="rId41"/>
    <p:sldId id="714" r:id="rId42"/>
    <p:sldId id="715" r:id="rId43"/>
    <p:sldId id="716" r:id="rId44"/>
    <p:sldId id="717" r:id="rId45"/>
    <p:sldId id="718" r:id="rId46"/>
    <p:sldId id="719" r:id="rId47"/>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EF4EC"/>
    <a:srgbClr val="FFFFFF"/>
    <a:srgbClr val="FFCCCC"/>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144" d="100"/>
          <a:sy n="144" d="100"/>
        </p:scale>
        <p:origin x="108"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10/16/2024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11001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182710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578418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100107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896530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99657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987875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752577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2396499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25</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26</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4</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41080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102749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794320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300243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77004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05783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757712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10/16/2024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a:prstGeom prst="rect">
            <a:avLst/>
          </a:prstGeom>
        </p:spPr>
        <p:txBody>
          <a:bodyPr anchor="b"/>
          <a:lstStyle>
            <a:lvl1pPr algn="ctr">
              <a:defRPr sz="4499"/>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9"/>
            <a:ext cx="6858000" cy="1241822"/>
          </a:xfrm>
          <a:prstGeom prst="rect">
            <a:avLst/>
          </a:prstGeom>
        </p:spPr>
        <p:txBody>
          <a:bodyPr/>
          <a:lstStyle>
            <a:lvl1pPr marL="0" indent="0" algn="ctr">
              <a:buNone/>
              <a:defRPr sz="1799"/>
            </a:lvl1pPr>
            <a:lvl2pPr marL="342797" indent="0" algn="ctr">
              <a:buNone/>
              <a:defRPr sz="1500"/>
            </a:lvl2pPr>
            <a:lvl3pPr marL="685594"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3207078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a:xfrm>
            <a:off x="628650" y="1369220"/>
            <a:ext cx="78867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7296195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2"/>
          </a:xfrm>
          <a:prstGeom prst="rect">
            <a:avLst/>
          </a:prstGeom>
        </p:spPr>
        <p:txBody>
          <a:bodyPr anchor="b"/>
          <a:lstStyle>
            <a:lvl1pPr>
              <a:defRPr sz="4499"/>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7"/>
            <a:ext cx="7886700" cy="1125141"/>
          </a:xfrm>
          <a:prstGeom prst="rect">
            <a:avLst/>
          </a:prstGeom>
        </p:spPr>
        <p:txBody>
          <a:bodyPr/>
          <a:lstStyle>
            <a:lvl1pPr marL="0" indent="0">
              <a:buNone/>
              <a:defRPr sz="1799">
                <a:solidFill>
                  <a:schemeClr val="tx1">
                    <a:tint val="75000"/>
                  </a:schemeClr>
                </a:solidFill>
              </a:defRPr>
            </a:lvl1pPr>
            <a:lvl2pPr marL="342797" indent="0">
              <a:buNone/>
              <a:defRPr sz="1500">
                <a:solidFill>
                  <a:schemeClr val="tx1">
                    <a:tint val="75000"/>
                  </a:schemeClr>
                </a:solidFill>
              </a:defRPr>
            </a:lvl2pPr>
            <a:lvl3pPr marL="685594" indent="0">
              <a:buNone/>
              <a:defRPr sz="1350">
                <a:solidFill>
                  <a:schemeClr val="tx1">
                    <a:tint val="75000"/>
                  </a:schemeClr>
                </a:solidFill>
              </a:defRPr>
            </a:lvl3pPr>
            <a:lvl4pPr marL="1028391" indent="0">
              <a:buNone/>
              <a:defRPr sz="1200">
                <a:solidFill>
                  <a:schemeClr val="tx1">
                    <a:tint val="75000"/>
                  </a:schemeClr>
                </a:solidFill>
              </a:defRPr>
            </a:lvl4pPr>
            <a:lvl5pPr marL="1371189" indent="0">
              <a:buNone/>
              <a:defRPr sz="1200">
                <a:solidFill>
                  <a:schemeClr val="tx1">
                    <a:tint val="75000"/>
                  </a:schemeClr>
                </a:solidFill>
              </a:defRPr>
            </a:lvl5pPr>
            <a:lvl6pPr marL="1713986" indent="0">
              <a:buNone/>
              <a:defRPr sz="1200">
                <a:solidFill>
                  <a:schemeClr val="tx1">
                    <a:tint val="75000"/>
                  </a:schemeClr>
                </a:solidFill>
              </a:defRPr>
            </a:lvl6pPr>
            <a:lvl7pPr marL="2056783" indent="0">
              <a:buNone/>
              <a:defRPr sz="1200">
                <a:solidFill>
                  <a:schemeClr val="tx1">
                    <a:tint val="75000"/>
                  </a:schemeClr>
                </a:solidFill>
              </a:defRPr>
            </a:lvl7pPr>
            <a:lvl8pPr marL="2399580" indent="0">
              <a:buNone/>
              <a:defRPr sz="1200">
                <a:solidFill>
                  <a:schemeClr val="tx1">
                    <a:tint val="75000"/>
                  </a:schemeClr>
                </a:solidFill>
              </a:defRPr>
            </a:lvl8pPr>
            <a:lvl9pPr marL="2742377"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2290084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20"/>
            <a:ext cx="3886200" cy="326350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152933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1799" b="1"/>
            </a:lvl1pPr>
            <a:lvl2pPr marL="342797" indent="0">
              <a:buNone/>
              <a:defRPr sz="1500" b="1"/>
            </a:lvl2pPr>
            <a:lvl3pPr marL="685594" indent="0">
              <a:buNone/>
              <a:defRPr sz="1350" b="1"/>
            </a:lvl3pPr>
            <a:lvl4pPr marL="1028391" indent="0">
              <a:buNone/>
              <a:defRPr sz="1200" b="1"/>
            </a:lvl4pPr>
            <a:lvl5pPr marL="1371189"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2024/10/16</a:t>
            </a:fld>
            <a:endParaRPr lang="zh-CN" altLang="en-US" sz="1350">
              <a:solidFill>
                <a:prstClr val="black"/>
              </a:solidFill>
            </a:endParaRPr>
          </a:p>
        </p:txBody>
      </p:sp>
      <p:sp>
        <p:nvSpPr>
          <p:cNvPr id="8" name="Footer Placeholder 7"/>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9" name="Slide Number Placeholder 8"/>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315965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2024/10/16</a:t>
            </a:fld>
            <a:endParaRPr lang="zh-CN" altLang="en-US" sz="1350">
              <a:solidFill>
                <a:prstClr val="black"/>
              </a:solidFill>
            </a:endParaRPr>
          </a:p>
        </p:txBody>
      </p:sp>
      <p:sp>
        <p:nvSpPr>
          <p:cNvPr id="4" name="Footer Placeholder 3"/>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5" name="Slide Number Placeholder 4"/>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41437507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2024/10/16</a:t>
            </a:fld>
            <a:endParaRPr lang="zh-CN" altLang="en-US" sz="1350">
              <a:solidFill>
                <a:prstClr val="black"/>
              </a:solidFill>
            </a:endParaRPr>
          </a:p>
        </p:txBody>
      </p:sp>
      <p:sp>
        <p:nvSpPr>
          <p:cNvPr id="3" name="Footer Placeholder 2"/>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4" name="Slide Number Placeholder 3"/>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75231745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70"/>
            <a:ext cx="4629150" cy="3655218"/>
          </a:xfrm>
          <a:prstGeom prst="rect">
            <a:avLst/>
          </a:prstGeom>
        </p:spPr>
        <p:txBody>
          <a:bodyPr/>
          <a:lstStyle>
            <a:lvl1pPr>
              <a:defRPr sz="2399"/>
            </a:lvl1pPr>
            <a:lvl2pPr>
              <a:defRPr sz="2099"/>
            </a:lvl2pPr>
            <a:lvl3pPr>
              <a:defRPr sz="1799"/>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8866538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1"/>
            <a:ext cx="2949178" cy="1200150"/>
          </a:xfrm>
          <a:prstGeom prst="rect">
            <a:avLst/>
          </a:prstGeom>
        </p:spPr>
        <p:txBody>
          <a:bodyPr anchor="b"/>
          <a:lstStyle>
            <a:lvl1pPr>
              <a:defRPr sz="2399"/>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8"/>
          </a:xfrm>
          <a:prstGeom prst="rect">
            <a:avLst/>
          </a:prstGeom>
        </p:spPr>
        <p:txBody>
          <a:bodyPr anchor="t"/>
          <a:lstStyle>
            <a:lvl1pPr marL="0" indent="0">
              <a:buNone/>
              <a:defRPr sz="2399"/>
            </a:lvl1pPr>
            <a:lvl2pPr marL="342797" indent="0">
              <a:buNone/>
              <a:defRPr sz="2099"/>
            </a:lvl2pPr>
            <a:lvl3pPr marL="685594" indent="0">
              <a:buNone/>
              <a:defRPr sz="1799"/>
            </a:lvl3pPr>
            <a:lvl4pPr marL="1028391" indent="0">
              <a:buNone/>
              <a:defRPr sz="1500"/>
            </a:lvl4pPr>
            <a:lvl5pPr marL="1371189" indent="0">
              <a:buNone/>
              <a:defRPr sz="1500"/>
            </a:lvl5pPr>
            <a:lvl6pPr marL="1713986" indent="0">
              <a:buNone/>
              <a:defRPr sz="1500"/>
            </a:lvl6pPr>
            <a:lvl7pPr marL="2056783" indent="0">
              <a:buNone/>
              <a:defRPr sz="1500"/>
            </a:lvl7pPr>
            <a:lvl8pPr marL="2399580" indent="0">
              <a:buNone/>
              <a:defRPr sz="1500"/>
            </a:lvl8pPr>
            <a:lvl9pPr marL="2742377"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797" indent="0">
              <a:buNone/>
              <a:defRPr sz="1050"/>
            </a:lvl2pPr>
            <a:lvl3pPr marL="685594" indent="0">
              <a:buNone/>
              <a:defRPr sz="900"/>
            </a:lvl3pPr>
            <a:lvl4pPr marL="1028391" indent="0">
              <a:buNone/>
              <a:defRPr sz="750"/>
            </a:lvl4pPr>
            <a:lvl5pPr marL="1371189"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2024/10/16</a:t>
            </a:fld>
            <a:endParaRPr lang="zh-CN" altLang="en-US" sz="1350">
              <a:solidFill>
                <a:prstClr val="black"/>
              </a:solidFill>
            </a:endParaRPr>
          </a:p>
        </p:txBody>
      </p:sp>
      <p:sp>
        <p:nvSpPr>
          <p:cNvPr id="6" name="Footer Placeholder 5"/>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7" name="Slide Number Placeholder 6"/>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155710793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1369220"/>
            <a:ext cx="7886700" cy="326350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31876469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8"/>
          </a:xfrm>
          <a:prstGeom prst="rect">
            <a:avLst/>
          </a:prstGeo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628650" y="4767263"/>
            <a:ext cx="2057400" cy="273843"/>
          </a:xfrm>
          <a:prstGeom prst="rect">
            <a:avLst/>
          </a:prstGeom>
        </p:spPr>
        <p:txBody>
          <a:bodyPr/>
          <a:lstStyle/>
          <a:p>
            <a:pPr defTabSz="685594"/>
            <a:fld id="{ED213BF9-2C63-42AA-BA6C-67E1412DA37E}" type="datetimeFigureOut">
              <a:rPr lang="zh-CN" altLang="en-US" sz="1350" smtClean="0">
                <a:solidFill>
                  <a:prstClr val="black"/>
                </a:solidFill>
              </a:rPr>
              <a:pPr defTabSz="685594"/>
              <a:t>2024/10/16</a:t>
            </a:fld>
            <a:endParaRPr lang="zh-CN" altLang="en-US" sz="1350">
              <a:solidFill>
                <a:prstClr val="black"/>
              </a:solidFill>
            </a:endParaRPr>
          </a:p>
        </p:txBody>
      </p:sp>
      <p:sp>
        <p:nvSpPr>
          <p:cNvPr id="5" name="Footer Placeholder 4"/>
          <p:cNvSpPr>
            <a:spLocks noGrp="1"/>
          </p:cNvSpPr>
          <p:nvPr>
            <p:ph type="ftr" sz="quarter" idx="11"/>
          </p:nvPr>
        </p:nvSpPr>
        <p:spPr>
          <a:xfrm>
            <a:off x="3028950" y="4767263"/>
            <a:ext cx="3086100" cy="273843"/>
          </a:xfrm>
          <a:prstGeom prst="rect">
            <a:avLst/>
          </a:prstGeom>
        </p:spPr>
        <p:txBody>
          <a:bodyPr/>
          <a:lstStyle/>
          <a:p>
            <a:pPr defTabSz="685594"/>
            <a:endParaRPr lang="zh-CN" altLang="en-US" sz="1350">
              <a:solidFill>
                <a:prstClr val="black"/>
              </a:solidFill>
            </a:endParaRPr>
          </a:p>
        </p:txBody>
      </p:sp>
      <p:sp>
        <p:nvSpPr>
          <p:cNvPr id="6" name="Slide Number Placeholder 5"/>
          <p:cNvSpPr>
            <a:spLocks noGrp="1"/>
          </p:cNvSpPr>
          <p:nvPr>
            <p:ph type="sldNum" sz="quarter" idx="12"/>
          </p:nvPr>
        </p:nvSpPr>
        <p:spPr>
          <a:xfrm>
            <a:off x="6457950" y="4767263"/>
            <a:ext cx="2057400" cy="273843"/>
          </a:xfrm>
          <a:prstGeom prst="rect">
            <a:avLst/>
          </a:prstGeom>
        </p:spPr>
        <p:txBody>
          <a:bodyPr/>
          <a:lstStyle/>
          <a:p>
            <a:pPr defTabSz="685594"/>
            <a:fld id="{1C82B4B2-DDA9-4394-A6AD-947A4CE2D7F7}" type="slidenum">
              <a:rPr lang="zh-CN" altLang="en-US" sz="1350" smtClean="0">
                <a:solidFill>
                  <a:prstClr val="black"/>
                </a:solidFill>
              </a:rPr>
              <a:pPr defTabSz="685594"/>
              <a:t>‹#›</a:t>
            </a:fld>
            <a:endParaRPr lang="zh-CN" altLang="en-US" sz="1350">
              <a:solidFill>
                <a:prstClr val="black"/>
              </a:solidFill>
            </a:endParaRPr>
          </a:p>
        </p:txBody>
      </p:sp>
    </p:spTree>
    <p:extLst>
      <p:ext uri="{BB962C8B-B14F-4D97-AF65-F5344CB8AC3E}">
        <p14:creationId xmlns:p14="http://schemas.microsoft.com/office/powerpoint/2010/main" val="26141392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00888"/>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10/16/2024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00327049"/>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926491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715695"/>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1538420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3104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242795"/>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671526"/>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38090842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6938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2039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0874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371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4175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3377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8650826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20800897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59829893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26539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4968524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16433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41883366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139316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3196129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712797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88316162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02248452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043523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918650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353787891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42651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579218"/>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10/16/2024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6638504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62357051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684977"/>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5408724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1260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36042"/>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395253"/>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29614193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10/16/2024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4523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10/16/2024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3754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10/16/2024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93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10/16/2024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88573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63F4DD3-B8EB-4720-B572-24610806BBCE}" type="datetimeFigureOut">
              <a:rPr lang="en-US" smtClean="0">
                <a:solidFill>
                  <a:prstClr val="black">
                    <a:tint val="75000"/>
                  </a:prstClr>
                </a:solidFill>
              </a:rPr>
              <a:pPr/>
              <a:t>10/16/2024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5995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3F4DD3-B8EB-4720-B572-24610806BBCE}" type="datetimeFigureOut">
              <a:rPr lang="en-US" smtClean="0">
                <a:solidFill>
                  <a:prstClr val="black">
                    <a:tint val="75000"/>
                  </a:prstClr>
                </a:solidFill>
              </a:rPr>
              <a:pPr/>
              <a:t>10/16/2024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31456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F4DD3-B8EB-4720-B572-24610806BBCE}" type="datetimeFigureOut">
              <a:rPr lang="en-US" smtClean="0">
                <a:solidFill>
                  <a:prstClr val="black">
                    <a:tint val="75000"/>
                  </a:prstClr>
                </a:solidFill>
              </a:rPr>
              <a:pPr/>
              <a:t>10/16/2024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41151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10/16/2024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975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163F4DD3-B8EB-4720-B572-24610806BBCE}" type="datetimeFigureOut">
              <a:rPr lang="en-US" smtClean="0">
                <a:solidFill>
                  <a:prstClr val="black">
                    <a:tint val="75000"/>
                  </a:prstClr>
                </a:solidFill>
              </a:rPr>
              <a:pPr/>
              <a:t>10/16/2024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3193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10/16/2024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445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3F4DD3-B8EB-4720-B572-24610806BBCE}" type="datetimeFigureOut">
              <a:rPr lang="en-US" smtClean="0">
                <a:solidFill>
                  <a:prstClr val="black">
                    <a:tint val="75000"/>
                  </a:prstClr>
                </a:solidFill>
              </a:rPr>
              <a:pPr/>
              <a:t>10/16/2024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9B2D39-D442-4A6C-AF96-58CA02FB9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258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10/16/2024</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image" Target="../media/image6.emf"/><Relationship Id="rId5" Type="http://schemas.openxmlformats.org/officeDocument/2006/relationships/slideLayout" Target="../slideLayouts/slideLayout171.xml"/><Relationship Id="rId10" Type="http://schemas.openxmlformats.org/officeDocument/2006/relationships/theme" Target="../theme/theme10.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21" Type="http://schemas.openxmlformats.org/officeDocument/2006/relationships/slideLayout" Target="../slideLayouts/slideLayout196.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20" Type="http://schemas.openxmlformats.org/officeDocument/2006/relationships/slideLayout" Target="../slideLayouts/slideLayout195.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23" Type="http://schemas.openxmlformats.org/officeDocument/2006/relationships/theme" Target="../theme/theme11.xml"/><Relationship Id="rId10" Type="http://schemas.openxmlformats.org/officeDocument/2006/relationships/slideLayout" Target="../slideLayouts/slideLayout185.xml"/><Relationship Id="rId19" Type="http://schemas.openxmlformats.org/officeDocument/2006/relationships/slideLayout" Target="../slideLayouts/slideLayout194.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 Id="rId22" Type="http://schemas.openxmlformats.org/officeDocument/2006/relationships/slideLayout" Target="../slideLayouts/slideLayout19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image" Target="../media/image6.emf"/><Relationship Id="rId5" Type="http://schemas.openxmlformats.org/officeDocument/2006/relationships/slideLayout" Target="../slideLayouts/slideLayout202.xml"/><Relationship Id="rId10" Type="http://schemas.openxmlformats.org/officeDocument/2006/relationships/theme" Target="../theme/theme12.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theme" Target="../theme/theme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9.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08167"/>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963091"/>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5" r:id="rId19"/>
    <p:sldLayoutId id="2147484076" r:id="rId20"/>
    <p:sldLayoutId id="2147484077" r:id="rId21"/>
    <p:sldLayoutId id="2147484078"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101579"/>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163F4DD3-B8EB-4720-B572-24610806BBCE}" type="datetimeFigureOut">
              <a:rPr lang="en-US" smtClean="0">
                <a:solidFill>
                  <a:prstClr val="black">
                    <a:tint val="75000"/>
                  </a:prstClr>
                </a:solidFill>
              </a:rPr>
              <a:pPr defTabSz="685800"/>
              <a:t>10/16/2024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D49B2D39-D442-4A6C-AF96-58CA02FB9D1C}"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93387759"/>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2" r:id="rId19"/>
    <p:sldLayoutId id="2147483863" r:id="rId20"/>
    <p:sldLayoutId id="2147483864" r:id="rId21"/>
    <p:sldLayoutId id="2147483865"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矩形 5"/>
          <p:cNvSpPr/>
          <p:nvPr userDrawn="1"/>
        </p:nvSpPr>
        <p:spPr>
          <a:xfrm>
            <a:off x="251520" y="409102"/>
            <a:ext cx="179512" cy="431915"/>
          </a:xfrm>
          <a:prstGeom prst="rect">
            <a:avLst/>
          </a:prstGeom>
          <a:solidFill>
            <a:srgbClr val="A57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94"/>
            <a:endParaRPr lang="zh-CN" altLang="en-US" sz="1350">
              <a:solidFill>
                <a:prstClr val="white"/>
              </a:solidFill>
            </a:endParaRPr>
          </a:p>
        </p:txBody>
      </p:sp>
    </p:spTree>
    <p:extLst>
      <p:ext uri="{BB962C8B-B14F-4D97-AF65-F5344CB8AC3E}">
        <p14:creationId xmlns:p14="http://schemas.microsoft.com/office/powerpoint/2010/main" val="274192808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txStyles>
    <p:titleStyle>
      <a:lvl1pPr algn="l" defTabSz="685594"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9" indent="-171399" algn="l" defTabSz="685594" rtl="0" eaLnBrk="1" latinLnBrk="0" hangingPunct="1">
        <a:lnSpc>
          <a:spcPct val="90000"/>
        </a:lnSpc>
        <a:spcBef>
          <a:spcPts val="750"/>
        </a:spcBef>
        <a:buFont typeface="Arial" panose="020B0604020202090204" pitchFamily="34" charset="0"/>
        <a:buChar char="•"/>
        <a:defRPr sz="2099" kern="1200">
          <a:solidFill>
            <a:schemeClr val="tx1"/>
          </a:solidFill>
          <a:latin typeface="+mn-lt"/>
          <a:ea typeface="+mn-ea"/>
          <a:cs typeface="+mn-cs"/>
        </a:defRPr>
      </a:lvl1pPr>
      <a:lvl2pPr marL="514196" indent="-171399" algn="l" defTabSz="685594" rtl="0" eaLnBrk="1" latinLnBrk="0" hangingPunct="1">
        <a:lnSpc>
          <a:spcPct val="90000"/>
        </a:lnSpc>
        <a:spcBef>
          <a:spcPts val="375"/>
        </a:spcBef>
        <a:buFont typeface="Arial" panose="020B0604020202090204" pitchFamily="34" charset="0"/>
        <a:buChar char="•"/>
        <a:defRPr sz="1799" kern="1200">
          <a:solidFill>
            <a:schemeClr val="tx1"/>
          </a:solidFill>
          <a:latin typeface="+mn-lt"/>
          <a:ea typeface="+mn-ea"/>
          <a:cs typeface="+mn-cs"/>
        </a:defRPr>
      </a:lvl2pPr>
      <a:lvl3pPr marL="856993" indent="-171399" algn="l" defTabSz="685594"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199790"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2587"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384"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181"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0978"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3776" indent="-171399" algn="l" defTabSz="685594"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en-US"/>
      </a:defPPr>
      <a:lvl1pPr marL="0" algn="l" defTabSz="685594" rtl="0" eaLnBrk="1" latinLnBrk="0" hangingPunct="1">
        <a:defRPr sz="1350" kern="1200">
          <a:solidFill>
            <a:schemeClr val="tx1"/>
          </a:solidFill>
          <a:latin typeface="+mn-lt"/>
          <a:ea typeface="+mn-ea"/>
          <a:cs typeface="+mn-cs"/>
        </a:defRPr>
      </a:lvl1pPr>
      <a:lvl2pPr marL="342797" algn="l" defTabSz="685594" rtl="0" eaLnBrk="1" latinLnBrk="0" hangingPunct="1">
        <a:defRPr sz="1350" kern="1200">
          <a:solidFill>
            <a:schemeClr val="tx1"/>
          </a:solidFill>
          <a:latin typeface="+mn-lt"/>
          <a:ea typeface="+mn-ea"/>
          <a:cs typeface="+mn-cs"/>
        </a:defRPr>
      </a:lvl2pPr>
      <a:lvl3pPr marL="685594" algn="l" defTabSz="685594" rtl="0" eaLnBrk="1" latinLnBrk="0" hangingPunct="1">
        <a:defRPr sz="1350" kern="1200">
          <a:solidFill>
            <a:schemeClr val="tx1"/>
          </a:solidFill>
          <a:latin typeface="+mn-lt"/>
          <a:ea typeface="+mn-ea"/>
          <a:cs typeface="+mn-cs"/>
        </a:defRPr>
      </a:lvl3pPr>
      <a:lvl4pPr marL="1028391" algn="l" defTabSz="685594" rtl="0" eaLnBrk="1" latinLnBrk="0" hangingPunct="1">
        <a:defRPr sz="1350" kern="1200">
          <a:solidFill>
            <a:schemeClr val="tx1"/>
          </a:solidFill>
          <a:latin typeface="+mn-lt"/>
          <a:ea typeface="+mn-ea"/>
          <a:cs typeface="+mn-cs"/>
        </a:defRPr>
      </a:lvl4pPr>
      <a:lvl5pPr marL="1371189" algn="l" defTabSz="685594" rtl="0" eaLnBrk="1" latinLnBrk="0" hangingPunct="1">
        <a:defRPr sz="1350" kern="1200">
          <a:solidFill>
            <a:schemeClr val="tx1"/>
          </a:solidFill>
          <a:latin typeface="+mn-lt"/>
          <a:ea typeface="+mn-ea"/>
          <a:cs typeface="+mn-cs"/>
        </a:defRPr>
      </a:lvl5pPr>
      <a:lvl6pPr marL="1713986" algn="l" defTabSz="685594" rtl="0" eaLnBrk="1" latinLnBrk="0" hangingPunct="1">
        <a:defRPr sz="1350" kern="1200">
          <a:solidFill>
            <a:schemeClr val="tx1"/>
          </a:solidFill>
          <a:latin typeface="+mn-lt"/>
          <a:ea typeface="+mn-ea"/>
          <a:cs typeface="+mn-cs"/>
        </a:defRPr>
      </a:lvl6pPr>
      <a:lvl7pPr marL="2056783" algn="l" defTabSz="685594" rtl="0" eaLnBrk="1" latinLnBrk="0" hangingPunct="1">
        <a:defRPr sz="1350" kern="1200">
          <a:solidFill>
            <a:schemeClr val="tx1"/>
          </a:solidFill>
          <a:latin typeface="+mn-lt"/>
          <a:ea typeface="+mn-ea"/>
          <a:cs typeface="+mn-cs"/>
        </a:defRPr>
      </a:lvl7pPr>
      <a:lvl8pPr marL="2399580" algn="l" defTabSz="685594" rtl="0" eaLnBrk="1" latinLnBrk="0" hangingPunct="1">
        <a:defRPr sz="1350" kern="1200">
          <a:solidFill>
            <a:schemeClr val="tx1"/>
          </a:solidFill>
          <a:latin typeface="+mn-lt"/>
          <a:ea typeface="+mn-ea"/>
          <a:cs typeface="+mn-cs"/>
        </a:defRPr>
      </a:lvl8pPr>
      <a:lvl9pPr marL="2742377" algn="l" defTabSz="68559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5.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5.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2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jpg"/><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6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9.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207.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gif"/><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8.gif"/><Relationship Id="rId3" Type="http://schemas.openxmlformats.org/officeDocument/2006/relationships/audio" Target="../media/audio3.wav"/><Relationship Id="rId7" Type="http://schemas.openxmlformats.org/officeDocument/2006/relationships/image" Target="../media/image35.png"/><Relationship Id="rId12"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3.gif"/><Relationship Id="rId11" Type="http://schemas.openxmlformats.org/officeDocument/2006/relationships/image" Target="../media/image36.jpeg"/><Relationship Id="rId5" Type="http://schemas.openxmlformats.org/officeDocument/2006/relationships/image" Target="../media/image28.png"/><Relationship Id="rId10" Type="http://schemas.openxmlformats.org/officeDocument/2006/relationships/slide" Target="slide8.xml"/><Relationship Id="rId4" Type="http://schemas.openxmlformats.org/officeDocument/2006/relationships/audio" Target="../media/audio1.wav"/><Relationship Id="rId9" Type="http://schemas.openxmlformats.org/officeDocument/2006/relationships/slide" Target="slide7.xml"/></Relationships>
</file>

<file path=ppt/slides/_rels/slide31.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38.gif"/><Relationship Id="rId3" Type="http://schemas.openxmlformats.org/officeDocument/2006/relationships/audio" Target="../media/audio3.wav"/><Relationship Id="rId7" Type="http://schemas.openxmlformats.org/officeDocument/2006/relationships/image" Target="../media/image33.gif"/><Relationship Id="rId12"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30.gif"/><Relationship Id="rId11" Type="http://schemas.openxmlformats.org/officeDocument/2006/relationships/image" Target="../media/image36.jpeg"/><Relationship Id="rId5" Type="http://schemas.openxmlformats.org/officeDocument/2006/relationships/image" Target="../media/image28.png"/><Relationship Id="rId10"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image" Target="../media/image38.gif"/><Relationship Id="rId3" Type="http://schemas.openxmlformats.org/officeDocument/2006/relationships/audio" Target="../media/audio3.wav"/><Relationship Id="rId7" Type="http://schemas.openxmlformats.org/officeDocument/2006/relationships/image" Target="../media/image30.gif"/><Relationship Id="rId12" Type="http://schemas.openxmlformats.org/officeDocument/2006/relationships/image" Target="../media/image37.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29.gif"/><Relationship Id="rId11" Type="http://schemas.openxmlformats.org/officeDocument/2006/relationships/image" Target="../media/image36.jpe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audio" Target="../media/audio1.wav"/><Relationship Id="rId9" Type="http://schemas.openxmlformats.org/officeDocument/2006/relationships/slide" Target="slide7.xml"/></Relationships>
</file>

<file path=ppt/slides/_rels/slide33.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37.jpeg"/><Relationship Id="rId3" Type="http://schemas.openxmlformats.org/officeDocument/2006/relationships/audio" Target="../media/audio3.wav"/><Relationship Id="rId7" Type="http://schemas.openxmlformats.org/officeDocument/2006/relationships/image" Target="../media/image30.gif"/><Relationship Id="rId12" Type="http://schemas.openxmlformats.org/officeDocument/2006/relationships/image" Target="../media/image36.jpeg"/><Relationship Id="rId2" Type="http://schemas.openxmlformats.org/officeDocument/2006/relationships/audio" Target="../media/audio2.wav"/><Relationship Id="rId1" Type="http://schemas.openxmlformats.org/officeDocument/2006/relationships/slideLayout" Target="../slideLayouts/slideLayout207.xml"/><Relationship Id="rId6" Type="http://schemas.openxmlformats.org/officeDocument/2006/relationships/image" Target="../media/image29.gif"/><Relationship Id="rId11" Type="http://schemas.openxmlformats.org/officeDocument/2006/relationships/image" Target="../media/image35.png"/><Relationship Id="rId5" Type="http://schemas.openxmlformats.org/officeDocument/2006/relationships/image" Target="../media/image28.png"/><Relationship Id="rId10" Type="http://schemas.openxmlformats.org/officeDocument/2006/relationships/slide" Target="slide8.xml"/><Relationship Id="rId4" Type="http://schemas.openxmlformats.org/officeDocument/2006/relationships/audio" Target="../media/audio1.wav"/><Relationship Id="rId9" Type="http://schemas.openxmlformats.org/officeDocument/2006/relationships/image" Target="../media/image33.gif"/><Relationship Id="rId14" Type="http://schemas.openxmlformats.org/officeDocument/2006/relationships/image" Target="../media/image38.gif"/></Relationships>
</file>

<file path=ppt/slides/_rels/slide34.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29.gif"/><Relationship Id="rId12" Type="http://schemas.openxmlformats.org/officeDocument/2006/relationships/image" Target="../media/image34.png"/><Relationship Id="rId2" Type="http://schemas.openxmlformats.org/officeDocument/2006/relationships/audio" Target="../media/audio2.wav"/><Relationship Id="rId16" Type="http://schemas.openxmlformats.org/officeDocument/2006/relationships/image" Target="../media/image38.gif"/><Relationship Id="rId1" Type="http://schemas.openxmlformats.org/officeDocument/2006/relationships/slideLayout" Target="../slideLayouts/slideLayout207.xml"/><Relationship Id="rId6" Type="http://schemas.openxmlformats.org/officeDocument/2006/relationships/image" Target="../media/image28.png"/><Relationship Id="rId11" Type="http://schemas.openxmlformats.org/officeDocument/2006/relationships/image" Target="../media/image33.gif"/><Relationship Id="rId5" Type="http://schemas.openxmlformats.org/officeDocument/2006/relationships/audio" Target="../media/audio4.wav"/><Relationship Id="rId15" Type="http://schemas.openxmlformats.org/officeDocument/2006/relationships/image" Target="../media/image37.jpeg"/><Relationship Id="rId10" Type="http://schemas.openxmlformats.org/officeDocument/2006/relationships/image" Target="../media/image32.gif"/><Relationship Id="rId4" Type="http://schemas.openxmlformats.org/officeDocument/2006/relationships/audio" Target="../media/audio1.wav"/><Relationship Id="rId9" Type="http://schemas.openxmlformats.org/officeDocument/2006/relationships/image" Target="../media/image31.gif"/><Relationship Id="rId14" Type="http://schemas.openxmlformats.org/officeDocument/2006/relationships/image" Target="../media/image3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5.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1800" y="1275606"/>
            <a:ext cx="3744416"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NGỮ </a:t>
            </a:r>
            <a:r>
              <a:rPr lang="en-US" sz="4800" b="1" dirty="0" smtClean="0">
                <a:solidFill>
                  <a:srgbClr val="FF0000"/>
                </a:solidFill>
                <a:latin typeface="Times New Roman" panose="02020603050405020304" pitchFamily="18" charset="0"/>
                <a:cs typeface="Times New Roman" panose="02020603050405020304" pitchFamily="18" charset="0"/>
              </a:rPr>
              <a:t>VĂN 7</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544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a:grpSpLocks/>
          </p:cNvGrpSpPr>
          <p:nvPr/>
        </p:nvGrpSpPr>
        <p:grpSpPr bwMode="auto">
          <a:xfrm>
            <a:off x="1329995" y="2578592"/>
            <a:ext cx="1724025" cy="361950"/>
            <a:chOff x="816" y="2304"/>
            <a:chExt cx="1440" cy="448"/>
          </a:xfrm>
          <a:solidFill>
            <a:schemeClr val="accent6">
              <a:lumMod val="60000"/>
              <a:lumOff val="40000"/>
            </a:schemeClr>
          </a:solidFill>
        </p:grpSpPr>
        <p:sp>
          <p:nvSpPr>
            <p:cNvPr id="27" name="Freeform 2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28" name="Rectangle 2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2</a:t>
              </a:r>
              <a:endParaRPr lang="en-US" b="1">
                <a:solidFill>
                  <a:srgbClr val="000000"/>
                </a:solidFill>
                <a:effectLst>
                  <a:outerShdw blurRad="38100" dist="38100" dir="2700000" algn="tl">
                    <a:srgbClr val="FFFFFF"/>
                  </a:outerShdw>
                </a:effectLst>
              </a:endParaRPr>
            </a:p>
          </p:txBody>
        </p:sp>
      </p:grpSp>
      <p:grpSp>
        <p:nvGrpSpPr>
          <p:cNvPr id="39" name="Group 38"/>
          <p:cNvGrpSpPr>
            <a:grpSpLocks/>
          </p:cNvGrpSpPr>
          <p:nvPr/>
        </p:nvGrpSpPr>
        <p:grpSpPr bwMode="auto">
          <a:xfrm>
            <a:off x="1329995" y="3435842"/>
            <a:ext cx="1724025" cy="361950"/>
            <a:chOff x="816" y="2304"/>
            <a:chExt cx="1440" cy="448"/>
          </a:xfrm>
        </p:grpSpPr>
        <p:sp>
          <p:nvSpPr>
            <p:cNvPr id="46" name="Freeform 45"/>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solidFill>
              <a:srgbClr val="969696"/>
            </a:solid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47" name="Rectangle 46"/>
            <p:cNvSpPr>
              <a:spLocks noChangeArrowheads="1"/>
            </p:cNvSpPr>
            <p:nvPr/>
          </p:nvSpPr>
          <p:spPr bwMode="gray">
            <a:xfrm>
              <a:off x="816" y="2304"/>
              <a:ext cx="1440" cy="393"/>
            </a:xfrm>
            <a:prstGeom prst="rect">
              <a:avLst/>
            </a:prstGeom>
            <a:solidFill>
              <a:schemeClr val="accent6"/>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3</a:t>
              </a:r>
              <a:endParaRPr lang="en-US" b="1">
                <a:solidFill>
                  <a:srgbClr val="000000"/>
                </a:solidFill>
                <a:effectLst>
                  <a:outerShdw blurRad="38100" dist="38100" dir="2700000" algn="tl">
                    <a:srgbClr val="FFFFFF"/>
                  </a:outerShdw>
                </a:effectLst>
              </a:endParaRPr>
            </a:p>
          </p:txBody>
        </p:sp>
      </p:grpSp>
      <p:sp>
        <p:nvSpPr>
          <p:cNvPr id="48" name="Rectangle 47"/>
          <p:cNvSpPr>
            <a:spLocks noChangeArrowheads="1"/>
          </p:cNvSpPr>
          <p:nvPr/>
        </p:nvSpPr>
        <p:spPr bwMode="gray">
          <a:xfrm>
            <a:off x="1329995" y="4293093"/>
            <a:ext cx="1724025" cy="317897"/>
          </a:xfrm>
          <a:prstGeom prst="rect">
            <a:avLst/>
          </a:prstGeom>
          <a:solidFill>
            <a:schemeClr val="accent6">
              <a:lumMod val="75000"/>
            </a:schemeClr>
          </a:solidFill>
          <a:ln>
            <a:noFill/>
          </a:ln>
          <a:effectLs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4</a:t>
            </a:r>
            <a:endParaRPr lang="en-US" b="1">
              <a:solidFill>
                <a:srgbClr val="000000"/>
              </a:solidFill>
              <a:effectLst>
                <a:outerShdw blurRad="38100" dist="38100" dir="2700000" algn="tl">
                  <a:srgbClr val="FFFFFF"/>
                </a:outerShdw>
              </a:effectLst>
            </a:endParaRPr>
          </a:p>
        </p:txBody>
      </p:sp>
      <p:cxnSp>
        <p:nvCxnSpPr>
          <p:cNvPr id="49" name="AutoShape 14"/>
          <p:cNvCxnSpPr>
            <a:cxnSpLocks noChangeShapeType="1"/>
          </p:cNvCxnSpPr>
          <p:nvPr/>
        </p:nvCxnSpPr>
        <p:spPr bwMode="gray">
          <a:xfrm>
            <a:off x="2187242" y="4610990"/>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AutoShape 15"/>
          <p:cNvCxnSpPr>
            <a:cxnSpLocks noChangeShapeType="1"/>
            <a:stCxn id="27" idx="11"/>
            <a:endCxn id="47" idx="0"/>
          </p:cNvCxnSpPr>
          <p:nvPr/>
        </p:nvCxnSpPr>
        <p:spPr bwMode="gray">
          <a:xfrm>
            <a:off x="2187242" y="289887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AutoShape 16"/>
          <p:cNvCxnSpPr>
            <a:cxnSpLocks noChangeShapeType="1"/>
            <a:stCxn id="46" idx="11"/>
            <a:endCxn id="48" idx="0"/>
          </p:cNvCxnSpPr>
          <p:nvPr/>
        </p:nvCxnSpPr>
        <p:spPr bwMode="gray">
          <a:xfrm>
            <a:off x="2187242" y="3756121"/>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Line 17"/>
          <p:cNvSpPr>
            <a:spLocks noChangeShapeType="1"/>
          </p:cNvSpPr>
          <p:nvPr/>
        </p:nvSpPr>
        <p:spPr bwMode="auto">
          <a:xfrm>
            <a:off x="2244392" y="4971030"/>
            <a:ext cx="6735688" cy="0"/>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3" name="Line 18"/>
          <p:cNvSpPr>
            <a:spLocks noChangeShapeType="1"/>
          </p:cNvSpPr>
          <p:nvPr/>
        </p:nvSpPr>
        <p:spPr bwMode="auto">
          <a:xfrm flipV="1">
            <a:off x="2244392" y="3167357"/>
            <a:ext cx="6591672" cy="22026"/>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4" name="Line 19"/>
          <p:cNvSpPr>
            <a:spLocks noChangeShapeType="1"/>
          </p:cNvSpPr>
          <p:nvPr/>
        </p:nvSpPr>
        <p:spPr bwMode="auto">
          <a:xfrm flipV="1">
            <a:off x="2211328" y="4022224"/>
            <a:ext cx="6336704"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55" name="TextBox 54"/>
          <p:cNvSpPr txBox="1"/>
          <p:nvPr/>
        </p:nvSpPr>
        <p:spPr>
          <a:xfrm>
            <a:off x="3155785" y="2504774"/>
            <a:ext cx="5732667"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Tiếp</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rảo bước về làng</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Cuộc trò chuyện giữa các bạn nhỏ và thầy Đuy-sen</a:t>
            </a:r>
            <a:endParaRPr lang="en-US" sz="2000" i="1" dirty="0">
              <a:solidFill>
                <a:prstClr val="black"/>
              </a:solidFill>
              <a:latin typeface="Times New Roman" pitchFamily="18" charset="0"/>
              <a:cs typeface="Times New Roman" pitchFamily="18" charset="0"/>
            </a:endParaRPr>
          </a:p>
        </p:txBody>
      </p:sp>
      <p:sp>
        <p:nvSpPr>
          <p:cNvPr id="56" name="TextBox 55"/>
          <p:cNvSpPr txBox="1"/>
          <p:nvPr/>
        </p:nvSpPr>
        <p:spPr>
          <a:xfrm>
            <a:off x="3183436" y="3330826"/>
            <a:ext cx="5976664"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Tiếp</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thầy Đuy-sen giảng bài</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Hình ảnh thầy Đuy-sen trong kí ức của An-tư-nai</a:t>
            </a:r>
            <a:endParaRPr lang="en-US" sz="2000" i="1" dirty="0">
              <a:solidFill>
                <a:prstClr val="black"/>
              </a:solidFill>
              <a:latin typeface="Times New Roman" pitchFamily="18" charset="0"/>
              <a:cs typeface="Times New Roman" pitchFamily="18" charset="0"/>
            </a:endParaRPr>
          </a:p>
        </p:txBody>
      </p:sp>
      <p:sp>
        <p:nvSpPr>
          <p:cNvPr id="57" name="TextBox 56"/>
          <p:cNvSpPr txBox="1"/>
          <p:nvPr/>
        </p:nvSpPr>
        <p:spPr>
          <a:xfrm>
            <a:off x="3183436" y="4248723"/>
            <a:ext cx="5760640"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Còn</a:t>
            </a:r>
            <a:r>
              <a:rPr lang="en-US" sz="2000" b="1" i="1" dirty="0" smtClean="0">
                <a:solidFill>
                  <a:prstClr val="black"/>
                </a:solidFill>
                <a:latin typeface="Times New Roman" pitchFamily="18" charset="0"/>
                <a:cs typeface="Times New Roman" pitchFamily="18" charset="0"/>
              </a:rPr>
              <a:t> </a:t>
            </a:r>
            <a:r>
              <a:rPr lang="en-US" sz="2000" b="1" i="1" dirty="0" err="1" smtClean="0">
                <a:solidFill>
                  <a:prstClr val="black"/>
                </a:solidFill>
                <a:latin typeface="Times New Roman" pitchFamily="18" charset="0"/>
                <a:cs typeface="Times New Roman" pitchFamily="18" charset="0"/>
              </a:rPr>
              <a:t>lại</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Những băn khoăn, trăn trở và ý tưởng cho bức tranh vẽ thầy Đuy-sen</a:t>
            </a:r>
            <a:endParaRPr lang="en-US" sz="2000" i="1" dirty="0">
              <a:solidFill>
                <a:prstClr val="black"/>
              </a:solidFill>
              <a:latin typeface="Times New Roman" pitchFamily="18" charset="0"/>
              <a:cs typeface="Times New Roman" pitchFamily="18" charset="0"/>
            </a:endParaRPr>
          </a:p>
        </p:txBody>
      </p:sp>
      <p:grpSp>
        <p:nvGrpSpPr>
          <p:cNvPr id="66" name="Group 65"/>
          <p:cNvGrpSpPr>
            <a:grpSpLocks/>
          </p:cNvGrpSpPr>
          <p:nvPr/>
        </p:nvGrpSpPr>
        <p:grpSpPr bwMode="auto">
          <a:xfrm>
            <a:off x="1347232" y="1691578"/>
            <a:ext cx="1724025" cy="361950"/>
            <a:chOff x="816" y="2304"/>
            <a:chExt cx="1440" cy="448"/>
          </a:xfrm>
          <a:solidFill>
            <a:schemeClr val="accent6"/>
          </a:solidFill>
        </p:grpSpPr>
        <p:sp>
          <p:nvSpPr>
            <p:cNvPr id="67" name="Freeform 66"/>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a:noFill/>
            </a:ln>
            <a:extLst>
              <a:ext uri="{91240B29-F687-4F45-9708-019B960494DF}">
                <a14:hiddenLine xmlns:a14="http://schemas.microsoft.com/office/drawing/2010/main" w="0">
                  <a:solidFill>
                    <a:srgbClr val="DF5908"/>
                  </a:solidFill>
                  <a:prstDash val="solid"/>
                  <a:round/>
                  <a:headEnd/>
                  <a:tailEnd/>
                </a14:hiddenLine>
              </a:ext>
            </a:extLst>
          </p:spPr>
          <p:txBody>
            <a:bodyPr/>
            <a:lstStyle/>
            <a:p>
              <a:pPr defTabSz="914400" fontAlgn="base">
                <a:spcBef>
                  <a:spcPct val="0"/>
                </a:spcBef>
                <a:spcAft>
                  <a:spcPct val="0"/>
                </a:spcAft>
              </a:pPr>
              <a:endParaRPr lang="en-US">
                <a:solidFill>
                  <a:srgbClr val="000000"/>
                </a:solidFill>
              </a:endParaRPr>
            </a:p>
          </p:txBody>
        </p:sp>
        <p:sp>
          <p:nvSpPr>
            <p:cNvPr id="68" name="Rectangle 67"/>
            <p:cNvSpPr>
              <a:spLocks noChangeArrowheads="1"/>
            </p:cNvSpPr>
            <p:nvPr/>
          </p:nvSpPr>
          <p:spPr bwMode="gray">
            <a:xfrm>
              <a:off x="816" y="2304"/>
              <a:ext cx="1440" cy="393"/>
            </a:xfrm>
            <a:prstGeom prst="rect">
              <a:avLst/>
            </a:prstGeom>
            <a:grp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en-US" b="1" smtClean="0">
                  <a:solidFill>
                    <a:srgbClr val="000000"/>
                  </a:solidFill>
                  <a:effectLst>
                    <a:outerShdw blurRad="38100" dist="38100" dir="2700000" algn="tl">
                      <a:srgbClr val="FFFFFF"/>
                    </a:outerShdw>
                  </a:effectLst>
                </a:rPr>
                <a:t>Phần 1</a:t>
              </a:r>
              <a:endParaRPr lang="en-US" b="1">
                <a:solidFill>
                  <a:srgbClr val="000000"/>
                </a:solidFill>
                <a:effectLst>
                  <a:outerShdw blurRad="38100" dist="38100" dir="2700000" algn="tl">
                    <a:srgbClr val="FFFFFF"/>
                  </a:outerShdw>
                </a:effectLst>
              </a:endParaRPr>
            </a:p>
          </p:txBody>
        </p:sp>
      </p:grpSp>
      <p:cxnSp>
        <p:nvCxnSpPr>
          <p:cNvPr id="69" name="AutoShape 16"/>
          <p:cNvCxnSpPr>
            <a:cxnSpLocks noChangeShapeType="1"/>
            <a:stCxn id="67" idx="11"/>
          </p:cNvCxnSpPr>
          <p:nvPr/>
        </p:nvCxnSpPr>
        <p:spPr bwMode="gray">
          <a:xfrm>
            <a:off x="2204479" y="2011857"/>
            <a:ext cx="4762" cy="536972"/>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0" name="Line 19"/>
          <p:cNvSpPr>
            <a:spLocks noChangeShapeType="1"/>
          </p:cNvSpPr>
          <p:nvPr/>
        </p:nvSpPr>
        <p:spPr bwMode="auto">
          <a:xfrm flipV="1">
            <a:off x="2211328" y="2277961"/>
            <a:ext cx="5514953" cy="2381"/>
          </a:xfrm>
          <a:prstGeom prst="line">
            <a:avLst/>
          </a:prstGeom>
          <a:noFill/>
          <a:ln w="38100" cap="rnd">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fontAlgn="base">
              <a:spcBef>
                <a:spcPct val="0"/>
              </a:spcBef>
              <a:spcAft>
                <a:spcPct val="0"/>
              </a:spcAft>
            </a:pPr>
            <a:endParaRPr lang="en-US">
              <a:solidFill>
                <a:srgbClr val="000000"/>
              </a:solidFill>
            </a:endParaRPr>
          </a:p>
        </p:txBody>
      </p:sp>
      <p:sp>
        <p:nvSpPr>
          <p:cNvPr id="71" name="TextBox 70"/>
          <p:cNvSpPr txBox="1"/>
          <p:nvPr/>
        </p:nvSpPr>
        <p:spPr>
          <a:xfrm>
            <a:off x="3163865" y="1596261"/>
            <a:ext cx="5473809" cy="707886"/>
          </a:xfrm>
          <a:prstGeom prst="rect">
            <a:avLst/>
          </a:prstGeom>
          <a:noFill/>
        </p:spPr>
        <p:txBody>
          <a:bodyPr wrap="square" rtlCol="0">
            <a:spAutoFit/>
          </a:bodyPr>
          <a:lstStyle/>
          <a:p>
            <a:pPr defTabSz="914400"/>
            <a:r>
              <a:rPr lang="en-US" sz="2000" b="1" i="1" dirty="0" err="1" smtClean="0">
                <a:solidFill>
                  <a:prstClr val="black"/>
                </a:solidFill>
                <a:latin typeface="Times New Roman" pitchFamily="18" charset="0"/>
                <a:cs typeface="Times New Roman" pitchFamily="18" charset="0"/>
              </a:rPr>
              <a:t>Từ</a:t>
            </a:r>
            <a:r>
              <a:rPr lang="en-US" sz="2000" b="1" i="1" dirty="0" smtClean="0">
                <a:solidFill>
                  <a:prstClr val="black"/>
                </a:solidFill>
                <a:latin typeface="Times New Roman" pitchFamily="18" charset="0"/>
                <a:cs typeface="Times New Roman" pitchFamily="18" charset="0"/>
              </a:rPr>
              <a:t> </a:t>
            </a:r>
            <a:r>
              <a:rPr lang="en-US" sz="2000" b="1" i="1" dirty="0" err="1" smtClean="0">
                <a:solidFill>
                  <a:prstClr val="black"/>
                </a:solidFill>
                <a:latin typeface="Times New Roman" pitchFamily="18" charset="0"/>
                <a:cs typeface="Times New Roman" pitchFamily="18" charset="0"/>
              </a:rPr>
              <a:t>đầu</a:t>
            </a:r>
            <a:r>
              <a:rPr lang="en-US" sz="2000" b="1" i="1" dirty="0" smtClean="0">
                <a:solidFill>
                  <a:prstClr val="black"/>
                </a:solidFill>
                <a:latin typeface="Times New Roman" pitchFamily="18" charset="0"/>
                <a:cs typeface="Times New Roman" pitchFamily="18" charset="0"/>
              </a:rPr>
              <a:t>...</a:t>
            </a:r>
            <a:r>
              <a:rPr lang="vi-VN" sz="2000" b="1" i="1" dirty="0" smtClean="0">
                <a:solidFill>
                  <a:prstClr val="black"/>
                </a:solidFill>
                <a:latin typeface="Times New Roman" pitchFamily="18" charset="0"/>
                <a:cs typeface="Times New Roman" pitchFamily="18" charset="0"/>
              </a:rPr>
              <a:t>hết chuyện này</a:t>
            </a:r>
            <a:r>
              <a:rPr lang="en-US" sz="2000" b="1" i="1" dirty="0" smtClean="0">
                <a:solidFill>
                  <a:prstClr val="black"/>
                </a:solidFill>
                <a:latin typeface="Times New Roman" pitchFamily="18" charset="0"/>
                <a:cs typeface="Times New Roman" pitchFamily="18" charset="0"/>
              </a:rPr>
              <a:t>: </a:t>
            </a:r>
            <a:r>
              <a:rPr lang="vi-VN" sz="2000" i="1" dirty="0" smtClean="0">
                <a:solidFill>
                  <a:prstClr val="black"/>
                </a:solidFill>
                <a:latin typeface="Times New Roman" pitchFamily="18" charset="0"/>
                <a:cs typeface="Times New Roman" pitchFamily="18" charset="0"/>
              </a:rPr>
              <a:t>Hoàn cảnh người họa sĩ nhận được bức thư của viện sĩ Xu-lai-ma-nô-va</a:t>
            </a:r>
            <a:endParaRPr lang="en-US" sz="2000" i="1" dirty="0">
              <a:solidFill>
                <a:prstClr val="black"/>
              </a:solidFill>
              <a:latin typeface="Times New Roman" pitchFamily="18" charset="0"/>
              <a:cs typeface="Times New Roman" pitchFamily="18" charset="0"/>
            </a:endParaRPr>
          </a:p>
        </p:txBody>
      </p:sp>
      <p:pic>
        <p:nvPicPr>
          <p:cNvPr id="72" name="Picture 71"/>
          <p:cNvPicPr>
            <a:picLocks noChangeAspect="1"/>
          </p:cNvPicPr>
          <p:nvPr/>
        </p:nvPicPr>
        <p:blipFill>
          <a:blip r:embed="rId3"/>
          <a:stretch>
            <a:fillRect/>
          </a:stretch>
        </p:blipFill>
        <p:spPr>
          <a:xfrm>
            <a:off x="2875833" y="23946"/>
            <a:ext cx="4104456" cy="2078996"/>
          </a:xfrm>
          <a:prstGeom prst="rect">
            <a:avLst/>
          </a:prstGeom>
        </p:spPr>
      </p:pic>
      <p:sp>
        <p:nvSpPr>
          <p:cNvPr id="73" name="TextBox 72"/>
          <p:cNvSpPr txBox="1"/>
          <p:nvPr/>
        </p:nvSpPr>
        <p:spPr>
          <a:xfrm>
            <a:off x="107504" y="106071"/>
            <a:ext cx="1762299" cy="1744264"/>
          </a:xfrm>
          <a:custGeom>
            <a:avLst/>
            <a:gdLst/>
            <a:ahLst/>
            <a:cxnLst/>
            <a:rect l="l" t="t" r="r" b="b"/>
            <a:pathLst>
              <a:path w="4726674" h="3941153">
                <a:moveTo>
                  <a:pt x="1205962" y="3868188"/>
                </a:moveTo>
                <a:cubicBezTo>
                  <a:pt x="1205836" y="3874142"/>
                  <a:pt x="1206849" y="3878195"/>
                  <a:pt x="1209003" y="3880348"/>
                </a:cubicBezTo>
                <a:cubicBezTo>
                  <a:pt x="1211156" y="3882502"/>
                  <a:pt x="1215209" y="3883515"/>
                  <a:pt x="1221163" y="3883388"/>
                </a:cubicBezTo>
                <a:cubicBezTo>
                  <a:pt x="1220656" y="3873762"/>
                  <a:pt x="1215589" y="3868695"/>
                  <a:pt x="1205962" y="3868188"/>
                </a:cubicBezTo>
                <a:close/>
                <a:moveTo>
                  <a:pt x="1163402" y="3868188"/>
                </a:moveTo>
                <a:cubicBezTo>
                  <a:pt x="1157258" y="3872938"/>
                  <a:pt x="1150545" y="3877118"/>
                  <a:pt x="1143261" y="3880728"/>
                </a:cubicBezTo>
                <a:cubicBezTo>
                  <a:pt x="1135978" y="3884338"/>
                  <a:pt x="1128504" y="3886239"/>
                  <a:pt x="1120841" y="3886429"/>
                </a:cubicBezTo>
                <a:lnTo>
                  <a:pt x="1093481" y="3883388"/>
                </a:lnTo>
                <a:cubicBezTo>
                  <a:pt x="1091010" y="3883768"/>
                  <a:pt x="1086071" y="3885289"/>
                  <a:pt x="1078660" y="3887949"/>
                </a:cubicBezTo>
                <a:cubicBezTo>
                  <a:pt x="1071250" y="3890609"/>
                  <a:pt x="1067070" y="3892129"/>
                  <a:pt x="1066120" y="3892508"/>
                </a:cubicBezTo>
                <a:cubicBezTo>
                  <a:pt x="1066373" y="3893965"/>
                  <a:pt x="1067387" y="3894852"/>
                  <a:pt x="1069160" y="3895169"/>
                </a:cubicBezTo>
                <a:cubicBezTo>
                  <a:pt x="1070934" y="3895485"/>
                  <a:pt x="1071947" y="3895612"/>
                  <a:pt x="1072200" y="3895549"/>
                </a:cubicBezTo>
                <a:cubicBezTo>
                  <a:pt x="1080054" y="3898715"/>
                  <a:pt x="1088667" y="3901502"/>
                  <a:pt x="1098041" y="3903909"/>
                </a:cubicBezTo>
                <a:cubicBezTo>
                  <a:pt x="1107414" y="3906315"/>
                  <a:pt x="1116027" y="3907582"/>
                  <a:pt x="1123881" y="3907709"/>
                </a:cubicBezTo>
                <a:cubicBezTo>
                  <a:pt x="1133508" y="3907709"/>
                  <a:pt x="1138574" y="3904669"/>
                  <a:pt x="1139081" y="3898589"/>
                </a:cubicBezTo>
                <a:lnTo>
                  <a:pt x="1187722" y="3895549"/>
                </a:lnTo>
                <a:cubicBezTo>
                  <a:pt x="1188102" y="3895612"/>
                  <a:pt x="1189622" y="3895485"/>
                  <a:pt x="1192282" y="3895169"/>
                </a:cubicBezTo>
                <a:cubicBezTo>
                  <a:pt x="1194942" y="3894852"/>
                  <a:pt x="1196462" y="3893965"/>
                  <a:pt x="1196842" y="3892508"/>
                </a:cubicBezTo>
                <a:cubicBezTo>
                  <a:pt x="1195829" y="3887695"/>
                  <a:pt x="1191016" y="3882882"/>
                  <a:pt x="1182402" y="3878068"/>
                </a:cubicBezTo>
                <a:cubicBezTo>
                  <a:pt x="1173789" y="3873255"/>
                  <a:pt x="1167455" y="3869962"/>
                  <a:pt x="1163402" y="3868188"/>
                </a:cubicBezTo>
                <a:close/>
                <a:moveTo>
                  <a:pt x="1306284" y="3859068"/>
                </a:moveTo>
                <a:cubicBezTo>
                  <a:pt x="1306158" y="3862235"/>
                  <a:pt x="1306411" y="3865021"/>
                  <a:pt x="1307045" y="3867428"/>
                </a:cubicBezTo>
                <a:cubicBezTo>
                  <a:pt x="1307678" y="3869835"/>
                  <a:pt x="1309451" y="3871102"/>
                  <a:pt x="1312365" y="3871228"/>
                </a:cubicBezTo>
                <a:lnTo>
                  <a:pt x="1330605" y="3868188"/>
                </a:lnTo>
                <a:cubicBezTo>
                  <a:pt x="1330478" y="3865148"/>
                  <a:pt x="1329212" y="3862868"/>
                  <a:pt x="1326805" y="3861348"/>
                </a:cubicBezTo>
                <a:cubicBezTo>
                  <a:pt x="1324398" y="3859828"/>
                  <a:pt x="1321611" y="3859068"/>
                  <a:pt x="1318445" y="3859068"/>
                </a:cubicBezTo>
                <a:close/>
                <a:moveTo>
                  <a:pt x="650833" y="3859068"/>
                </a:moveTo>
                <a:lnTo>
                  <a:pt x="653061" y="3871163"/>
                </a:lnTo>
                <a:lnTo>
                  <a:pt x="670912" y="3868188"/>
                </a:lnTo>
                <a:cubicBezTo>
                  <a:pt x="670785" y="3865148"/>
                  <a:pt x="669518" y="3862868"/>
                  <a:pt x="667112" y="3861348"/>
                </a:cubicBezTo>
                <a:cubicBezTo>
                  <a:pt x="664705" y="3859828"/>
                  <a:pt x="661918" y="3859068"/>
                  <a:pt x="658752" y="3859068"/>
                </a:cubicBezTo>
                <a:close/>
                <a:moveTo>
                  <a:pt x="446952" y="3833683"/>
                </a:moveTo>
                <a:cubicBezTo>
                  <a:pt x="446826" y="3836850"/>
                  <a:pt x="447079" y="3839636"/>
                  <a:pt x="447712" y="3842043"/>
                </a:cubicBezTo>
                <a:cubicBezTo>
                  <a:pt x="448346" y="3844450"/>
                  <a:pt x="450119" y="3845717"/>
                  <a:pt x="453032" y="3845843"/>
                </a:cubicBezTo>
                <a:lnTo>
                  <a:pt x="471273" y="3842803"/>
                </a:lnTo>
                <a:cubicBezTo>
                  <a:pt x="471146" y="3839763"/>
                  <a:pt x="469879" y="3837483"/>
                  <a:pt x="467473" y="3835963"/>
                </a:cubicBezTo>
                <a:cubicBezTo>
                  <a:pt x="465066" y="3834443"/>
                  <a:pt x="462279" y="3833683"/>
                  <a:pt x="459113" y="3833683"/>
                </a:cubicBezTo>
                <a:close/>
                <a:moveTo>
                  <a:pt x="380071" y="3772882"/>
                </a:moveTo>
                <a:cubicBezTo>
                  <a:pt x="377158" y="3773072"/>
                  <a:pt x="375384" y="3774212"/>
                  <a:pt x="374751" y="3776302"/>
                </a:cubicBezTo>
                <a:cubicBezTo>
                  <a:pt x="374118" y="3778392"/>
                  <a:pt x="373864" y="3780292"/>
                  <a:pt x="373991" y="3782002"/>
                </a:cubicBezTo>
                <a:lnTo>
                  <a:pt x="407432" y="3797202"/>
                </a:lnTo>
                <a:cubicBezTo>
                  <a:pt x="404011" y="3793529"/>
                  <a:pt x="399451" y="3788715"/>
                  <a:pt x="393751" y="3782762"/>
                </a:cubicBezTo>
                <a:cubicBezTo>
                  <a:pt x="388051" y="3776808"/>
                  <a:pt x="383491" y="3773515"/>
                  <a:pt x="380071" y="3772882"/>
                </a:cubicBezTo>
                <a:close/>
                <a:moveTo>
                  <a:pt x="1894389" y="3649340"/>
                </a:moveTo>
                <a:lnTo>
                  <a:pt x="1886272" y="3651838"/>
                </a:lnTo>
                <a:lnTo>
                  <a:pt x="1882192" y="3653321"/>
                </a:lnTo>
                <a:lnTo>
                  <a:pt x="1886937" y="3655384"/>
                </a:lnTo>
                <a:cubicBezTo>
                  <a:pt x="1889977" y="3655257"/>
                  <a:pt x="1892257" y="3653990"/>
                  <a:pt x="1893777" y="3651584"/>
                </a:cubicBezTo>
                <a:close/>
                <a:moveTo>
                  <a:pt x="1978567" y="3636005"/>
                </a:moveTo>
                <a:lnTo>
                  <a:pt x="1976476" y="3636858"/>
                </a:lnTo>
                <a:cubicBezTo>
                  <a:pt x="1972359" y="3640405"/>
                  <a:pt x="1968860" y="3645567"/>
                  <a:pt x="1965978" y="3652344"/>
                </a:cubicBezTo>
                <a:lnTo>
                  <a:pt x="1919629" y="3669854"/>
                </a:lnTo>
                <a:lnTo>
                  <a:pt x="1931493" y="3671598"/>
                </a:lnTo>
                <a:cubicBezTo>
                  <a:pt x="1941120" y="3671598"/>
                  <a:pt x="1946186" y="3668558"/>
                  <a:pt x="1946693" y="3662478"/>
                </a:cubicBezTo>
                <a:lnTo>
                  <a:pt x="1995334" y="3659438"/>
                </a:lnTo>
                <a:cubicBezTo>
                  <a:pt x="1995714" y="3659501"/>
                  <a:pt x="1997234" y="3659374"/>
                  <a:pt x="1999894" y="3659058"/>
                </a:cubicBezTo>
                <a:cubicBezTo>
                  <a:pt x="2002554" y="3658741"/>
                  <a:pt x="2004074" y="3657854"/>
                  <a:pt x="2004454" y="3656397"/>
                </a:cubicBezTo>
                <a:cubicBezTo>
                  <a:pt x="2003441" y="3651584"/>
                  <a:pt x="1998628" y="3646771"/>
                  <a:pt x="1990014" y="3641957"/>
                </a:cubicBezTo>
                <a:close/>
                <a:moveTo>
                  <a:pt x="2013574" y="3632077"/>
                </a:moveTo>
                <a:cubicBezTo>
                  <a:pt x="2013448" y="3638031"/>
                  <a:pt x="2014461" y="3642084"/>
                  <a:pt x="2016615" y="3644237"/>
                </a:cubicBezTo>
                <a:cubicBezTo>
                  <a:pt x="2018768" y="3646391"/>
                  <a:pt x="2022821" y="3647404"/>
                  <a:pt x="2028775" y="3647277"/>
                </a:cubicBezTo>
                <a:cubicBezTo>
                  <a:pt x="2028268" y="3637651"/>
                  <a:pt x="2023201" y="3632584"/>
                  <a:pt x="2013574" y="3632077"/>
                </a:cubicBezTo>
                <a:close/>
                <a:moveTo>
                  <a:pt x="2113896" y="3622957"/>
                </a:moveTo>
                <a:cubicBezTo>
                  <a:pt x="2113770" y="3626124"/>
                  <a:pt x="2114023" y="3628910"/>
                  <a:pt x="2114657" y="3631317"/>
                </a:cubicBezTo>
                <a:cubicBezTo>
                  <a:pt x="2115290" y="3633724"/>
                  <a:pt x="2117063" y="3634991"/>
                  <a:pt x="2119977" y="3635117"/>
                </a:cubicBezTo>
                <a:lnTo>
                  <a:pt x="2138217" y="3632077"/>
                </a:lnTo>
                <a:cubicBezTo>
                  <a:pt x="2138090" y="3629037"/>
                  <a:pt x="2136824" y="3626757"/>
                  <a:pt x="2134417" y="3625237"/>
                </a:cubicBezTo>
                <a:cubicBezTo>
                  <a:pt x="2132010" y="3623717"/>
                  <a:pt x="2129223" y="3622957"/>
                  <a:pt x="2126057" y="3622957"/>
                </a:cubicBezTo>
                <a:close/>
                <a:moveTo>
                  <a:pt x="2796234" y="3413672"/>
                </a:moveTo>
                <a:cubicBezTo>
                  <a:pt x="2794270" y="3413546"/>
                  <a:pt x="2791357" y="3413799"/>
                  <a:pt x="2787494" y="3414432"/>
                </a:cubicBezTo>
                <a:cubicBezTo>
                  <a:pt x="2783630" y="3415066"/>
                  <a:pt x="2781477" y="3416839"/>
                  <a:pt x="2781034" y="3419752"/>
                </a:cubicBezTo>
                <a:cubicBezTo>
                  <a:pt x="2780970" y="3424566"/>
                  <a:pt x="2781857" y="3429379"/>
                  <a:pt x="2783694" y="3434193"/>
                </a:cubicBezTo>
                <a:cubicBezTo>
                  <a:pt x="2785530" y="3439006"/>
                  <a:pt x="2788697" y="3442300"/>
                  <a:pt x="2793194" y="3444073"/>
                </a:cubicBezTo>
                <a:cubicBezTo>
                  <a:pt x="2802124" y="3443566"/>
                  <a:pt x="2810104" y="3441539"/>
                  <a:pt x="2817134" y="3437993"/>
                </a:cubicBezTo>
                <a:cubicBezTo>
                  <a:pt x="2824164" y="3434446"/>
                  <a:pt x="2831385" y="3432419"/>
                  <a:pt x="2838795" y="3431913"/>
                </a:cubicBezTo>
                <a:cubicBezTo>
                  <a:pt x="2840758" y="3431976"/>
                  <a:pt x="2843671" y="3431849"/>
                  <a:pt x="2847535" y="3431533"/>
                </a:cubicBezTo>
                <a:cubicBezTo>
                  <a:pt x="2851398" y="3431216"/>
                  <a:pt x="2853552" y="3430329"/>
                  <a:pt x="2853995" y="3428872"/>
                </a:cubicBezTo>
                <a:cubicBezTo>
                  <a:pt x="2851968" y="3425579"/>
                  <a:pt x="2843101" y="3422286"/>
                  <a:pt x="2827394" y="3418992"/>
                </a:cubicBezTo>
                <a:cubicBezTo>
                  <a:pt x="2811687" y="3415699"/>
                  <a:pt x="2801301" y="3413926"/>
                  <a:pt x="2796234" y="3413672"/>
                </a:cubicBezTo>
                <a:close/>
                <a:moveTo>
                  <a:pt x="3136721" y="3404552"/>
                </a:moveTo>
                <a:cubicBezTo>
                  <a:pt x="3136594" y="3410506"/>
                  <a:pt x="3137607" y="3414559"/>
                  <a:pt x="3139761" y="3416712"/>
                </a:cubicBezTo>
                <a:cubicBezTo>
                  <a:pt x="3141914" y="3418866"/>
                  <a:pt x="3145968" y="3419879"/>
                  <a:pt x="3151921" y="3419752"/>
                </a:cubicBezTo>
                <a:cubicBezTo>
                  <a:pt x="3151415" y="3410126"/>
                  <a:pt x="3146348" y="3405059"/>
                  <a:pt x="3136721" y="3404552"/>
                </a:cubicBezTo>
                <a:close/>
                <a:moveTo>
                  <a:pt x="3094160" y="3404552"/>
                </a:moveTo>
                <a:cubicBezTo>
                  <a:pt x="3088016" y="3409302"/>
                  <a:pt x="3081303" y="3413482"/>
                  <a:pt x="3074020" y="3417092"/>
                </a:cubicBezTo>
                <a:cubicBezTo>
                  <a:pt x="3066736" y="3420702"/>
                  <a:pt x="3059263" y="3422603"/>
                  <a:pt x="3051599" y="3422793"/>
                </a:cubicBezTo>
                <a:lnTo>
                  <a:pt x="3024239" y="3419752"/>
                </a:lnTo>
                <a:cubicBezTo>
                  <a:pt x="3021768" y="3420132"/>
                  <a:pt x="3016828" y="3421653"/>
                  <a:pt x="3009418" y="3424313"/>
                </a:cubicBezTo>
                <a:cubicBezTo>
                  <a:pt x="3002008" y="3426973"/>
                  <a:pt x="2997828" y="3428493"/>
                  <a:pt x="2996878" y="3428872"/>
                </a:cubicBezTo>
                <a:cubicBezTo>
                  <a:pt x="2997131" y="3430329"/>
                  <a:pt x="2998145" y="3431216"/>
                  <a:pt x="2999918" y="3431533"/>
                </a:cubicBezTo>
                <a:cubicBezTo>
                  <a:pt x="3001691" y="3431849"/>
                  <a:pt x="3002705" y="3431976"/>
                  <a:pt x="3002958" y="3431913"/>
                </a:cubicBezTo>
                <a:cubicBezTo>
                  <a:pt x="3010811" y="3435079"/>
                  <a:pt x="3019425" y="3437866"/>
                  <a:pt x="3028799" y="3440273"/>
                </a:cubicBezTo>
                <a:cubicBezTo>
                  <a:pt x="3038172" y="3442679"/>
                  <a:pt x="3046786" y="3443946"/>
                  <a:pt x="3054639" y="3444073"/>
                </a:cubicBezTo>
                <a:cubicBezTo>
                  <a:pt x="3064266" y="3444073"/>
                  <a:pt x="3069333" y="3441033"/>
                  <a:pt x="3069839" y="3434953"/>
                </a:cubicBezTo>
                <a:lnTo>
                  <a:pt x="3118480" y="3431913"/>
                </a:lnTo>
                <a:cubicBezTo>
                  <a:pt x="3118860" y="3431976"/>
                  <a:pt x="3120381" y="3431849"/>
                  <a:pt x="3123040" y="3431533"/>
                </a:cubicBezTo>
                <a:cubicBezTo>
                  <a:pt x="3125701" y="3431216"/>
                  <a:pt x="3127221" y="3430329"/>
                  <a:pt x="3127601" y="3428872"/>
                </a:cubicBezTo>
                <a:cubicBezTo>
                  <a:pt x="3126587" y="3424059"/>
                  <a:pt x="3121774" y="3419246"/>
                  <a:pt x="3113160" y="3414432"/>
                </a:cubicBezTo>
                <a:cubicBezTo>
                  <a:pt x="3104547" y="3409619"/>
                  <a:pt x="3098213" y="3406326"/>
                  <a:pt x="3094160" y="3404552"/>
                </a:cubicBezTo>
                <a:close/>
                <a:moveTo>
                  <a:pt x="3237043" y="3395432"/>
                </a:moveTo>
                <a:cubicBezTo>
                  <a:pt x="3236916" y="3398599"/>
                  <a:pt x="3237170" y="3401385"/>
                  <a:pt x="3237803" y="3403792"/>
                </a:cubicBezTo>
                <a:cubicBezTo>
                  <a:pt x="3238436" y="3406199"/>
                  <a:pt x="3240210" y="3407466"/>
                  <a:pt x="3243123" y="3407592"/>
                </a:cubicBezTo>
                <a:lnTo>
                  <a:pt x="3261363" y="3404552"/>
                </a:lnTo>
                <a:cubicBezTo>
                  <a:pt x="3261237" y="3401512"/>
                  <a:pt x="3259970" y="3399232"/>
                  <a:pt x="3257563" y="3397712"/>
                </a:cubicBezTo>
                <a:cubicBezTo>
                  <a:pt x="3255157" y="3396192"/>
                  <a:pt x="3252370" y="3395432"/>
                  <a:pt x="3249203" y="3395432"/>
                </a:cubicBezTo>
                <a:close/>
                <a:moveTo>
                  <a:pt x="3018158" y="3361991"/>
                </a:moveTo>
                <a:cubicBezTo>
                  <a:pt x="3018158" y="3364905"/>
                  <a:pt x="3018918" y="3366678"/>
                  <a:pt x="3020438" y="3367311"/>
                </a:cubicBezTo>
                <a:cubicBezTo>
                  <a:pt x="3021958" y="3367945"/>
                  <a:pt x="3024239" y="3368198"/>
                  <a:pt x="3027279" y="3368071"/>
                </a:cubicBezTo>
                <a:lnTo>
                  <a:pt x="3030319" y="3368071"/>
                </a:lnTo>
                <a:cubicBezTo>
                  <a:pt x="3030319" y="3365158"/>
                  <a:pt x="3029559" y="3363385"/>
                  <a:pt x="3028039" y="3362751"/>
                </a:cubicBezTo>
                <a:cubicBezTo>
                  <a:pt x="3026519" y="3362118"/>
                  <a:pt x="3024239" y="3361865"/>
                  <a:pt x="3021198" y="3361991"/>
                </a:cubicBezTo>
                <a:close/>
                <a:moveTo>
                  <a:pt x="3908897" y="3130946"/>
                </a:moveTo>
                <a:lnTo>
                  <a:pt x="3896736" y="3143107"/>
                </a:lnTo>
                <a:cubicBezTo>
                  <a:pt x="3886413" y="3143360"/>
                  <a:pt x="3877419" y="3145894"/>
                  <a:pt x="3869756" y="3150707"/>
                </a:cubicBezTo>
                <a:cubicBezTo>
                  <a:pt x="3862092" y="3155520"/>
                  <a:pt x="3853859" y="3161094"/>
                  <a:pt x="3845055" y="3167427"/>
                </a:cubicBezTo>
                <a:cubicBezTo>
                  <a:pt x="3840622" y="3167934"/>
                  <a:pt x="3832769" y="3169961"/>
                  <a:pt x="3821495" y="3173507"/>
                </a:cubicBezTo>
                <a:cubicBezTo>
                  <a:pt x="3810221" y="3177054"/>
                  <a:pt x="3803888" y="3179081"/>
                  <a:pt x="3802495" y="3179587"/>
                </a:cubicBezTo>
                <a:cubicBezTo>
                  <a:pt x="3802938" y="3182754"/>
                  <a:pt x="3805091" y="3185541"/>
                  <a:pt x="3808955" y="3187948"/>
                </a:cubicBezTo>
                <a:cubicBezTo>
                  <a:pt x="3812818" y="3190354"/>
                  <a:pt x="3815732" y="3191621"/>
                  <a:pt x="3817695" y="3191748"/>
                </a:cubicBezTo>
                <a:cubicBezTo>
                  <a:pt x="3820735" y="3191621"/>
                  <a:pt x="3823015" y="3190354"/>
                  <a:pt x="3824535" y="3187948"/>
                </a:cubicBezTo>
                <a:cubicBezTo>
                  <a:pt x="3826055" y="3185541"/>
                  <a:pt x="3826815" y="3182754"/>
                  <a:pt x="3826815" y="3179587"/>
                </a:cubicBezTo>
                <a:lnTo>
                  <a:pt x="3872416" y="3173507"/>
                </a:lnTo>
                <a:close/>
                <a:moveTo>
                  <a:pt x="3945378" y="3073185"/>
                </a:moveTo>
                <a:cubicBezTo>
                  <a:pt x="3945378" y="3076099"/>
                  <a:pt x="3946137" y="3077872"/>
                  <a:pt x="3947658" y="3078505"/>
                </a:cubicBezTo>
                <a:cubicBezTo>
                  <a:pt x="3949178" y="3079139"/>
                  <a:pt x="3951458" y="3079392"/>
                  <a:pt x="3954498" y="3079265"/>
                </a:cubicBezTo>
                <a:lnTo>
                  <a:pt x="3957538" y="3079265"/>
                </a:lnTo>
                <a:cubicBezTo>
                  <a:pt x="3957538" y="3076352"/>
                  <a:pt x="3956778" y="3074579"/>
                  <a:pt x="3955258" y="3073945"/>
                </a:cubicBezTo>
                <a:cubicBezTo>
                  <a:pt x="3953738" y="3073312"/>
                  <a:pt x="3951458" y="3073059"/>
                  <a:pt x="3948418" y="3073185"/>
                </a:cubicBezTo>
                <a:close/>
                <a:moveTo>
                  <a:pt x="3698229" y="3053726"/>
                </a:moveTo>
                <a:lnTo>
                  <a:pt x="3693052" y="3055682"/>
                </a:lnTo>
                <a:lnTo>
                  <a:pt x="3693052" y="3064065"/>
                </a:lnTo>
                <a:cubicBezTo>
                  <a:pt x="3693179" y="3066979"/>
                  <a:pt x="3694446" y="3068752"/>
                  <a:pt x="3696852" y="3069385"/>
                </a:cubicBezTo>
                <a:cubicBezTo>
                  <a:pt x="3699259" y="3070019"/>
                  <a:pt x="3702046" y="3070272"/>
                  <a:pt x="3705213" y="3070145"/>
                </a:cubicBezTo>
                <a:cubicBezTo>
                  <a:pt x="3704896" y="3067802"/>
                  <a:pt x="3703249" y="3063368"/>
                  <a:pt x="3700272" y="3056845"/>
                </a:cubicBezTo>
                <a:close/>
                <a:moveTo>
                  <a:pt x="3752458" y="3024328"/>
                </a:moveTo>
                <a:lnTo>
                  <a:pt x="3747410" y="3031774"/>
                </a:lnTo>
                <a:lnTo>
                  <a:pt x="3750814" y="3033665"/>
                </a:lnTo>
                <a:cubicBezTo>
                  <a:pt x="3753347" y="3033158"/>
                  <a:pt x="3754360" y="3031131"/>
                  <a:pt x="3753854" y="3027584"/>
                </a:cubicBezTo>
                <a:close/>
                <a:moveTo>
                  <a:pt x="3838975" y="2988064"/>
                </a:moveTo>
                <a:cubicBezTo>
                  <a:pt x="3832135" y="2989584"/>
                  <a:pt x="3824535" y="2992624"/>
                  <a:pt x="3816175" y="2997184"/>
                </a:cubicBezTo>
                <a:cubicBezTo>
                  <a:pt x="3807815" y="3001744"/>
                  <a:pt x="3803255" y="3007824"/>
                  <a:pt x="3802495" y="3015424"/>
                </a:cubicBezTo>
                <a:lnTo>
                  <a:pt x="3826815" y="3018464"/>
                </a:lnTo>
                <a:cubicBezTo>
                  <a:pt x="3829982" y="3018464"/>
                  <a:pt x="3832769" y="3017704"/>
                  <a:pt x="3835175" y="3016184"/>
                </a:cubicBezTo>
                <a:cubicBezTo>
                  <a:pt x="3837582" y="3014664"/>
                  <a:pt x="3838849" y="3012384"/>
                  <a:pt x="3838975" y="3009344"/>
                </a:cubicBezTo>
                <a:lnTo>
                  <a:pt x="3872416" y="3000224"/>
                </a:lnTo>
                <a:close/>
                <a:moveTo>
                  <a:pt x="4182502" y="2972863"/>
                </a:moveTo>
                <a:cubicBezTo>
                  <a:pt x="4184592" y="2972737"/>
                  <a:pt x="4188012" y="2972990"/>
                  <a:pt x="4192763" y="2973623"/>
                </a:cubicBezTo>
                <a:cubicBezTo>
                  <a:pt x="4197513" y="2974257"/>
                  <a:pt x="4200173" y="2976030"/>
                  <a:pt x="4200743" y="2978943"/>
                </a:cubicBezTo>
                <a:cubicBezTo>
                  <a:pt x="4199919" y="2985150"/>
                  <a:pt x="4195486" y="2990977"/>
                  <a:pt x="4187443" y="2996424"/>
                </a:cubicBezTo>
                <a:cubicBezTo>
                  <a:pt x="4179399" y="3001871"/>
                  <a:pt x="4172685" y="3006177"/>
                  <a:pt x="4167302" y="3009344"/>
                </a:cubicBezTo>
                <a:cubicBezTo>
                  <a:pt x="4159132" y="3010864"/>
                  <a:pt x="4152672" y="3016944"/>
                  <a:pt x="4147922" y="3027584"/>
                </a:cubicBezTo>
                <a:cubicBezTo>
                  <a:pt x="4143172" y="3038225"/>
                  <a:pt x="4134431" y="3044305"/>
                  <a:pt x="4121701" y="3045825"/>
                </a:cubicBezTo>
                <a:cubicBezTo>
                  <a:pt x="4121321" y="3050321"/>
                  <a:pt x="4119041" y="3053488"/>
                  <a:pt x="4114861" y="3055325"/>
                </a:cubicBezTo>
                <a:cubicBezTo>
                  <a:pt x="4110681" y="3057162"/>
                  <a:pt x="4106881" y="3058048"/>
                  <a:pt x="4103461" y="3057985"/>
                </a:cubicBezTo>
                <a:lnTo>
                  <a:pt x="4079140" y="3082306"/>
                </a:lnTo>
                <a:cubicBezTo>
                  <a:pt x="4072047" y="3082812"/>
                  <a:pt x="4065713" y="3084839"/>
                  <a:pt x="4060140" y="3088386"/>
                </a:cubicBezTo>
                <a:cubicBezTo>
                  <a:pt x="4054566" y="3091932"/>
                  <a:pt x="4046713" y="3093959"/>
                  <a:pt x="4036579" y="3094466"/>
                </a:cubicBezTo>
                <a:cubicBezTo>
                  <a:pt x="4033286" y="3098962"/>
                  <a:pt x="4028472" y="3102129"/>
                  <a:pt x="4022139" y="3103966"/>
                </a:cubicBezTo>
                <a:cubicBezTo>
                  <a:pt x="4015806" y="3105803"/>
                  <a:pt x="4009472" y="3106689"/>
                  <a:pt x="4003139" y="3106626"/>
                </a:cubicBezTo>
                <a:lnTo>
                  <a:pt x="4018339" y="3082306"/>
                </a:lnTo>
                <a:cubicBezTo>
                  <a:pt x="4031449" y="3080786"/>
                  <a:pt x="4043230" y="3074705"/>
                  <a:pt x="4053680" y="3064065"/>
                </a:cubicBezTo>
                <a:cubicBezTo>
                  <a:pt x="4064130" y="3053425"/>
                  <a:pt x="4076670" y="3047345"/>
                  <a:pt x="4091300" y="3045825"/>
                </a:cubicBezTo>
                <a:lnTo>
                  <a:pt x="4115621" y="3024544"/>
                </a:lnTo>
                <a:cubicBezTo>
                  <a:pt x="4115811" y="3018464"/>
                  <a:pt x="4117711" y="3013904"/>
                  <a:pt x="4121321" y="3010864"/>
                </a:cubicBezTo>
                <a:cubicBezTo>
                  <a:pt x="4124931" y="3007824"/>
                  <a:pt x="4129111" y="3006304"/>
                  <a:pt x="4133861" y="3006304"/>
                </a:cubicBezTo>
                <a:lnTo>
                  <a:pt x="4136901" y="3006304"/>
                </a:lnTo>
                <a:lnTo>
                  <a:pt x="4161222" y="2997184"/>
                </a:lnTo>
                <a:close/>
                <a:moveTo>
                  <a:pt x="3945378" y="2957663"/>
                </a:moveTo>
                <a:lnTo>
                  <a:pt x="3896736" y="2960703"/>
                </a:lnTo>
                <a:cubicBezTo>
                  <a:pt x="3896736" y="2963870"/>
                  <a:pt x="3895976" y="2966656"/>
                  <a:pt x="3894456" y="2969063"/>
                </a:cubicBezTo>
                <a:cubicBezTo>
                  <a:pt x="3892936" y="2971470"/>
                  <a:pt x="3890656" y="2972737"/>
                  <a:pt x="3887616" y="2972863"/>
                </a:cubicBezTo>
                <a:cubicBezTo>
                  <a:pt x="3884323" y="2972547"/>
                  <a:pt x="3881029" y="2972420"/>
                  <a:pt x="3877736" y="2972483"/>
                </a:cubicBezTo>
                <a:cubicBezTo>
                  <a:pt x="3874443" y="2972547"/>
                  <a:pt x="3872669" y="2974700"/>
                  <a:pt x="3872416" y="2978943"/>
                </a:cubicBezTo>
                <a:lnTo>
                  <a:pt x="3884576" y="2994144"/>
                </a:lnTo>
                <a:cubicBezTo>
                  <a:pt x="3891606" y="2992687"/>
                  <a:pt x="3904907" y="2989520"/>
                  <a:pt x="3924477" y="2984643"/>
                </a:cubicBezTo>
                <a:cubicBezTo>
                  <a:pt x="3944048" y="2979767"/>
                  <a:pt x="3955068" y="2972800"/>
                  <a:pt x="3957538" y="2963743"/>
                </a:cubicBezTo>
                <a:cubicBezTo>
                  <a:pt x="3957221" y="2960830"/>
                  <a:pt x="3955574" y="2959056"/>
                  <a:pt x="3952598" y="2958423"/>
                </a:cubicBezTo>
                <a:cubicBezTo>
                  <a:pt x="3949621" y="2957790"/>
                  <a:pt x="3947214" y="2957536"/>
                  <a:pt x="3945378" y="2957663"/>
                </a:cubicBezTo>
                <a:close/>
                <a:moveTo>
                  <a:pt x="3972738" y="2924222"/>
                </a:moveTo>
                <a:cubicBezTo>
                  <a:pt x="3969825" y="2924159"/>
                  <a:pt x="3967291" y="2924286"/>
                  <a:pt x="3965138" y="2924602"/>
                </a:cubicBezTo>
                <a:cubicBezTo>
                  <a:pt x="3962985" y="2924919"/>
                  <a:pt x="3960451" y="2925806"/>
                  <a:pt x="3957538" y="2927262"/>
                </a:cubicBezTo>
                <a:cubicBezTo>
                  <a:pt x="3957538" y="2933343"/>
                  <a:pt x="3960578" y="2936382"/>
                  <a:pt x="3966658" y="2936382"/>
                </a:cubicBezTo>
                <a:cubicBezTo>
                  <a:pt x="3969571" y="2936446"/>
                  <a:pt x="3972105" y="2936319"/>
                  <a:pt x="3974258" y="2936003"/>
                </a:cubicBezTo>
                <a:cubicBezTo>
                  <a:pt x="3976411" y="2935686"/>
                  <a:pt x="3978945" y="2934799"/>
                  <a:pt x="3981858" y="2933343"/>
                </a:cubicBezTo>
                <a:cubicBezTo>
                  <a:pt x="3981858" y="2927262"/>
                  <a:pt x="3978818" y="2924222"/>
                  <a:pt x="3972738" y="2924222"/>
                </a:cubicBezTo>
                <a:close/>
                <a:moveTo>
                  <a:pt x="4015299" y="2899902"/>
                </a:moveTo>
                <a:cubicBezTo>
                  <a:pt x="4010992" y="2900029"/>
                  <a:pt x="4008206" y="2901295"/>
                  <a:pt x="4006939" y="2903702"/>
                </a:cubicBezTo>
                <a:cubicBezTo>
                  <a:pt x="4005672" y="2906109"/>
                  <a:pt x="4004405" y="2908895"/>
                  <a:pt x="4003139" y="2912062"/>
                </a:cubicBezTo>
                <a:lnTo>
                  <a:pt x="4000099" y="2918142"/>
                </a:lnTo>
                <a:cubicBezTo>
                  <a:pt x="4003899" y="2914152"/>
                  <a:pt x="4009219" y="2912252"/>
                  <a:pt x="4016059" y="2912442"/>
                </a:cubicBezTo>
                <a:cubicBezTo>
                  <a:pt x="4022899" y="2912632"/>
                  <a:pt x="4026699" y="2911492"/>
                  <a:pt x="4027459" y="2909022"/>
                </a:cubicBezTo>
                <a:cubicBezTo>
                  <a:pt x="4027142" y="2905982"/>
                  <a:pt x="4025496" y="2903702"/>
                  <a:pt x="4022519" y="2902182"/>
                </a:cubicBezTo>
                <a:cubicBezTo>
                  <a:pt x="4019542" y="2900662"/>
                  <a:pt x="4017136" y="2899902"/>
                  <a:pt x="4015299" y="2899902"/>
                </a:cubicBezTo>
                <a:close/>
                <a:moveTo>
                  <a:pt x="4124741" y="2872541"/>
                </a:moveTo>
                <a:cubicBezTo>
                  <a:pt x="4122018" y="2873555"/>
                  <a:pt x="4116064" y="2878368"/>
                  <a:pt x="4106881" y="2886981"/>
                </a:cubicBezTo>
                <a:cubicBezTo>
                  <a:pt x="4097697" y="2895595"/>
                  <a:pt x="4092504" y="2901928"/>
                  <a:pt x="4091300" y="2905982"/>
                </a:cubicBezTo>
                <a:cubicBezTo>
                  <a:pt x="4082054" y="2910605"/>
                  <a:pt x="4073187" y="2916559"/>
                  <a:pt x="4064700" y="2923842"/>
                </a:cubicBezTo>
                <a:cubicBezTo>
                  <a:pt x="4056213" y="2931126"/>
                  <a:pt x="4048866" y="2939359"/>
                  <a:pt x="4042660" y="2948543"/>
                </a:cubicBezTo>
                <a:cubicBezTo>
                  <a:pt x="4055137" y="2947529"/>
                  <a:pt x="4068943" y="2943476"/>
                  <a:pt x="4084080" y="2936382"/>
                </a:cubicBezTo>
                <a:cubicBezTo>
                  <a:pt x="4099217" y="2929289"/>
                  <a:pt x="4113784" y="2925235"/>
                  <a:pt x="4127781" y="2924222"/>
                </a:cubicBezTo>
                <a:lnTo>
                  <a:pt x="4164262" y="2902942"/>
                </a:lnTo>
                <a:cubicBezTo>
                  <a:pt x="4166099" y="2903069"/>
                  <a:pt x="4168505" y="2902815"/>
                  <a:pt x="4171482" y="2902182"/>
                </a:cubicBezTo>
                <a:cubicBezTo>
                  <a:pt x="4174459" y="2901549"/>
                  <a:pt x="4176105" y="2899775"/>
                  <a:pt x="4176422" y="2896862"/>
                </a:cubicBezTo>
                <a:cubicBezTo>
                  <a:pt x="4174839" y="2891858"/>
                  <a:pt x="4167365" y="2886665"/>
                  <a:pt x="4154002" y="2881281"/>
                </a:cubicBezTo>
                <a:cubicBezTo>
                  <a:pt x="4140638" y="2875898"/>
                  <a:pt x="4130885" y="2872985"/>
                  <a:pt x="4124741" y="2872541"/>
                </a:cubicBezTo>
                <a:close/>
                <a:moveTo>
                  <a:pt x="4252424" y="2781339"/>
                </a:moveTo>
                <a:cubicBezTo>
                  <a:pt x="4251031" y="2781466"/>
                  <a:pt x="4250017" y="2781973"/>
                  <a:pt x="4249384" y="2782859"/>
                </a:cubicBezTo>
                <a:cubicBezTo>
                  <a:pt x="4248750" y="2783746"/>
                  <a:pt x="4247737" y="2784253"/>
                  <a:pt x="4246344" y="2784379"/>
                </a:cubicBezTo>
                <a:cubicBezTo>
                  <a:pt x="4246217" y="2786089"/>
                  <a:pt x="4246470" y="2787989"/>
                  <a:pt x="4247104" y="2790079"/>
                </a:cubicBezTo>
                <a:cubicBezTo>
                  <a:pt x="4247737" y="2792169"/>
                  <a:pt x="4249510" y="2793310"/>
                  <a:pt x="4252424" y="2793500"/>
                </a:cubicBezTo>
                <a:cubicBezTo>
                  <a:pt x="4254957" y="2792993"/>
                  <a:pt x="4255971" y="2790966"/>
                  <a:pt x="4255464" y="2787419"/>
                </a:cubicBezTo>
                <a:cubicBezTo>
                  <a:pt x="4255971" y="2783873"/>
                  <a:pt x="4254957" y="2781846"/>
                  <a:pt x="4252424" y="2781339"/>
                </a:cubicBezTo>
                <a:close/>
                <a:moveTo>
                  <a:pt x="4307145" y="2744859"/>
                </a:moveTo>
                <a:cubicBezTo>
                  <a:pt x="4307652" y="2750432"/>
                  <a:pt x="4309678" y="2754485"/>
                  <a:pt x="4313225" y="2757019"/>
                </a:cubicBezTo>
                <a:cubicBezTo>
                  <a:pt x="4316138" y="2756829"/>
                  <a:pt x="4317912" y="2755689"/>
                  <a:pt x="4318545" y="2753599"/>
                </a:cubicBezTo>
                <a:cubicBezTo>
                  <a:pt x="4319178" y="2751509"/>
                  <a:pt x="4319432" y="2749609"/>
                  <a:pt x="4319305" y="2747899"/>
                </a:cubicBezTo>
                <a:close/>
                <a:moveTo>
                  <a:pt x="3969698" y="2741818"/>
                </a:moveTo>
                <a:lnTo>
                  <a:pt x="3966658" y="2747899"/>
                </a:lnTo>
                <a:cubicBezTo>
                  <a:pt x="3967228" y="2753599"/>
                  <a:pt x="3967608" y="2756639"/>
                  <a:pt x="3967798" y="2757019"/>
                </a:cubicBezTo>
                <a:cubicBezTo>
                  <a:pt x="3967988" y="2757399"/>
                  <a:pt x="3964568" y="2757399"/>
                  <a:pt x="3957538" y="2757019"/>
                </a:cubicBezTo>
                <a:lnTo>
                  <a:pt x="3945378" y="2769179"/>
                </a:lnTo>
                <a:cubicBezTo>
                  <a:pt x="3942084" y="2768989"/>
                  <a:pt x="3938791" y="2769369"/>
                  <a:pt x="3935497" y="2770319"/>
                </a:cubicBezTo>
                <a:cubicBezTo>
                  <a:pt x="3932204" y="2771269"/>
                  <a:pt x="3930430" y="2773929"/>
                  <a:pt x="3930177" y="2778299"/>
                </a:cubicBezTo>
                <a:lnTo>
                  <a:pt x="3930177" y="2781339"/>
                </a:lnTo>
                <a:cubicBezTo>
                  <a:pt x="3927834" y="2781529"/>
                  <a:pt x="3923400" y="2782669"/>
                  <a:pt x="3916877" y="2784759"/>
                </a:cubicBezTo>
                <a:cubicBezTo>
                  <a:pt x="3910353" y="2786849"/>
                  <a:pt x="3906680" y="2788749"/>
                  <a:pt x="3905857" y="2790459"/>
                </a:cubicBezTo>
                <a:lnTo>
                  <a:pt x="3906888" y="2791261"/>
                </a:lnTo>
                <a:lnTo>
                  <a:pt x="3931680" y="2783982"/>
                </a:lnTo>
                <a:lnTo>
                  <a:pt x="3934557" y="2783182"/>
                </a:lnTo>
                <a:lnTo>
                  <a:pt x="3945378" y="2769179"/>
                </a:lnTo>
                <a:lnTo>
                  <a:pt x="3981858" y="2760059"/>
                </a:lnTo>
                <a:close/>
                <a:moveTo>
                  <a:pt x="4010224" y="2734873"/>
                </a:moveTo>
                <a:lnTo>
                  <a:pt x="3994018" y="2741818"/>
                </a:lnTo>
                <a:lnTo>
                  <a:pt x="4000099" y="2741818"/>
                </a:lnTo>
                <a:lnTo>
                  <a:pt x="3999388" y="2757819"/>
                </a:lnTo>
                <a:lnTo>
                  <a:pt x="4011862" y="2750542"/>
                </a:lnTo>
                <a:cubicBezTo>
                  <a:pt x="4013699" y="2750669"/>
                  <a:pt x="4016105" y="2750415"/>
                  <a:pt x="4019082" y="2749782"/>
                </a:cubicBezTo>
                <a:cubicBezTo>
                  <a:pt x="4022059" y="2749149"/>
                  <a:pt x="4023705" y="2747375"/>
                  <a:pt x="4024022" y="2744462"/>
                </a:cubicBezTo>
                <a:close/>
                <a:moveTo>
                  <a:pt x="4377066" y="2708378"/>
                </a:moveTo>
                <a:cubicBezTo>
                  <a:pt x="4372570" y="2708505"/>
                  <a:pt x="4369403" y="2709771"/>
                  <a:pt x="4367566" y="2712178"/>
                </a:cubicBezTo>
                <a:cubicBezTo>
                  <a:pt x="4365729" y="2714585"/>
                  <a:pt x="4364843" y="2717371"/>
                  <a:pt x="4364906" y="2720538"/>
                </a:cubicBezTo>
                <a:cubicBezTo>
                  <a:pt x="4363196" y="2720475"/>
                  <a:pt x="4361296" y="2720601"/>
                  <a:pt x="4359206" y="2720918"/>
                </a:cubicBezTo>
                <a:cubicBezTo>
                  <a:pt x="4357116" y="2721235"/>
                  <a:pt x="4355976" y="2722121"/>
                  <a:pt x="4355786" y="2723578"/>
                </a:cubicBezTo>
                <a:cubicBezTo>
                  <a:pt x="4355976" y="2725288"/>
                  <a:pt x="4357116" y="2727188"/>
                  <a:pt x="4359206" y="2729278"/>
                </a:cubicBezTo>
                <a:cubicBezTo>
                  <a:pt x="4361296" y="2731368"/>
                  <a:pt x="4363196" y="2732508"/>
                  <a:pt x="4364906" y="2732698"/>
                </a:cubicBezTo>
                <a:cubicBezTo>
                  <a:pt x="4361929" y="2724465"/>
                  <a:pt x="4364843" y="2720411"/>
                  <a:pt x="4373646" y="2720538"/>
                </a:cubicBezTo>
                <a:cubicBezTo>
                  <a:pt x="4382450" y="2720665"/>
                  <a:pt x="4387643" y="2719652"/>
                  <a:pt x="4389227" y="2717498"/>
                </a:cubicBezTo>
                <a:cubicBezTo>
                  <a:pt x="4388910" y="2714458"/>
                  <a:pt x="4387263" y="2712178"/>
                  <a:pt x="4384286" y="2710658"/>
                </a:cubicBezTo>
                <a:cubicBezTo>
                  <a:pt x="4381310" y="2709138"/>
                  <a:pt x="4378903" y="2708378"/>
                  <a:pt x="4377066" y="2708378"/>
                </a:cubicBezTo>
                <a:close/>
                <a:moveTo>
                  <a:pt x="3664898" y="2437018"/>
                </a:moveTo>
                <a:lnTo>
                  <a:pt x="3661858" y="2443099"/>
                </a:lnTo>
                <a:cubicBezTo>
                  <a:pt x="3662428" y="2448799"/>
                  <a:pt x="3662808" y="2451839"/>
                  <a:pt x="3662998" y="2452219"/>
                </a:cubicBezTo>
                <a:cubicBezTo>
                  <a:pt x="3663188" y="2452599"/>
                  <a:pt x="3659768" y="2452599"/>
                  <a:pt x="3652738" y="2452219"/>
                </a:cubicBezTo>
                <a:lnTo>
                  <a:pt x="3640578" y="2464379"/>
                </a:lnTo>
                <a:cubicBezTo>
                  <a:pt x="3637284" y="2464189"/>
                  <a:pt x="3633991" y="2464569"/>
                  <a:pt x="3630697" y="2465519"/>
                </a:cubicBezTo>
                <a:cubicBezTo>
                  <a:pt x="3627404" y="2466469"/>
                  <a:pt x="3625630" y="2469129"/>
                  <a:pt x="3625377" y="2473499"/>
                </a:cubicBezTo>
                <a:lnTo>
                  <a:pt x="3625377" y="2476539"/>
                </a:lnTo>
                <a:cubicBezTo>
                  <a:pt x="3623034" y="2476729"/>
                  <a:pt x="3618600" y="2477869"/>
                  <a:pt x="3612077" y="2479959"/>
                </a:cubicBezTo>
                <a:cubicBezTo>
                  <a:pt x="3605553" y="2482049"/>
                  <a:pt x="3601880" y="2483949"/>
                  <a:pt x="3601057" y="2485659"/>
                </a:cubicBezTo>
                <a:lnTo>
                  <a:pt x="3602088" y="2486461"/>
                </a:lnTo>
                <a:lnTo>
                  <a:pt x="3626880" y="2479182"/>
                </a:lnTo>
                <a:lnTo>
                  <a:pt x="3629757" y="2478382"/>
                </a:lnTo>
                <a:lnTo>
                  <a:pt x="3640578" y="2464379"/>
                </a:lnTo>
                <a:lnTo>
                  <a:pt x="3677058" y="2455259"/>
                </a:lnTo>
                <a:close/>
                <a:moveTo>
                  <a:pt x="3707150" y="2429334"/>
                </a:moveTo>
                <a:lnTo>
                  <a:pt x="3689218" y="2437018"/>
                </a:lnTo>
                <a:lnTo>
                  <a:pt x="3695299" y="2437018"/>
                </a:lnTo>
                <a:lnTo>
                  <a:pt x="3694588" y="2453019"/>
                </a:lnTo>
                <a:lnTo>
                  <a:pt x="3707062" y="2445742"/>
                </a:lnTo>
                <a:cubicBezTo>
                  <a:pt x="3708899" y="2445869"/>
                  <a:pt x="3711305" y="2445615"/>
                  <a:pt x="3714282" y="2444982"/>
                </a:cubicBezTo>
                <a:cubicBezTo>
                  <a:pt x="3717259" y="2444349"/>
                  <a:pt x="3718905" y="2442575"/>
                  <a:pt x="3719222" y="2439662"/>
                </a:cubicBezTo>
                <a:cubicBezTo>
                  <a:pt x="3718431" y="2437160"/>
                  <a:pt x="3716166" y="2434611"/>
                  <a:pt x="3712430" y="2432014"/>
                </a:cubicBezTo>
                <a:close/>
                <a:moveTo>
                  <a:pt x="4450028" y="2422612"/>
                </a:moveTo>
                <a:cubicBezTo>
                  <a:pt x="4449901" y="2424449"/>
                  <a:pt x="4450154" y="2426855"/>
                  <a:pt x="4450788" y="2429832"/>
                </a:cubicBezTo>
                <a:cubicBezTo>
                  <a:pt x="4451421" y="2432809"/>
                  <a:pt x="4453195" y="2434456"/>
                  <a:pt x="4456108" y="2434772"/>
                </a:cubicBezTo>
                <a:cubicBezTo>
                  <a:pt x="4457565" y="2434582"/>
                  <a:pt x="4458451" y="2433442"/>
                  <a:pt x="4458768" y="2431352"/>
                </a:cubicBezTo>
                <a:cubicBezTo>
                  <a:pt x="4459085" y="2429262"/>
                  <a:pt x="4459211" y="2427362"/>
                  <a:pt x="4459148" y="2425652"/>
                </a:cubicBezTo>
                <a:close/>
                <a:moveTo>
                  <a:pt x="3836135" y="2414026"/>
                </a:moveTo>
                <a:cubicBezTo>
                  <a:pt x="3836008" y="2415863"/>
                  <a:pt x="3836261" y="2418269"/>
                  <a:pt x="3836895" y="2421246"/>
                </a:cubicBezTo>
                <a:lnTo>
                  <a:pt x="3839464" y="2423631"/>
                </a:lnTo>
                <a:lnTo>
                  <a:pt x="3844878" y="2422729"/>
                </a:lnTo>
                <a:lnTo>
                  <a:pt x="3845255" y="2417066"/>
                </a:lnTo>
                <a:close/>
                <a:moveTo>
                  <a:pt x="4507789" y="2398291"/>
                </a:moveTo>
                <a:cubicBezTo>
                  <a:pt x="4507789" y="2401458"/>
                  <a:pt x="4508549" y="2404245"/>
                  <a:pt x="4510069" y="2406652"/>
                </a:cubicBezTo>
                <a:cubicBezTo>
                  <a:pt x="4511589" y="2409058"/>
                  <a:pt x="4513869" y="2410325"/>
                  <a:pt x="4516909" y="2410452"/>
                </a:cubicBezTo>
                <a:cubicBezTo>
                  <a:pt x="4518492" y="2410262"/>
                  <a:pt x="4519886" y="2409122"/>
                  <a:pt x="4521089" y="2407032"/>
                </a:cubicBezTo>
                <a:cubicBezTo>
                  <a:pt x="4522293" y="2404942"/>
                  <a:pt x="4522926" y="2403041"/>
                  <a:pt x="4522989" y="2401332"/>
                </a:cubicBezTo>
                <a:close/>
                <a:moveTo>
                  <a:pt x="3893896" y="2389705"/>
                </a:moveTo>
                <a:cubicBezTo>
                  <a:pt x="3893896" y="2392872"/>
                  <a:pt x="3894656" y="2395659"/>
                  <a:pt x="3896176" y="2398066"/>
                </a:cubicBezTo>
                <a:cubicBezTo>
                  <a:pt x="3897696" y="2400472"/>
                  <a:pt x="3899976" y="2401739"/>
                  <a:pt x="3903016" y="2401866"/>
                </a:cubicBezTo>
                <a:cubicBezTo>
                  <a:pt x="3904599" y="2401676"/>
                  <a:pt x="3905993" y="2400536"/>
                  <a:pt x="3907196" y="2398446"/>
                </a:cubicBezTo>
                <a:cubicBezTo>
                  <a:pt x="3908400" y="2396356"/>
                  <a:pt x="3909033" y="2394455"/>
                  <a:pt x="3909096" y="2392746"/>
                </a:cubicBezTo>
                <a:close/>
                <a:moveTo>
                  <a:pt x="4568590" y="2370931"/>
                </a:moveTo>
                <a:cubicBezTo>
                  <a:pt x="4568590" y="2372894"/>
                  <a:pt x="4569350" y="2375808"/>
                  <a:pt x="4570870" y="2379671"/>
                </a:cubicBezTo>
                <a:cubicBezTo>
                  <a:pt x="4572390" y="2383535"/>
                  <a:pt x="4574670" y="2385688"/>
                  <a:pt x="4577710" y="2386131"/>
                </a:cubicBezTo>
                <a:cubicBezTo>
                  <a:pt x="4580244" y="2385625"/>
                  <a:pt x="4581257" y="2383598"/>
                  <a:pt x="4580750" y="2380051"/>
                </a:cubicBezTo>
                <a:cubicBezTo>
                  <a:pt x="4580750" y="2373971"/>
                  <a:pt x="4577710" y="2370931"/>
                  <a:pt x="4571630" y="2370931"/>
                </a:cubicBezTo>
                <a:close/>
                <a:moveTo>
                  <a:pt x="3954697" y="2362345"/>
                </a:moveTo>
                <a:cubicBezTo>
                  <a:pt x="3954697" y="2364308"/>
                  <a:pt x="3955457" y="2367222"/>
                  <a:pt x="3956977" y="2371085"/>
                </a:cubicBezTo>
                <a:lnTo>
                  <a:pt x="3960970" y="2374856"/>
                </a:lnTo>
                <a:lnTo>
                  <a:pt x="3965673" y="2373834"/>
                </a:lnTo>
                <a:lnTo>
                  <a:pt x="3966857" y="2371465"/>
                </a:lnTo>
                <a:cubicBezTo>
                  <a:pt x="3966857" y="2365385"/>
                  <a:pt x="3963817" y="2362345"/>
                  <a:pt x="3957737" y="2362345"/>
                </a:cubicBezTo>
                <a:close/>
                <a:moveTo>
                  <a:pt x="4073676" y="2313555"/>
                </a:moveTo>
                <a:lnTo>
                  <a:pt x="4048179" y="2319404"/>
                </a:lnTo>
                <a:cubicBezTo>
                  <a:pt x="4024365" y="2327574"/>
                  <a:pt x="4004352" y="2337834"/>
                  <a:pt x="3988138" y="2350185"/>
                </a:cubicBezTo>
                <a:lnTo>
                  <a:pt x="3985098" y="2362345"/>
                </a:lnTo>
                <a:lnTo>
                  <a:pt x="4027659" y="2338024"/>
                </a:lnTo>
                <a:lnTo>
                  <a:pt x="4029982" y="2340159"/>
                </a:lnTo>
                <a:lnTo>
                  <a:pt x="4032746" y="2333656"/>
                </a:lnTo>
                <a:lnTo>
                  <a:pt x="4032746" y="2330616"/>
                </a:lnTo>
                <a:cubicBezTo>
                  <a:pt x="4037559" y="2330680"/>
                  <a:pt x="4042372" y="2329793"/>
                  <a:pt x="4047186" y="2327956"/>
                </a:cubicBezTo>
                <a:cubicBezTo>
                  <a:pt x="4051999" y="2326119"/>
                  <a:pt x="4055293" y="2322953"/>
                  <a:pt x="4057066" y="2318456"/>
                </a:cubicBezTo>
                <a:close/>
                <a:moveTo>
                  <a:pt x="3002495" y="2286893"/>
                </a:moveTo>
                <a:lnTo>
                  <a:pt x="3001213" y="2288175"/>
                </a:lnTo>
                <a:lnTo>
                  <a:pt x="3001540" y="2288641"/>
                </a:lnTo>
                <a:lnTo>
                  <a:pt x="3003039" y="2286893"/>
                </a:lnTo>
                <a:close/>
                <a:moveTo>
                  <a:pt x="3513625" y="2286309"/>
                </a:moveTo>
                <a:lnTo>
                  <a:pt x="3509489" y="2290945"/>
                </a:lnTo>
                <a:lnTo>
                  <a:pt x="3509940" y="2294553"/>
                </a:lnTo>
                <a:lnTo>
                  <a:pt x="3517618" y="2292299"/>
                </a:lnTo>
                <a:close/>
                <a:moveTo>
                  <a:pt x="3558099" y="2275498"/>
                </a:moveTo>
                <a:lnTo>
                  <a:pt x="3536818" y="2284618"/>
                </a:lnTo>
                <a:lnTo>
                  <a:pt x="3542899" y="2284618"/>
                </a:lnTo>
                <a:lnTo>
                  <a:pt x="3542887" y="2284880"/>
                </a:lnTo>
                <a:lnTo>
                  <a:pt x="3546387" y="2283852"/>
                </a:lnTo>
                <a:lnTo>
                  <a:pt x="3576410" y="2275498"/>
                </a:lnTo>
                <a:close/>
                <a:moveTo>
                  <a:pt x="4297628" y="2270212"/>
                </a:moveTo>
                <a:cubicBezTo>
                  <a:pt x="4297501" y="2272049"/>
                  <a:pt x="4297754" y="2274455"/>
                  <a:pt x="4298388" y="2277432"/>
                </a:cubicBezTo>
                <a:cubicBezTo>
                  <a:pt x="4299021" y="2280409"/>
                  <a:pt x="4300795" y="2282056"/>
                  <a:pt x="4303708" y="2282372"/>
                </a:cubicBezTo>
                <a:cubicBezTo>
                  <a:pt x="4305165" y="2282182"/>
                  <a:pt x="4306051" y="2281042"/>
                  <a:pt x="4306368" y="2278952"/>
                </a:cubicBezTo>
                <a:cubicBezTo>
                  <a:pt x="4306685" y="2276862"/>
                  <a:pt x="4306811" y="2274962"/>
                  <a:pt x="4306748" y="2273252"/>
                </a:cubicBezTo>
                <a:close/>
                <a:moveTo>
                  <a:pt x="3069478" y="2249652"/>
                </a:moveTo>
                <a:lnTo>
                  <a:pt x="3056374" y="2254294"/>
                </a:lnTo>
                <a:lnTo>
                  <a:pt x="3054943" y="2255726"/>
                </a:lnTo>
                <a:cubicBezTo>
                  <a:pt x="3055133" y="2257183"/>
                  <a:pt x="3056273" y="2258069"/>
                  <a:pt x="3058363" y="2258386"/>
                </a:cubicBezTo>
                <a:cubicBezTo>
                  <a:pt x="3060453" y="2258703"/>
                  <a:pt x="3062353" y="2258829"/>
                  <a:pt x="3064063" y="2258766"/>
                </a:cubicBezTo>
                <a:lnTo>
                  <a:pt x="3069482" y="2262272"/>
                </a:lnTo>
                <a:lnTo>
                  <a:pt x="3085249" y="2252137"/>
                </a:lnTo>
                <a:lnTo>
                  <a:pt x="3094807" y="2250169"/>
                </a:lnTo>
                <a:close/>
                <a:moveTo>
                  <a:pt x="4355389" y="2245891"/>
                </a:moveTo>
                <a:cubicBezTo>
                  <a:pt x="4355389" y="2249058"/>
                  <a:pt x="4356149" y="2251845"/>
                  <a:pt x="4357669" y="2254252"/>
                </a:cubicBezTo>
                <a:cubicBezTo>
                  <a:pt x="4359189" y="2256658"/>
                  <a:pt x="4361469" y="2257925"/>
                  <a:pt x="4364509" y="2258052"/>
                </a:cubicBezTo>
                <a:cubicBezTo>
                  <a:pt x="4366092" y="2257862"/>
                  <a:pt x="4367486" y="2256722"/>
                  <a:pt x="4368689" y="2254632"/>
                </a:cubicBezTo>
                <a:cubicBezTo>
                  <a:pt x="4369893" y="2252542"/>
                  <a:pt x="4370526" y="2250641"/>
                  <a:pt x="4370589" y="2248932"/>
                </a:cubicBezTo>
                <a:close/>
                <a:moveTo>
                  <a:pt x="3112798" y="2238251"/>
                </a:moveTo>
                <a:lnTo>
                  <a:pt x="3112032" y="2238963"/>
                </a:lnTo>
                <a:lnTo>
                  <a:pt x="3113036" y="2238778"/>
                </a:lnTo>
                <a:lnTo>
                  <a:pt x="3113129" y="2238629"/>
                </a:lnTo>
                <a:close/>
                <a:moveTo>
                  <a:pt x="3189854" y="2221137"/>
                </a:moveTo>
                <a:lnTo>
                  <a:pt x="3184216" y="2226775"/>
                </a:lnTo>
                <a:lnTo>
                  <a:pt x="3188611" y="2230856"/>
                </a:lnTo>
                <a:cubicBezTo>
                  <a:pt x="3190068" y="2230666"/>
                  <a:pt x="3190954" y="2229526"/>
                  <a:pt x="3191271" y="2227436"/>
                </a:cubicBezTo>
                <a:cubicBezTo>
                  <a:pt x="3191588" y="2225346"/>
                  <a:pt x="3191714" y="2223446"/>
                  <a:pt x="3191651" y="2221736"/>
                </a:cubicBezTo>
                <a:close/>
                <a:moveTo>
                  <a:pt x="4416190" y="2218531"/>
                </a:moveTo>
                <a:cubicBezTo>
                  <a:pt x="4416190" y="2220494"/>
                  <a:pt x="4416950" y="2223408"/>
                  <a:pt x="4418470" y="2227271"/>
                </a:cubicBezTo>
                <a:cubicBezTo>
                  <a:pt x="4419990" y="2231135"/>
                  <a:pt x="4422270" y="2233288"/>
                  <a:pt x="4425310" y="2233731"/>
                </a:cubicBezTo>
                <a:cubicBezTo>
                  <a:pt x="4427844" y="2233225"/>
                  <a:pt x="4428857" y="2231198"/>
                  <a:pt x="4428350" y="2227651"/>
                </a:cubicBezTo>
                <a:cubicBezTo>
                  <a:pt x="4428350" y="2221571"/>
                  <a:pt x="4425310" y="2218531"/>
                  <a:pt x="4419230" y="2218531"/>
                </a:cubicBezTo>
                <a:close/>
                <a:moveTo>
                  <a:pt x="3240292" y="2194375"/>
                </a:moveTo>
                <a:cubicBezTo>
                  <a:pt x="3240292" y="2197542"/>
                  <a:pt x="3241052" y="2200329"/>
                  <a:pt x="3242572" y="2202736"/>
                </a:cubicBezTo>
                <a:cubicBezTo>
                  <a:pt x="3244092" y="2205142"/>
                  <a:pt x="3246372" y="2206409"/>
                  <a:pt x="3249412" y="2206536"/>
                </a:cubicBezTo>
                <a:cubicBezTo>
                  <a:pt x="3250995" y="2206346"/>
                  <a:pt x="3252389" y="2205206"/>
                  <a:pt x="3253592" y="2203116"/>
                </a:cubicBezTo>
                <a:cubicBezTo>
                  <a:pt x="3254796" y="2201026"/>
                  <a:pt x="3255429" y="2199125"/>
                  <a:pt x="3255492" y="2197416"/>
                </a:cubicBezTo>
                <a:close/>
                <a:moveTo>
                  <a:pt x="3403536" y="2122018"/>
                </a:moveTo>
                <a:lnTo>
                  <a:pt x="3394575" y="2124074"/>
                </a:lnTo>
                <a:lnTo>
                  <a:pt x="3393116" y="2124822"/>
                </a:lnTo>
                <a:lnTo>
                  <a:pt x="3392484" y="2125769"/>
                </a:lnTo>
                <a:lnTo>
                  <a:pt x="3392484" y="2128809"/>
                </a:lnTo>
                <a:cubicBezTo>
                  <a:pt x="3390141" y="2128999"/>
                  <a:pt x="3385707" y="2130139"/>
                  <a:pt x="3379184" y="2132229"/>
                </a:cubicBezTo>
                <a:cubicBezTo>
                  <a:pt x="3372660" y="2134319"/>
                  <a:pt x="3368987" y="2136219"/>
                  <a:pt x="3368164" y="2137929"/>
                </a:cubicBezTo>
                <a:cubicBezTo>
                  <a:pt x="3368354" y="2139386"/>
                  <a:pt x="3369494" y="2140273"/>
                  <a:pt x="3371584" y="2140590"/>
                </a:cubicBezTo>
                <a:cubicBezTo>
                  <a:pt x="3373674" y="2140906"/>
                  <a:pt x="3375574" y="2141033"/>
                  <a:pt x="3377284" y="2140970"/>
                </a:cubicBezTo>
                <a:cubicBezTo>
                  <a:pt x="3383491" y="2140716"/>
                  <a:pt x="3389317" y="2138183"/>
                  <a:pt x="3394764" y="2133370"/>
                </a:cubicBezTo>
                <a:close/>
                <a:moveTo>
                  <a:pt x="4145228" y="2117812"/>
                </a:moveTo>
                <a:cubicBezTo>
                  <a:pt x="4145101" y="2119649"/>
                  <a:pt x="4145354" y="2122055"/>
                  <a:pt x="4145988" y="2125032"/>
                </a:cubicBezTo>
                <a:cubicBezTo>
                  <a:pt x="4146621" y="2128009"/>
                  <a:pt x="4148395" y="2129656"/>
                  <a:pt x="4151308" y="2129972"/>
                </a:cubicBezTo>
                <a:cubicBezTo>
                  <a:pt x="4152765" y="2129782"/>
                  <a:pt x="4153651" y="2128642"/>
                  <a:pt x="4153968" y="2126552"/>
                </a:cubicBezTo>
                <a:cubicBezTo>
                  <a:pt x="4154285" y="2124462"/>
                  <a:pt x="4154411" y="2122562"/>
                  <a:pt x="4154348" y="2120852"/>
                </a:cubicBezTo>
                <a:close/>
                <a:moveTo>
                  <a:pt x="4202989" y="2093491"/>
                </a:moveTo>
                <a:cubicBezTo>
                  <a:pt x="4202989" y="2096658"/>
                  <a:pt x="4203749" y="2099445"/>
                  <a:pt x="4205269" y="2101852"/>
                </a:cubicBezTo>
                <a:cubicBezTo>
                  <a:pt x="4206789" y="2104258"/>
                  <a:pt x="4209069" y="2105525"/>
                  <a:pt x="4212109" y="2105652"/>
                </a:cubicBezTo>
                <a:cubicBezTo>
                  <a:pt x="4213692" y="2105462"/>
                  <a:pt x="4215086" y="2104322"/>
                  <a:pt x="4216289" y="2102232"/>
                </a:cubicBezTo>
                <a:cubicBezTo>
                  <a:pt x="4217493" y="2100142"/>
                  <a:pt x="4218126" y="2098241"/>
                  <a:pt x="4218189" y="2096532"/>
                </a:cubicBezTo>
                <a:close/>
                <a:moveTo>
                  <a:pt x="3432005" y="2089288"/>
                </a:moveTo>
                <a:lnTo>
                  <a:pt x="3428965" y="2095369"/>
                </a:lnTo>
                <a:lnTo>
                  <a:pt x="3429354" y="2098481"/>
                </a:lnTo>
                <a:lnTo>
                  <a:pt x="3439549" y="2100605"/>
                </a:lnTo>
                <a:close/>
                <a:moveTo>
                  <a:pt x="4263790" y="2066131"/>
                </a:moveTo>
                <a:cubicBezTo>
                  <a:pt x="4263790" y="2068094"/>
                  <a:pt x="4264550" y="2071008"/>
                  <a:pt x="4266070" y="2074871"/>
                </a:cubicBezTo>
                <a:cubicBezTo>
                  <a:pt x="4267590" y="2078735"/>
                  <a:pt x="4269870" y="2080888"/>
                  <a:pt x="4272910" y="2081331"/>
                </a:cubicBezTo>
                <a:cubicBezTo>
                  <a:pt x="4275444" y="2080825"/>
                  <a:pt x="4276457" y="2078798"/>
                  <a:pt x="4275950" y="2075251"/>
                </a:cubicBezTo>
                <a:cubicBezTo>
                  <a:pt x="4275950" y="2069171"/>
                  <a:pt x="4272910" y="2066131"/>
                  <a:pt x="4266830" y="2066131"/>
                </a:cubicBezTo>
                <a:close/>
                <a:moveTo>
                  <a:pt x="3222146" y="2024681"/>
                </a:moveTo>
                <a:lnTo>
                  <a:pt x="3220642" y="2025897"/>
                </a:lnTo>
                <a:lnTo>
                  <a:pt x="3222853" y="2024892"/>
                </a:lnTo>
                <a:close/>
                <a:moveTo>
                  <a:pt x="3325508" y="1969960"/>
                </a:moveTo>
                <a:cubicBezTo>
                  <a:pt x="3312081" y="1970783"/>
                  <a:pt x="3300175" y="1975977"/>
                  <a:pt x="3289788" y="1985540"/>
                </a:cubicBezTo>
                <a:cubicBezTo>
                  <a:pt x="3279401" y="1995104"/>
                  <a:pt x="3269014" y="2004097"/>
                  <a:pt x="3258627" y="2012521"/>
                </a:cubicBezTo>
                <a:lnTo>
                  <a:pt x="3272346" y="2013235"/>
                </a:lnTo>
                <a:lnTo>
                  <a:pt x="3301282" y="2007207"/>
                </a:lnTo>
                <a:lnTo>
                  <a:pt x="3336068" y="1985800"/>
                </a:lnTo>
                <a:lnTo>
                  <a:pt x="3331588" y="1979080"/>
                </a:lnTo>
                <a:cubicBezTo>
                  <a:pt x="3331462" y="1973760"/>
                  <a:pt x="3329435" y="1970720"/>
                  <a:pt x="3325508" y="1969960"/>
                </a:cubicBezTo>
                <a:close/>
                <a:moveTo>
                  <a:pt x="3992828" y="1965412"/>
                </a:moveTo>
                <a:cubicBezTo>
                  <a:pt x="3992701" y="1967249"/>
                  <a:pt x="3992954" y="1969655"/>
                  <a:pt x="3993588" y="1972632"/>
                </a:cubicBezTo>
                <a:cubicBezTo>
                  <a:pt x="3994221" y="1975609"/>
                  <a:pt x="3995995" y="1977256"/>
                  <a:pt x="3998908" y="1977572"/>
                </a:cubicBezTo>
                <a:cubicBezTo>
                  <a:pt x="4000365" y="1977382"/>
                  <a:pt x="4001251" y="1976242"/>
                  <a:pt x="4001568" y="1974152"/>
                </a:cubicBezTo>
                <a:cubicBezTo>
                  <a:pt x="4001885" y="1972062"/>
                  <a:pt x="4002011" y="1970162"/>
                  <a:pt x="4001948" y="1968452"/>
                </a:cubicBezTo>
                <a:close/>
                <a:moveTo>
                  <a:pt x="4050589" y="1941091"/>
                </a:moveTo>
                <a:cubicBezTo>
                  <a:pt x="4050589" y="1944258"/>
                  <a:pt x="4051349" y="1947045"/>
                  <a:pt x="4052869" y="1949452"/>
                </a:cubicBezTo>
                <a:cubicBezTo>
                  <a:pt x="4054389" y="1951858"/>
                  <a:pt x="4056669" y="1953125"/>
                  <a:pt x="4059709" y="1953252"/>
                </a:cubicBezTo>
                <a:cubicBezTo>
                  <a:pt x="4061292" y="1953062"/>
                  <a:pt x="4062686" y="1951922"/>
                  <a:pt x="4063889" y="1949832"/>
                </a:cubicBezTo>
                <a:cubicBezTo>
                  <a:pt x="4065093" y="1947742"/>
                  <a:pt x="4065726" y="1945841"/>
                  <a:pt x="4065789" y="1944132"/>
                </a:cubicBezTo>
                <a:close/>
                <a:moveTo>
                  <a:pt x="3349829" y="1933479"/>
                </a:moveTo>
                <a:cubicBezTo>
                  <a:pt x="3348436" y="1933606"/>
                  <a:pt x="3347422" y="1934113"/>
                  <a:pt x="3346789" y="1934999"/>
                </a:cubicBezTo>
                <a:cubicBezTo>
                  <a:pt x="3346155" y="1935886"/>
                  <a:pt x="3345142" y="1936393"/>
                  <a:pt x="3343749" y="1936519"/>
                </a:cubicBezTo>
                <a:cubicBezTo>
                  <a:pt x="3343622" y="1938229"/>
                  <a:pt x="3343875" y="1940129"/>
                  <a:pt x="3344509" y="1942219"/>
                </a:cubicBezTo>
                <a:cubicBezTo>
                  <a:pt x="3345142" y="1944309"/>
                  <a:pt x="3346915" y="1945450"/>
                  <a:pt x="3349829" y="1945640"/>
                </a:cubicBezTo>
                <a:cubicBezTo>
                  <a:pt x="3352362" y="1945133"/>
                  <a:pt x="3353376" y="1943106"/>
                  <a:pt x="3352869" y="1939559"/>
                </a:cubicBezTo>
                <a:cubicBezTo>
                  <a:pt x="3353376" y="1936013"/>
                  <a:pt x="3352362" y="1933986"/>
                  <a:pt x="3349829" y="1933479"/>
                </a:cubicBezTo>
                <a:close/>
                <a:moveTo>
                  <a:pt x="4111390" y="1913731"/>
                </a:moveTo>
                <a:cubicBezTo>
                  <a:pt x="4111390" y="1915694"/>
                  <a:pt x="4112150" y="1918608"/>
                  <a:pt x="4113670" y="1922471"/>
                </a:cubicBezTo>
                <a:cubicBezTo>
                  <a:pt x="4115190" y="1926335"/>
                  <a:pt x="4117470" y="1928488"/>
                  <a:pt x="4120510" y="1928931"/>
                </a:cubicBezTo>
                <a:cubicBezTo>
                  <a:pt x="4123044" y="1928425"/>
                  <a:pt x="4124057" y="1926398"/>
                  <a:pt x="4123550" y="1922851"/>
                </a:cubicBezTo>
                <a:cubicBezTo>
                  <a:pt x="4123550" y="1916771"/>
                  <a:pt x="4120510" y="1913731"/>
                  <a:pt x="4114430" y="1913731"/>
                </a:cubicBezTo>
                <a:close/>
                <a:moveTo>
                  <a:pt x="3404550" y="1896999"/>
                </a:moveTo>
                <a:cubicBezTo>
                  <a:pt x="3405057" y="1902572"/>
                  <a:pt x="3407083" y="1906625"/>
                  <a:pt x="3410630" y="1909159"/>
                </a:cubicBezTo>
                <a:cubicBezTo>
                  <a:pt x="3413543" y="1908969"/>
                  <a:pt x="3415317" y="1907829"/>
                  <a:pt x="3415950" y="1905739"/>
                </a:cubicBezTo>
                <a:cubicBezTo>
                  <a:pt x="3416583" y="1903649"/>
                  <a:pt x="3416837" y="1901749"/>
                  <a:pt x="3416710" y="1900039"/>
                </a:cubicBezTo>
                <a:close/>
                <a:moveTo>
                  <a:pt x="3474471" y="1860518"/>
                </a:moveTo>
                <a:cubicBezTo>
                  <a:pt x="3469975" y="1860645"/>
                  <a:pt x="3466808" y="1861911"/>
                  <a:pt x="3464971" y="1864318"/>
                </a:cubicBezTo>
                <a:cubicBezTo>
                  <a:pt x="3463134" y="1866725"/>
                  <a:pt x="3462248" y="1869511"/>
                  <a:pt x="3462311" y="1872678"/>
                </a:cubicBezTo>
                <a:cubicBezTo>
                  <a:pt x="3460601" y="1872615"/>
                  <a:pt x="3458701" y="1872741"/>
                  <a:pt x="3456611" y="1873058"/>
                </a:cubicBezTo>
                <a:cubicBezTo>
                  <a:pt x="3454521" y="1873375"/>
                  <a:pt x="3453381" y="1874261"/>
                  <a:pt x="3453191" y="1875718"/>
                </a:cubicBezTo>
                <a:cubicBezTo>
                  <a:pt x="3453381" y="1877428"/>
                  <a:pt x="3454521" y="1879328"/>
                  <a:pt x="3456611" y="1881418"/>
                </a:cubicBezTo>
                <a:cubicBezTo>
                  <a:pt x="3458701" y="1883508"/>
                  <a:pt x="3460601" y="1884648"/>
                  <a:pt x="3462311" y="1884838"/>
                </a:cubicBezTo>
                <a:cubicBezTo>
                  <a:pt x="3459334" y="1876605"/>
                  <a:pt x="3462248" y="1872551"/>
                  <a:pt x="3471051" y="1872678"/>
                </a:cubicBezTo>
                <a:cubicBezTo>
                  <a:pt x="3479855" y="1872805"/>
                  <a:pt x="3485048" y="1871792"/>
                  <a:pt x="3486632" y="1869638"/>
                </a:cubicBezTo>
                <a:cubicBezTo>
                  <a:pt x="3486315" y="1866598"/>
                  <a:pt x="3484668" y="1864318"/>
                  <a:pt x="3481691" y="1862798"/>
                </a:cubicBezTo>
                <a:cubicBezTo>
                  <a:pt x="3478715" y="1861278"/>
                  <a:pt x="3476308" y="1860518"/>
                  <a:pt x="3474471" y="1860518"/>
                </a:cubicBezTo>
                <a:close/>
                <a:moveTo>
                  <a:pt x="3392086" y="1784199"/>
                </a:moveTo>
                <a:cubicBezTo>
                  <a:pt x="3390566" y="1799336"/>
                  <a:pt x="3384486" y="1808583"/>
                  <a:pt x="3373846" y="1811940"/>
                </a:cubicBezTo>
                <a:cubicBezTo>
                  <a:pt x="3363205" y="1815296"/>
                  <a:pt x="3357125" y="1822263"/>
                  <a:pt x="3355605" y="1832840"/>
                </a:cubicBezTo>
                <a:lnTo>
                  <a:pt x="3367382" y="1838127"/>
                </a:lnTo>
                <a:lnTo>
                  <a:pt x="3374909" y="1836577"/>
                </a:lnTo>
                <a:cubicBezTo>
                  <a:pt x="3378836" y="1834741"/>
                  <a:pt x="3381623" y="1831574"/>
                  <a:pt x="3383269" y="1827077"/>
                </a:cubicBezTo>
                <a:cubicBezTo>
                  <a:pt x="3388209" y="1827014"/>
                  <a:pt x="3393530" y="1825620"/>
                  <a:pt x="3399230" y="1822897"/>
                </a:cubicBezTo>
                <a:cubicBezTo>
                  <a:pt x="3404930" y="1820174"/>
                  <a:pt x="3408730" y="1816500"/>
                  <a:pt x="3410630" y="1811877"/>
                </a:cubicBezTo>
                <a:lnTo>
                  <a:pt x="3419528" y="1808848"/>
                </a:lnTo>
                <a:lnTo>
                  <a:pt x="3416407" y="1808519"/>
                </a:lnTo>
                <a:cubicBezTo>
                  <a:pt x="3414697" y="1806999"/>
                  <a:pt x="3412797" y="1805479"/>
                  <a:pt x="3410707" y="1803959"/>
                </a:cubicBezTo>
                <a:cubicBezTo>
                  <a:pt x="3408617" y="1802439"/>
                  <a:pt x="3407476" y="1800919"/>
                  <a:pt x="3407287" y="1799399"/>
                </a:cubicBezTo>
                <a:cubicBezTo>
                  <a:pt x="3407476" y="1797943"/>
                  <a:pt x="3408617" y="1797056"/>
                  <a:pt x="3410707" y="1796739"/>
                </a:cubicBezTo>
                <a:cubicBezTo>
                  <a:pt x="3412797" y="1796422"/>
                  <a:pt x="3414697" y="1796296"/>
                  <a:pt x="3416407" y="1796359"/>
                </a:cubicBezTo>
                <a:cubicBezTo>
                  <a:pt x="3415900" y="1787746"/>
                  <a:pt x="3410833" y="1783692"/>
                  <a:pt x="3401206" y="1784199"/>
                </a:cubicBezTo>
                <a:close/>
                <a:moveTo>
                  <a:pt x="3378010" y="1774629"/>
                </a:moveTo>
                <a:lnTo>
                  <a:pt x="3357423" y="1779352"/>
                </a:lnTo>
                <a:lnTo>
                  <a:pt x="3355605" y="1784199"/>
                </a:lnTo>
                <a:lnTo>
                  <a:pt x="3306964" y="1805479"/>
                </a:lnTo>
                <a:lnTo>
                  <a:pt x="3305839" y="1808105"/>
                </a:lnTo>
                <a:lnTo>
                  <a:pt x="3317281" y="1818620"/>
                </a:lnTo>
                <a:lnTo>
                  <a:pt x="3317717" y="1819675"/>
                </a:lnTo>
                <a:lnTo>
                  <a:pt x="3355605" y="1796359"/>
                </a:lnTo>
                <a:cubicBezTo>
                  <a:pt x="3356365" y="1788759"/>
                  <a:pt x="3360925" y="1782679"/>
                  <a:pt x="3369286" y="1778119"/>
                </a:cubicBezTo>
                <a:close/>
                <a:moveTo>
                  <a:pt x="3425527" y="1772039"/>
                </a:moveTo>
                <a:cubicBezTo>
                  <a:pt x="3425653" y="1775332"/>
                  <a:pt x="3426920" y="1778625"/>
                  <a:pt x="3429327" y="1781919"/>
                </a:cubicBezTo>
                <a:lnTo>
                  <a:pt x="3437460" y="1787094"/>
                </a:lnTo>
                <a:lnTo>
                  <a:pt x="3437991" y="1786996"/>
                </a:lnTo>
                <a:lnTo>
                  <a:pt x="3452887" y="1775079"/>
                </a:lnTo>
                <a:close/>
                <a:moveTo>
                  <a:pt x="3912335" y="1770082"/>
                </a:moveTo>
                <a:cubicBezTo>
                  <a:pt x="3912208" y="1771919"/>
                  <a:pt x="3912461" y="1774325"/>
                  <a:pt x="3913095" y="1777302"/>
                </a:cubicBezTo>
                <a:cubicBezTo>
                  <a:pt x="3913728" y="1780279"/>
                  <a:pt x="3915502" y="1781926"/>
                  <a:pt x="3918415" y="1782242"/>
                </a:cubicBezTo>
                <a:cubicBezTo>
                  <a:pt x="3919872" y="1782052"/>
                  <a:pt x="3920758" y="1780912"/>
                  <a:pt x="3921075" y="1778822"/>
                </a:cubicBezTo>
                <a:cubicBezTo>
                  <a:pt x="3921392" y="1776732"/>
                  <a:pt x="3921518" y="1774832"/>
                  <a:pt x="3921455" y="1773122"/>
                </a:cubicBezTo>
                <a:close/>
                <a:moveTo>
                  <a:pt x="3970096" y="1745761"/>
                </a:moveTo>
                <a:cubicBezTo>
                  <a:pt x="3970096" y="1748928"/>
                  <a:pt x="3970856" y="1751715"/>
                  <a:pt x="3972376" y="1754122"/>
                </a:cubicBezTo>
                <a:cubicBezTo>
                  <a:pt x="3973896" y="1756528"/>
                  <a:pt x="3976176" y="1757795"/>
                  <a:pt x="3979216" y="1757922"/>
                </a:cubicBezTo>
                <a:cubicBezTo>
                  <a:pt x="3980799" y="1757732"/>
                  <a:pt x="3982193" y="1756592"/>
                  <a:pt x="3983396" y="1754502"/>
                </a:cubicBezTo>
                <a:cubicBezTo>
                  <a:pt x="3984600" y="1752412"/>
                  <a:pt x="3985233" y="1750511"/>
                  <a:pt x="3985296" y="1748802"/>
                </a:cubicBezTo>
                <a:close/>
                <a:moveTo>
                  <a:pt x="3425527" y="1720358"/>
                </a:moveTo>
                <a:cubicBezTo>
                  <a:pt x="3418813" y="1720548"/>
                  <a:pt x="3411720" y="1723208"/>
                  <a:pt x="3404246" y="1728338"/>
                </a:cubicBezTo>
                <a:cubicBezTo>
                  <a:pt x="3396773" y="1733468"/>
                  <a:pt x="3392719" y="1739928"/>
                  <a:pt x="3392086" y="1747718"/>
                </a:cubicBezTo>
                <a:cubicBezTo>
                  <a:pt x="3386576" y="1748225"/>
                  <a:pt x="3382396" y="1750251"/>
                  <a:pt x="3379546" y="1753798"/>
                </a:cubicBezTo>
                <a:cubicBezTo>
                  <a:pt x="3376696" y="1757345"/>
                  <a:pt x="3371756" y="1759372"/>
                  <a:pt x="3364725" y="1759878"/>
                </a:cubicBezTo>
                <a:lnTo>
                  <a:pt x="3363717" y="1762568"/>
                </a:lnTo>
                <a:lnTo>
                  <a:pt x="3370102" y="1763899"/>
                </a:lnTo>
                <a:lnTo>
                  <a:pt x="3386289" y="1771317"/>
                </a:lnTo>
                <a:lnTo>
                  <a:pt x="3392086" y="1768999"/>
                </a:lnTo>
                <a:cubicBezTo>
                  <a:pt x="3396836" y="1760955"/>
                  <a:pt x="3403296" y="1753482"/>
                  <a:pt x="3411467" y="1746578"/>
                </a:cubicBezTo>
                <a:cubicBezTo>
                  <a:pt x="3419637" y="1739675"/>
                  <a:pt x="3428377" y="1736001"/>
                  <a:pt x="3437687" y="1735558"/>
                </a:cubicBezTo>
                <a:cubicBezTo>
                  <a:pt x="3436610" y="1731061"/>
                  <a:pt x="3438004" y="1727895"/>
                  <a:pt x="3441867" y="1726058"/>
                </a:cubicBezTo>
                <a:cubicBezTo>
                  <a:pt x="3445731" y="1724221"/>
                  <a:pt x="3449404" y="1723334"/>
                  <a:pt x="3452887" y="1723398"/>
                </a:cubicBezTo>
                <a:close/>
                <a:moveTo>
                  <a:pt x="4030897" y="1718401"/>
                </a:moveTo>
                <a:cubicBezTo>
                  <a:pt x="4030897" y="1720364"/>
                  <a:pt x="4031657" y="1723278"/>
                  <a:pt x="4033177" y="1727141"/>
                </a:cubicBezTo>
                <a:cubicBezTo>
                  <a:pt x="4034697" y="1731005"/>
                  <a:pt x="4036977" y="1733158"/>
                  <a:pt x="4040017" y="1733601"/>
                </a:cubicBezTo>
                <a:cubicBezTo>
                  <a:pt x="4042551" y="1733095"/>
                  <a:pt x="4043564" y="1731068"/>
                  <a:pt x="4043057" y="1727521"/>
                </a:cubicBezTo>
                <a:cubicBezTo>
                  <a:pt x="4043057" y="1721441"/>
                  <a:pt x="4040017" y="1718401"/>
                  <a:pt x="4033937" y="1718401"/>
                </a:cubicBezTo>
                <a:close/>
                <a:moveTo>
                  <a:pt x="3790334" y="1568354"/>
                </a:moveTo>
                <a:cubicBezTo>
                  <a:pt x="3789828" y="1576968"/>
                  <a:pt x="3793881" y="1581022"/>
                  <a:pt x="3802495" y="1580515"/>
                </a:cubicBezTo>
                <a:cubicBezTo>
                  <a:pt x="3802368" y="1577348"/>
                  <a:pt x="3801101" y="1574561"/>
                  <a:pt x="3798694" y="1572155"/>
                </a:cubicBezTo>
                <a:cubicBezTo>
                  <a:pt x="3796288" y="1569748"/>
                  <a:pt x="3793501" y="1568481"/>
                  <a:pt x="3790334" y="1568354"/>
                </a:cubicBezTo>
                <a:close/>
                <a:moveTo>
                  <a:pt x="3769054" y="1568354"/>
                </a:moveTo>
                <a:cubicBezTo>
                  <a:pt x="3748217" y="1569748"/>
                  <a:pt x="3729090" y="1577601"/>
                  <a:pt x="3711673" y="1591915"/>
                </a:cubicBezTo>
                <a:cubicBezTo>
                  <a:pt x="3694256" y="1606229"/>
                  <a:pt x="3675889" y="1618642"/>
                  <a:pt x="3656572" y="1629156"/>
                </a:cubicBezTo>
                <a:cubicBezTo>
                  <a:pt x="3654545" y="1642583"/>
                  <a:pt x="3646438" y="1650690"/>
                  <a:pt x="3632251" y="1653476"/>
                </a:cubicBezTo>
                <a:cubicBezTo>
                  <a:pt x="3618064" y="1656263"/>
                  <a:pt x="3609957" y="1664370"/>
                  <a:pt x="3607931" y="1677797"/>
                </a:cubicBezTo>
                <a:cubicBezTo>
                  <a:pt x="3590957" y="1680140"/>
                  <a:pt x="3565623" y="1691414"/>
                  <a:pt x="3531929" y="1711617"/>
                </a:cubicBezTo>
                <a:cubicBezTo>
                  <a:pt x="3498235" y="1731821"/>
                  <a:pt x="3475941" y="1746895"/>
                  <a:pt x="3465048" y="1756838"/>
                </a:cubicBezTo>
                <a:cubicBezTo>
                  <a:pt x="3482465" y="1745818"/>
                  <a:pt x="3502352" y="1737458"/>
                  <a:pt x="3524709" y="1731758"/>
                </a:cubicBezTo>
                <a:cubicBezTo>
                  <a:pt x="3547066" y="1726058"/>
                  <a:pt x="3567713" y="1716178"/>
                  <a:pt x="3586650" y="1702117"/>
                </a:cubicBezTo>
                <a:cubicBezTo>
                  <a:pt x="3588297" y="1697620"/>
                  <a:pt x="3591084" y="1694454"/>
                  <a:pt x="3595010" y="1692617"/>
                </a:cubicBezTo>
                <a:cubicBezTo>
                  <a:pt x="3598937" y="1690780"/>
                  <a:pt x="3603244" y="1689894"/>
                  <a:pt x="3607931" y="1689957"/>
                </a:cubicBezTo>
                <a:cubicBezTo>
                  <a:pt x="3608121" y="1683877"/>
                  <a:pt x="3610021" y="1679317"/>
                  <a:pt x="3613631" y="1676277"/>
                </a:cubicBezTo>
                <a:cubicBezTo>
                  <a:pt x="3617241" y="1673237"/>
                  <a:pt x="3621421" y="1671717"/>
                  <a:pt x="3626171" y="1671717"/>
                </a:cubicBezTo>
                <a:lnTo>
                  <a:pt x="3635291" y="1671717"/>
                </a:lnTo>
                <a:lnTo>
                  <a:pt x="3680892" y="1653476"/>
                </a:lnTo>
                <a:lnTo>
                  <a:pt x="3696092" y="1626116"/>
                </a:lnTo>
                <a:lnTo>
                  <a:pt x="3729533" y="1616995"/>
                </a:lnTo>
                <a:cubicBezTo>
                  <a:pt x="3736753" y="1609459"/>
                  <a:pt x="3745873" y="1604772"/>
                  <a:pt x="3756894" y="1602935"/>
                </a:cubicBezTo>
                <a:cubicBezTo>
                  <a:pt x="3767914" y="1601098"/>
                  <a:pt x="3773994" y="1592612"/>
                  <a:pt x="3775134" y="1577475"/>
                </a:cubicBezTo>
                <a:cubicBezTo>
                  <a:pt x="3774627" y="1571394"/>
                  <a:pt x="3772601" y="1568354"/>
                  <a:pt x="3769054" y="1568354"/>
                </a:cubicBezTo>
                <a:close/>
                <a:moveTo>
                  <a:pt x="3829855" y="1544034"/>
                </a:moveTo>
                <a:cubicBezTo>
                  <a:pt x="3827322" y="1543527"/>
                  <a:pt x="3826308" y="1544541"/>
                  <a:pt x="3826815" y="1547074"/>
                </a:cubicBezTo>
                <a:cubicBezTo>
                  <a:pt x="3826752" y="1551444"/>
                  <a:pt x="3827638" y="1554104"/>
                  <a:pt x="3829475" y="1555054"/>
                </a:cubicBezTo>
                <a:cubicBezTo>
                  <a:pt x="3831312" y="1556004"/>
                  <a:pt x="3834479" y="1556384"/>
                  <a:pt x="3838975" y="1556194"/>
                </a:cubicBezTo>
                <a:cubicBezTo>
                  <a:pt x="3838975" y="1553027"/>
                  <a:pt x="3838215" y="1550241"/>
                  <a:pt x="3836695" y="1547834"/>
                </a:cubicBezTo>
                <a:cubicBezTo>
                  <a:pt x="3835175" y="1545427"/>
                  <a:pt x="3832895" y="1544161"/>
                  <a:pt x="3829855" y="1544034"/>
                </a:cubicBezTo>
                <a:close/>
                <a:moveTo>
                  <a:pt x="941545" y="1540966"/>
                </a:moveTo>
                <a:cubicBezTo>
                  <a:pt x="939012" y="1541473"/>
                  <a:pt x="937998" y="1543499"/>
                  <a:pt x="938505" y="1547046"/>
                </a:cubicBezTo>
                <a:cubicBezTo>
                  <a:pt x="934008" y="1550340"/>
                  <a:pt x="930841" y="1555153"/>
                  <a:pt x="929005" y="1561487"/>
                </a:cubicBezTo>
                <a:cubicBezTo>
                  <a:pt x="927168" y="1567820"/>
                  <a:pt x="926281" y="1574154"/>
                  <a:pt x="926344" y="1580487"/>
                </a:cubicBezTo>
                <a:lnTo>
                  <a:pt x="941545" y="1568327"/>
                </a:lnTo>
                <a:cubicBezTo>
                  <a:pt x="947625" y="1568327"/>
                  <a:pt x="950665" y="1565287"/>
                  <a:pt x="950665" y="1559206"/>
                </a:cubicBezTo>
                <a:cubicBezTo>
                  <a:pt x="950665" y="1557116"/>
                  <a:pt x="949905" y="1553696"/>
                  <a:pt x="948385" y="1548946"/>
                </a:cubicBezTo>
                <a:cubicBezTo>
                  <a:pt x="946865" y="1544196"/>
                  <a:pt x="944585" y="1541536"/>
                  <a:pt x="941545" y="1540966"/>
                </a:cubicBezTo>
                <a:close/>
                <a:moveTo>
                  <a:pt x="1038827" y="1458884"/>
                </a:moveTo>
                <a:cubicBezTo>
                  <a:pt x="1037370" y="1459391"/>
                  <a:pt x="1036484" y="1461418"/>
                  <a:pt x="1036167" y="1464965"/>
                </a:cubicBezTo>
                <a:cubicBezTo>
                  <a:pt x="1035850" y="1468511"/>
                  <a:pt x="1035724" y="1470538"/>
                  <a:pt x="1035787" y="1471045"/>
                </a:cubicBezTo>
                <a:cubicBezTo>
                  <a:pt x="1031037" y="1470918"/>
                  <a:pt x="1026857" y="1471931"/>
                  <a:pt x="1023247" y="1474085"/>
                </a:cubicBezTo>
                <a:cubicBezTo>
                  <a:pt x="1019637" y="1476238"/>
                  <a:pt x="1017737" y="1480292"/>
                  <a:pt x="1017547" y="1486245"/>
                </a:cubicBezTo>
                <a:cubicBezTo>
                  <a:pt x="1017483" y="1486498"/>
                  <a:pt x="1017610" y="1487512"/>
                  <a:pt x="1017927" y="1489285"/>
                </a:cubicBezTo>
                <a:cubicBezTo>
                  <a:pt x="1018243" y="1491058"/>
                  <a:pt x="1019130" y="1492072"/>
                  <a:pt x="1020587" y="1492325"/>
                </a:cubicBezTo>
                <a:cubicBezTo>
                  <a:pt x="1022043" y="1492008"/>
                  <a:pt x="1022930" y="1490362"/>
                  <a:pt x="1023247" y="1487385"/>
                </a:cubicBezTo>
                <a:cubicBezTo>
                  <a:pt x="1023563" y="1484408"/>
                  <a:pt x="1023690" y="1482002"/>
                  <a:pt x="1023627" y="1480165"/>
                </a:cubicBezTo>
                <a:cubicBezTo>
                  <a:pt x="1028377" y="1480292"/>
                  <a:pt x="1032557" y="1479278"/>
                  <a:pt x="1036167" y="1477125"/>
                </a:cubicBezTo>
                <a:cubicBezTo>
                  <a:pt x="1039777" y="1474972"/>
                  <a:pt x="1041677" y="1470918"/>
                  <a:pt x="1041867" y="1464965"/>
                </a:cubicBezTo>
                <a:cubicBezTo>
                  <a:pt x="1041930" y="1464711"/>
                  <a:pt x="1041804" y="1463698"/>
                  <a:pt x="1041487" y="1461924"/>
                </a:cubicBezTo>
                <a:cubicBezTo>
                  <a:pt x="1041170" y="1460151"/>
                  <a:pt x="1040284" y="1459138"/>
                  <a:pt x="1038827" y="1458884"/>
                </a:cubicBezTo>
                <a:close/>
                <a:moveTo>
                  <a:pt x="4136901" y="1303869"/>
                </a:moveTo>
                <a:lnTo>
                  <a:pt x="4155142" y="1319069"/>
                </a:lnTo>
                <a:cubicBezTo>
                  <a:pt x="4159892" y="1319006"/>
                  <a:pt x="4164072" y="1317613"/>
                  <a:pt x="4167682" y="1314889"/>
                </a:cubicBezTo>
                <a:cubicBezTo>
                  <a:pt x="4171292" y="1312166"/>
                  <a:pt x="4173192" y="1308492"/>
                  <a:pt x="4173382" y="1303869"/>
                </a:cubicBezTo>
                <a:close/>
                <a:moveTo>
                  <a:pt x="4267624" y="1279548"/>
                </a:moveTo>
                <a:cubicBezTo>
                  <a:pt x="4268257" y="1285185"/>
                  <a:pt x="4271551" y="1287592"/>
                  <a:pt x="4277504" y="1286769"/>
                </a:cubicBezTo>
                <a:cubicBezTo>
                  <a:pt x="4283458" y="1285945"/>
                  <a:pt x="4288271" y="1284552"/>
                  <a:pt x="4291945" y="1282589"/>
                </a:cubicBezTo>
                <a:close/>
                <a:moveTo>
                  <a:pt x="4404427" y="1255228"/>
                </a:moveTo>
                <a:cubicBezTo>
                  <a:pt x="4404427" y="1257571"/>
                  <a:pt x="4405187" y="1262005"/>
                  <a:pt x="4406707" y="1268528"/>
                </a:cubicBezTo>
                <a:cubicBezTo>
                  <a:pt x="4408227" y="1275052"/>
                  <a:pt x="4410507" y="1278725"/>
                  <a:pt x="4413547" y="1279548"/>
                </a:cubicBezTo>
                <a:cubicBezTo>
                  <a:pt x="4415004" y="1279232"/>
                  <a:pt x="4415890" y="1277585"/>
                  <a:pt x="4416207" y="1274608"/>
                </a:cubicBezTo>
                <a:cubicBezTo>
                  <a:pt x="4416524" y="1271632"/>
                  <a:pt x="4416650" y="1269225"/>
                  <a:pt x="4416587" y="1267388"/>
                </a:cubicBezTo>
                <a:cubicBezTo>
                  <a:pt x="4417094" y="1267452"/>
                  <a:pt x="4419120" y="1267325"/>
                  <a:pt x="4422667" y="1267008"/>
                </a:cubicBezTo>
                <a:cubicBezTo>
                  <a:pt x="4426214" y="1266692"/>
                  <a:pt x="4428241" y="1265805"/>
                  <a:pt x="4428747" y="1264348"/>
                </a:cubicBezTo>
                <a:cubicBezTo>
                  <a:pt x="4427924" y="1262638"/>
                  <a:pt x="4424251" y="1260738"/>
                  <a:pt x="4417727" y="1258648"/>
                </a:cubicBezTo>
                <a:cubicBezTo>
                  <a:pt x="4411204" y="1256558"/>
                  <a:pt x="4406770" y="1255418"/>
                  <a:pt x="4404427" y="1255228"/>
                </a:cubicBezTo>
                <a:close/>
                <a:moveTo>
                  <a:pt x="4319305" y="1255228"/>
                </a:moveTo>
                <a:cubicBezTo>
                  <a:pt x="4316012" y="1256938"/>
                  <a:pt x="4312718" y="1259598"/>
                  <a:pt x="4309425" y="1263208"/>
                </a:cubicBezTo>
                <a:cubicBezTo>
                  <a:pt x="4306132" y="1266818"/>
                  <a:pt x="4304358" y="1270238"/>
                  <a:pt x="4304105" y="1273468"/>
                </a:cubicBezTo>
                <a:cubicBezTo>
                  <a:pt x="4304358" y="1276382"/>
                  <a:pt x="4306132" y="1278155"/>
                  <a:pt x="4309425" y="1278789"/>
                </a:cubicBezTo>
                <a:cubicBezTo>
                  <a:pt x="4312718" y="1279422"/>
                  <a:pt x="4316012" y="1279675"/>
                  <a:pt x="4319305" y="1279548"/>
                </a:cubicBezTo>
                <a:lnTo>
                  <a:pt x="4352746" y="1279548"/>
                </a:lnTo>
                <a:cubicBezTo>
                  <a:pt x="4361359" y="1280055"/>
                  <a:pt x="4365413" y="1276002"/>
                  <a:pt x="4364906" y="1267388"/>
                </a:cubicBezTo>
                <a:lnTo>
                  <a:pt x="4361866" y="1255228"/>
                </a:lnTo>
                <a:close/>
                <a:moveTo>
                  <a:pt x="4443948" y="1243068"/>
                </a:moveTo>
                <a:cubicBezTo>
                  <a:pt x="4442554" y="1243194"/>
                  <a:pt x="4441541" y="1243701"/>
                  <a:pt x="4440908" y="1244588"/>
                </a:cubicBezTo>
                <a:cubicBezTo>
                  <a:pt x="4440274" y="1245475"/>
                  <a:pt x="4439261" y="1245981"/>
                  <a:pt x="4437868" y="1246108"/>
                </a:cubicBezTo>
                <a:cubicBezTo>
                  <a:pt x="4437931" y="1247945"/>
                  <a:pt x="4438564" y="1250351"/>
                  <a:pt x="4439768" y="1253328"/>
                </a:cubicBezTo>
                <a:cubicBezTo>
                  <a:pt x="4440971" y="1256305"/>
                  <a:pt x="4442364" y="1257951"/>
                  <a:pt x="4443948" y="1258268"/>
                </a:cubicBezTo>
                <a:cubicBezTo>
                  <a:pt x="4446861" y="1258078"/>
                  <a:pt x="4448635" y="1256938"/>
                  <a:pt x="4449268" y="1254848"/>
                </a:cubicBezTo>
                <a:cubicBezTo>
                  <a:pt x="4449901" y="1252758"/>
                  <a:pt x="4450154" y="1250858"/>
                  <a:pt x="4450028" y="1249148"/>
                </a:cubicBezTo>
                <a:cubicBezTo>
                  <a:pt x="4449521" y="1245601"/>
                  <a:pt x="4447494" y="1243575"/>
                  <a:pt x="4443948" y="1243068"/>
                </a:cubicBezTo>
                <a:close/>
                <a:moveTo>
                  <a:pt x="1360620" y="1109525"/>
                </a:moveTo>
                <a:cubicBezTo>
                  <a:pt x="1358087" y="1110032"/>
                  <a:pt x="1357074" y="1112058"/>
                  <a:pt x="1357580" y="1115605"/>
                </a:cubicBezTo>
                <a:cubicBezTo>
                  <a:pt x="1353084" y="1118899"/>
                  <a:pt x="1349917" y="1123712"/>
                  <a:pt x="1348080" y="1130046"/>
                </a:cubicBezTo>
                <a:cubicBezTo>
                  <a:pt x="1346244" y="1136379"/>
                  <a:pt x="1345357" y="1142713"/>
                  <a:pt x="1345420" y="1149046"/>
                </a:cubicBezTo>
                <a:lnTo>
                  <a:pt x="1360620" y="1136886"/>
                </a:lnTo>
                <a:cubicBezTo>
                  <a:pt x="1366701" y="1136886"/>
                  <a:pt x="1369741" y="1133846"/>
                  <a:pt x="1369741" y="1127765"/>
                </a:cubicBezTo>
                <a:cubicBezTo>
                  <a:pt x="1369741" y="1125675"/>
                  <a:pt x="1368981" y="1122255"/>
                  <a:pt x="1367461" y="1117505"/>
                </a:cubicBezTo>
                <a:cubicBezTo>
                  <a:pt x="1365941" y="1112755"/>
                  <a:pt x="1363661" y="1110095"/>
                  <a:pt x="1360620" y="1109525"/>
                </a:cubicBezTo>
                <a:close/>
                <a:moveTo>
                  <a:pt x="1457903" y="1027443"/>
                </a:moveTo>
                <a:cubicBezTo>
                  <a:pt x="1456446" y="1027950"/>
                  <a:pt x="1455559" y="1029977"/>
                  <a:pt x="1455242" y="1033524"/>
                </a:cubicBezTo>
                <a:cubicBezTo>
                  <a:pt x="1454926" y="1037070"/>
                  <a:pt x="1454799" y="1039097"/>
                  <a:pt x="1454862" y="1039604"/>
                </a:cubicBezTo>
                <a:cubicBezTo>
                  <a:pt x="1450112" y="1039477"/>
                  <a:pt x="1445932" y="1040490"/>
                  <a:pt x="1442322" y="1042644"/>
                </a:cubicBezTo>
                <a:cubicBezTo>
                  <a:pt x="1438712" y="1044797"/>
                  <a:pt x="1436812" y="1048851"/>
                  <a:pt x="1436622" y="1054804"/>
                </a:cubicBezTo>
                <a:cubicBezTo>
                  <a:pt x="1436559" y="1055057"/>
                  <a:pt x="1436685" y="1056071"/>
                  <a:pt x="1437002" y="1057844"/>
                </a:cubicBezTo>
                <a:cubicBezTo>
                  <a:pt x="1437319" y="1059617"/>
                  <a:pt x="1438205" y="1060631"/>
                  <a:pt x="1439662" y="1060884"/>
                </a:cubicBezTo>
                <a:cubicBezTo>
                  <a:pt x="1441119" y="1060567"/>
                  <a:pt x="1442005" y="1058921"/>
                  <a:pt x="1442322" y="1055944"/>
                </a:cubicBezTo>
                <a:cubicBezTo>
                  <a:pt x="1442639" y="1052967"/>
                  <a:pt x="1442766" y="1050561"/>
                  <a:pt x="1442702" y="1048724"/>
                </a:cubicBezTo>
                <a:cubicBezTo>
                  <a:pt x="1447452" y="1048851"/>
                  <a:pt x="1451632" y="1047837"/>
                  <a:pt x="1455242" y="1045684"/>
                </a:cubicBezTo>
                <a:cubicBezTo>
                  <a:pt x="1458853" y="1043531"/>
                  <a:pt x="1460753" y="1039477"/>
                  <a:pt x="1460943" y="1033524"/>
                </a:cubicBezTo>
                <a:cubicBezTo>
                  <a:pt x="1461006" y="1033270"/>
                  <a:pt x="1460879" y="1032257"/>
                  <a:pt x="1460563" y="1030483"/>
                </a:cubicBezTo>
                <a:cubicBezTo>
                  <a:pt x="1460246" y="1028710"/>
                  <a:pt x="1459359" y="1027697"/>
                  <a:pt x="1457903" y="1027443"/>
                </a:cubicBezTo>
                <a:close/>
                <a:moveTo>
                  <a:pt x="3240387" y="0"/>
                </a:moveTo>
                <a:cubicBezTo>
                  <a:pt x="3244313" y="1014"/>
                  <a:pt x="3248620" y="5066"/>
                  <a:pt x="3253307" y="12160"/>
                </a:cubicBezTo>
                <a:cubicBezTo>
                  <a:pt x="3257994" y="19253"/>
                  <a:pt x="3266860" y="23308"/>
                  <a:pt x="3279907" y="24320"/>
                </a:cubicBezTo>
                <a:cubicBezTo>
                  <a:pt x="3308535" y="24700"/>
                  <a:pt x="3336402" y="26221"/>
                  <a:pt x="3363509" y="28880"/>
                </a:cubicBezTo>
                <a:cubicBezTo>
                  <a:pt x="3390616" y="31540"/>
                  <a:pt x="3418483" y="33060"/>
                  <a:pt x="3447111" y="33441"/>
                </a:cubicBezTo>
                <a:cubicBezTo>
                  <a:pt x="3462818" y="49148"/>
                  <a:pt x="3477005" y="66375"/>
                  <a:pt x="3489672" y="85122"/>
                </a:cubicBezTo>
                <a:lnTo>
                  <a:pt x="3489672" y="133762"/>
                </a:lnTo>
                <a:cubicBezTo>
                  <a:pt x="3485998" y="136866"/>
                  <a:pt x="3481185" y="140539"/>
                  <a:pt x="3475231" y="144783"/>
                </a:cubicBezTo>
                <a:cubicBezTo>
                  <a:pt x="3469278" y="149026"/>
                  <a:pt x="3465984" y="153460"/>
                  <a:pt x="3465351" y="158083"/>
                </a:cubicBezTo>
                <a:cubicBezTo>
                  <a:pt x="3467631" y="162326"/>
                  <a:pt x="3478271" y="164480"/>
                  <a:pt x="3497272" y="164543"/>
                </a:cubicBezTo>
                <a:cubicBezTo>
                  <a:pt x="3516272" y="164606"/>
                  <a:pt x="3529952" y="164480"/>
                  <a:pt x="3538313" y="164163"/>
                </a:cubicBezTo>
                <a:lnTo>
                  <a:pt x="3590880" y="210889"/>
                </a:lnTo>
                <a:lnTo>
                  <a:pt x="3599208" y="207490"/>
                </a:lnTo>
                <a:cubicBezTo>
                  <a:pt x="3599082" y="205653"/>
                  <a:pt x="3599335" y="203247"/>
                  <a:pt x="3599968" y="200270"/>
                </a:cubicBezTo>
                <a:cubicBezTo>
                  <a:pt x="3600602" y="197293"/>
                  <a:pt x="3602375" y="195647"/>
                  <a:pt x="3605289" y="195330"/>
                </a:cubicBezTo>
                <a:cubicBezTo>
                  <a:pt x="3609215" y="196343"/>
                  <a:pt x="3613522" y="200397"/>
                  <a:pt x="3618209" y="207490"/>
                </a:cubicBezTo>
                <a:cubicBezTo>
                  <a:pt x="3622896" y="214584"/>
                  <a:pt x="3631762" y="218637"/>
                  <a:pt x="3644809" y="219650"/>
                </a:cubicBezTo>
                <a:cubicBezTo>
                  <a:pt x="3673437" y="220031"/>
                  <a:pt x="3701304" y="221550"/>
                  <a:pt x="3728411" y="224211"/>
                </a:cubicBezTo>
                <a:cubicBezTo>
                  <a:pt x="3755518" y="226870"/>
                  <a:pt x="3783385" y="228391"/>
                  <a:pt x="3812013" y="228770"/>
                </a:cubicBezTo>
                <a:cubicBezTo>
                  <a:pt x="3827720" y="244478"/>
                  <a:pt x="3841907" y="261704"/>
                  <a:pt x="3854574" y="280452"/>
                </a:cubicBezTo>
                <a:lnTo>
                  <a:pt x="3854574" y="329092"/>
                </a:lnTo>
                <a:cubicBezTo>
                  <a:pt x="3850900" y="332196"/>
                  <a:pt x="3846087" y="335869"/>
                  <a:pt x="3840133" y="340113"/>
                </a:cubicBezTo>
                <a:cubicBezTo>
                  <a:pt x="3834180" y="344356"/>
                  <a:pt x="3830886" y="348790"/>
                  <a:pt x="3830253" y="353414"/>
                </a:cubicBezTo>
                <a:cubicBezTo>
                  <a:pt x="3832533" y="357656"/>
                  <a:pt x="3843173" y="359810"/>
                  <a:pt x="3862174" y="359873"/>
                </a:cubicBezTo>
                <a:cubicBezTo>
                  <a:pt x="3881174" y="359936"/>
                  <a:pt x="3894854" y="359810"/>
                  <a:pt x="3903215" y="359493"/>
                </a:cubicBezTo>
                <a:lnTo>
                  <a:pt x="3957936" y="408134"/>
                </a:lnTo>
                <a:cubicBezTo>
                  <a:pt x="3959963" y="419028"/>
                  <a:pt x="3968069" y="426122"/>
                  <a:pt x="3982256" y="429415"/>
                </a:cubicBezTo>
                <a:cubicBezTo>
                  <a:pt x="3996443" y="432708"/>
                  <a:pt x="4004550" y="439802"/>
                  <a:pt x="4006577" y="450695"/>
                </a:cubicBezTo>
                <a:cubicBezTo>
                  <a:pt x="4005310" y="480779"/>
                  <a:pt x="4000243" y="504213"/>
                  <a:pt x="3991376" y="520997"/>
                </a:cubicBezTo>
                <a:lnTo>
                  <a:pt x="3983272" y="554832"/>
                </a:lnTo>
                <a:lnTo>
                  <a:pt x="3983708" y="554823"/>
                </a:lnTo>
                <a:lnTo>
                  <a:pt x="4005688" y="574361"/>
                </a:lnTo>
                <a:lnTo>
                  <a:pt x="4044906" y="576500"/>
                </a:lnTo>
                <a:lnTo>
                  <a:pt x="4056466" y="590538"/>
                </a:lnTo>
                <a:lnTo>
                  <a:pt x="4067378" y="590538"/>
                </a:lnTo>
                <a:cubicBezTo>
                  <a:pt x="4065921" y="581545"/>
                  <a:pt x="4074915" y="577491"/>
                  <a:pt x="4094358" y="578378"/>
                </a:cubicBezTo>
                <a:cubicBezTo>
                  <a:pt x="4113802" y="579264"/>
                  <a:pt x="4125076" y="584331"/>
                  <a:pt x="4128179" y="593578"/>
                </a:cubicBezTo>
                <a:cubicBezTo>
                  <a:pt x="4126659" y="600608"/>
                  <a:pt x="4119819" y="604028"/>
                  <a:pt x="4107659" y="603838"/>
                </a:cubicBezTo>
                <a:cubicBezTo>
                  <a:pt x="4095498" y="603648"/>
                  <a:pt x="4087138" y="603269"/>
                  <a:pt x="4082578" y="602698"/>
                </a:cubicBezTo>
                <a:lnTo>
                  <a:pt x="4079538" y="614858"/>
                </a:lnTo>
                <a:lnTo>
                  <a:pt x="4077622" y="616227"/>
                </a:lnTo>
                <a:lnTo>
                  <a:pt x="4087467" y="628182"/>
                </a:lnTo>
                <a:lnTo>
                  <a:pt x="4087467" y="676823"/>
                </a:lnTo>
                <a:lnTo>
                  <a:pt x="4083024" y="680213"/>
                </a:lnTo>
                <a:lnTo>
                  <a:pt x="4082320" y="686164"/>
                </a:lnTo>
                <a:lnTo>
                  <a:pt x="4075401" y="706133"/>
                </a:lnTo>
                <a:lnTo>
                  <a:pt x="4095067" y="707603"/>
                </a:lnTo>
                <a:cubicBezTo>
                  <a:pt x="4114067" y="707666"/>
                  <a:pt x="4127747" y="707540"/>
                  <a:pt x="4136108" y="707223"/>
                </a:cubicBezTo>
                <a:lnTo>
                  <a:pt x="4158088" y="726761"/>
                </a:lnTo>
                <a:lnTo>
                  <a:pt x="4197306" y="728900"/>
                </a:lnTo>
                <a:cubicBezTo>
                  <a:pt x="4213013" y="744607"/>
                  <a:pt x="4227200" y="761834"/>
                  <a:pt x="4239867" y="780581"/>
                </a:cubicBezTo>
                <a:lnTo>
                  <a:pt x="4239867" y="829222"/>
                </a:lnTo>
                <a:lnTo>
                  <a:pt x="4235424" y="832613"/>
                </a:lnTo>
                <a:lnTo>
                  <a:pt x="4234720" y="838563"/>
                </a:lnTo>
                <a:lnTo>
                  <a:pt x="4227801" y="858532"/>
                </a:lnTo>
                <a:lnTo>
                  <a:pt x="4247467" y="860003"/>
                </a:lnTo>
                <a:cubicBezTo>
                  <a:pt x="4266467" y="860066"/>
                  <a:pt x="4280147" y="859940"/>
                  <a:pt x="4288508" y="859623"/>
                </a:cubicBezTo>
                <a:lnTo>
                  <a:pt x="4310488" y="879161"/>
                </a:lnTo>
                <a:lnTo>
                  <a:pt x="4349706" y="881300"/>
                </a:lnTo>
                <a:cubicBezTo>
                  <a:pt x="4365413" y="897007"/>
                  <a:pt x="4379600" y="914234"/>
                  <a:pt x="4392267" y="932981"/>
                </a:cubicBezTo>
                <a:lnTo>
                  <a:pt x="4392267" y="981622"/>
                </a:lnTo>
                <a:lnTo>
                  <a:pt x="4387824" y="985013"/>
                </a:lnTo>
                <a:lnTo>
                  <a:pt x="4387120" y="990963"/>
                </a:lnTo>
                <a:lnTo>
                  <a:pt x="4380201" y="1010932"/>
                </a:lnTo>
                <a:lnTo>
                  <a:pt x="4399867" y="1012403"/>
                </a:lnTo>
                <a:cubicBezTo>
                  <a:pt x="4418867" y="1012466"/>
                  <a:pt x="4432547" y="1012340"/>
                  <a:pt x="4440908" y="1012023"/>
                </a:cubicBezTo>
                <a:lnTo>
                  <a:pt x="4495629" y="1060664"/>
                </a:lnTo>
                <a:cubicBezTo>
                  <a:pt x="4497656" y="1071558"/>
                  <a:pt x="4505762" y="1078651"/>
                  <a:pt x="4519949" y="1081944"/>
                </a:cubicBezTo>
                <a:cubicBezTo>
                  <a:pt x="4534136" y="1085238"/>
                  <a:pt x="4542243" y="1092331"/>
                  <a:pt x="4544270" y="1103225"/>
                </a:cubicBezTo>
                <a:cubicBezTo>
                  <a:pt x="4543003" y="1133309"/>
                  <a:pt x="4537936" y="1156743"/>
                  <a:pt x="4529069" y="1173526"/>
                </a:cubicBezTo>
                <a:cubicBezTo>
                  <a:pt x="4520203" y="1190310"/>
                  <a:pt x="4515136" y="1211464"/>
                  <a:pt x="4513869" y="1236988"/>
                </a:cubicBezTo>
                <a:cubicBezTo>
                  <a:pt x="4514186" y="1239901"/>
                  <a:pt x="4515832" y="1241674"/>
                  <a:pt x="4518809" y="1242308"/>
                </a:cubicBezTo>
                <a:cubicBezTo>
                  <a:pt x="4521786" y="1242941"/>
                  <a:pt x="4524193" y="1243194"/>
                  <a:pt x="4526029" y="1243068"/>
                </a:cubicBezTo>
                <a:lnTo>
                  <a:pt x="4605071" y="1243068"/>
                </a:lnTo>
                <a:cubicBezTo>
                  <a:pt x="4603614" y="1234074"/>
                  <a:pt x="4612608" y="1230021"/>
                  <a:pt x="4632051" y="1230908"/>
                </a:cubicBezTo>
                <a:cubicBezTo>
                  <a:pt x="4651495" y="1231794"/>
                  <a:pt x="4662769" y="1236861"/>
                  <a:pt x="4665872" y="1246108"/>
                </a:cubicBezTo>
                <a:cubicBezTo>
                  <a:pt x="4664352" y="1253138"/>
                  <a:pt x="4657512" y="1256558"/>
                  <a:pt x="4645352" y="1256368"/>
                </a:cubicBezTo>
                <a:cubicBezTo>
                  <a:pt x="4633191" y="1256178"/>
                  <a:pt x="4624831" y="1255798"/>
                  <a:pt x="4620271" y="1255228"/>
                </a:cubicBezTo>
                <a:lnTo>
                  <a:pt x="4617231" y="1267388"/>
                </a:lnTo>
                <a:lnTo>
                  <a:pt x="4595951" y="1282589"/>
                </a:lnTo>
                <a:cubicBezTo>
                  <a:pt x="4589807" y="1283729"/>
                  <a:pt x="4580054" y="1285249"/>
                  <a:pt x="4566690" y="1287149"/>
                </a:cubicBezTo>
                <a:cubicBezTo>
                  <a:pt x="4553327" y="1289049"/>
                  <a:pt x="4545853" y="1293609"/>
                  <a:pt x="4544270" y="1300829"/>
                </a:cubicBezTo>
                <a:cubicBezTo>
                  <a:pt x="4527866" y="1301462"/>
                  <a:pt x="4515072" y="1303996"/>
                  <a:pt x="4505889" y="1308429"/>
                </a:cubicBezTo>
                <a:cubicBezTo>
                  <a:pt x="4496705" y="1312862"/>
                  <a:pt x="4489232" y="1315396"/>
                  <a:pt x="4483468" y="1316029"/>
                </a:cubicBezTo>
                <a:cubicBezTo>
                  <a:pt x="4483089" y="1306149"/>
                  <a:pt x="4480808" y="1302349"/>
                  <a:pt x="4476628" y="1304629"/>
                </a:cubicBezTo>
                <a:cubicBezTo>
                  <a:pt x="4472448" y="1306909"/>
                  <a:pt x="4468648" y="1310709"/>
                  <a:pt x="4465228" y="1316029"/>
                </a:cubicBezTo>
                <a:cubicBezTo>
                  <a:pt x="4462378" y="1316029"/>
                  <a:pt x="4455918" y="1316789"/>
                  <a:pt x="4445848" y="1318309"/>
                </a:cubicBezTo>
                <a:cubicBezTo>
                  <a:pt x="4435777" y="1319829"/>
                  <a:pt x="4430077" y="1322109"/>
                  <a:pt x="4428747" y="1325149"/>
                </a:cubicBezTo>
                <a:cubicBezTo>
                  <a:pt x="4429444" y="1326606"/>
                  <a:pt x="4432611" y="1327493"/>
                  <a:pt x="4438248" y="1327809"/>
                </a:cubicBezTo>
                <a:cubicBezTo>
                  <a:pt x="4443884" y="1328126"/>
                  <a:pt x="4447811" y="1328253"/>
                  <a:pt x="4450028" y="1328190"/>
                </a:cubicBezTo>
                <a:cubicBezTo>
                  <a:pt x="4463898" y="1326099"/>
                  <a:pt x="4474918" y="1323439"/>
                  <a:pt x="4483089" y="1320209"/>
                </a:cubicBezTo>
                <a:cubicBezTo>
                  <a:pt x="4491259" y="1316979"/>
                  <a:pt x="4495439" y="1325720"/>
                  <a:pt x="4495629" y="1346430"/>
                </a:cubicBezTo>
                <a:cubicBezTo>
                  <a:pt x="4495755" y="1348140"/>
                  <a:pt x="4495502" y="1350040"/>
                  <a:pt x="4494869" y="1352130"/>
                </a:cubicBezTo>
                <a:cubicBezTo>
                  <a:pt x="4494235" y="1354220"/>
                  <a:pt x="4492462" y="1355360"/>
                  <a:pt x="4489549" y="1355550"/>
                </a:cubicBezTo>
                <a:cubicBezTo>
                  <a:pt x="4486382" y="1355297"/>
                  <a:pt x="4482835" y="1353523"/>
                  <a:pt x="4478908" y="1350230"/>
                </a:cubicBezTo>
                <a:cubicBezTo>
                  <a:pt x="4474982" y="1346937"/>
                  <a:pt x="4471435" y="1343643"/>
                  <a:pt x="4468268" y="1340350"/>
                </a:cubicBezTo>
                <a:cubicBezTo>
                  <a:pt x="4461175" y="1347253"/>
                  <a:pt x="4452561" y="1351687"/>
                  <a:pt x="4442428" y="1353650"/>
                </a:cubicBezTo>
                <a:cubicBezTo>
                  <a:pt x="4432294" y="1355613"/>
                  <a:pt x="4426721" y="1359287"/>
                  <a:pt x="4425707" y="1364670"/>
                </a:cubicBezTo>
                <a:cubicBezTo>
                  <a:pt x="4424821" y="1373664"/>
                  <a:pt x="4418994" y="1379997"/>
                  <a:pt x="4408227" y="1383671"/>
                </a:cubicBezTo>
                <a:cubicBezTo>
                  <a:pt x="4397460" y="1387344"/>
                  <a:pt x="4387073" y="1389118"/>
                  <a:pt x="4377066" y="1388991"/>
                </a:cubicBezTo>
                <a:lnTo>
                  <a:pt x="4352746" y="1413311"/>
                </a:lnTo>
                <a:lnTo>
                  <a:pt x="4319305" y="1419391"/>
                </a:lnTo>
                <a:lnTo>
                  <a:pt x="4288904" y="1413311"/>
                </a:lnTo>
                <a:lnTo>
                  <a:pt x="4276744" y="1422431"/>
                </a:lnTo>
                <a:lnTo>
                  <a:pt x="4249384" y="1422431"/>
                </a:lnTo>
                <a:lnTo>
                  <a:pt x="4246344" y="1434592"/>
                </a:lnTo>
                <a:lnTo>
                  <a:pt x="4212903" y="1434592"/>
                </a:lnTo>
                <a:cubicBezTo>
                  <a:pt x="4183579" y="1455555"/>
                  <a:pt x="4147985" y="1471389"/>
                  <a:pt x="4106121" y="1482093"/>
                </a:cubicBezTo>
                <a:cubicBezTo>
                  <a:pt x="4064257" y="1492796"/>
                  <a:pt x="4027902" y="1509390"/>
                  <a:pt x="3997059" y="1531874"/>
                </a:cubicBezTo>
                <a:cubicBezTo>
                  <a:pt x="3985152" y="1532380"/>
                  <a:pt x="3973245" y="1534407"/>
                  <a:pt x="3961338" y="1537954"/>
                </a:cubicBezTo>
                <a:cubicBezTo>
                  <a:pt x="3949431" y="1541501"/>
                  <a:pt x="3936004" y="1543527"/>
                  <a:pt x="3921057" y="1544034"/>
                </a:cubicBezTo>
                <a:lnTo>
                  <a:pt x="3899777" y="1556194"/>
                </a:lnTo>
                <a:lnTo>
                  <a:pt x="3884576" y="1580515"/>
                </a:lnTo>
                <a:cubicBezTo>
                  <a:pt x="3875519" y="1580008"/>
                  <a:pt x="3863993" y="1581022"/>
                  <a:pt x="3849996" y="1583555"/>
                </a:cubicBezTo>
                <a:cubicBezTo>
                  <a:pt x="3835999" y="1586088"/>
                  <a:pt x="3828272" y="1593182"/>
                  <a:pt x="3826815" y="1604835"/>
                </a:cubicBezTo>
                <a:cubicBezTo>
                  <a:pt x="3816555" y="1605722"/>
                  <a:pt x="3807435" y="1609269"/>
                  <a:pt x="3799454" y="1615475"/>
                </a:cubicBezTo>
                <a:cubicBezTo>
                  <a:pt x="3791474" y="1621682"/>
                  <a:pt x="3782354" y="1625229"/>
                  <a:pt x="3772094" y="1626116"/>
                </a:cubicBezTo>
                <a:lnTo>
                  <a:pt x="3729533" y="1662596"/>
                </a:lnTo>
                <a:lnTo>
                  <a:pt x="3680892" y="1677797"/>
                </a:lnTo>
                <a:lnTo>
                  <a:pt x="3662652" y="1702117"/>
                </a:lnTo>
                <a:cubicBezTo>
                  <a:pt x="3640738" y="1711871"/>
                  <a:pt x="3618444" y="1721244"/>
                  <a:pt x="3595770" y="1730238"/>
                </a:cubicBezTo>
                <a:lnTo>
                  <a:pt x="3581776" y="1740365"/>
                </a:lnTo>
                <a:lnTo>
                  <a:pt x="3586954" y="1748035"/>
                </a:lnTo>
                <a:cubicBezTo>
                  <a:pt x="3584927" y="1757662"/>
                  <a:pt x="3576060" y="1764249"/>
                  <a:pt x="3560353" y="1767796"/>
                </a:cubicBezTo>
                <a:cubicBezTo>
                  <a:pt x="3544646" y="1771343"/>
                  <a:pt x="3534259" y="1777930"/>
                  <a:pt x="3529192" y="1787556"/>
                </a:cubicBezTo>
                <a:cubicBezTo>
                  <a:pt x="3518996" y="1788506"/>
                  <a:pt x="3512789" y="1794206"/>
                  <a:pt x="3510572" y="1804657"/>
                </a:cubicBezTo>
                <a:cubicBezTo>
                  <a:pt x="3508355" y="1815107"/>
                  <a:pt x="3507469" y="1824607"/>
                  <a:pt x="3507912" y="1833157"/>
                </a:cubicBezTo>
                <a:lnTo>
                  <a:pt x="3507912" y="1851398"/>
                </a:lnTo>
                <a:cubicBezTo>
                  <a:pt x="3513549" y="1842088"/>
                  <a:pt x="3521275" y="1837907"/>
                  <a:pt x="3531092" y="1838857"/>
                </a:cubicBezTo>
                <a:cubicBezTo>
                  <a:pt x="3540909" y="1839807"/>
                  <a:pt x="3546356" y="1847028"/>
                  <a:pt x="3547433" y="1860518"/>
                </a:cubicBezTo>
                <a:lnTo>
                  <a:pt x="3547433" y="1863558"/>
                </a:lnTo>
                <a:cubicBezTo>
                  <a:pt x="3542085" y="1867968"/>
                  <a:pt x="3523056" y="1880090"/>
                  <a:pt x="3490347" y="1899926"/>
                </a:cubicBezTo>
                <a:lnTo>
                  <a:pt x="3394268" y="1956997"/>
                </a:lnTo>
                <a:lnTo>
                  <a:pt x="3404930" y="1953388"/>
                </a:lnTo>
                <a:cubicBezTo>
                  <a:pt x="3412530" y="1951172"/>
                  <a:pt x="3418515" y="1949857"/>
                  <a:pt x="3422885" y="1949446"/>
                </a:cubicBezTo>
                <a:cubicBezTo>
                  <a:pt x="3424658" y="1944949"/>
                  <a:pt x="3427952" y="1941782"/>
                  <a:pt x="3432765" y="1939946"/>
                </a:cubicBezTo>
                <a:cubicBezTo>
                  <a:pt x="3437578" y="1938109"/>
                  <a:pt x="3442392" y="1937222"/>
                  <a:pt x="3447205" y="1937285"/>
                </a:cubicBezTo>
                <a:lnTo>
                  <a:pt x="3465446" y="1925125"/>
                </a:lnTo>
                <a:cubicBezTo>
                  <a:pt x="3473996" y="1924618"/>
                  <a:pt x="3481216" y="1922592"/>
                  <a:pt x="3487106" y="1919045"/>
                </a:cubicBezTo>
                <a:cubicBezTo>
                  <a:pt x="3492996" y="1915498"/>
                  <a:pt x="3500976" y="1913472"/>
                  <a:pt x="3511047" y="1912965"/>
                </a:cubicBezTo>
                <a:lnTo>
                  <a:pt x="3553607" y="1879524"/>
                </a:lnTo>
                <a:lnTo>
                  <a:pt x="3623529" y="1864324"/>
                </a:lnTo>
                <a:cubicBezTo>
                  <a:pt x="3630876" y="1858117"/>
                  <a:pt x="3638222" y="1853050"/>
                  <a:pt x="3645569" y="1849123"/>
                </a:cubicBezTo>
                <a:cubicBezTo>
                  <a:pt x="3652916" y="1845197"/>
                  <a:pt x="3661783" y="1843170"/>
                  <a:pt x="3672170" y="1843043"/>
                </a:cubicBezTo>
                <a:cubicBezTo>
                  <a:pt x="3672043" y="1845133"/>
                  <a:pt x="3672297" y="1848554"/>
                  <a:pt x="3672930" y="1853304"/>
                </a:cubicBezTo>
                <a:cubicBezTo>
                  <a:pt x="3673563" y="1858054"/>
                  <a:pt x="3675337" y="1860714"/>
                  <a:pt x="3678250" y="1861284"/>
                </a:cubicBezTo>
                <a:cubicBezTo>
                  <a:pt x="3680023" y="1860524"/>
                  <a:pt x="3687117" y="1857484"/>
                  <a:pt x="3699531" y="1852164"/>
                </a:cubicBezTo>
                <a:cubicBezTo>
                  <a:pt x="3711944" y="1846844"/>
                  <a:pt x="3728158" y="1843803"/>
                  <a:pt x="3748171" y="1843043"/>
                </a:cubicBezTo>
                <a:cubicBezTo>
                  <a:pt x="3749945" y="1838547"/>
                  <a:pt x="3753238" y="1835380"/>
                  <a:pt x="3758052" y="1833543"/>
                </a:cubicBezTo>
                <a:cubicBezTo>
                  <a:pt x="3762865" y="1831707"/>
                  <a:pt x="3767679" y="1830820"/>
                  <a:pt x="3772492" y="1830883"/>
                </a:cubicBezTo>
                <a:lnTo>
                  <a:pt x="3815053" y="1803523"/>
                </a:lnTo>
                <a:cubicBezTo>
                  <a:pt x="3818600" y="1803586"/>
                  <a:pt x="3822906" y="1802699"/>
                  <a:pt x="3827973" y="1800863"/>
                </a:cubicBezTo>
                <a:cubicBezTo>
                  <a:pt x="3833040" y="1799026"/>
                  <a:pt x="3835826" y="1795859"/>
                  <a:pt x="3836333" y="1791362"/>
                </a:cubicBezTo>
                <a:cubicBezTo>
                  <a:pt x="3841147" y="1791426"/>
                  <a:pt x="3845960" y="1790539"/>
                  <a:pt x="3850774" y="1788702"/>
                </a:cubicBezTo>
                <a:cubicBezTo>
                  <a:pt x="3855587" y="1786866"/>
                  <a:pt x="3858880" y="1783699"/>
                  <a:pt x="3860654" y="1779202"/>
                </a:cubicBezTo>
                <a:cubicBezTo>
                  <a:pt x="3870787" y="1778315"/>
                  <a:pt x="3879401" y="1774769"/>
                  <a:pt x="3886494" y="1768562"/>
                </a:cubicBezTo>
                <a:cubicBezTo>
                  <a:pt x="3893588" y="1762355"/>
                  <a:pt x="3902201" y="1758808"/>
                  <a:pt x="3912335" y="1757922"/>
                </a:cubicBezTo>
                <a:cubicBezTo>
                  <a:pt x="3917718" y="1758555"/>
                  <a:pt x="3924432" y="1758808"/>
                  <a:pt x="3932475" y="1758682"/>
                </a:cubicBezTo>
                <a:cubicBezTo>
                  <a:pt x="3940519" y="1758555"/>
                  <a:pt x="3944952" y="1754248"/>
                  <a:pt x="3945775" y="1745761"/>
                </a:cubicBezTo>
                <a:cubicBezTo>
                  <a:pt x="3952742" y="1744621"/>
                  <a:pt x="3963129" y="1740061"/>
                  <a:pt x="3976936" y="1732081"/>
                </a:cubicBezTo>
                <a:cubicBezTo>
                  <a:pt x="3990743" y="1724101"/>
                  <a:pt x="4002650" y="1719541"/>
                  <a:pt x="4012657" y="1718401"/>
                </a:cubicBezTo>
                <a:cubicBezTo>
                  <a:pt x="4013037" y="1713904"/>
                  <a:pt x="4015317" y="1710737"/>
                  <a:pt x="4019497" y="1708901"/>
                </a:cubicBezTo>
                <a:cubicBezTo>
                  <a:pt x="4023677" y="1707064"/>
                  <a:pt x="4027477" y="1706177"/>
                  <a:pt x="4030897" y="1706241"/>
                </a:cubicBezTo>
                <a:cubicBezTo>
                  <a:pt x="4046478" y="1695284"/>
                  <a:pt x="4063958" y="1685277"/>
                  <a:pt x="4083338" y="1676220"/>
                </a:cubicBezTo>
                <a:cubicBezTo>
                  <a:pt x="4102719" y="1667163"/>
                  <a:pt x="4121719" y="1660956"/>
                  <a:pt x="4140339" y="1657600"/>
                </a:cubicBezTo>
                <a:cubicBezTo>
                  <a:pt x="4140466" y="1654559"/>
                  <a:pt x="4141733" y="1652280"/>
                  <a:pt x="4144139" y="1650759"/>
                </a:cubicBezTo>
                <a:cubicBezTo>
                  <a:pt x="4146546" y="1649239"/>
                  <a:pt x="4149333" y="1648479"/>
                  <a:pt x="4152500" y="1648479"/>
                </a:cubicBezTo>
                <a:cubicBezTo>
                  <a:pt x="4158580" y="1648606"/>
                  <a:pt x="4164660" y="1649873"/>
                  <a:pt x="4170740" y="1652280"/>
                </a:cubicBezTo>
                <a:cubicBezTo>
                  <a:pt x="4176820" y="1654686"/>
                  <a:pt x="4182900" y="1657473"/>
                  <a:pt x="4188981" y="1660640"/>
                </a:cubicBezTo>
                <a:cubicBezTo>
                  <a:pt x="4169727" y="1662350"/>
                  <a:pt x="4148193" y="1667290"/>
                  <a:pt x="4124379" y="1675460"/>
                </a:cubicBezTo>
                <a:cubicBezTo>
                  <a:pt x="4100565" y="1683630"/>
                  <a:pt x="4080552" y="1693890"/>
                  <a:pt x="4064338" y="1706241"/>
                </a:cubicBezTo>
                <a:lnTo>
                  <a:pt x="4061298" y="1718401"/>
                </a:lnTo>
                <a:lnTo>
                  <a:pt x="4103859" y="1694080"/>
                </a:lnTo>
                <a:cubicBezTo>
                  <a:pt x="4108735" y="1697247"/>
                  <a:pt x="4113422" y="1701554"/>
                  <a:pt x="4117919" y="1707001"/>
                </a:cubicBezTo>
                <a:cubicBezTo>
                  <a:pt x="4122416" y="1712447"/>
                  <a:pt x="4124823" y="1718274"/>
                  <a:pt x="4125139" y="1724481"/>
                </a:cubicBezTo>
                <a:cubicBezTo>
                  <a:pt x="4124632" y="1728851"/>
                  <a:pt x="4121846" y="1731511"/>
                  <a:pt x="4116779" y="1732461"/>
                </a:cubicBezTo>
                <a:cubicBezTo>
                  <a:pt x="4111712" y="1733411"/>
                  <a:pt x="4107406" y="1733791"/>
                  <a:pt x="4103859" y="1733601"/>
                </a:cubicBezTo>
                <a:cubicBezTo>
                  <a:pt x="4096005" y="1739491"/>
                  <a:pt x="4078271" y="1748232"/>
                  <a:pt x="4050658" y="1759822"/>
                </a:cubicBezTo>
                <a:cubicBezTo>
                  <a:pt x="4023044" y="1771412"/>
                  <a:pt x="4005310" y="1777872"/>
                  <a:pt x="3997457" y="1779202"/>
                </a:cubicBezTo>
                <a:lnTo>
                  <a:pt x="3945775" y="1809603"/>
                </a:lnTo>
                <a:cubicBezTo>
                  <a:pt x="3941215" y="1828983"/>
                  <a:pt x="3921455" y="1842663"/>
                  <a:pt x="3886494" y="1850644"/>
                </a:cubicBezTo>
                <a:cubicBezTo>
                  <a:pt x="3851534" y="1858624"/>
                  <a:pt x="3828733" y="1863184"/>
                  <a:pt x="3818093" y="1864324"/>
                </a:cubicBezTo>
                <a:lnTo>
                  <a:pt x="3812013" y="1879524"/>
                </a:lnTo>
                <a:lnTo>
                  <a:pt x="3781612" y="1879524"/>
                </a:lnTo>
                <a:lnTo>
                  <a:pt x="3757292" y="1888644"/>
                </a:lnTo>
                <a:cubicBezTo>
                  <a:pt x="3755518" y="1895991"/>
                  <a:pt x="3751465" y="1905618"/>
                  <a:pt x="3745131" y="1917525"/>
                </a:cubicBezTo>
                <a:cubicBezTo>
                  <a:pt x="3738798" y="1929432"/>
                  <a:pt x="3731704" y="1936019"/>
                  <a:pt x="3723851" y="1937285"/>
                </a:cubicBezTo>
                <a:lnTo>
                  <a:pt x="3672170" y="1964646"/>
                </a:lnTo>
                <a:cubicBezTo>
                  <a:pt x="3670903" y="1972563"/>
                  <a:pt x="3664317" y="1980290"/>
                  <a:pt x="3652410" y="1987826"/>
                </a:cubicBezTo>
                <a:cubicBezTo>
                  <a:pt x="3640503" y="1995363"/>
                  <a:pt x="3630876" y="2000810"/>
                  <a:pt x="3623529" y="2004167"/>
                </a:cubicBezTo>
                <a:lnTo>
                  <a:pt x="3617449" y="2034567"/>
                </a:lnTo>
                <a:cubicBezTo>
                  <a:pt x="3612635" y="2034504"/>
                  <a:pt x="3607822" y="2035391"/>
                  <a:pt x="3603008" y="2037227"/>
                </a:cubicBezTo>
                <a:cubicBezTo>
                  <a:pt x="3598195" y="2039064"/>
                  <a:pt x="3594902" y="2042231"/>
                  <a:pt x="3593128" y="2046728"/>
                </a:cubicBezTo>
                <a:cubicBezTo>
                  <a:pt x="3585908" y="2047108"/>
                  <a:pt x="3579828" y="2048628"/>
                  <a:pt x="3574888" y="2051288"/>
                </a:cubicBezTo>
                <a:cubicBezTo>
                  <a:pt x="3569948" y="2053948"/>
                  <a:pt x="3563868" y="2055468"/>
                  <a:pt x="3556648" y="2055848"/>
                </a:cubicBezTo>
                <a:lnTo>
                  <a:pt x="3526247" y="2080168"/>
                </a:lnTo>
                <a:lnTo>
                  <a:pt x="3477606" y="2080168"/>
                </a:lnTo>
                <a:lnTo>
                  <a:pt x="3456325" y="2089288"/>
                </a:lnTo>
                <a:lnTo>
                  <a:pt x="3462406" y="2089288"/>
                </a:lnTo>
                <a:cubicBezTo>
                  <a:pt x="3460632" y="2094419"/>
                  <a:pt x="3460379" y="2100119"/>
                  <a:pt x="3461646" y="2106389"/>
                </a:cubicBezTo>
                <a:cubicBezTo>
                  <a:pt x="3462912" y="2112659"/>
                  <a:pt x="3467219" y="2116079"/>
                  <a:pt x="3474566" y="2116649"/>
                </a:cubicBezTo>
                <a:cubicBezTo>
                  <a:pt x="3481343" y="2116079"/>
                  <a:pt x="3493630" y="2112659"/>
                  <a:pt x="3511427" y="2106389"/>
                </a:cubicBezTo>
                <a:cubicBezTo>
                  <a:pt x="3529224" y="2100119"/>
                  <a:pt x="3539230" y="2094419"/>
                  <a:pt x="3541447" y="2089288"/>
                </a:cubicBezTo>
                <a:lnTo>
                  <a:pt x="3568808" y="2089288"/>
                </a:lnTo>
                <a:lnTo>
                  <a:pt x="3580968" y="2080168"/>
                </a:lnTo>
                <a:cubicBezTo>
                  <a:pt x="3593128" y="2079662"/>
                  <a:pt x="3605289" y="2077635"/>
                  <a:pt x="3617449" y="2074088"/>
                </a:cubicBezTo>
                <a:cubicBezTo>
                  <a:pt x="3629609" y="2070541"/>
                  <a:pt x="3641769" y="2068515"/>
                  <a:pt x="3653930" y="2068008"/>
                </a:cubicBezTo>
                <a:cubicBezTo>
                  <a:pt x="3660960" y="2063385"/>
                  <a:pt x="3674260" y="2058191"/>
                  <a:pt x="3693830" y="2052428"/>
                </a:cubicBezTo>
                <a:cubicBezTo>
                  <a:pt x="3713401" y="2046664"/>
                  <a:pt x="3724421" y="2040711"/>
                  <a:pt x="3726891" y="2034567"/>
                </a:cubicBezTo>
                <a:cubicBezTo>
                  <a:pt x="3731578" y="2034631"/>
                  <a:pt x="3735885" y="2033744"/>
                  <a:pt x="3739811" y="2031907"/>
                </a:cubicBezTo>
                <a:cubicBezTo>
                  <a:pt x="3743738" y="2030071"/>
                  <a:pt x="3746525" y="2026904"/>
                  <a:pt x="3748171" y="2022407"/>
                </a:cubicBezTo>
                <a:cubicBezTo>
                  <a:pt x="3753111" y="2022344"/>
                  <a:pt x="3758432" y="2020950"/>
                  <a:pt x="3764132" y="2018227"/>
                </a:cubicBezTo>
                <a:cubicBezTo>
                  <a:pt x="3769832" y="2015504"/>
                  <a:pt x="3773632" y="2011830"/>
                  <a:pt x="3775532" y="2007207"/>
                </a:cubicBezTo>
                <a:cubicBezTo>
                  <a:pt x="3783195" y="2007080"/>
                  <a:pt x="3789149" y="2005054"/>
                  <a:pt x="3793392" y="2001127"/>
                </a:cubicBezTo>
                <a:cubicBezTo>
                  <a:pt x="3797636" y="1997200"/>
                  <a:pt x="3799789" y="1992133"/>
                  <a:pt x="3799853" y="1985926"/>
                </a:cubicBezTo>
                <a:lnTo>
                  <a:pt x="3799853" y="1982886"/>
                </a:lnTo>
                <a:cubicBezTo>
                  <a:pt x="3804666" y="1982950"/>
                  <a:pt x="3809479" y="1982063"/>
                  <a:pt x="3814293" y="1980226"/>
                </a:cubicBezTo>
                <a:cubicBezTo>
                  <a:pt x="3819106" y="1978389"/>
                  <a:pt x="3822400" y="1975223"/>
                  <a:pt x="3824173" y="1970726"/>
                </a:cubicBezTo>
                <a:cubicBezTo>
                  <a:pt x="3839627" y="1969966"/>
                  <a:pt x="3855080" y="1965406"/>
                  <a:pt x="3870534" y="1957046"/>
                </a:cubicBezTo>
                <a:cubicBezTo>
                  <a:pt x="3885988" y="1948686"/>
                  <a:pt x="3899921" y="1941085"/>
                  <a:pt x="3912335" y="1934245"/>
                </a:cubicBezTo>
                <a:cubicBezTo>
                  <a:pt x="3912272" y="1931079"/>
                  <a:pt x="3913158" y="1928292"/>
                  <a:pt x="3914995" y="1925885"/>
                </a:cubicBezTo>
                <a:cubicBezTo>
                  <a:pt x="3916832" y="1923479"/>
                  <a:pt x="3919998" y="1922212"/>
                  <a:pt x="3924495" y="1922085"/>
                </a:cubicBezTo>
                <a:cubicBezTo>
                  <a:pt x="3929625" y="1922212"/>
                  <a:pt x="3935325" y="1924238"/>
                  <a:pt x="3941595" y="1928165"/>
                </a:cubicBezTo>
                <a:cubicBezTo>
                  <a:pt x="3947866" y="1932092"/>
                  <a:pt x="3951286" y="1937159"/>
                  <a:pt x="3951856" y="1943365"/>
                </a:cubicBezTo>
                <a:cubicBezTo>
                  <a:pt x="3949829" y="1952992"/>
                  <a:pt x="3940962" y="1959579"/>
                  <a:pt x="3925255" y="1963126"/>
                </a:cubicBezTo>
                <a:cubicBezTo>
                  <a:pt x="3909548" y="1966673"/>
                  <a:pt x="3899161" y="1973260"/>
                  <a:pt x="3894094" y="1982886"/>
                </a:cubicBezTo>
                <a:cubicBezTo>
                  <a:pt x="3883898" y="1983836"/>
                  <a:pt x="3877691" y="1989536"/>
                  <a:pt x="3875474" y="1999987"/>
                </a:cubicBezTo>
                <a:lnTo>
                  <a:pt x="3874306" y="2012507"/>
                </a:lnTo>
                <a:lnTo>
                  <a:pt x="3895546" y="1998853"/>
                </a:lnTo>
                <a:cubicBezTo>
                  <a:pt x="3899093" y="1998916"/>
                  <a:pt x="3903399" y="1998029"/>
                  <a:pt x="3908466" y="1996193"/>
                </a:cubicBezTo>
                <a:cubicBezTo>
                  <a:pt x="3913533" y="1994356"/>
                  <a:pt x="3916319" y="1991189"/>
                  <a:pt x="3916826" y="1986692"/>
                </a:cubicBezTo>
                <a:cubicBezTo>
                  <a:pt x="3921640" y="1986756"/>
                  <a:pt x="3926453" y="1985869"/>
                  <a:pt x="3931267" y="1984032"/>
                </a:cubicBezTo>
                <a:cubicBezTo>
                  <a:pt x="3936080" y="1982196"/>
                  <a:pt x="3939373" y="1979029"/>
                  <a:pt x="3941147" y="1974532"/>
                </a:cubicBezTo>
                <a:cubicBezTo>
                  <a:pt x="3951280" y="1973645"/>
                  <a:pt x="3959894" y="1970099"/>
                  <a:pt x="3966987" y="1963892"/>
                </a:cubicBezTo>
                <a:cubicBezTo>
                  <a:pt x="3974081" y="1957685"/>
                  <a:pt x="3982694" y="1954138"/>
                  <a:pt x="3992828" y="1953252"/>
                </a:cubicBezTo>
                <a:cubicBezTo>
                  <a:pt x="3998211" y="1953885"/>
                  <a:pt x="4004925" y="1954138"/>
                  <a:pt x="4012968" y="1954012"/>
                </a:cubicBezTo>
                <a:cubicBezTo>
                  <a:pt x="4021012" y="1953885"/>
                  <a:pt x="4025445" y="1949578"/>
                  <a:pt x="4026268" y="1941091"/>
                </a:cubicBezTo>
                <a:cubicBezTo>
                  <a:pt x="4033235" y="1939951"/>
                  <a:pt x="4043622" y="1935391"/>
                  <a:pt x="4057429" y="1927411"/>
                </a:cubicBezTo>
                <a:cubicBezTo>
                  <a:pt x="4071236" y="1919431"/>
                  <a:pt x="4083143" y="1914871"/>
                  <a:pt x="4093150" y="1913731"/>
                </a:cubicBezTo>
                <a:cubicBezTo>
                  <a:pt x="4093530" y="1909234"/>
                  <a:pt x="4095810" y="1906067"/>
                  <a:pt x="4099990" y="1904231"/>
                </a:cubicBezTo>
                <a:cubicBezTo>
                  <a:pt x="4104170" y="1902394"/>
                  <a:pt x="4107970" y="1901507"/>
                  <a:pt x="4111390" y="1901571"/>
                </a:cubicBezTo>
                <a:cubicBezTo>
                  <a:pt x="4126971" y="1890614"/>
                  <a:pt x="4144451" y="1880607"/>
                  <a:pt x="4163831" y="1871550"/>
                </a:cubicBezTo>
                <a:cubicBezTo>
                  <a:pt x="4183212" y="1862493"/>
                  <a:pt x="4202212" y="1856286"/>
                  <a:pt x="4220832" y="1852930"/>
                </a:cubicBezTo>
                <a:cubicBezTo>
                  <a:pt x="4220959" y="1849889"/>
                  <a:pt x="4222226" y="1847610"/>
                  <a:pt x="4224632" y="1846089"/>
                </a:cubicBezTo>
                <a:cubicBezTo>
                  <a:pt x="4227039" y="1844569"/>
                  <a:pt x="4229826" y="1843809"/>
                  <a:pt x="4232993" y="1843809"/>
                </a:cubicBezTo>
                <a:cubicBezTo>
                  <a:pt x="4239073" y="1843936"/>
                  <a:pt x="4245153" y="1845203"/>
                  <a:pt x="4251233" y="1847610"/>
                </a:cubicBezTo>
                <a:cubicBezTo>
                  <a:pt x="4257313" y="1850016"/>
                  <a:pt x="4263393" y="1852803"/>
                  <a:pt x="4269474" y="1855970"/>
                </a:cubicBezTo>
                <a:cubicBezTo>
                  <a:pt x="4250220" y="1857680"/>
                  <a:pt x="4228686" y="1862620"/>
                  <a:pt x="4204872" y="1870790"/>
                </a:cubicBezTo>
                <a:cubicBezTo>
                  <a:pt x="4181058" y="1878960"/>
                  <a:pt x="4161045" y="1889220"/>
                  <a:pt x="4144831" y="1901571"/>
                </a:cubicBezTo>
                <a:lnTo>
                  <a:pt x="4141791" y="1913731"/>
                </a:lnTo>
                <a:lnTo>
                  <a:pt x="4184352" y="1889410"/>
                </a:lnTo>
                <a:cubicBezTo>
                  <a:pt x="4189228" y="1892577"/>
                  <a:pt x="4193915" y="1896884"/>
                  <a:pt x="4198412" y="1902331"/>
                </a:cubicBezTo>
                <a:cubicBezTo>
                  <a:pt x="4202909" y="1907777"/>
                  <a:pt x="4205316" y="1913604"/>
                  <a:pt x="4205632" y="1919811"/>
                </a:cubicBezTo>
                <a:cubicBezTo>
                  <a:pt x="4205125" y="1924181"/>
                  <a:pt x="4202339" y="1926841"/>
                  <a:pt x="4197272" y="1927791"/>
                </a:cubicBezTo>
                <a:cubicBezTo>
                  <a:pt x="4192205" y="1928741"/>
                  <a:pt x="4187899" y="1929121"/>
                  <a:pt x="4184352" y="1928931"/>
                </a:cubicBezTo>
                <a:cubicBezTo>
                  <a:pt x="4176498" y="1934821"/>
                  <a:pt x="4158764" y="1943562"/>
                  <a:pt x="4131151" y="1955152"/>
                </a:cubicBezTo>
                <a:cubicBezTo>
                  <a:pt x="4103537" y="1966742"/>
                  <a:pt x="4085803" y="1973202"/>
                  <a:pt x="4077950" y="1974532"/>
                </a:cubicBezTo>
                <a:lnTo>
                  <a:pt x="4026268" y="2004933"/>
                </a:lnTo>
                <a:cubicBezTo>
                  <a:pt x="4021708" y="2024313"/>
                  <a:pt x="4001948" y="2037993"/>
                  <a:pt x="3966987" y="2045974"/>
                </a:cubicBezTo>
                <a:cubicBezTo>
                  <a:pt x="3949507" y="2049964"/>
                  <a:pt x="3935067" y="2053099"/>
                  <a:pt x="3923667" y="2055379"/>
                </a:cubicBezTo>
                <a:lnTo>
                  <a:pt x="3912335" y="2057310"/>
                </a:lnTo>
                <a:lnTo>
                  <a:pt x="3912335" y="2058888"/>
                </a:lnTo>
                <a:cubicBezTo>
                  <a:pt x="3909661" y="2061093"/>
                  <a:pt x="3903567" y="2065226"/>
                  <a:pt x="3894052" y="2071287"/>
                </a:cubicBezTo>
                <a:lnTo>
                  <a:pt x="3893893" y="2071386"/>
                </a:lnTo>
                <a:lnTo>
                  <a:pt x="3892506" y="2074854"/>
                </a:lnTo>
                <a:lnTo>
                  <a:pt x="3888278" y="2074854"/>
                </a:lnTo>
                <a:lnTo>
                  <a:pt x="3855249" y="2095256"/>
                </a:lnTo>
                <a:lnTo>
                  <a:pt x="3825625" y="2112853"/>
                </a:lnTo>
                <a:lnTo>
                  <a:pt x="3825624" y="2112855"/>
                </a:lnTo>
                <a:cubicBezTo>
                  <a:pt x="3819291" y="2124762"/>
                  <a:pt x="3812197" y="2131349"/>
                  <a:pt x="3804344" y="2132615"/>
                </a:cubicBezTo>
                <a:lnTo>
                  <a:pt x="3752663" y="2159976"/>
                </a:lnTo>
                <a:cubicBezTo>
                  <a:pt x="3751396" y="2167893"/>
                  <a:pt x="3744810" y="2175620"/>
                  <a:pt x="3732903" y="2183156"/>
                </a:cubicBezTo>
                <a:cubicBezTo>
                  <a:pt x="3720996" y="2190693"/>
                  <a:pt x="3711369" y="2196140"/>
                  <a:pt x="3704022" y="2199497"/>
                </a:cubicBezTo>
                <a:lnTo>
                  <a:pt x="3697942" y="2229897"/>
                </a:lnTo>
                <a:cubicBezTo>
                  <a:pt x="3693128" y="2229834"/>
                  <a:pt x="3688315" y="2230721"/>
                  <a:pt x="3683501" y="2232557"/>
                </a:cubicBezTo>
                <a:lnTo>
                  <a:pt x="3677580" y="2238251"/>
                </a:lnTo>
                <a:lnTo>
                  <a:pt x="3687370" y="2238251"/>
                </a:lnTo>
                <a:cubicBezTo>
                  <a:pt x="3691804" y="2231918"/>
                  <a:pt x="3699657" y="2227865"/>
                  <a:pt x="3710931" y="2226091"/>
                </a:cubicBezTo>
                <a:cubicBezTo>
                  <a:pt x="3722204" y="2224318"/>
                  <a:pt x="3728538" y="2226345"/>
                  <a:pt x="3729931" y="2232171"/>
                </a:cubicBezTo>
                <a:cubicBezTo>
                  <a:pt x="3727714" y="2236225"/>
                  <a:pt x="3718468" y="2242558"/>
                  <a:pt x="3702191" y="2251172"/>
                </a:cubicBezTo>
                <a:cubicBezTo>
                  <a:pt x="3685913" y="2259785"/>
                  <a:pt x="3675907" y="2264599"/>
                  <a:pt x="3672170" y="2265612"/>
                </a:cubicBezTo>
                <a:lnTo>
                  <a:pt x="3663518" y="2275156"/>
                </a:lnTo>
                <a:lnTo>
                  <a:pt x="3697942" y="2269418"/>
                </a:lnTo>
                <a:lnTo>
                  <a:pt x="3731831" y="2263770"/>
                </a:lnTo>
                <a:lnTo>
                  <a:pt x="3735411" y="2262861"/>
                </a:lnTo>
                <a:lnTo>
                  <a:pt x="3749671" y="2255975"/>
                </a:lnTo>
                <a:lnTo>
                  <a:pt x="3750150" y="2255816"/>
                </a:lnTo>
                <a:lnTo>
                  <a:pt x="3786500" y="2227254"/>
                </a:lnTo>
                <a:lnTo>
                  <a:pt x="3828282" y="2218171"/>
                </a:lnTo>
                <a:lnTo>
                  <a:pt x="3828664" y="2217737"/>
                </a:lnTo>
                <a:cubicBezTo>
                  <a:pt x="3833604" y="2217674"/>
                  <a:pt x="3838925" y="2216280"/>
                  <a:pt x="3844625" y="2213557"/>
                </a:cubicBezTo>
                <a:cubicBezTo>
                  <a:pt x="3850325" y="2210834"/>
                  <a:pt x="3854125" y="2207160"/>
                  <a:pt x="3856025" y="2202537"/>
                </a:cubicBezTo>
                <a:cubicBezTo>
                  <a:pt x="3863688" y="2202410"/>
                  <a:pt x="3869642" y="2200384"/>
                  <a:pt x="3873885" y="2196457"/>
                </a:cubicBezTo>
                <a:cubicBezTo>
                  <a:pt x="3878129" y="2192530"/>
                  <a:pt x="3880282" y="2187463"/>
                  <a:pt x="3880346" y="2181256"/>
                </a:cubicBezTo>
                <a:lnTo>
                  <a:pt x="3880346" y="2178216"/>
                </a:lnTo>
                <a:cubicBezTo>
                  <a:pt x="3885159" y="2178280"/>
                  <a:pt x="3889972" y="2177393"/>
                  <a:pt x="3894786" y="2175556"/>
                </a:cubicBezTo>
                <a:cubicBezTo>
                  <a:pt x="3899599" y="2173719"/>
                  <a:pt x="3902893" y="2170553"/>
                  <a:pt x="3904666" y="2166056"/>
                </a:cubicBezTo>
                <a:cubicBezTo>
                  <a:pt x="3920120" y="2165296"/>
                  <a:pt x="3935573" y="2160736"/>
                  <a:pt x="3951027" y="2152376"/>
                </a:cubicBezTo>
                <a:cubicBezTo>
                  <a:pt x="3966481" y="2144016"/>
                  <a:pt x="3980414" y="2136415"/>
                  <a:pt x="3992828" y="2129575"/>
                </a:cubicBezTo>
                <a:cubicBezTo>
                  <a:pt x="3992765" y="2126409"/>
                  <a:pt x="3993651" y="2123622"/>
                  <a:pt x="3995488" y="2121215"/>
                </a:cubicBezTo>
                <a:cubicBezTo>
                  <a:pt x="3997325" y="2118809"/>
                  <a:pt x="4000491" y="2117542"/>
                  <a:pt x="4004988" y="2117415"/>
                </a:cubicBezTo>
                <a:cubicBezTo>
                  <a:pt x="4010118" y="2117542"/>
                  <a:pt x="4015818" y="2119568"/>
                  <a:pt x="4022088" y="2123495"/>
                </a:cubicBezTo>
                <a:cubicBezTo>
                  <a:pt x="4028359" y="2127422"/>
                  <a:pt x="4031779" y="2132489"/>
                  <a:pt x="4032349" y="2138695"/>
                </a:cubicBezTo>
                <a:cubicBezTo>
                  <a:pt x="4030322" y="2148322"/>
                  <a:pt x="4021455" y="2154909"/>
                  <a:pt x="4005748" y="2158456"/>
                </a:cubicBezTo>
                <a:cubicBezTo>
                  <a:pt x="3990041" y="2162003"/>
                  <a:pt x="3979654" y="2168590"/>
                  <a:pt x="3974587" y="2178216"/>
                </a:cubicBezTo>
                <a:cubicBezTo>
                  <a:pt x="3964391" y="2179166"/>
                  <a:pt x="3958184" y="2184866"/>
                  <a:pt x="3955967" y="2195317"/>
                </a:cubicBezTo>
                <a:lnTo>
                  <a:pt x="3955952" y="2195482"/>
                </a:lnTo>
                <a:lnTo>
                  <a:pt x="3981064" y="2190773"/>
                </a:lnTo>
                <a:cubicBezTo>
                  <a:pt x="3982838" y="2186277"/>
                  <a:pt x="3986131" y="2183110"/>
                  <a:pt x="3990945" y="2181273"/>
                </a:cubicBezTo>
                <a:cubicBezTo>
                  <a:pt x="3995758" y="2179437"/>
                  <a:pt x="4000572" y="2178550"/>
                  <a:pt x="4005385" y="2178613"/>
                </a:cubicBezTo>
                <a:lnTo>
                  <a:pt x="4047946" y="2151253"/>
                </a:lnTo>
                <a:cubicBezTo>
                  <a:pt x="4051493" y="2151316"/>
                  <a:pt x="4055799" y="2150429"/>
                  <a:pt x="4060866" y="2148593"/>
                </a:cubicBezTo>
                <a:cubicBezTo>
                  <a:pt x="4065933" y="2146756"/>
                  <a:pt x="4068719" y="2143589"/>
                  <a:pt x="4069226" y="2139092"/>
                </a:cubicBezTo>
                <a:cubicBezTo>
                  <a:pt x="4074040" y="2139156"/>
                  <a:pt x="4078853" y="2138269"/>
                  <a:pt x="4083667" y="2136432"/>
                </a:cubicBezTo>
                <a:cubicBezTo>
                  <a:pt x="4088480" y="2134596"/>
                  <a:pt x="4091773" y="2131429"/>
                  <a:pt x="4093547" y="2126932"/>
                </a:cubicBezTo>
                <a:cubicBezTo>
                  <a:pt x="4103680" y="2126045"/>
                  <a:pt x="4112294" y="2122499"/>
                  <a:pt x="4119387" y="2116292"/>
                </a:cubicBezTo>
                <a:cubicBezTo>
                  <a:pt x="4126481" y="2110085"/>
                  <a:pt x="4135094" y="2106538"/>
                  <a:pt x="4145228" y="2105652"/>
                </a:cubicBezTo>
                <a:cubicBezTo>
                  <a:pt x="4150611" y="2106285"/>
                  <a:pt x="4157325" y="2106538"/>
                  <a:pt x="4165368" y="2106412"/>
                </a:cubicBezTo>
                <a:cubicBezTo>
                  <a:pt x="4173412" y="2106285"/>
                  <a:pt x="4177845" y="2101978"/>
                  <a:pt x="4178668" y="2093491"/>
                </a:cubicBezTo>
                <a:cubicBezTo>
                  <a:pt x="4185635" y="2092351"/>
                  <a:pt x="4196022" y="2087791"/>
                  <a:pt x="4209829" y="2079811"/>
                </a:cubicBezTo>
                <a:cubicBezTo>
                  <a:pt x="4223636" y="2071831"/>
                  <a:pt x="4235543" y="2067271"/>
                  <a:pt x="4245550" y="2066131"/>
                </a:cubicBezTo>
                <a:cubicBezTo>
                  <a:pt x="4245930" y="2061634"/>
                  <a:pt x="4248210" y="2058467"/>
                  <a:pt x="4252390" y="2056631"/>
                </a:cubicBezTo>
                <a:cubicBezTo>
                  <a:pt x="4256570" y="2054794"/>
                  <a:pt x="4260370" y="2053907"/>
                  <a:pt x="4263790" y="2053971"/>
                </a:cubicBezTo>
                <a:cubicBezTo>
                  <a:pt x="4279371" y="2043014"/>
                  <a:pt x="4296851" y="2033007"/>
                  <a:pt x="4316231" y="2023950"/>
                </a:cubicBezTo>
                <a:cubicBezTo>
                  <a:pt x="4335612" y="2014893"/>
                  <a:pt x="4354612" y="2008686"/>
                  <a:pt x="4373232" y="2005330"/>
                </a:cubicBezTo>
                <a:cubicBezTo>
                  <a:pt x="4373359" y="2002289"/>
                  <a:pt x="4374626" y="2000010"/>
                  <a:pt x="4377032" y="1998489"/>
                </a:cubicBezTo>
                <a:cubicBezTo>
                  <a:pt x="4379439" y="1996969"/>
                  <a:pt x="4382226" y="1996209"/>
                  <a:pt x="4385393" y="1996209"/>
                </a:cubicBezTo>
                <a:cubicBezTo>
                  <a:pt x="4391473" y="1996336"/>
                  <a:pt x="4397553" y="1997603"/>
                  <a:pt x="4403633" y="2000010"/>
                </a:cubicBezTo>
                <a:cubicBezTo>
                  <a:pt x="4409713" y="2002416"/>
                  <a:pt x="4415793" y="2005203"/>
                  <a:pt x="4421874" y="2008370"/>
                </a:cubicBezTo>
                <a:cubicBezTo>
                  <a:pt x="4402620" y="2010080"/>
                  <a:pt x="4381086" y="2015020"/>
                  <a:pt x="4357272" y="2023190"/>
                </a:cubicBezTo>
                <a:cubicBezTo>
                  <a:pt x="4333458" y="2031360"/>
                  <a:pt x="4313445" y="2041620"/>
                  <a:pt x="4297231" y="2053971"/>
                </a:cubicBezTo>
                <a:lnTo>
                  <a:pt x="4294191" y="2066131"/>
                </a:lnTo>
                <a:lnTo>
                  <a:pt x="4336752" y="2041810"/>
                </a:lnTo>
                <a:cubicBezTo>
                  <a:pt x="4341628" y="2044977"/>
                  <a:pt x="4346315" y="2049284"/>
                  <a:pt x="4350812" y="2054731"/>
                </a:cubicBezTo>
                <a:cubicBezTo>
                  <a:pt x="4355309" y="2060177"/>
                  <a:pt x="4357716" y="2066004"/>
                  <a:pt x="4358032" y="2072211"/>
                </a:cubicBezTo>
                <a:cubicBezTo>
                  <a:pt x="4357525" y="2076581"/>
                  <a:pt x="4354739" y="2079241"/>
                  <a:pt x="4349672" y="2080191"/>
                </a:cubicBezTo>
                <a:cubicBezTo>
                  <a:pt x="4344605" y="2081141"/>
                  <a:pt x="4340299" y="2081521"/>
                  <a:pt x="4336752" y="2081331"/>
                </a:cubicBezTo>
                <a:cubicBezTo>
                  <a:pt x="4328898" y="2087221"/>
                  <a:pt x="4311164" y="2095962"/>
                  <a:pt x="4283551" y="2107552"/>
                </a:cubicBezTo>
                <a:cubicBezTo>
                  <a:pt x="4255937" y="2119142"/>
                  <a:pt x="4238203" y="2125602"/>
                  <a:pt x="4230350" y="2126932"/>
                </a:cubicBezTo>
                <a:lnTo>
                  <a:pt x="4178668" y="2157333"/>
                </a:lnTo>
                <a:cubicBezTo>
                  <a:pt x="4174108" y="2176713"/>
                  <a:pt x="4154348" y="2190393"/>
                  <a:pt x="4119387" y="2198374"/>
                </a:cubicBezTo>
                <a:cubicBezTo>
                  <a:pt x="4084427" y="2206354"/>
                  <a:pt x="4061626" y="2210914"/>
                  <a:pt x="4050986" y="2212054"/>
                </a:cubicBezTo>
                <a:lnTo>
                  <a:pt x="4044906" y="2227254"/>
                </a:lnTo>
                <a:lnTo>
                  <a:pt x="4014505" y="2227254"/>
                </a:lnTo>
                <a:lnTo>
                  <a:pt x="3990185" y="2236374"/>
                </a:lnTo>
                <a:lnTo>
                  <a:pt x="3989029" y="2239118"/>
                </a:lnTo>
                <a:lnTo>
                  <a:pt x="3992828" y="2251178"/>
                </a:lnTo>
                <a:lnTo>
                  <a:pt x="3992828" y="2254218"/>
                </a:lnTo>
                <a:lnTo>
                  <a:pt x="3978612" y="2263860"/>
                </a:lnTo>
                <a:lnTo>
                  <a:pt x="3978024" y="2265255"/>
                </a:lnTo>
                <a:cubicBezTo>
                  <a:pt x="3971691" y="2277162"/>
                  <a:pt x="3964597" y="2283749"/>
                  <a:pt x="3956744" y="2285015"/>
                </a:cubicBezTo>
                <a:lnTo>
                  <a:pt x="3905063" y="2312376"/>
                </a:lnTo>
                <a:cubicBezTo>
                  <a:pt x="3903796" y="2320293"/>
                  <a:pt x="3897210" y="2328020"/>
                  <a:pt x="3885303" y="2335556"/>
                </a:cubicBezTo>
                <a:cubicBezTo>
                  <a:pt x="3873396" y="2343093"/>
                  <a:pt x="3863769" y="2348540"/>
                  <a:pt x="3856422" y="2351897"/>
                </a:cubicBezTo>
                <a:lnTo>
                  <a:pt x="3850342" y="2382297"/>
                </a:lnTo>
                <a:cubicBezTo>
                  <a:pt x="3845528" y="2382234"/>
                  <a:pt x="3840715" y="2383121"/>
                  <a:pt x="3835901" y="2384957"/>
                </a:cubicBezTo>
                <a:cubicBezTo>
                  <a:pt x="3831088" y="2386794"/>
                  <a:pt x="3827795" y="2389961"/>
                  <a:pt x="3826021" y="2394458"/>
                </a:cubicBezTo>
                <a:cubicBezTo>
                  <a:pt x="3818801" y="2394838"/>
                  <a:pt x="3812721" y="2396358"/>
                  <a:pt x="3807781" y="2399018"/>
                </a:cubicBezTo>
                <a:cubicBezTo>
                  <a:pt x="3802841" y="2401678"/>
                  <a:pt x="3796761" y="2403198"/>
                  <a:pt x="3789541" y="2403578"/>
                </a:cubicBezTo>
                <a:lnTo>
                  <a:pt x="3759140" y="2427898"/>
                </a:lnTo>
                <a:lnTo>
                  <a:pt x="3731860" y="2427898"/>
                </a:lnTo>
                <a:lnTo>
                  <a:pt x="3746583" y="2433581"/>
                </a:lnTo>
                <a:lnTo>
                  <a:pt x="3767863" y="2433581"/>
                </a:lnTo>
                <a:lnTo>
                  <a:pt x="3780250" y="2427188"/>
                </a:lnTo>
                <a:lnTo>
                  <a:pt x="3784454" y="2423146"/>
                </a:lnTo>
                <a:cubicBezTo>
                  <a:pt x="3794587" y="2422259"/>
                  <a:pt x="3803201" y="2418713"/>
                  <a:pt x="3810294" y="2412506"/>
                </a:cubicBezTo>
                <a:cubicBezTo>
                  <a:pt x="3817388" y="2406299"/>
                  <a:pt x="3826001" y="2402752"/>
                  <a:pt x="3836135" y="2401866"/>
                </a:cubicBezTo>
                <a:cubicBezTo>
                  <a:pt x="3841518" y="2402499"/>
                  <a:pt x="3848232" y="2402752"/>
                  <a:pt x="3856275" y="2402626"/>
                </a:cubicBezTo>
                <a:cubicBezTo>
                  <a:pt x="3864319" y="2402499"/>
                  <a:pt x="3868752" y="2398192"/>
                  <a:pt x="3869575" y="2389705"/>
                </a:cubicBezTo>
                <a:cubicBezTo>
                  <a:pt x="3876542" y="2388565"/>
                  <a:pt x="3886929" y="2384005"/>
                  <a:pt x="3900736" y="2376025"/>
                </a:cubicBezTo>
                <a:cubicBezTo>
                  <a:pt x="3914543" y="2368045"/>
                  <a:pt x="3926450" y="2363485"/>
                  <a:pt x="3936457" y="2362345"/>
                </a:cubicBezTo>
                <a:cubicBezTo>
                  <a:pt x="3936837" y="2357848"/>
                  <a:pt x="3939117" y="2354681"/>
                  <a:pt x="3943297" y="2352845"/>
                </a:cubicBezTo>
                <a:cubicBezTo>
                  <a:pt x="3947477" y="2351008"/>
                  <a:pt x="3951277" y="2350121"/>
                  <a:pt x="3954697" y="2350185"/>
                </a:cubicBezTo>
                <a:cubicBezTo>
                  <a:pt x="3970278" y="2339228"/>
                  <a:pt x="3987758" y="2329221"/>
                  <a:pt x="4007138" y="2320164"/>
                </a:cubicBezTo>
                <a:cubicBezTo>
                  <a:pt x="4026519" y="2311107"/>
                  <a:pt x="4045519" y="2304900"/>
                  <a:pt x="4064139" y="2301544"/>
                </a:cubicBezTo>
                <a:cubicBezTo>
                  <a:pt x="4064266" y="2298503"/>
                  <a:pt x="4065533" y="2296224"/>
                  <a:pt x="4067939" y="2294703"/>
                </a:cubicBezTo>
                <a:cubicBezTo>
                  <a:pt x="4070346" y="2293183"/>
                  <a:pt x="4073133" y="2292423"/>
                  <a:pt x="4076300" y="2292423"/>
                </a:cubicBezTo>
                <a:cubicBezTo>
                  <a:pt x="4082380" y="2292550"/>
                  <a:pt x="4088460" y="2293817"/>
                  <a:pt x="4094540" y="2296224"/>
                </a:cubicBezTo>
                <a:lnTo>
                  <a:pt x="4107889" y="2302342"/>
                </a:lnTo>
                <a:lnTo>
                  <a:pt x="4145228" y="2281975"/>
                </a:lnTo>
                <a:cubicBezTo>
                  <a:pt x="4145165" y="2278809"/>
                  <a:pt x="4146051" y="2276022"/>
                  <a:pt x="4147888" y="2273615"/>
                </a:cubicBezTo>
                <a:cubicBezTo>
                  <a:pt x="4149725" y="2271209"/>
                  <a:pt x="4152891" y="2269942"/>
                  <a:pt x="4157388" y="2269815"/>
                </a:cubicBezTo>
                <a:cubicBezTo>
                  <a:pt x="4162518" y="2269942"/>
                  <a:pt x="4168218" y="2271968"/>
                  <a:pt x="4174488" y="2275895"/>
                </a:cubicBezTo>
                <a:cubicBezTo>
                  <a:pt x="4180759" y="2279822"/>
                  <a:pt x="4184179" y="2284889"/>
                  <a:pt x="4184749" y="2291095"/>
                </a:cubicBezTo>
                <a:cubicBezTo>
                  <a:pt x="4182722" y="2300722"/>
                  <a:pt x="4173855" y="2307309"/>
                  <a:pt x="4158148" y="2310856"/>
                </a:cubicBezTo>
                <a:cubicBezTo>
                  <a:pt x="4142441" y="2314403"/>
                  <a:pt x="4132054" y="2320990"/>
                  <a:pt x="4126987" y="2330616"/>
                </a:cubicBezTo>
                <a:cubicBezTo>
                  <a:pt x="4116791" y="2331566"/>
                  <a:pt x="4110584" y="2337266"/>
                  <a:pt x="4108367" y="2347717"/>
                </a:cubicBezTo>
                <a:lnTo>
                  <a:pt x="4108352" y="2347882"/>
                </a:lnTo>
                <a:lnTo>
                  <a:pt x="4133464" y="2343173"/>
                </a:lnTo>
                <a:cubicBezTo>
                  <a:pt x="4135238" y="2338677"/>
                  <a:pt x="4138531" y="2335510"/>
                  <a:pt x="4143345" y="2333673"/>
                </a:cubicBezTo>
                <a:cubicBezTo>
                  <a:pt x="4148158" y="2331837"/>
                  <a:pt x="4152972" y="2330950"/>
                  <a:pt x="4157785" y="2331013"/>
                </a:cubicBezTo>
                <a:lnTo>
                  <a:pt x="4200346" y="2303653"/>
                </a:lnTo>
                <a:cubicBezTo>
                  <a:pt x="4203893" y="2303716"/>
                  <a:pt x="4208199" y="2302829"/>
                  <a:pt x="4213266" y="2300993"/>
                </a:cubicBezTo>
                <a:cubicBezTo>
                  <a:pt x="4218333" y="2299156"/>
                  <a:pt x="4221119" y="2295989"/>
                  <a:pt x="4221626" y="2291492"/>
                </a:cubicBezTo>
                <a:cubicBezTo>
                  <a:pt x="4226440" y="2291556"/>
                  <a:pt x="4231253" y="2290669"/>
                  <a:pt x="4236067" y="2288832"/>
                </a:cubicBezTo>
                <a:cubicBezTo>
                  <a:pt x="4240880" y="2286996"/>
                  <a:pt x="4244173" y="2283829"/>
                  <a:pt x="4245947" y="2279332"/>
                </a:cubicBezTo>
                <a:cubicBezTo>
                  <a:pt x="4256080" y="2278445"/>
                  <a:pt x="4264694" y="2274899"/>
                  <a:pt x="4271787" y="2268692"/>
                </a:cubicBezTo>
                <a:cubicBezTo>
                  <a:pt x="4278881" y="2262485"/>
                  <a:pt x="4287494" y="2258938"/>
                  <a:pt x="4297628" y="2258052"/>
                </a:cubicBezTo>
                <a:cubicBezTo>
                  <a:pt x="4303011" y="2258685"/>
                  <a:pt x="4309725" y="2258938"/>
                  <a:pt x="4317768" y="2258812"/>
                </a:cubicBezTo>
                <a:cubicBezTo>
                  <a:pt x="4325812" y="2258685"/>
                  <a:pt x="4330245" y="2254378"/>
                  <a:pt x="4331068" y="2245891"/>
                </a:cubicBezTo>
                <a:cubicBezTo>
                  <a:pt x="4338035" y="2244751"/>
                  <a:pt x="4348422" y="2240191"/>
                  <a:pt x="4362229" y="2232211"/>
                </a:cubicBezTo>
                <a:cubicBezTo>
                  <a:pt x="4376036" y="2224231"/>
                  <a:pt x="4387943" y="2219671"/>
                  <a:pt x="4397950" y="2218531"/>
                </a:cubicBezTo>
                <a:cubicBezTo>
                  <a:pt x="4398330" y="2214034"/>
                  <a:pt x="4400610" y="2210867"/>
                  <a:pt x="4404790" y="2209031"/>
                </a:cubicBezTo>
                <a:cubicBezTo>
                  <a:pt x="4408970" y="2207194"/>
                  <a:pt x="4412770" y="2206307"/>
                  <a:pt x="4416190" y="2206371"/>
                </a:cubicBezTo>
                <a:cubicBezTo>
                  <a:pt x="4431771" y="2195414"/>
                  <a:pt x="4449251" y="2185407"/>
                  <a:pt x="4468631" y="2176350"/>
                </a:cubicBezTo>
                <a:cubicBezTo>
                  <a:pt x="4488012" y="2167293"/>
                  <a:pt x="4507012" y="2161086"/>
                  <a:pt x="4525632" y="2157730"/>
                </a:cubicBezTo>
                <a:cubicBezTo>
                  <a:pt x="4525759" y="2154689"/>
                  <a:pt x="4527026" y="2152410"/>
                  <a:pt x="4529432" y="2150889"/>
                </a:cubicBezTo>
                <a:cubicBezTo>
                  <a:pt x="4531839" y="2149369"/>
                  <a:pt x="4534626" y="2148609"/>
                  <a:pt x="4537793" y="2148609"/>
                </a:cubicBezTo>
                <a:cubicBezTo>
                  <a:pt x="4543873" y="2148736"/>
                  <a:pt x="4549953" y="2150003"/>
                  <a:pt x="4556033" y="2152410"/>
                </a:cubicBezTo>
                <a:cubicBezTo>
                  <a:pt x="4562113" y="2154816"/>
                  <a:pt x="4568193" y="2157603"/>
                  <a:pt x="4574274" y="2160770"/>
                </a:cubicBezTo>
                <a:cubicBezTo>
                  <a:pt x="4555020" y="2162480"/>
                  <a:pt x="4533486" y="2167420"/>
                  <a:pt x="4509672" y="2175590"/>
                </a:cubicBezTo>
                <a:cubicBezTo>
                  <a:pt x="4485858" y="2183760"/>
                  <a:pt x="4465845" y="2194020"/>
                  <a:pt x="4449631" y="2206371"/>
                </a:cubicBezTo>
                <a:lnTo>
                  <a:pt x="4446591" y="2218531"/>
                </a:lnTo>
                <a:lnTo>
                  <a:pt x="4489152" y="2194210"/>
                </a:lnTo>
                <a:cubicBezTo>
                  <a:pt x="4494028" y="2197377"/>
                  <a:pt x="4498715" y="2201684"/>
                  <a:pt x="4503212" y="2207131"/>
                </a:cubicBezTo>
                <a:cubicBezTo>
                  <a:pt x="4507709" y="2212577"/>
                  <a:pt x="4510116" y="2218404"/>
                  <a:pt x="4510432" y="2224611"/>
                </a:cubicBezTo>
                <a:cubicBezTo>
                  <a:pt x="4509925" y="2228981"/>
                  <a:pt x="4507139" y="2231641"/>
                  <a:pt x="4502072" y="2232591"/>
                </a:cubicBezTo>
                <a:cubicBezTo>
                  <a:pt x="4497005" y="2233541"/>
                  <a:pt x="4492699" y="2233921"/>
                  <a:pt x="4489152" y="2233731"/>
                </a:cubicBezTo>
                <a:cubicBezTo>
                  <a:pt x="4481298" y="2239621"/>
                  <a:pt x="4463564" y="2248362"/>
                  <a:pt x="4435951" y="2259952"/>
                </a:cubicBezTo>
                <a:cubicBezTo>
                  <a:pt x="4408337" y="2271542"/>
                  <a:pt x="4390603" y="2278002"/>
                  <a:pt x="4382750" y="2279332"/>
                </a:cubicBezTo>
                <a:lnTo>
                  <a:pt x="4331068" y="2309733"/>
                </a:lnTo>
                <a:cubicBezTo>
                  <a:pt x="4326508" y="2329113"/>
                  <a:pt x="4306748" y="2342793"/>
                  <a:pt x="4271787" y="2350774"/>
                </a:cubicBezTo>
                <a:cubicBezTo>
                  <a:pt x="4236827" y="2358754"/>
                  <a:pt x="4214026" y="2363314"/>
                  <a:pt x="4203386" y="2364454"/>
                </a:cubicBezTo>
                <a:lnTo>
                  <a:pt x="4197306" y="2379654"/>
                </a:lnTo>
                <a:lnTo>
                  <a:pt x="4166905" y="2379654"/>
                </a:lnTo>
                <a:lnTo>
                  <a:pt x="4142585" y="2388774"/>
                </a:lnTo>
                <a:lnTo>
                  <a:pt x="4141429" y="2391518"/>
                </a:lnTo>
                <a:lnTo>
                  <a:pt x="4145228" y="2403578"/>
                </a:lnTo>
                <a:lnTo>
                  <a:pt x="4145228" y="2406618"/>
                </a:lnTo>
                <a:lnTo>
                  <a:pt x="4131012" y="2416260"/>
                </a:lnTo>
                <a:lnTo>
                  <a:pt x="4130424" y="2417655"/>
                </a:lnTo>
                <a:cubicBezTo>
                  <a:pt x="4124091" y="2429562"/>
                  <a:pt x="4116997" y="2436149"/>
                  <a:pt x="4109144" y="2437415"/>
                </a:cubicBezTo>
                <a:lnTo>
                  <a:pt x="4057463" y="2464776"/>
                </a:lnTo>
                <a:cubicBezTo>
                  <a:pt x="4056196" y="2472693"/>
                  <a:pt x="4049610" y="2480420"/>
                  <a:pt x="4037703" y="2487956"/>
                </a:cubicBezTo>
                <a:cubicBezTo>
                  <a:pt x="4025796" y="2495493"/>
                  <a:pt x="4016169" y="2500940"/>
                  <a:pt x="4008822" y="2504297"/>
                </a:cubicBezTo>
                <a:lnTo>
                  <a:pt x="4002742" y="2534697"/>
                </a:lnTo>
                <a:cubicBezTo>
                  <a:pt x="3997928" y="2534634"/>
                  <a:pt x="3993115" y="2535521"/>
                  <a:pt x="3988301" y="2537357"/>
                </a:cubicBezTo>
                <a:cubicBezTo>
                  <a:pt x="3983488" y="2539194"/>
                  <a:pt x="3980195" y="2542361"/>
                  <a:pt x="3978421" y="2546858"/>
                </a:cubicBezTo>
                <a:cubicBezTo>
                  <a:pt x="3971201" y="2547238"/>
                  <a:pt x="3965121" y="2548758"/>
                  <a:pt x="3960181" y="2551418"/>
                </a:cubicBezTo>
                <a:cubicBezTo>
                  <a:pt x="3955241" y="2554078"/>
                  <a:pt x="3949161" y="2555598"/>
                  <a:pt x="3941941" y="2555978"/>
                </a:cubicBezTo>
                <a:lnTo>
                  <a:pt x="3911540" y="2580298"/>
                </a:lnTo>
                <a:lnTo>
                  <a:pt x="3884260" y="2580298"/>
                </a:lnTo>
                <a:lnTo>
                  <a:pt x="3898983" y="2585981"/>
                </a:lnTo>
                <a:lnTo>
                  <a:pt x="3920263" y="2585981"/>
                </a:lnTo>
                <a:cubicBezTo>
                  <a:pt x="3924697" y="2579648"/>
                  <a:pt x="3932550" y="2575595"/>
                  <a:pt x="3943824" y="2573821"/>
                </a:cubicBezTo>
                <a:cubicBezTo>
                  <a:pt x="3955097" y="2572048"/>
                  <a:pt x="3961431" y="2574075"/>
                  <a:pt x="3962824" y="2579901"/>
                </a:cubicBezTo>
                <a:cubicBezTo>
                  <a:pt x="3961716" y="2581928"/>
                  <a:pt x="3958850" y="2584525"/>
                  <a:pt x="3954227" y="2587692"/>
                </a:cubicBezTo>
                <a:lnTo>
                  <a:pt x="3951278" y="2589418"/>
                </a:lnTo>
                <a:lnTo>
                  <a:pt x="3954101" y="2589418"/>
                </a:lnTo>
                <a:lnTo>
                  <a:pt x="3966261" y="2580298"/>
                </a:lnTo>
                <a:cubicBezTo>
                  <a:pt x="3978421" y="2579792"/>
                  <a:pt x="3990582" y="2577765"/>
                  <a:pt x="4002742" y="2574218"/>
                </a:cubicBezTo>
                <a:lnTo>
                  <a:pt x="4036631" y="2568570"/>
                </a:lnTo>
                <a:lnTo>
                  <a:pt x="4040211" y="2567661"/>
                </a:lnTo>
                <a:lnTo>
                  <a:pt x="4054470" y="2560775"/>
                </a:lnTo>
                <a:lnTo>
                  <a:pt x="4054950" y="2560616"/>
                </a:lnTo>
                <a:lnTo>
                  <a:pt x="4091300" y="2532054"/>
                </a:lnTo>
                <a:lnTo>
                  <a:pt x="4133082" y="2522971"/>
                </a:lnTo>
                <a:lnTo>
                  <a:pt x="4133464" y="2522537"/>
                </a:lnTo>
                <a:cubicBezTo>
                  <a:pt x="4138404" y="2522474"/>
                  <a:pt x="4143725" y="2521080"/>
                  <a:pt x="4149425" y="2518357"/>
                </a:cubicBezTo>
                <a:cubicBezTo>
                  <a:pt x="4155125" y="2515634"/>
                  <a:pt x="4158925" y="2511960"/>
                  <a:pt x="4160825" y="2507337"/>
                </a:cubicBezTo>
                <a:cubicBezTo>
                  <a:pt x="4168488" y="2507210"/>
                  <a:pt x="4174442" y="2505184"/>
                  <a:pt x="4178685" y="2501257"/>
                </a:cubicBezTo>
                <a:cubicBezTo>
                  <a:pt x="4182929" y="2497330"/>
                  <a:pt x="4185082" y="2492263"/>
                  <a:pt x="4185146" y="2486056"/>
                </a:cubicBezTo>
                <a:lnTo>
                  <a:pt x="4185146" y="2483016"/>
                </a:lnTo>
                <a:cubicBezTo>
                  <a:pt x="4189959" y="2483080"/>
                  <a:pt x="4194772" y="2482193"/>
                  <a:pt x="4199586" y="2480356"/>
                </a:cubicBezTo>
                <a:cubicBezTo>
                  <a:pt x="4204399" y="2478519"/>
                  <a:pt x="4207693" y="2475353"/>
                  <a:pt x="4209466" y="2470856"/>
                </a:cubicBezTo>
                <a:cubicBezTo>
                  <a:pt x="4224920" y="2470096"/>
                  <a:pt x="4240373" y="2465536"/>
                  <a:pt x="4255827" y="2457176"/>
                </a:cubicBezTo>
                <a:cubicBezTo>
                  <a:pt x="4271281" y="2448816"/>
                  <a:pt x="4285214" y="2441215"/>
                  <a:pt x="4297628" y="2434375"/>
                </a:cubicBezTo>
                <a:cubicBezTo>
                  <a:pt x="4297565" y="2431209"/>
                  <a:pt x="4298451" y="2428422"/>
                  <a:pt x="4300288" y="2426015"/>
                </a:cubicBezTo>
                <a:cubicBezTo>
                  <a:pt x="4302125" y="2423609"/>
                  <a:pt x="4305291" y="2422342"/>
                  <a:pt x="4309788" y="2422215"/>
                </a:cubicBezTo>
                <a:cubicBezTo>
                  <a:pt x="4314918" y="2422342"/>
                  <a:pt x="4320618" y="2424368"/>
                  <a:pt x="4326888" y="2428295"/>
                </a:cubicBezTo>
                <a:cubicBezTo>
                  <a:pt x="4333159" y="2432222"/>
                  <a:pt x="4336579" y="2437289"/>
                  <a:pt x="4337149" y="2443495"/>
                </a:cubicBezTo>
                <a:cubicBezTo>
                  <a:pt x="4335122" y="2453122"/>
                  <a:pt x="4326255" y="2459709"/>
                  <a:pt x="4310548" y="2463256"/>
                </a:cubicBezTo>
                <a:cubicBezTo>
                  <a:pt x="4294841" y="2466803"/>
                  <a:pt x="4284454" y="2473390"/>
                  <a:pt x="4279387" y="2483016"/>
                </a:cubicBezTo>
                <a:cubicBezTo>
                  <a:pt x="4269191" y="2483966"/>
                  <a:pt x="4262984" y="2489666"/>
                  <a:pt x="4260767" y="2500117"/>
                </a:cubicBezTo>
                <a:lnTo>
                  <a:pt x="4260752" y="2500282"/>
                </a:lnTo>
                <a:lnTo>
                  <a:pt x="4285864" y="2495573"/>
                </a:lnTo>
                <a:cubicBezTo>
                  <a:pt x="4287638" y="2491077"/>
                  <a:pt x="4290931" y="2487910"/>
                  <a:pt x="4295745" y="2486073"/>
                </a:cubicBezTo>
                <a:cubicBezTo>
                  <a:pt x="4300558" y="2484237"/>
                  <a:pt x="4305372" y="2483350"/>
                  <a:pt x="4310185" y="2483413"/>
                </a:cubicBezTo>
                <a:lnTo>
                  <a:pt x="4352746" y="2456053"/>
                </a:lnTo>
                <a:cubicBezTo>
                  <a:pt x="4356293" y="2456116"/>
                  <a:pt x="4360599" y="2455229"/>
                  <a:pt x="4365666" y="2453393"/>
                </a:cubicBezTo>
                <a:cubicBezTo>
                  <a:pt x="4370733" y="2451556"/>
                  <a:pt x="4373519" y="2448389"/>
                  <a:pt x="4374026" y="2443892"/>
                </a:cubicBezTo>
                <a:cubicBezTo>
                  <a:pt x="4378840" y="2443956"/>
                  <a:pt x="4383653" y="2443069"/>
                  <a:pt x="4388467" y="2441232"/>
                </a:cubicBezTo>
                <a:cubicBezTo>
                  <a:pt x="4393280" y="2439396"/>
                  <a:pt x="4396573" y="2436229"/>
                  <a:pt x="4398347" y="2431732"/>
                </a:cubicBezTo>
                <a:cubicBezTo>
                  <a:pt x="4408480" y="2430845"/>
                  <a:pt x="4417094" y="2427299"/>
                  <a:pt x="4424187" y="2421092"/>
                </a:cubicBezTo>
                <a:cubicBezTo>
                  <a:pt x="4431281" y="2414885"/>
                  <a:pt x="4439894" y="2411338"/>
                  <a:pt x="4450028" y="2410452"/>
                </a:cubicBezTo>
                <a:cubicBezTo>
                  <a:pt x="4455411" y="2411085"/>
                  <a:pt x="4462125" y="2411338"/>
                  <a:pt x="4470168" y="2411212"/>
                </a:cubicBezTo>
                <a:cubicBezTo>
                  <a:pt x="4478212" y="2411085"/>
                  <a:pt x="4482645" y="2406778"/>
                  <a:pt x="4483468" y="2398291"/>
                </a:cubicBezTo>
                <a:cubicBezTo>
                  <a:pt x="4490435" y="2397151"/>
                  <a:pt x="4500822" y="2392591"/>
                  <a:pt x="4514629" y="2384611"/>
                </a:cubicBezTo>
                <a:cubicBezTo>
                  <a:pt x="4528436" y="2376631"/>
                  <a:pt x="4540343" y="2372071"/>
                  <a:pt x="4550350" y="2370931"/>
                </a:cubicBezTo>
                <a:cubicBezTo>
                  <a:pt x="4550730" y="2366434"/>
                  <a:pt x="4553010" y="2363267"/>
                  <a:pt x="4557190" y="2361431"/>
                </a:cubicBezTo>
                <a:cubicBezTo>
                  <a:pt x="4561370" y="2359594"/>
                  <a:pt x="4565170" y="2358707"/>
                  <a:pt x="4568590" y="2358771"/>
                </a:cubicBezTo>
                <a:cubicBezTo>
                  <a:pt x="4584171" y="2347814"/>
                  <a:pt x="4601651" y="2337807"/>
                  <a:pt x="4621031" y="2328750"/>
                </a:cubicBezTo>
                <a:cubicBezTo>
                  <a:pt x="4640412" y="2319693"/>
                  <a:pt x="4659412" y="2313486"/>
                  <a:pt x="4678032" y="2310130"/>
                </a:cubicBezTo>
                <a:cubicBezTo>
                  <a:pt x="4678159" y="2307089"/>
                  <a:pt x="4679426" y="2304810"/>
                  <a:pt x="4681832" y="2303289"/>
                </a:cubicBezTo>
                <a:cubicBezTo>
                  <a:pt x="4684239" y="2301769"/>
                  <a:pt x="4687026" y="2301009"/>
                  <a:pt x="4690193" y="2301009"/>
                </a:cubicBezTo>
                <a:cubicBezTo>
                  <a:pt x="4696273" y="2301136"/>
                  <a:pt x="4702353" y="2302403"/>
                  <a:pt x="4708433" y="2304810"/>
                </a:cubicBezTo>
                <a:cubicBezTo>
                  <a:pt x="4714513" y="2307216"/>
                  <a:pt x="4720593" y="2310003"/>
                  <a:pt x="4726674" y="2313170"/>
                </a:cubicBezTo>
                <a:cubicBezTo>
                  <a:pt x="4707420" y="2314880"/>
                  <a:pt x="4685886" y="2319820"/>
                  <a:pt x="4662072" y="2327990"/>
                </a:cubicBezTo>
                <a:cubicBezTo>
                  <a:pt x="4638258" y="2336160"/>
                  <a:pt x="4618245" y="2346420"/>
                  <a:pt x="4602031" y="2358771"/>
                </a:cubicBezTo>
                <a:lnTo>
                  <a:pt x="4598991" y="2370931"/>
                </a:lnTo>
                <a:lnTo>
                  <a:pt x="4641552" y="2346610"/>
                </a:lnTo>
                <a:cubicBezTo>
                  <a:pt x="4646428" y="2349777"/>
                  <a:pt x="4651115" y="2354084"/>
                  <a:pt x="4655612" y="2359531"/>
                </a:cubicBezTo>
                <a:cubicBezTo>
                  <a:pt x="4660109" y="2364977"/>
                  <a:pt x="4662516" y="2370804"/>
                  <a:pt x="4662832" y="2377011"/>
                </a:cubicBezTo>
                <a:cubicBezTo>
                  <a:pt x="4662325" y="2381381"/>
                  <a:pt x="4659539" y="2384041"/>
                  <a:pt x="4654472" y="2384991"/>
                </a:cubicBezTo>
                <a:cubicBezTo>
                  <a:pt x="4649405" y="2385941"/>
                  <a:pt x="4645099" y="2386321"/>
                  <a:pt x="4641552" y="2386131"/>
                </a:cubicBezTo>
                <a:cubicBezTo>
                  <a:pt x="4633698" y="2392021"/>
                  <a:pt x="4615964" y="2400762"/>
                  <a:pt x="4588351" y="2412352"/>
                </a:cubicBezTo>
                <a:cubicBezTo>
                  <a:pt x="4560737" y="2423942"/>
                  <a:pt x="4543003" y="2430402"/>
                  <a:pt x="4535150" y="2431732"/>
                </a:cubicBezTo>
                <a:lnTo>
                  <a:pt x="4483468" y="2462133"/>
                </a:lnTo>
                <a:cubicBezTo>
                  <a:pt x="4478908" y="2481513"/>
                  <a:pt x="4459148" y="2495193"/>
                  <a:pt x="4424187" y="2503174"/>
                </a:cubicBezTo>
                <a:cubicBezTo>
                  <a:pt x="4389227" y="2511154"/>
                  <a:pt x="4366426" y="2515714"/>
                  <a:pt x="4355786" y="2516854"/>
                </a:cubicBezTo>
                <a:lnTo>
                  <a:pt x="4349706" y="2532054"/>
                </a:lnTo>
                <a:lnTo>
                  <a:pt x="4319305" y="2532054"/>
                </a:lnTo>
                <a:lnTo>
                  <a:pt x="4294985" y="2541174"/>
                </a:lnTo>
                <a:lnTo>
                  <a:pt x="4293829" y="2543918"/>
                </a:lnTo>
                <a:lnTo>
                  <a:pt x="4297628" y="2555978"/>
                </a:lnTo>
                <a:lnTo>
                  <a:pt x="4297628" y="2559018"/>
                </a:lnTo>
                <a:lnTo>
                  <a:pt x="4283412" y="2568660"/>
                </a:lnTo>
                <a:lnTo>
                  <a:pt x="4282824" y="2570055"/>
                </a:lnTo>
                <a:cubicBezTo>
                  <a:pt x="4276491" y="2581962"/>
                  <a:pt x="4269397" y="2588549"/>
                  <a:pt x="4261544" y="2589815"/>
                </a:cubicBezTo>
                <a:lnTo>
                  <a:pt x="4209863" y="2617176"/>
                </a:lnTo>
                <a:cubicBezTo>
                  <a:pt x="4208596" y="2625093"/>
                  <a:pt x="4202010" y="2632820"/>
                  <a:pt x="4190103" y="2640356"/>
                </a:cubicBezTo>
                <a:cubicBezTo>
                  <a:pt x="4178196" y="2647893"/>
                  <a:pt x="4168569" y="2653340"/>
                  <a:pt x="4161222" y="2656697"/>
                </a:cubicBezTo>
                <a:lnTo>
                  <a:pt x="4155142" y="2687097"/>
                </a:lnTo>
                <a:cubicBezTo>
                  <a:pt x="4150328" y="2687034"/>
                  <a:pt x="4145515" y="2687921"/>
                  <a:pt x="4140701" y="2689757"/>
                </a:cubicBezTo>
                <a:cubicBezTo>
                  <a:pt x="4135888" y="2691594"/>
                  <a:pt x="4132595" y="2694761"/>
                  <a:pt x="4130821" y="2699258"/>
                </a:cubicBezTo>
                <a:cubicBezTo>
                  <a:pt x="4123601" y="2699638"/>
                  <a:pt x="4117521" y="2701158"/>
                  <a:pt x="4112581" y="2703818"/>
                </a:cubicBezTo>
                <a:cubicBezTo>
                  <a:pt x="4107641" y="2706478"/>
                  <a:pt x="4101561" y="2707998"/>
                  <a:pt x="4094341" y="2708378"/>
                </a:cubicBezTo>
                <a:lnTo>
                  <a:pt x="4063940" y="2732698"/>
                </a:lnTo>
                <a:lnTo>
                  <a:pt x="4036660" y="2732698"/>
                </a:lnTo>
                <a:lnTo>
                  <a:pt x="4051383" y="2738381"/>
                </a:lnTo>
                <a:lnTo>
                  <a:pt x="4072663" y="2738381"/>
                </a:lnTo>
                <a:cubicBezTo>
                  <a:pt x="4077097" y="2732048"/>
                  <a:pt x="4084950" y="2727995"/>
                  <a:pt x="4096224" y="2726221"/>
                </a:cubicBezTo>
                <a:cubicBezTo>
                  <a:pt x="4107497" y="2724448"/>
                  <a:pt x="4113831" y="2726475"/>
                  <a:pt x="4115224" y="2732301"/>
                </a:cubicBezTo>
                <a:cubicBezTo>
                  <a:pt x="4114116" y="2734328"/>
                  <a:pt x="4111250" y="2736925"/>
                  <a:pt x="4106626" y="2740092"/>
                </a:cubicBezTo>
                <a:lnTo>
                  <a:pt x="4103678" y="2741818"/>
                </a:lnTo>
                <a:lnTo>
                  <a:pt x="4106501" y="2741818"/>
                </a:lnTo>
                <a:lnTo>
                  <a:pt x="4118661" y="2732698"/>
                </a:lnTo>
                <a:cubicBezTo>
                  <a:pt x="4130821" y="2732192"/>
                  <a:pt x="4142982" y="2730165"/>
                  <a:pt x="4155142" y="2726618"/>
                </a:cubicBezTo>
                <a:cubicBezTo>
                  <a:pt x="4167302" y="2723071"/>
                  <a:pt x="4179462" y="2721045"/>
                  <a:pt x="4191623" y="2720538"/>
                </a:cubicBezTo>
                <a:cubicBezTo>
                  <a:pt x="4198653" y="2715915"/>
                  <a:pt x="4211953" y="2710721"/>
                  <a:pt x="4231523" y="2704958"/>
                </a:cubicBezTo>
                <a:cubicBezTo>
                  <a:pt x="4251094" y="2699194"/>
                  <a:pt x="4262114" y="2693241"/>
                  <a:pt x="4264584" y="2687097"/>
                </a:cubicBezTo>
                <a:cubicBezTo>
                  <a:pt x="4269271" y="2687161"/>
                  <a:pt x="4273578" y="2686274"/>
                  <a:pt x="4277504" y="2684437"/>
                </a:cubicBezTo>
                <a:cubicBezTo>
                  <a:pt x="4281431" y="2682601"/>
                  <a:pt x="4284218" y="2679434"/>
                  <a:pt x="4285864" y="2674937"/>
                </a:cubicBezTo>
                <a:cubicBezTo>
                  <a:pt x="4290804" y="2674874"/>
                  <a:pt x="4296125" y="2673480"/>
                  <a:pt x="4301825" y="2670757"/>
                </a:cubicBezTo>
                <a:cubicBezTo>
                  <a:pt x="4307525" y="2668034"/>
                  <a:pt x="4311325" y="2664360"/>
                  <a:pt x="4313225" y="2659737"/>
                </a:cubicBezTo>
                <a:cubicBezTo>
                  <a:pt x="4320888" y="2659610"/>
                  <a:pt x="4326842" y="2657584"/>
                  <a:pt x="4331085" y="2653657"/>
                </a:cubicBezTo>
                <a:cubicBezTo>
                  <a:pt x="4335329" y="2649730"/>
                  <a:pt x="4337482" y="2644663"/>
                  <a:pt x="4337546" y="2638456"/>
                </a:cubicBezTo>
                <a:lnTo>
                  <a:pt x="4337546" y="2635416"/>
                </a:lnTo>
                <a:cubicBezTo>
                  <a:pt x="4342359" y="2635480"/>
                  <a:pt x="4347172" y="2634593"/>
                  <a:pt x="4351986" y="2632756"/>
                </a:cubicBezTo>
                <a:cubicBezTo>
                  <a:pt x="4356799" y="2630919"/>
                  <a:pt x="4360093" y="2627753"/>
                  <a:pt x="4361866" y="2623256"/>
                </a:cubicBezTo>
                <a:cubicBezTo>
                  <a:pt x="4377320" y="2622496"/>
                  <a:pt x="4392773" y="2617936"/>
                  <a:pt x="4408227" y="2609576"/>
                </a:cubicBezTo>
                <a:cubicBezTo>
                  <a:pt x="4423681" y="2601216"/>
                  <a:pt x="4437614" y="2593615"/>
                  <a:pt x="4450028" y="2586775"/>
                </a:cubicBezTo>
                <a:cubicBezTo>
                  <a:pt x="4449965" y="2583609"/>
                  <a:pt x="4450851" y="2580822"/>
                  <a:pt x="4452688" y="2578415"/>
                </a:cubicBezTo>
                <a:cubicBezTo>
                  <a:pt x="4454525" y="2576009"/>
                  <a:pt x="4457691" y="2574742"/>
                  <a:pt x="4462188" y="2574615"/>
                </a:cubicBezTo>
                <a:cubicBezTo>
                  <a:pt x="4467318" y="2574742"/>
                  <a:pt x="4473018" y="2576768"/>
                  <a:pt x="4479288" y="2580695"/>
                </a:cubicBezTo>
                <a:cubicBezTo>
                  <a:pt x="4485559" y="2584622"/>
                  <a:pt x="4488979" y="2589689"/>
                  <a:pt x="4489549" y="2595895"/>
                </a:cubicBezTo>
                <a:cubicBezTo>
                  <a:pt x="4487522" y="2605522"/>
                  <a:pt x="4478655" y="2612109"/>
                  <a:pt x="4462948" y="2615656"/>
                </a:cubicBezTo>
                <a:cubicBezTo>
                  <a:pt x="4447241" y="2619203"/>
                  <a:pt x="4436854" y="2625790"/>
                  <a:pt x="4431787" y="2635416"/>
                </a:cubicBezTo>
                <a:cubicBezTo>
                  <a:pt x="4421591" y="2636366"/>
                  <a:pt x="4415384" y="2642066"/>
                  <a:pt x="4413167" y="2652517"/>
                </a:cubicBezTo>
                <a:cubicBezTo>
                  <a:pt x="4410950" y="2662967"/>
                  <a:pt x="4410064" y="2672467"/>
                  <a:pt x="4410507" y="2681017"/>
                </a:cubicBezTo>
                <a:lnTo>
                  <a:pt x="4410507" y="2699258"/>
                </a:lnTo>
                <a:cubicBezTo>
                  <a:pt x="4416144" y="2689948"/>
                  <a:pt x="4423870" y="2685767"/>
                  <a:pt x="4433687" y="2686717"/>
                </a:cubicBezTo>
                <a:cubicBezTo>
                  <a:pt x="4443504" y="2687667"/>
                  <a:pt x="4448951" y="2694888"/>
                  <a:pt x="4450028" y="2708378"/>
                </a:cubicBezTo>
                <a:lnTo>
                  <a:pt x="4450028" y="2711418"/>
                </a:lnTo>
                <a:cubicBezTo>
                  <a:pt x="4444680" y="2715828"/>
                  <a:pt x="4425651" y="2727950"/>
                  <a:pt x="4392942" y="2747786"/>
                </a:cubicBezTo>
                <a:cubicBezTo>
                  <a:pt x="4360233" y="2767622"/>
                  <a:pt x="4327693" y="2786950"/>
                  <a:pt x="4295322" y="2805772"/>
                </a:cubicBezTo>
                <a:cubicBezTo>
                  <a:pt x="4262951" y="2824595"/>
                  <a:pt x="4244598" y="2834690"/>
                  <a:pt x="4240264" y="2836060"/>
                </a:cubicBezTo>
                <a:cubicBezTo>
                  <a:pt x="4236337" y="2835300"/>
                  <a:pt x="4234310" y="2832260"/>
                  <a:pt x="4234183" y="2826940"/>
                </a:cubicBezTo>
                <a:cubicBezTo>
                  <a:pt x="4234057" y="2821620"/>
                  <a:pt x="4232030" y="2818580"/>
                  <a:pt x="4228103" y="2817820"/>
                </a:cubicBezTo>
                <a:cubicBezTo>
                  <a:pt x="4214676" y="2818643"/>
                  <a:pt x="4202770" y="2823837"/>
                  <a:pt x="4192383" y="2833400"/>
                </a:cubicBezTo>
                <a:cubicBezTo>
                  <a:pt x="4181996" y="2842964"/>
                  <a:pt x="4171609" y="2851957"/>
                  <a:pt x="4161222" y="2860381"/>
                </a:cubicBezTo>
                <a:cubicBezTo>
                  <a:pt x="4176866" y="2857658"/>
                  <a:pt x="4184339" y="2861584"/>
                  <a:pt x="4183642" y="2872161"/>
                </a:cubicBezTo>
                <a:cubicBezTo>
                  <a:pt x="4182946" y="2882738"/>
                  <a:pt x="4189659" y="2888945"/>
                  <a:pt x="4203783" y="2890781"/>
                </a:cubicBezTo>
                <a:lnTo>
                  <a:pt x="4225063" y="2890781"/>
                </a:lnTo>
                <a:cubicBezTo>
                  <a:pt x="4229497" y="2884448"/>
                  <a:pt x="4237350" y="2880395"/>
                  <a:pt x="4248624" y="2878621"/>
                </a:cubicBezTo>
                <a:cubicBezTo>
                  <a:pt x="4259897" y="2876848"/>
                  <a:pt x="4266231" y="2878875"/>
                  <a:pt x="4267624" y="2884701"/>
                </a:cubicBezTo>
                <a:cubicBezTo>
                  <a:pt x="4265407" y="2888755"/>
                  <a:pt x="4256161" y="2895088"/>
                  <a:pt x="4239884" y="2903702"/>
                </a:cubicBezTo>
                <a:cubicBezTo>
                  <a:pt x="4223606" y="2912315"/>
                  <a:pt x="4213600" y="2917129"/>
                  <a:pt x="4209863" y="2918142"/>
                </a:cubicBezTo>
                <a:cubicBezTo>
                  <a:pt x="4206126" y="2925235"/>
                  <a:pt x="4190799" y="2939169"/>
                  <a:pt x="4163882" y="2959943"/>
                </a:cubicBezTo>
                <a:cubicBezTo>
                  <a:pt x="4136965" y="2980717"/>
                  <a:pt x="4120878" y="2993130"/>
                  <a:pt x="4115621" y="2997184"/>
                </a:cubicBezTo>
                <a:cubicBezTo>
                  <a:pt x="4108781" y="2996360"/>
                  <a:pt x="4101181" y="2995727"/>
                  <a:pt x="4092821" y="2995284"/>
                </a:cubicBezTo>
                <a:cubicBezTo>
                  <a:pt x="4084460" y="2994840"/>
                  <a:pt x="4079900" y="2999527"/>
                  <a:pt x="4079140" y="3009344"/>
                </a:cubicBezTo>
                <a:cubicBezTo>
                  <a:pt x="4069070" y="3012194"/>
                  <a:pt x="4053490" y="3023974"/>
                  <a:pt x="4032399" y="3044685"/>
                </a:cubicBezTo>
                <a:cubicBezTo>
                  <a:pt x="4011309" y="3065395"/>
                  <a:pt x="3999529" y="3077935"/>
                  <a:pt x="3997059" y="3082306"/>
                </a:cubicBezTo>
                <a:cubicBezTo>
                  <a:pt x="3993512" y="3082242"/>
                  <a:pt x="3989205" y="3083129"/>
                  <a:pt x="3984138" y="3084966"/>
                </a:cubicBezTo>
                <a:cubicBezTo>
                  <a:pt x="3979071" y="3086802"/>
                  <a:pt x="3976285" y="3089969"/>
                  <a:pt x="3975778" y="3094466"/>
                </a:cubicBezTo>
                <a:cubicBezTo>
                  <a:pt x="3973688" y="3094276"/>
                  <a:pt x="3970268" y="3094656"/>
                  <a:pt x="3965518" y="3095606"/>
                </a:cubicBezTo>
                <a:cubicBezTo>
                  <a:pt x="3960768" y="3096556"/>
                  <a:pt x="3958108" y="3099216"/>
                  <a:pt x="3957538" y="3103586"/>
                </a:cubicBezTo>
                <a:cubicBezTo>
                  <a:pt x="3957728" y="3105043"/>
                  <a:pt x="3958868" y="3105929"/>
                  <a:pt x="3960958" y="3106246"/>
                </a:cubicBezTo>
                <a:cubicBezTo>
                  <a:pt x="3963048" y="3106563"/>
                  <a:pt x="3964948" y="3106689"/>
                  <a:pt x="3966658" y="3106626"/>
                </a:cubicBezTo>
                <a:cubicBezTo>
                  <a:pt x="3970205" y="3108273"/>
                  <a:pt x="3974511" y="3111059"/>
                  <a:pt x="3979578" y="3114986"/>
                </a:cubicBezTo>
                <a:cubicBezTo>
                  <a:pt x="3984645" y="3118913"/>
                  <a:pt x="3987432" y="3123220"/>
                  <a:pt x="3987938" y="3127907"/>
                </a:cubicBezTo>
                <a:cubicBezTo>
                  <a:pt x="3987685" y="3129363"/>
                  <a:pt x="3986672" y="3130250"/>
                  <a:pt x="3984898" y="3130567"/>
                </a:cubicBezTo>
                <a:cubicBezTo>
                  <a:pt x="3983125" y="3130883"/>
                  <a:pt x="3982111" y="3131010"/>
                  <a:pt x="3981858" y="3130946"/>
                </a:cubicBezTo>
                <a:lnTo>
                  <a:pt x="3939297" y="3155267"/>
                </a:lnTo>
                <a:cubicBezTo>
                  <a:pt x="3938094" y="3162740"/>
                  <a:pt x="3932141" y="3166794"/>
                  <a:pt x="3921437" y="3167427"/>
                </a:cubicBezTo>
                <a:cubicBezTo>
                  <a:pt x="3910734" y="3168060"/>
                  <a:pt x="3902500" y="3175154"/>
                  <a:pt x="3896736" y="3188708"/>
                </a:cubicBezTo>
                <a:cubicBezTo>
                  <a:pt x="3879826" y="3193458"/>
                  <a:pt x="3862726" y="3199918"/>
                  <a:pt x="3845436" y="3208088"/>
                </a:cubicBezTo>
                <a:cubicBezTo>
                  <a:pt x="3828145" y="3216258"/>
                  <a:pt x="3811805" y="3224998"/>
                  <a:pt x="3796414" y="3234308"/>
                </a:cubicBezTo>
                <a:cubicBezTo>
                  <a:pt x="3788054" y="3234815"/>
                  <a:pt x="3781974" y="3236842"/>
                  <a:pt x="3778174" y="3240389"/>
                </a:cubicBezTo>
                <a:cubicBezTo>
                  <a:pt x="3774374" y="3243936"/>
                  <a:pt x="3768294" y="3245962"/>
                  <a:pt x="3759934" y="3246469"/>
                </a:cubicBezTo>
                <a:cubicBezTo>
                  <a:pt x="3747267" y="3252549"/>
                  <a:pt x="3736120" y="3261669"/>
                  <a:pt x="3726493" y="3273829"/>
                </a:cubicBezTo>
                <a:lnTo>
                  <a:pt x="3696092" y="3273829"/>
                </a:lnTo>
                <a:lnTo>
                  <a:pt x="3677852" y="3285990"/>
                </a:lnTo>
                <a:cubicBezTo>
                  <a:pt x="3674495" y="3290993"/>
                  <a:pt x="3664488" y="3296187"/>
                  <a:pt x="3647831" y="3301570"/>
                </a:cubicBezTo>
                <a:cubicBezTo>
                  <a:pt x="3631174" y="3306953"/>
                  <a:pt x="3618887" y="3309867"/>
                  <a:pt x="3610971" y="3310310"/>
                </a:cubicBezTo>
                <a:lnTo>
                  <a:pt x="3595770" y="3334631"/>
                </a:lnTo>
                <a:cubicBezTo>
                  <a:pt x="3588930" y="3333807"/>
                  <a:pt x="3581330" y="3333174"/>
                  <a:pt x="3572970" y="3332731"/>
                </a:cubicBezTo>
                <a:cubicBezTo>
                  <a:pt x="3564610" y="3332287"/>
                  <a:pt x="3560050" y="3336974"/>
                  <a:pt x="3559290" y="3346791"/>
                </a:cubicBezTo>
                <a:cubicBezTo>
                  <a:pt x="3551689" y="3345461"/>
                  <a:pt x="3541049" y="3342801"/>
                  <a:pt x="3527369" y="3338811"/>
                </a:cubicBezTo>
                <a:cubicBezTo>
                  <a:pt x="3513689" y="3334821"/>
                  <a:pt x="3506088" y="3337481"/>
                  <a:pt x="3504568" y="3346791"/>
                </a:cubicBezTo>
                <a:cubicBezTo>
                  <a:pt x="3490571" y="3353124"/>
                  <a:pt x="3475244" y="3358698"/>
                  <a:pt x="3458587" y="3363511"/>
                </a:cubicBezTo>
                <a:cubicBezTo>
                  <a:pt x="3441930" y="3368325"/>
                  <a:pt x="3425843" y="3370858"/>
                  <a:pt x="3410327" y="3371111"/>
                </a:cubicBezTo>
                <a:cubicBezTo>
                  <a:pt x="3405640" y="3371048"/>
                  <a:pt x="3400573" y="3370415"/>
                  <a:pt x="3395126" y="3369211"/>
                </a:cubicBezTo>
                <a:cubicBezTo>
                  <a:pt x="3389679" y="3368008"/>
                  <a:pt x="3384613" y="3366615"/>
                  <a:pt x="3379926" y="3365031"/>
                </a:cubicBezTo>
                <a:cubicBezTo>
                  <a:pt x="3371692" y="3366805"/>
                  <a:pt x="3358519" y="3370098"/>
                  <a:pt x="3340405" y="3374912"/>
                </a:cubicBezTo>
                <a:cubicBezTo>
                  <a:pt x="3322291" y="3379725"/>
                  <a:pt x="3312158" y="3384538"/>
                  <a:pt x="3310004" y="3389352"/>
                </a:cubicBezTo>
                <a:cubicBezTo>
                  <a:pt x="3306946" y="3400011"/>
                  <a:pt x="3283338" y="3412133"/>
                  <a:pt x="3239182" y="3425720"/>
                </a:cubicBezTo>
                <a:cubicBezTo>
                  <a:pt x="3195026" y="3439306"/>
                  <a:pt x="3148675" y="3451204"/>
                  <a:pt x="3100127" y="3461413"/>
                </a:cubicBezTo>
                <a:cubicBezTo>
                  <a:pt x="3051580" y="3471621"/>
                  <a:pt x="3019191" y="3476988"/>
                  <a:pt x="3002958" y="3477514"/>
                </a:cubicBezTo>
                <a:cubicBezTo>
                  <a:pt x="2998208" y="3477577"/>
                  <a:pt x="2993268" y="3476690"/>
                  <a:pt x="2988138" y="3474854"/>
                </a:cubicBezTo>
                <a:cubicBezTo>
                  <a:pt x="2983008" y="3473017"/>
                  <a:pt x="2978828" y="3469850"/>
                  <a:pt x="2975597" y="3465353"/>
                </a:cubicBezTo>
                <a:cubicBezTo>
                  <a:pt x="2973634" y="3465417"/>
                  <a:pt x="2970721" y="3465290"/>
                  <a:pt x="2966857" y="3464973"/>
                </a:cubicBezTo>
                <a:cubicBezTo>
                  <a:pt x="2962994" y="3464657"/>
                  <a:pt x="2960840" y="3463770"/>
                  <a:pt x="2960397" y="3462313"/>
                </a:cubicBezTo>
                <a:cubicBezTo>
                  <a:pt x="2960714" y="3459337"/>
                  <a:pt x="2962361" y="3456930"/>
                  <a:pt x="2965337" y="3455093"/>
                </a:cubicBezTo>
                <a:cubicBezTo>
                  <a:pt x="2968314" y="3453256"/>
                  <a:pt x="2970721" y="3451610"/>
                  <a:pt x="2972557" y="3450153"/>
                </a:cubicBezTo>
                <a:cubicBezTo>
                  <a:pt x="2972177" y="3445656"/>
                  <a:pt x="2969897" y="3442490"/>
                  <a:pt x="2965717" y="3440653"/>
                </a:cubicBezTo>
                <a:cubicBezTo>
                  <a:pt x="2961537" y="3438816"/>
                  <a:pt x="2957737" y="3437929"/>
                  <a:pt x="2954317" y="3437993"/>
                </a:cubicBezTo>
                <a:cubicBezTo>
                  <a:pt x="2949884" y="3438120"/>
                  <a:pt x="2942030" y="3439386"/>
                  <a:pt x="2930757" y="3441793"/>
                </a:cubicBezTo>
                <a:cubicBezTo>
                  <a:pt x="2919483" y="3444200"/>
                  <a:pt x="2913150" y="3446986"/>
                  <a:pt x="2911756" y="3450153"/>
                </a:cubicBezTo>
                <a:cubicBezTo>
                  <a:pt x="2912136" y="3451610"/>
                  <a:pt x="2913656" y="3452496"/>
                  <a:pt x="2916316" y="3452813"/>
                </a:cubicBezTo>
                <a:cubicBezTo>
                  <a:pt x="2918976" y="3453130"/>
                  <a:pt x="2920496" y="3453256"/>
                  <a:pt x="2920876" y="3453193"/>
                </a:cubicBezTo>
                <a:lnTo>
                  <a:pt x="2902636" y="3465353"/>
                </a:lnTo>
                <a:cubicBezTo>
                  <a:pt x="2887499" y="3464847"/>
                  <a:pt x="2873692" y="3462820"/>
                  <a:pt x="2861215" y="3459273"/>
                </a:cubicBezTo>
                <a:cubicBezTo>
                  <a:pt x="2848738" y="3455726"/>
                  <a:pt x="2837211" y="3453700"/>
                  <a:pt x="2826634" y="3453193"/>
                </a:cubicBezTo>
                <a:cubicBezTo>
                  <a:pt x="2818908" y="3453826"/>
                  <a:pt x="2809281" y="3456360"/>
                  <a:pt x="2797754" y="3460793"/>
                </a:cubicBezTo>
                <a:cubicBezTo>
                  <a:pt x="2786227" y="3465227"/>
                  <a:pt x="2773560" y="3467760"/>
                  <a:pt x="2759753" y="3468393"/>
                </a:cubicBezTo>
                <a:cubicBezTo>
                  <a:pt x="2754496" y="3468710"/>
                  <a:pt x="2748290" y="3468077"/>
                  <a:pt x="2741133" y="3466493"/>
                </a:cubicBezTo>
                <a:cubicBezTo>
                  <a:pt x="2733976" y="3464910"/>
                  <a:pt x="2730049" y="3460477"/>
                  <a:pt x="2729352" y="3453193"/>
                </a:cubicBezTo>
                <a:cubicBezTo>
                  <a:pt x="2719029" y="3453763"/>
                  <a:pt x="2705475" y="3454143"/>
                  <a:pt x="2688692" y="3454333"/>
                </a:cubicBezTo>
                <a:lnTo>
                  <a:pt x="2687757" y="3454083"/>
                </a:lnTo>
                <a:lnTo>
                  <a:pt x="2673268" y="3461833"/>
                </a:lnTo>
                <a:cubicBezTo>
                  <a:pt x="2664908" y="3462340"/>
                  <a:pt x="2658828" y="3464367"/>
                  <a:pt x="2655028" y="3467914"/>
                </a:cubicBezTo>
                <a:cubicBezTo>
                  <a:pt x="2651228" y="3471461"/>
                  <a:pt x="2645148" y="3473487"/>
                  <a:pt x="2636788" y="3473994"/>
                </a:cubicBezTo>
                <a:cubicBezTo>
                  <a:pt x="2624121" y="3480074"/>
                  <a:pt x="2612974" y="3489194"/>
                  <a:pt x="2603347" y="3501354"/>
                </a:cubicBezTo>
                <a:lnTo>
                  <a:pt x="2572946" y="3501354"/>
                </a:lnTo>
                <a:lnTo>
                  <a:pt x="2554706" y="3513515"/>
                </a:lnTo>
                <a:cubicBezTo>
                  <a:pt x="2551349" y="3518518"/>
                  <a:pt x="2541342" y="3523712"/>
                  <a:pt x="2524685" y="3529095"/>
                </a:cubicBezTo>
                <a:cubicBezTo>
                  <a:pt x="2508028" y="3534478"/>
                  <a:pt x="2495741" y="3537392"/>
                  <a:pt x="2487825" y="3537835"/>
                </a:cubicBezTo>
                <a:lnTo>
                  <a:pt x="2472624" y="3562156"/>
                </a:lnTo>
                <a:cubicBezTo>
                  <a:pt x="2465784" y="3561332"/>
                  <a:pt x="2458184" y="3560699"/>
                  <a:pt x="2449824" y="3560256"/>
                </a:cubicBezTo>
                <a:cubicBezTo>
                  <a:pt x="2441464" y="3559812"/>
                  <a:pt x="2436904" y="3564499"/>
                  <a:pt x="2436144" y="3574316"/>
                </a:cubicBezTo>
                <a:cubicBezTo>
                  <a:pt x="2428543" y="3572986"/>
                  <a:pt x="2417903" y="3570326"/>
                  <a:pt x="2404223" y="3566336"/>
                </a:cubicBezTo>
                <a:cubicBezTo>
                  <a:pt x="2390543" y="3562346"/>
                  <a:pt x="2382942" y="3565006"/>
                  <a:pt x="2381422" y="3574316"/>
                </a:cubicBezTo>
                <a:cubicBezTo>
                  <a:pt x="2367425" y="3580649"/>
                  <a:pt x="2352098" y="3586223"/>
                  <a:pt x="2335441" y="3591036"/>
                </a:cubicBezTo>
                <a:cubicBezTo>
                  <a:pt x="2318784" y="3595850"/>
                  <a:pt x="2302697" y="3598383"/>
                  <a:pt x="2287181" y="3598636"/>
                </a:cubicBezTo>
                <a:cubicBezTo>
                  <a:pt x="2282494" y="3598573"/>
                  <a:pt x="2277427" y="3597940"/>
                  <a:pt x="2271980" y="3596736"/>
                </a:cubicBezTo>
                <a:cubicBezTo>
                  <a:pt x="2266533" y="3595533"/>
                  <a:pt x="2261467" y="3594140"/>
                  <a:pt x="2256780" y="3592556"/>
                </a:cubicBezTo>
                <a:cubicBezTo>
                  <a:pt x="2248546" y="3594330"/>
                  <a:pt x="2235373" y="3597623"/>
                  <a:pt x="2217259" y="3602437"/>
                </a:cubicBezTo>
                <a:cubicBezTo>
                  <a:pt x="2199145" y="3607250"/>
                  <a:pt x="2189012" y="3612063"/>
                  <a:pt x="2186858" y="3616877"/>
                </a:cubicBezTo>
                <a:cubicBezTo>
                  <a:pt x="2183799" y="3627536"/>
                  <a:pt x="2160192" y="3639658"/>
                  <a:pt x="2116036" y="3653245"/>
                </a:cubicBezTo>
                <a:cubicBezTo>
                  <a:pt x="2071880" y="3666831"/>
                  <a:pt x="2025528" y="3678729"/>
                  <a:pt x="1976981" y="3688938"/>
                </a:cubicBezTo>
                <a:cubicBezTo>
                  <a:pt x="1928434" y="3699146"/>
                  <a:pt x="1896044" y="3704513"/>
                  <a:pt x="1879812" y="3705039"/>
                </a:cubicBezTo>
                <a:cubicBezTo>
                  <a:pt x="1875062" y="3705102"/>
                  <a:pt x="1870122" y="3704215"/>
                  <a:pt x="1864991" y="3702379"/>
                </a:cubicBezTo>
                <a:lnTo>
                  <a:pt x="1861130" y="3699453"/>
                </a:lnTo>
                <a:lnTo>
                  <a:pt x="1847416" y="3704025"/>
                </a:lnTo>
                <a:cubicBezTo>
                  <a:pt x="1843616" y="3707572"/>
                  <a:pt x="1837535" y="3709598"/>
                  <a:pt x="1829175" y="3710105"/>
                </a:cubicBezTo>
                <a:cubicBezTo>
                  <a:pt x="1816508" y="3716185"/>
                  <a:pt x="1805361" y="3725305"/>
                  <a:pt x="1795735" y="3737465"/>
                </a:cubicBezTo>
                <a:lnTo>
                  <a:pt x="1765334" y="3737465"/>
                </a:lnTo>
                <a:lnTo>
                  <a:pt x="1747094" y="3749626"/>
                </a:lnTo>
                <a:cubicBezTo>
                  <a:pt x="1743737" y="3754629"/>
                  <a:pt x="1733730" y="3759823"/>
                  <a:pt x="1717073" y="3765206"/>
                </a:cubicBezTo>
                <a:cubicBezTo>
                  <a:pt x="1700416" y="3770589"/>
                  <a:pt x="1688129" y="3773503"/>
                  <a:pt x="1680212" y="3773946"/>
                </a:cubicBezTo>
                <a:lnTo>
                  <a:pt x="1665012" y="3798267"/>
                </a:lnTo>
                <a:cubicBezTo>
                  <a:pt x="1658172" y="3797443"/>
                  <a:pt x="1650572" y="3796810"/>
                  <a:pt x="1642211" y="3796367"/>
                </a:cubicBezTo>
                <a:cubicBezTo>
                  <a:pt x="1633851" y="3795923"/>
                  <a:pt x="1629291" y="3800610"/>
                  <a:pt x="1628531" y="3810427"/>
                </a:cubicBezTo>
                <a:cubicBezTo>
                  <a:pt x="1620931" y="3809097"/>
                  <a:pt x="1610291" y="3806437"/>
                  <a:pt x="1596610" y="3802447"/>
                </a:cubicBezTo>
                <a:cubicBezTo>
                  <a:pt x="1582930" y="3798457"/>
                  <a:pt x="1575330" y="3801117"/>
                  <a:pt x="1573810" y="3810427"/>
                </a:cubicBezTo>
                <a:cubicBezTo>
                  <a:pt x="1559813" y="3816760"/>
                  <a:pt x="1544486" y="3822334"/>
                  <a:pt x="1527829" y="3827147"/>
                </a:cubicBezTo>
                <a:cubicBezTo>
                  <a:pt x="1511172" y="3831961"/>
                  <a:pt x="1495085" y="3834494"/>
                  <a:pt x="1479568" y="3834747"/>
                </a:cubicBezTo>
                <a:cubicBezTo>
                  <a:pt x="1474881" y="3834684"/>
                  <a:pt x="1469814" y="3834051"/>
                  <a:pt x="1464368" y="3832847"/>
                </a:cubicBezTo>
                <a:cubicBezTo>
                  <a:pt x="1458921" y="3831644"/>
                  <a:pt x="1453854" y="3830251"/>
                  <a:pt x="1449167" y="3828667"/>
                </a:cubicBezTo>
                <a:cubicBezTo>
                  <a:pt x="1440934" y="3830441"/>
                  <a:pt x="1427760" y="3833734"/>
                  <a:pt x="1409647" y="3838548"/>
                </a:cubicBezTo>
                <a:cubicBezTo>
                  <a:pt x="1391533" y="3843361"/>
                  <a:pt x="1381399" y="3848174"/>
                  <a:pt x="1379246" y="3852988"/>
                </a:cubicBezTo>
                <a:cubicBezTo>
                  <a:pt x="1376187" y="3863647"/>
                  <a:pt x="1352580" y="3875769"/>
                  <a:pt x="1308424" y="3889356"/>
                </a:cubicBezTo>
                <a:cubicBezTo>
                  <a:pt x="1264268" y="3902942"/>
                  <a:pt x="1217916" y="3914840"/>
                  <a:pt x="1169369" y="3925049"/>
                </a:cubicBezTo>
                <a:cubicBezTo>
                  <a:pt x="1120822" y="3935257"/>
                  <a:pt x="1088432" y="3940624"/>
                  <a:pt x="1072200" y="3941150"/>
                </a:cubicBezTo>
                <a:cubicBezTo>
                  <a:pt x="1067450" y="3941213"/>
                  <a:pt x="1062510" y="3940326"/>
                  <a:pt x="1057380" y="3938490"/>
                </a:cubicBezTo>
                <a:cubicBezTo>
                  <a:pt x="1052250" y="3936653"/>
                  <a:pt x="1048070" y="3933486"/>
                  <a:pt x="1044840" y="3928989"/>
                </a:cubicBezTo>
                <a:cubicBezTo>
                  <a:pt x="1042876" y="3929053"/>
                  <a:pt x="1039963" y="3928926"/>
                  <a:pt x="1036099" y="3928609"/>
                </a:cubicBezTo>
                <a:cubicBezTo>
                  <a:pt x="1032236" y="3928293"/>
                  <a:pt x="1030082" y="3927406"/>
                  <a:pt x="1029639" y="3925949"/>
                </a:cubicBezTo>
                <a:cubicBezTo>
                  <a:pt x="1029956" y="3922973"/>
                  <a:pt x="1031603" y="3920566"/>
                  <a:pt x="1034579" y="3918729"/>
                </a:cubicBezTo>
                <a:cubicBezTo>
                  <a:pt x="1037556" y="3916892"/>
                  <a:pt x="1039963" y="3915246"/>
                  <a:pt x="1041799" y="3913789"/>
                </a:cubicBezTo>
                <a:cubicBezTo>
                  <a:pt x="1041420" y="3909292"/>
                  <a:pt x="1039140" y="3906126"/>
                  <a:pt x="1034959" y="3904289"/>
                </a:cubicBezTo>
                <a:cubicBezTo>
                  <a:pt x="1030779" y="3902452"/>
                  <a:pt x="1026979" y="3901565"/>
                  <a:pt x="1023559" y="3901629"/>
                </a:cubicBezTo>
                <a:cubicBezTo>
                  <a:pt x="1019126" y="3901756"/>
                  <a:pt x="1011272" y="3903022"/>
                  <a:pt x="999999" y="3905429"/>
                </a:cubicBezTo>
                <a:cubicBezTo>
                  <a:pt x="988725" y="3907836"/>
                  <a:pt x="982392" y="3910622"/>
                  <a:pt x="980998" y="3913789"/>
                </a:cubicBezTo>
                <a:cubicBezTo>
                  <a:pt x="981378" y="3915246"/>
                  <a:pt x="982898" y="3916132"/>
                  <a:pt x="985558" y="3916449"/>
                </a:cubicBezTo>
                <a:cubicBezTo>
                  <a:pt x="988218" y="3916766"/>
                  <a:pt x="989738" y="3916892"/>
                  <a:pt x="990118" y="3916829"/>
                </a:cubicBezTo>
                <a:lnTo>
                  <a:pt x="971878" y="3928989"/>
                </a:lnTo>
                <a:cubicBezTo>
                  <a:pt x="956741" y="3928483"/>
                  <a:pt x="942934" y="3926456"/>
                  <a:pt x="930457" y="3922909"/>
                </a:cubicBezTo>
                <a:cubicBezTo>
                  <a:pt x="917980" y="3919362"/>
                  <a:pt x="906454" y="3917336"/>
                  <a:pt x="895876" y="3916829"/>
                </a:cubicBezTo>
                <a:cubicBezTo>
                  <a:pt x="888150" y="3917462"/>
                  <a:pt x="878523" y="3919996"/>
                  <a:pt x="866996" y="3924429"/>
                </a:cubicBezTo>
                <a:cubicBezTo>
                  <a:pt x="855469" y="3928863"/>
                  <a:pt x="842802" y="3931396"/>
                  <a:pt x="828995" y="3932029"/>
                </a:cubicBezTo>
                <a:cubicBezTo>
                  <a:pt x="823738" y="3932346"/>
                  <a:pt x="817532" y="3931713"/>
                  <a:pt x="810375" y="3930129"/>
                </a:cubicBezTo>
                <a:cubicBezTo>
                  <a:pt x="803218" y="3928546"/>
                  <a:pt x="799291" y="3924113"/>
                  <a:pt x="798594" y="3916829"/>
                </a:cubicBezTo>
                <a:cubicBezTo>
                  <a:pt x="788271" y="3917399"/>
                  <a:pt x="774717" y="3917779"/>
                  <a:pt x="757934" y="3917969"/>
                </a:cubicBezTo>
                <a:cubicBezTo>
                  <a:pt x="741150" y="3918159"/>
                  <a:pt x="728356" y="3914739"/>
                  <a:pt x="719553" y="3907709"/>
                </a:cubicBezTo>
                <a:lnTo>
                  <a:pt x="658752" y="3901629"/>
                </a:lnTo>
                <a:lnTo>
                  <a:pt x="657462" y="3901023"/>
                </a:lnTo>
                <a:lnTo>
                  <a:pt x="629356" y="3906644"/>
                </a:lnTo>
                <a:cubicBezTo>
                  <a:pt x="624099" y="3906961"/>
                  <a:pt x="617892" y="3906328"/>
                  <a:pt x="610736" y="3904744"/>
                </a:cubicBezTo>
                <a:cubicBezTo>
                  <a:pt x="603579" y="3903161"/>
                  <a:pt x="599652" y="3898728"/>
                  <a:pt x="598955" y="3891444"/>
                </a:cubicBezTo>
                <a:cubicBezTo>
                  <a:pt x="588632" y="3892014"/>
                  <a:pt x="575078" y="3892394"/>
                  <a:pt x="558295" y="3892584"/>
                </a:cubicBezTo>
                <a:cubicBezTo>
                  <a:pt x="541511" y="3892774"/>
                  <a:pt x="528717" y="3889354"/>
                  <a:pt x="519914" y="3882324"/>
                </a:cubicBezTo>
                <a:lnTo>
                  <a:pt x="459113" y="3876244"/>
                </a:lnTo>
                <a:cubicBezTo>
                  <a:pt x="451132" y="3873267"/>
                  <a:pt x="442772" y="3869340"/>
                  <a:pt x="434032" y="3864463"/>
                </a:cubicBezTo>
                <a:cubicBezTo>
                  <a:pt x="425292" y="3859587"/>
                  <a:pt x="418452" y="3853380"/>
                  <a:pt x="413512" y="3845843"/>
                </a:cubicBezTo>
                <a:lnTo>
                  <a:pt x="407432" y="3858003"/>
                </a:lnTo>
                <a:lnTo>
                  <a:pt x="367911" y="3858003"/>
                </a:lnTo>
                <a:lnTo>
                  <a:pt x="301029" y="3827603"/>
                </a:lnTo>
                <a:cubicBezTo>
                  <a:pt x="300523" y="3824056"/>
                  <a:pt x="298496" y="3822029"/>
                  <a:pt x="294949" y="3821523"/>
                </a:cubicBezTo>
                <a:cubicBezTo>
                  <a:pt x="288869" y="3821776"/>
                  <a:pt x="284309" y="3821269"/>
                  <a:pt x="281269" y="3820003"/>
                </a:cubicBezTo>
                <a:cubicBezTo>
                  <a:pt x="278229" y="3818736"/>
                  <a:pt x="276709" y="3815189"/>
                  <a:pt x="276709" y="3809362"/>
                </a:cubicBezTo>
                <a:lnTo>
                  <a:pt x="231108" y="3766802"/>
                </a:lnTo>
                <a:cubicBezTo>
                  <a:pt x="223444" y="3768195"/>
                  <a:pt x="217491" y="3766928"/>
                  <a:pt x="213248" y="3763002"/>
                </a:cubicBezTo>
                <a:cubicBezTo>
                  <a:pt x="209004" y="3759075"/>
                  <a:pt x="206851" y="3753248"/>
                  <a:pt x="206787" y="3745521"/>
                </a:cubicBezTo>
                <a:lnTo>
                  <a:pt x="173346" y="3736401"/>
                </a:lnTo>
                <a:cubicBezTo>
                  <a:pt x="175120" y="3730068"/>
                  <a:pt x="175373" y="3724494"/>
                  <a:pt x="174107" y="3719681"/>
                </a:cubicBezTo>
                <a:cubicBezTo>
                  <a:pt x="172840" y="3714867"/>
                  <a:pt x="168533" y="3712334"/>
                  <a:pt x="161186" y="3712080"/>
                </a:cubicBezTo>
                <a:cubicBezTo>
                  <a:pt x="162833" y="3705620"/>
                  <a:pt x="162580" y="3699540"/>
                  <a:pt x="160426" y="3693840"/>
                </a:cubicBezTo>
                <a:cubicBezTo>
                  <a:pt x="158273" y="3688140"/>
                  <a:pt x="153460" y="3685100"/>
                  <a:pt x="145986" y="3684720"/>
                </a:cubicBezTo>
                <a:lnTo>
                  <a:pt x="118626" y="3669520"/>
                </a:lnTo>
                <a:cubicBezTo>
                  <a:pt x="117232" y="3656916"/>
                  <a:pt x="111659" y="3647922"/>
                  <a:pt x="101905" y="3642539"/>
                </a:cubicBezTo>
                <a:cubicBezTo>
                  <a:pt x="92152" y="3637156"/>
                  <a:pt x="86578" y="3628922"/>
                  <a:pt x="85185" y="3617838"/>
                </a:cubicBezTo>
                <a:lnTo>
                  <a:pt x="73025" y="3593518"/>
                </a:lnTo>
                <a:cubicBezTo>
                  <a:pt x="67198" y="3593201"/>
                  <a:pt x="63651" y="3590795"/>
                  <a:pt x="62384" y="3586298"/>
                </a:cubicBezTo>
                <a:cubicBezTo>
                  <a:pt x="61118" y="3581801"/>
                  <a:pt x="60611" y="3577114"/>
                  <a:pt x="60864" y="3572238"/>
                </a:cubicBezTo>
                <a:lnTo>
                  <a:pt x="60864" y="3547917"/>
                </a:lnTo>
                <a:lnTo>
                  <a:pt x="39584" y="3532717"/>
                </a:lnTo>
                <a:lnTo>
                  <a:pt x="39584" y="3484076"/>
                </a:lnTo>
                <a:cubicBezTo>
                  <a:pt x="21343" y="3462795"/>
                  <a:pt x="15263" y="3438475"/>
                  <a:pt x="21343" y="3411114"/>
                </a:cubicBezTo>
                <a:cubicBezTo>
                  <a:pt x="18177" y="3404907"/>
                  <a:pt x="15390" y="3398321"/>
                  <a:pt x="12983" y="3391354"/>
                </a:cubicBezTo>
                <a:cubicBezTo>
                  <a:pt x="10576" y="3384387"/>
                  <a:pt x="9310" y="3377800"/>
                  <a:pt x="9183" y="3371594"/>
                </a:cubicBezTo>
                <a:cubicBezTo>
                  <a:pt x="9816" y="3347336"/>
                  <a:pt x="12350" y="3323649"/>
                  <a:pt x="16783" y="3300532"/>
                </a:cubicBezTo>
                <a:cubicBezTo>
                  <a:pt x="21217" y="3277415"/>
                  <a:pt x="23750" y="3254488"/>
                  <a:pt x="24383" y="3231751"/>
                </a:cubicBezTo>
                <a:lnTo>
                  <a:pt x="12223" y="3225670"/>
                </a:lnTo>
                <a:cubicBezTo>
                  <a:pt x="10893" y="3216360"/>
                  <a:pt x="11273" y="3206860"/>
                  <a:pt x="13363" y="3197170"/>
                </a:cubicBezTo>
                <a:cubicBezTo>
                  <a:pt x="15453" y="3187480"/>
                  <a:pt x="18113" y="3178740"/>
                  <a:pt x="21343" y="3170949"/>
                </a:cubicBezTo>
                <a:cubicBezTo>
                  <a:pt x="6650" y="3171456"/>
                  <a:pt x="-444" y="3164363"/>
                  <a:pt x="63" y="3149669"/>
                </a:cubicBezTo>
                <a:cubicBezTo>
                  <a:pt x="-190" y="3141752"/>
                  <a:pt x="316" y="3133265"/>
                  <a:pt x="1583" y="3124208"/>
                </a:cubicBezTo>
                <a:cubicBezTo>
                  <a:pt x="2850" y="3115151"/>
                  <a:pt x="6396" y="3107425"/>
                  <a:pt x="12223" y="3101028"/>
                </a:cubicBezTo>
                <a:cubicBezTo>
                  <a:pt x="12730" y="3085828"/>
                  <a:pt x="14757" y="3070627"/>
                  <a:pt x="18303" y="3055427"/>
                </a:cubicBezTo>
                <a:cubicBezTo>
                  <a:pt x="21850" y="3040227"/>
                  <a:pt x="23877" y="3025026"/>
                  <a:pt x="24383" y="3009826"/>
                </a:cubicBezTo>
                <a:cubicBezTo>
                  <a:pt x="29007" y="3006659"/>
                  <a:pt x="32680" y="3002353"/>
                  <a:pt x="35404" y="2996906"/>
                </a:cubicBezTo>
                <a:cubicBezTo>
                  <a:pt x="38127" y="2991459"/>
                  <a:pt x="39521" y="2985632"/>
                  <a:pt x="39584" y="2979425"/>
                </a:cubicBezTo>
                <a:cubicBezTo>
                  <a:pt x="45411" y="2978792"/>
                  <a:pt x="48957" y="2975499"/>
                  <a:pt x="50224" y="2969545"/>
                </a:cubicBezTo>
                <a:cubicBezTo>
                  <a:pt x="51491" y="2963592"/>
                  <a:pt x="51997" y="2958778"/>
                  <a:pt x="51744" y="2955105"/>
                </a:cubicBezTo>
                <a:lnTo>
                  <a:pt x="51744" y="2939904"/>
                </a:lnTo>
                <a:cubicBezTo>
                  <a:pt x="54847" y="2929074"/>
                  <a:pt x="59281" y="2918054"/>
                  <a:pt x="65044" y="2906844"/>
                </a:cubicBezTo>
                <a:cubicBezTo>
                  <a:pt x="70808" y="2895634"/>
                  <a:pt x="77521" y="2885373"/>
                  <a:pt x="85185" y="2876063"/>
                </a:cubicBezTo>
                <a:cubicBezTo>
                  <a:pt x="86135" y="2855923"/>
                  <a:pt x="91835" y="2831602"/>
                  <a:pt x="102285" y="2803102"/>
                </a:cubicBezTo>
                <a:cubicBezTo>
                  <a:pt x="112735" y="2774601"/>
                  <a:pt x="122236" y="2753321"/>
                  <a:pt x="130786" y="2739260"/>
                </a:cubicBezTo>
                <a:cubicBezTo>
                  <a:pt x="131630" y="2727588"/>
                  <a:pt x="138724" y="2708372"/>
                  <a:pt x="152066" y="2681612"/>
                </a:cubicBezTo>
                <a:cubicBezTo>
                  <a:pt x="165409" y="2654852"/>
                  <a:pt x="179934" y="2629781"/>
                  <a:pt x="195640" y="2606398"/>
                </a:cubicBezTo>
                <a:cubicBezTo>
                  <a:pt x="211347" y="2583016"/>
                  <a:pt x="223170" y="2570556"/>
                  <a:pt x="231108" y="2569017"/>
                </a:cubicBezTo>
                <a:lnTo>
                  <a:pt x="237188" y="2523416"/>
                </a:lnTo>
                <a:cubicBezTo>
                  <a:pt x="264549" y="2480855"/>
                  <a:pt x="294949" y="2441334"/>
                  <a:pt x="328390" y="2404854"/>
                </a:cubicBezTo>
                <a:cubicBezTo>
                  <a:pt x="334470" y="2404347"/>
                  <a:pt x="337510" y="2402320"/>
                  <a:pt x="337510" y="2398773"/>
                </a:cubicBezTo>
                <a:cubicBezTo>
                  <a:pt x="336940" y="2394023"/>
                  <a:pt x="336560" y="2389843"/>
                  <a:pt x="336370" y="2386233"/>
                </a:cubicBezTo>
                <a:cubicBezTo>
                  <a:pt x="336180" y="2382623"/>
                  <a:pt x="339600" y="2380723"/>
                  <a:pt x="346630" y="2380533"/>
                </a:cubicBezTo>
                <a:cubicBezTo>
                  <a:pt x="353154" y="2366726"/>
                  <a:pt x="362147" y="2353299"/>
                  <a:pt x="373611" y="2340252"/>
                </a:cubicBezTo>
                <a:cubicBezTo>
                  <a:pt x="385074" y="2327205"/>
                  <a:pt x="396348" y="2315298"/>
                  <a:pt x="407432" y="2304532"/>
                </a:cubicBezTo>
                <a:cubicBezTo>
                  <a:pt x="407938" y="2299021"/>
                  <a:pt x="409965" y="2294841"/>
                  <a:pt x="413512" y="2291991"/>
                </a:cubicBezTo>
                <a:cubicBezTo>
                  <a:pt x="417058" y="2289141"/>
                  <a:pt x="419085" y="2284201"/>
                  <a:pt x="419592" y="2277171"/>
                </a:cubicBezTo>
                <a:lnTo>
                  <a:pt x="446952" y="2258931"/>
                </a:lnTo>
                <a:lnTo>
                  <a:pt x="471273" y="2198129"/>
                </a:lnTo>
                <a:lnTo>
                  <a:pt x="495593" y="2179889"/>
                </a:lnTo>
                <a:cubicBezTo>
                  <a:pt x="495530" y="2175076"/>
                  <a:pt x="496416" y="2170262"/>
                  <a:pt x="498253" y="2165449"/>
                </a:cubicBezTo>
                <a:cubicBezTo>
                  <a:pt x="500090" y="2160635"/>
                  <a:pt x="503257" y="2157342"/>
                  <a:pt x="507754" y="2155569"/>
                </a:cubicBezTo>
                <a:cubicBezTo>
                  <a:pt x="520420" y="2137835"/>
                  <a:pt x="531567" y="2118581"/>
                  <a:pt x="541194" y="2097807"/>
                </a:cubicBezTo>
                <a:lnTo>
                  <a:pt x="550627" y="2089754"/>
                </a:lnTo>
                <a:lnTo>
                  <a:pt x="568631" y="2058677"/>
                </a:lnTo>
                <a:cubicBezTo>
                  <a:pt x="584337" y="2035295"/>
                  <a:pt x="596160" y="2022835"/>
                  <a:pt x="604098" y="2021296"/>
                </a:cubicBezTo>
                <a:lnTo>
                  <a:pt x="610178" y="1975695"/>
                </a:lnTo>
                <a:cubicBezTo>
                  <a:pt x="637539" y="1933134"/>
                  <a:pt x="667939" y="1893613"/>
                  <a:pt x="701380" y="1857133"/>
                </a:cubicBezTo>
                <a:cubicBezTo>
                  <a:pt x="707460" y="1856626"/>
                  <a:pt x="710500" y="1854599"/>
                  <a:pt x="710500" y="1851052"/>
                </a:cubicBezTo>
                <a:cubicBezTo>
                  <a:pt x="709930" y="1846302"/>
                  <a:pt x="709550" y="1842122"/>
                  <a:pt x="709360" y="1838512"/>
                </a:cubicBezTo>
                <a:cubicBezTo>
                  <a:pt x="709170" y="1834902"/>
                  <a:pt x="712590" y="1833002"/>
                  <a:pt x="719620" y="1832812"/>
                </a:cubicBezTo>
                <a:cubicBezTo>
                  <a:pt x="726144" y="1819005"/>
                  <a:pt x="735137" y="1805578"/>
                  <a:pt x="746601" y="1792531"/>
                </a:cubicBezTo>
                <a:cubicBezTo>
                  <a:pt x="758065" y="1779484"/>
                  <a:pt x="769338" y="1767577"/>
                  <a:pt x="780422" y="1756811"/>
                </a:cubicBezTo>
                <a:cubicBezTo>
                  <a:pt x="780928" y="1751300"/>
                  <a:pt x="782955" y="1747120"/>
                  <a:pt x="786502" y="1744270"/>
                </a:cubicBezTo>
                <a:cubicBezTo>
                  <a:pt x="790049" y="1741420"/>
                  <a:pt x="792075" y="1736480"/>
                  <a:pt x="792582" y="1729450"/>
                </a:cubicBezTo>
                <a:lnTo>
                  <a:pt x="819943" y="1711210"/>
                </a:lnTo>
                <a:lnTo>
                  <a:pt x="844263" y="1650408"/>
                </a:lnTo>
                <a:lnTo>
                  <a:pt x="868583" y="1632168"/>
                </a:lnTo>
                <a:cubicBezTo>
                  <a:pt x="868520" y="1627355"/>
                  <a:pt x="869407" y="1622541"/>
                  <a:pt x="871243" y="1617728"/>
                </a:cubicBezTo>
                <a:cubicBezTo>
                  <a:pt x="873080" y="1612914"/>
                  <a:pt x="876247" y="1609621"/>
                  <a:pt x="880744" y="1607848"/>
                </a:cubicBezTo>
                <a:cubicBezTo>
                  <a:pt x="893411" y="1590114"/>
                  <a:pt x="904557" y="1570860"/>
                  <a:pt x="914185" y="1550086"/>
                </a:cubicBezTo>
                <a:cubicBezTo>
                  <a:pt x="932615" y="1533113"/>
                  <a:pt x="954275" y="1514619"/>
                  <a:pt x="979166" y="1494605"/>
                </a:cubicBezTo>
                <a:cubicBezTo>
                  <a:pt x="1004056" y="1474591"/>
                  <a:pt x="1021917" y="1454578"/>
                  <a:pt x="1032747" y="1434564"/>
                </a:cubicBezTo>
                <a:lnTo>
                  <a:pt x="1057067" y="1431524"/>
                </a:lnTo>
                <a:lnTo>
                  <a:pt x="1060107" y="1422404"/>
                </a:lnTo>
                <a:cubicBezTo>
                  <a:pt x="1063401" y="1422404"/>
                  <a:pt x="1066694" y="1421644"/>
                  <a:pt x="1069988" y="1420124"/>
                </a:cubicBezTo>
                <a:cubicBezTo>
                  <a:pt x="1073281" y="1418604"/>
                  <a:pt x="1075054" y="1416324"/>
                  <a:pt x="1075308" y="1413284"/>
                </a:cubicBezTo>
                <a:lnTo>
                  <a:pt x="1075308" y="1410243"/>
                </a:lnTo>
                <a:cubicBezTo>
                  <a:pt x="1092155" y="1395170"/>
                  <a:pt x="1108621" y="1379716"/>
                  <a:pt x="1124708" y="1363883"/>
                </a:cubicBezTo>
                <a:cubicBezTo>
                  <a:pt x="1140795" y="1348049"/>
                  <a:pt x="1155742" y="1331075"/>
                  <a:pt x="1169549" y="1312961"/>
                </a:cubicBezTo>
                <a:cubicBezTo>
                  <a:pt x="1175756" y="1313405"/>
                  <a:pt x="1180823" y="1313278"/>
                  <a:pt x="1184750" y="1312581"/>
                </a:cubicBezTo>
                <a:cubicBezTo>
                  <a:pt x="1188676" y="1311885"/>
                  <a:pt x="1190703" y="1307958"/>
                  <a:pt x="1190830" y="1300801"/>
                </a:cubicBezTo>
                <a:lnTo>
                  <a:pt x="1190830" y="1291681"/>
                </a:lnTo>
                <a:cubicBezTo>
                  <a:pt x="1199696" y="1291174"/>
                  <a:pt x="1207803" y="1289148"/>
                  <a:pt x="1215150" y="1285601"/>
                </a:cubicBezTo>
                <a:lnTo>
                  <a:pt x="1239078" y="1279619"/>
                </a:lnTo>
                <a:lnTo>
                  <a:pt x="1240576" y="1275875"/>
                </a:lnTo>
                <a:lnTo>
                  <a:pt x="1245646" y="1259143"/>
                </a:lnTo>
                <a:lnTo>
                  <a:pt x="1247458" y="1258667"/>
                </a:lnTo>
                <a:lnTo>
                  <a:pt x="1263338" y="1218967"/>
                </a:lnTo>
                <a:lnTo>
                  <a:pt x="1287659" y="1200727"/>
                </a:lnTo>
                <a:cubicBezTo>
                  <a:pt x="1287596" y="1195914"/>
                  <a:pt x="1288482" y="1191100"/>
                  <a:pt x="1290319" y="1186287"/>
                </a:cubicBezTo>
                <a:cubicBezTo>
                  <a:pt x="1292156" y="1181473"/>
                  <a:pt x="1295323" y="1178180"/>
                  <a:pt x="1299819" y="1176407"/>
                </a:cubicBezTo>
                <a:cubicBezTo>
                  <a:pt x="1312486" y="1158673"/>
                  <a:pt x="1323633" y="1139419"/>
                  <a:pt x="1333260" y="1118645"/>
                </a:cubicBezTo>
                <a:cubicBezTo>
                  <a:pt x="1351690" y="1101672"/>
                  <a:pt x="1373351" y="1083178"/>
                  <a:pt x="1398241" y="1063164"/>
                </a:cubicBezTo>
                <a:cubicBezTo>
                  <a:pt x="1423132" y="1043150"/>
                  <a:pt x="1440992" y="1023137"/>
                  <a:pt x="1451822" y="1003123"/>
                </a:cubicBezTo>
                <a:lnTo>
                  <a:pt x="1476143" y="1000083"/>
                </a:lnTo>
                <a:lnTo>
                  <a:pt x="1479183" y="990963"/>
                </a:lnTo>
                <a:cubicBezTo>
                  <a:pt x="1482476" y="990963"/>
                  <a:pt x="1485770" y="990203"/>
                  <a:pt x="1489063" y="988683"/>
                </a:cubicBezTo>
                <a:cubicBezTo>
                  <a:pt x="1492357" y="987163"/>
                  <a:pt x="1494130" y="984883"/>
                  <a:pt x="1494383" y="981843"/>
                </a:cubicBezTo>
                <a:lnTo>
                  <a:pt x="1494383" y="978802"/>
                </a:lnTo>
                <a:cubicBezTo>
                  <a:pt x="1511230" y="963729"/>
                  <a:pt x="1527697" y="948275"/>
                  <a:pt x="1543784" y="932442"/>
                </a:cubicBezTo>
                <a:cubicBezTo>
                  <a:pt x="1559871" y="916608"/>
                  <a:pt x="1574818" y="899634"/>
                  <a:pt x="1588625" y="881520"/>
                </a:cubicBezTo>
                <a:cubicBezTo>
                  <a:pt x="1594832" y="881964"/>
                  <a:pt x="1599899" y="881837"/>
                  <a:pt x="1603826" y="881140"/>
                </a:cubicBezTo>
                <a:cubicBezTo>
                  <a:pt x="1607752" y="880444"/>
                  <a:pt x="1609779" y="876517"/>
                  <a:pt x="1609906" y="869360"/>
                </a:cubicBezTo>
                <a:lnTo>
                  <a:pt x="1609906" y="860240"/>
                </a:lnTo>
                <a:cubicBezTo>
                  <a:pt x="1618772" y="859733"/>
                  <a:pt x="1626879" y="857707"/>
                  <a:pt x="1634226" y="854160"/>
                </a:cubicBezTo>
                <a:cubicBezTo>
                  <a:pt x="1641573" y="850613"/>
                  <a:pt x="1649680" y="848586"/>
                  <a:pt x="1658547" y="848080"/>
                </a:cubicBezTo>
                <a:cubicBezTo>
                  <a:pt x="1660193" y="828889"/>
                  <a:pt x="1666780" y="820909"/>
                  <a:pt x="1678307" y="824139"/>
                </a:cubicBezTo>
                <a:cubicBezTo>
                  <a:pt x="1689834" y="827369"/>
                  <a:pt x="1696421" y="820149"/>
                  <a:pt x="1698067" y="802479"/>
                </a:cubicBezTo>
                <a:lnTo>
                  <a:pt x="1698067" y="799439"/>
                </a:lnTo>
                <a:cubicBezTo>
                  <a:pt x="1701741" y="799502"/>
                  <a:pt x="1706554" y="798616"/>
                  <a:pt x="1712508" y="796779"/>
                </a:cubicBezTo>
                <a:cubicBezTo>
                  <a:pt x="1718461" y="794942"/>
                  <a:pt x="1721755" y="791775"/>
                  <a:pt x="1722388" y="787279"/>
                </a:cubicBezTo>
                <a:lnTo>
                  <a:pt x="1740628" y="787279"/>
                </a:lnTo>
                <a:lnTo>
                  <a:pt x="1746708" y="759918"/>
                </a:lnTo>
                <a:cubicBezTo>
                  <a:pt x="1753802" y="753141"/>
                  <a:pt x="1762415" y="749214"/>
                  <a:pt x="1772549" y="748138"/>
                </a:cubicBezTo>
                <a:cubicBezTo>
                  <a:pt x="1782683" y="747061"/>
                  <a:pt x="1788256" y="743894"/>
                  <a:pt x="1789269" y="738638"/>
                </a:cubicBezTo>
                <a:cubicBezTo>
                  <a:pt x="1789079" y="735471"/>
                  <a:pt x="1789459" y="732684"/>
                  <a:pt x="1790409" y="730277"/>
                </a:cubicBezTo>
                <a:cubicBezTo>
                  <a:pt x="1791359" y="727871"/>
                  <a:pt x="1794019" y="726604"/>
                  <a:pt x="1798389" y="726477"/>
                </a:cubicBezTo>
                <a:cubicBezTo>
                  <a:pt x="1806116" y="723121"/>
                  <a:pt x="1813463" y="717674"/>
                  <a:pt x="1820430" y="710137"/>
                </a:cubicBezTo>
                <a:cubicBezTo>
                  <a:pt x="1827397" y="702600"/>
                  <a:pt x="1833224" y="694873"/>
                  <a:pt x="1837910" y="686957"/>
                </a:cubicBezTo>
                <a:cubicBezTo>
                  <a:pt x="1847917" y="687083"/>
                  <a:pt x="1858304" y="684550"/>
                  <a:pt x="1869071" y="679356"/>
                </a:cubicBezTo>
                <a:cubicBezTo>
                  <a:pt x="1879838" y="674163"/>
                  <a:pt x="1885665" y="665550"/>
                  <a:pt x="1886551" y="653516"/>
                </a:cubicBezTo>
                <a:cubicBezTo>
                  <a:pt x="1888578" y="642623"/>
                  <a:pt x="1896685" y="636289"/>
                  <a:pt x="1910872" y="634516"/>
                </a:cubicBezTo>
                <a:cubicBezTo>
                  <a:pt x="1925059" y="632742"/>
                  <a:pt x="1933166" y="627929"/>
                  <a:pt x="1935192" y="620076"/>
                </a:cubicBezTo>
                <a:cubicBezTo>
                  <a:pt x="1945199" y="617035"/>
                  <a:pt x="1961666" y="604875"/>
                  <a:pt x="1984593" y="583594"/>
                </a:cubicBezTo>
                <a:cubicBezTo>
                  <a:pt x="2007520" y="562314"/>
                  <a:pt x="2022467" y="550154"/>
                  <a:pt x="2029434" y="547114"/>
                </a:cubicBezTo>
                <a:cubicBezTo>
                  <a:pt x="2040581" y="539323"/>
                  <a:pt x="2054008" y="532864"/>
                  <a:pt x="2069715" y="527733"/>
                </a:cubicBezTo>
                <a:lnTo>
                  <a:pt x="2099974" y="522348"/>
                </a:lnTo>
                <a:lnTo>
                  <a:pt x="2100458" y="520753"/>
                </a:lnTo>
                <a:cubicBezTo>
                  <a:pt x="2103751" y="516763"/>
                  <a:pt x="2108280" y="515576"/>
                  <a:pt x="2114043" y="517191"/>
                </a:cubicBezTo>
                <a:lnTo>
                  <a:pt x="2116215" y="516712"/>
                </a:lnTo>
                <a:lnTo>
                  <a:pt x="2132796" y="486312"/>
                </a:lnTo>
                <a:lnTo>
                  <a:pt x="2151723" y="486485"/>
                </a:lnTo>
                <a:lnTo>
                  <a:pt x="2158124" y="480330"/>
                </a:lnTo>
                <a:lnTo>
                  <a:pt x="2176364" y="480330"/>
                </a:lnTo>
                <a:lnTo>
                  <a:pt x="2182444" y="452970"/>
                </a:lnTo>
                <a:cubicBezTo>
                  <a:pt x="2189538" y="446192"/>
                  <a:pt x="2198152" y="442266"/>
                  <a:pt x="2208285" y="441189"/>
                </a:cubicBezTo>
                <a:cubicBezTo>
                  <a:pt x="2218419" y="440112"/>
                  <a:pt x="2223992" y="436946"/>
                  <a:pt x="2225006" y="431689"/>
                </a:cubicBezTo>
                <a:cubicBezTo>
                  <a:pt x="2224816" y="428522"/>
                  <a:pt x="2225196" y="425736"/>
                  <a:pt x="2226146" y="423328"/>
                </a:cubicBezTo>
                <a:cubicBezTo>
                  <a:pt x="2227096" y="420922"/>
                  <a:pt x="2229756" y="419655"/>
                  <a:pt x="2234126" y="419529"/>
                </a:cubicBezTo>
                <a:cubicBezTo>
                  <a:pt x="2241853" y="416172"/>
                  <a:pt x="2249200" y="410725"/>
                  <a:pt x="2256166" y="403188"/>
                </a:cubicBezTo>
                <a:cubicBezTo>
                  <a:pt x="2263133" y="395652"/>
                  <a:pt x="2268960" y="387924"/>
                  <a:pt x="2273647" y="380007"/>
                </a:cubicBezTo>
                <a:cubicBezTo>
                  <a:pt x="2283653" y="380134"/>
                  <a:pt x="2294040" y="377601"/>
                  <a:pt x="2304807" y="372407"/>
                </a:cubicBezTo>
                <a:cubicBezTo>
                  <a:pt x="2315574" y="367214"/>
                  <a:pt x="2321401" y="358600"/>
                  <a:pt x="2322288" y="346567"/>
                </a:cubicBezTo>
                <a:cubicBezTo>
                  <a:pt x="2324314" y="335674"/>
                  <a:pt x="2332421" y="329340"/>
                  <a:pt x="2346608" y="327566"/>
                </a:cubicBezTo>
                <a:cubicBezTo>
                  <a:pt x="2360795" y="325793"/>
                  <a:pt x="2368902" y="320980"/>
                  <a:pt x="2370929" y="313127"/>
                </a:cubicBezTo>
                <a:cubicBezTo>
                  <a:pt x="2380935" y="310086"/>
                  <a:pt x="2397403" y="297926"/>
                  <a:pt x="2420330" y="276645"/>
                </a:cubicBezTo>
                <a:cubicBezTo>
                  <a:pt x="2443257" y="255365"/>
                  <a:pt x="2458204" y="243205"/>
                  <a:pt x="2465171" y="240165"/>
                </a:cubicBezTo>
                <a:cubicBezTo>
                  <a:pt x="2476317" y="232375"/>
                  <a:pt x="2489744" y="225915"/>
                  <a:pt x="2505452" y="220785"/>
                </a:cubicBezTo>
                <a:cubicBezTo>
                  <a:pt x="2521158" y="215654"/>
                  <a:pt x="2536105" y="212994"/>
                  <a:pt x="2550292" y="212804"/>
                </a:cubicBezTo>
                <a:lnTo>
                  <a:pt x="2568533" y="179363"/>
                </a:lnTo>
                <a:cubicBezTo>
                  <a:pt x="2581326" y="180060"/>
                  <a:pt x="2595260" y="180187"/>
                  <a:pt x="2610334" y="179744"/>
                </a:cubicBezTo>
                <a:cubicBezTo>
                  <a:pt x="2625407" y="179301"/>
                  <a:pt x="2637821" y="174107"/>
                  <a:pt x="2647574" y="164163"/>
                </a:cubicBezTo>
                <a:cubicBezTo>
                  <a:pt x="2648081" y="155550"/>
                  <a:pt x="2653148" y="151496"/>
                  <a:pt x="2662775" y="152003"/>
                </a:cubicBezTo>
                <a:cubicBezTo>
                  <a:pt x="2672022" y="153017"/>
                  <a:pt x="2679368" y="153270"/>
                  <a:pt x="2684815" y="152763"/>
                </a:cubicBezTo>
                <a:cubicBezTo>
                  <a:pt x="2690262" y="152256"/>
                  <a:pt x="2693049" y="144910"/>
                  <a:pt x="2693175" y="130722"/>
                </a:cubicBezTo>
                <a:lnTo>
                  <a:pt x="2750937" y="130722"/>
                </a:lnTo>
                <a:lnTo>
                  <a:pt x="2766137" y="118562"/>
                </a:lnTo>
                <a:cubicBezTo>
                  <a:pt x="2785834" y="117169"/>
                  <a:pt x="2806481" y="111595"/>
                  <a:pt x="2828078" y="101842"/>
                </a:cubicBezTo>
                <a:cubicBezTo>
                  <a:pt x="2849675" y="92089"/>
                  <a:pt x="2872602" y="86515"/>
                  <a:pt x="2896859" y="85122"/>
                </a:cubicBezTo>
                <a:lnTo>
                  <a:pt x="2887739" y="112482"/>
                </a:lnTo>
                <a:lnTo>
                  <a:pt x="2927260" y="106402"/>
                </a:lnTo>
                <a:lnTo>
                  <a:pt x="2963741" y="85122"/>
                </a:lnTo>
                <a:cubicBezTo>
                  <a:pt x="2978941" y="85312"/>
                  <a:pt x="3000222" y="82651"/>
                  <a:pt x="3027582" y="77141"/>
                </a:cubicBezTo>
                <a:cubicBezTo>
                  <a:pt x="3054943" y="71632"/>
                  <a:pt x="3070143" y="62131"/>
                  <a:pt x="3073183" y="48641"/>
                </a:cubicBezTo>
                <a:lnTo>
                  <a:pt x="3073183" y="45601"/>
                </a:lnTo>
                <a:cubicBezTo>
                  <a:pt x="3079200" y="46234"/>
                  <a:pt x="3088447" y="46487"/>
                  <a:pt x="3100924" y="46360"/>
                </a:cubicBezTo>
                <a:cubicBezTo>
                  <a:pt x="3113401" y="46234"/>
                  <a:pt x="3120367" y="41927"/>
                  <a:pt x="3121824" y="33441"/>
                </a:cubicBezTo>
                <a:cubicBezTo>
                  <a:pt x="3134111" y="33124"/>
                  <a:pt x="3154378" y="30717"/>
                  <a:pt x="3182625" y="26221"/>
                </a:cubicBezTo>
                <a:cubicBezTo>
                  <a:pt x="3210873" y="21724"/>
                  <a:pt x="3228100" y="17036"/>
                  <a:pt x="3234306" y="12160"/>
                </a:cubicBezTo>
                <a:cubicBezTo>
                  <a:pt x="3234180" y="10324"/>
                  <a:pt x="3234433" y="7916"/>
                  <a:pt x="3235066" y="4940"/>
                </a:cubicBezTo>
                <a:cubicBezTo>
                  <a:pt x="3235700" y="1963"/>
                  <a:pt x="3237473" y="316"/>
                  <a:pt x="3240387" y="0"/>
                </a:cubicBezTo>
                <a:close/>
              </a:path>
            </a:pathLst>
          </a:custGeom>
          <a:blipFill>
            <a:blip r:embed="rId4"/>
            <a:stretch>
              <a:fillRect/>
            </a:stretch>
          </a:blip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685800"/>
            <a:endParaRPr lang="en-US" sz="21525">
              <a:solidFill>
                <a:prstClr val="black"/>
              </a:solidFill>
              <a:latin typeface="Road rage" pitchFamily="50" charset="0"/>
            </a:endParaRPr>
          </a:p>
        </p:txBody>
      </p:sp>
    </p:spTree>
    <p:extLst>
      <p:ext uri="{BB962C8B-B14F-4D97-AF65-F5344CB8AC3E}">
        <p14:creationId xmlns:p14="http://schemas.microsoft.com/office/powerpoint/2010/main" val="221021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circle(in)">
                                      <p:cBhvr>
                                        <p:cTn id="7" dur="2000"/>
                                        <p:tgtEl>
                                          <p:spTgt spid="66"/>
                                        </p:tgtEl>
                                      </p:cBhvr>
                                    </p:animEffect>
                                  </p:childTnLst>
                                </p:cTn>
                              </p:par>
                              <p:par>
                                <p:cTn id="8" presetID="6" presetClass="entr" presetSubtype="16"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circle(in)">
                                      <p:cBhvr>
                                        <p:cTn id="10" dur="2000"/>
                                        <p:tgtEl>
                                          <p:spTgt spid="6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circle(in)">
                                      <p:cBhvr>
                                        <p:cTn id="13" dur="2000"/>
                                        <p:tgtEl>
                                          <p:spTgt spid="7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circle(in)">
                                      <p:cBhvr>
                                        <p:cTn id="16" dur="2000"/>
                                        <p:tgtEl>
                                          <p:spTgt spid="7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1000"/>
                                        <p:tgtEl>
                                          <p:spTgt spid="53"/>
                                        </p:tgtEl>
                                      </p:cBhvr>
                                    </p:animEffect>
                                    <p:anim calcmode="lin" valueType="num">
                                      <p:cBhvr>
                                        <p:cTn id="32" dur="1000" fill="hold"/>
                                        <p:tgtEl>
                                          <p:spTgt spid="53"/>
                                        </p:tgtEl>
                                        <p:attrNameLst>
                                          <p:attrName>ppt_x</p:attrName>
                                        </p:attrNameLst>
                                      </p:cBhvr>
                                      <p:tavLst>
                                        <p:tav tm="0">
                                          <p:val>
                                            <p:strVal val="#ppt_x"/>
                                          </p:val>
                                        </p:tav>
                                        <p:tav tm="100000">
                                          <p:val>
                                            <p:strVal val="#ppt_x"/>
                                          </p:val>
                                        </p:tav>
                                      </p:tavLst>
                                    </p:anim>
                                    <p:anim calcmode="lin" valueType="num">
                                      <p:cBhvr>
                                        <p:cTn id="33" dur="1000" fill="hold"/>
                                        <p:tgtEl>
                                          <p:spTgt spid="5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1000"/>
                                        <p:tgtEl>
                                          <p:spTgt spid="55"/>
                                        </p:tgtEl>
                                      </p:cBhvr>
                                    </p:animEffect>
                                    <p:anim calcmode="lin" valueType="num">
                                      <p:cBhvr>
                                        <p:cTn id="37" dur="1000" fill="hold"/>
                                        <p:tgtEl>
                                          <p:spTgt spid="55"/>
                                        </p:tgtEl>
                                        <p:attrNameLst>
                                          <p:attrName>ppt_x</p:attrName>
                                        </p:attrNameLst>
                                      </p:cBhvr>
                                      <p:tavLst>
                                        <p:tav tm="0">
                                          <p:val>
                                            <p:strVal val="#ppt_x"/>
                                          </p:val>
                                        </p:tav>
                                        <p:tav tm="100000">
                                          <p:val>
                                            <p:strVal val="#ppt_x"/>
                                          </p:val>
                                        </p:tav>
                                      </p:tavLst>
                                    </p:anim>
                                    <p:anim calcmode="lin" valueType="num">
                                      <p:cBhvr>
                                        <p:cTn id="3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circle(in)">
                                      <p:cBhvr>
                                        <p:cTn id="43" dur="2000"/>
                                        <p:tgtEl>
                                          <p:spTgt spid="39"/>
                                        </p:tgtEl>
                                      </p:cBhvr>
                                    </p:animEffect>
                                  </p:childTnLst>
                                </p:cTn>
                              </p:par>
                              <p:par>
                                <p:cTn id="44" presetID="6" presetClass="entr" presetSubtype="16"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circle(in)">
                                      <p:cBhvr>
                                        <p:cTn id="46" dur="2000"/>
                                        <p:tgtEl>
                                          <p:spTgt spid="5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circle(in)">
                                      <p:cBhvr>
                                        <p:cTn id="49" dur="2000"/>
                                        <p:tgtEl>
                                          <p:spTgt spid="54"/>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circle(in)">
                                      <p:cBhvr>
                                        <p:cTn id="52" dur="20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wheel(1)">
                                      <p:cBhvr>
                                        <p:cTn id="57" dur="2000"/>
                                        <p:tgtEl>
                                          <p:spTgt spid="48"/>
                                        </p:tgtEl>
                                      </p:cBhvr>
                                    </p:animEffect>
                                  </p:childTnLst>
                                </p:cTn>
                              </p:par>
                              <p:par>
                                <p:cTn id="58" presetID="21" presetClass="entr" presetSubtype="1"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heel(1)">
                                      <p:cBhvr>
                                        <p:cTn id="60" dur="2000"/>
                                        <p:tgtEl>
                                          <p:spTgt spid="49"/>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heel(1)">
                                      <p:cBhvr>
                                        <p:cTn id="63" dur="2000"/>
                                        <p:tgtEl>
                                          <p:spTgt spid="52"/>
                                        </p:tgtEl>
                                      </p:cBhvr>
                                    </p:animEffect>
                                  </p:childTnLst>
                                </p:cTn>
                              </p:par>
                              <p:par>
                                <p:cTn id="64" presetID="21" presetClass="entr" presetSubtype="1" fill="hold" grpId="0" nodeType="with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heel(1)">
                                      <p:cBhvr>
                                        <p:cTn id="66"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2" grpId="0" animBg="1"/>
      <p:bldP spid="53" grpId="0" animBg="1"/>
      <p:bldP spid="54" grpId="0" animBg="1"/>
      <p:bldP spid="55" grpId="0"/>
      <p:bldP spid="56" grpId="0"/>
      <p:bldP spid="57" grpId="0"/>
      <p:bldP spid="70" grpId="0" animBg="1"/>
      <p:bldP spid="7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grpSp>
        <p:nvGrpSpPr>
          <p:cNvPr id="4" name="Group 3">
            <a:extLst>
              <a:ext uri="{FF2B5EF4-FFF2-40B4-BE49-F238E27FC236}">
                <a16:creationId xmlns:a16="http://schemas.microsoft.com/office/drawing/2014/main" xmlns="" id="{86D26274-53F4-4DC6-AF0D-708317B1D889}"/>
              </a:ext>
            </a:extLst>
          </p:cNvPr>
          <p:cNvGrpSpPr/>
          <p:nvPr/>
        </p:nvGrpSpPr>
        <p:grpSpPr>
          <a:xfrm>
            <a:off x="4723357" y="251135"/>
            <a:ext cx="2267662" cy="539920"/>
            <a:chOff x="0" y="2004710"/>
            <a:chExt cx="5472030" cy="493520"/>
          </a:xfrm>
          <a:solidFill>
            <a:schemeClr val="accent6">
              <a:lumMod val="75000"/>
            </a:schemeClr>
          </a:solidFill>
        </p:grpSpPr>
        <p:sp>
          <p:nvSpPr>
            <p:cNvPr id="5"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defTabSz="1066480">
                <a:lnSpc>
                  <a:spcPct val="150000"/>
                </a:lnSpc>
                <a:spcBef>
                  <a:spcPct val="0"/>
                </a:spcBef>
                <a:spcAft>
                  <a:spcPct val="35000"/>
                </a:spcAft>
              </a:pPr>
              <a:endParaRPr lang="en-BZ" sz="2399" b="1" i="1" dirty="0">
                <a:solidFill>
                  <a:prstClr val="white"/>
                </a:solidFill>
                <a:latin typeface="Times New Roman" panose="02020603050405020304" pitchFamily="18" charset="0"/>
                <a:cs typeface="Times New Roman" panose="02020603050405020304" pitchFamily="18" charset="0"/>
              </a:endParaRPr>
            </a:p>
          </p:txBody>
        </p:sp>
      </p:grpSp>
      <p:pic>
        <p:nvPicPr>
          <p:cNvPr id="7" name="Picture 6"/>
          <p:cNvPicPr>
            <a:picLocks noChangeAspect="1"/>
          </p:cNvPicPr>
          <p:nvPr/>
        </p:nvPicPr>
        <p:blipFill>
          <a:blip r:embed="rId3"/>
          <a:stretch>
            <a:fillRect/>
          </a:stretch>
        </p:blipFill>
        <p:spPr>
          <a:xfrm>
            <a:off x="4788024" y="35167"/>
            <a:ext cx="2121755" cy="1240439"/>
          </a:xfrm>
          <a:prstGeom prst="rect">
            <a:avLst/>
          </a:prstGeom>
        </p:spPr>
      </p:pic>
      <p:sp>
        <p:nvSpPr>
          <p:cNvPr id="8" name="Rectangle 7"/>
          <p:cNvSpPr/>
          <p:nvPr/>
        </p:nvSpPr>
        <p:spPr>
          <a:xfrm>
            <a:off x="3173665" y="908010"/>
            <a:ext cx="5742384" cy="4832092"/>
          </a:xfrm>
          <a:prstGeom prst="rect">
            <a:avLst/>
          </a:prstGeom>
        </p:spPr>
        <p:txBody>
          <a:bodyPr wrap="square">
            <a:spAutoFit/>
          </a:bodyPr>
          <a:lstStyle/>
          <a:p>
            <a:pPr algn="just"/>
            <a:r>
              <a:rPr lang="vi-VN" sz="2200" dirty="0" smtClean="0">
                <a:latin typeface="+mj-lt"/>
              </a:rPr>
              <a:t>       Đoạn </a:t>
            </a:r>
            <a:r>
              <a:rPr lang="vi-VN" sz="2200" dirty="0">
                <a:latin typeface="+mj-lt"/>
              </a:rPr>
              <a:t>trích Người thầy đầu tiên là lời kể lại của người họa sĩ và An-tư-nai về một người thầy đầu tiên của họ và của cả ngôi làng. Đuy-sen là một người thầy tuyệt vời, không chỉ vận động các học sinh tới trường, thầy còn tự tay cõng các em nhỏ qua suối, không quản thời tiết lạnh buốt hay bị những kẻ cưỡi ngựa châm chọc. Thầy Đuy-sen quan tâm đến các học sinh và đặc biệt là An-tư-nai, mong cô bé có thể lên thành phố lớn học tập. Câu chuyện kể lại từ An-tư-nai khiến người họa sĩ đồng hương cảm thấy day dứt và muốn vẽ bức tranh thật đẹp về hai thầy trò</a:t>
            </a:r>
          </a:p>
          <a:p>
            <a:pPr algn="just"/>
            <a:r>
              <a:rPr lang="vi-VN" sz="2200" dirty="0">
                <a:latin typeface="+mj-lt"/>
              </a:rPr>
              <a:t/>
            </a:r>
            <a:br>
              <a:rPr lang="vi-VN" sz="2200" dirty="0">
                <a:latin typeface="+mj-lt"/>
              </a:rPr>
            </a:br>
            <a:endParaRPr lang="en-US" sz="2200" dirty="0">
              <a:latin typeface="+mj-lt"/>
            </a:endParaRPr>
          </a:p>
        </p:txBody>
      </p:sp>
    </p:spTree>
    <p:extLst>
      <p:ext uri="{BB962C8B-B14F-4D97-AF65-F5344CB8AC3E}">
        <p14:creationId xmlns:p14="http://schemas.microsoft.com/office/powerpoint/2010/main" val="147700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60678" y="123478"/>
            <a:ext cx="7146789" cy="369332"/>
            <a:chOff x="-178462" y="1828800"/>
            <a:chExt cx="19060588"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Người kể chuyện và ngôi kể</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8" name="Group 47">
            <a:extLst>
              <a:ext uri="{FF2B5EF4-FFF2-40B4-BE49-F238E27FC236}">
                <a16:creationId xmlns:a16="http://schemas.microsoft.com/office/drawing/2014/main" xmlns="" id="{86D26274-53F4-4DC6-AF0D-708317B1D889}"/>
              </a:ext>
            </a:extLst>
          </p:cNvPr>
          <p:cNvGrpSpPr/>
          <p:nvPr/>
        </p:nvGrpSpPr>
        <p:grpSpPr>
          <a:xfrm>
            <a:off x="3044143" y="1059582"/>
            <a:ext cx="2952328" cy="539920"/>
            <a:chOff x="0" y="2004710"/>
            <a:chExt cx="5472030" cy="493520"/>
          </a:xfrm>
          <a:solidFill>
            <a:schemeClr val="accent4">
              <a:lumMod val="60000"/>
              <a:lumOff val="40000"/>
            </a:schemeClr>
          </a:solidFill>
        </p:grpSpPr>
        <p:sp>
          <p:nvSpPr>
            <p:cNvPr id="49"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0"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Người kể chuyện</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grpSp>
        <p:nvGrpSpPr>
          <p:cNvPr id="51" name="Group 50"/>
          <p:cNvGrpSpPr>
            <a:grpSpLocks/>
          </p:cNvGrpSpPr>
          <p:nvPr/>
        </p:nvGrpSpPr>
        <p:grpSpPr bwMode="auto">
          <a:xfrm>
            <a:off x="2699792" y="1794756"/>
            <a:ext cx="3635168" cy="361950"/>
            <a:chOff x="816" y="2304"/>
            <a:chExt cx="1440" cy="448"/>
          </a:xfrm>
          <a:solidFill>
            <a:schemeClr val="accent6">
              <a:lumMod val="20000"/>
              <a:lumOff val="80000"/>
            </a:schemeClr>
          </a:solidFill>
        </p:grpSpPr>
        <p:sp>
          <p:nvSpPr>
            <p:cNvPr id="52" name="Freeform 51"/>
            <p:cNvSpPr>
              <a:spLocks/>
            </p:cNvSpPr>
            <p:nvPr/>
          </p:nvSpPr>
          <p:spPr bwMode="gray">
            <a:xfrm>
              <a:off x="901" y="2562"/>
              <a:ext cx="1270" cy="190"/>
            </a:xfrm>
            <a:custGeom>
              <a:avLst/>
              <a:gdLst>
                <a:gd name="T0" fmla="*/ 1120 w 1120"/>
                <a:gd name="T1" fmla="*/ 252 h 252"/>
                <a:gd name="T2" fmla="*/ 1116 w 1120"/>
                <a:gd name="T3" fmla="*/ 250 h 252"/>
                <a:gd name="T4" fmla="*/ 1100 w 1120"/>
                <a:gd name="T5" fmla="*/ 246 h 252"/>
                <a:gd name="T6" fmla="*/ 1074 w 1120"/>
                <a:gd name="T7" fmla="*/ 240 h 252"/>
                <a:gd name="T8" fmla="*/ 1038 w 1120"/>
                <a:gd name="T9" fmla="*/ 232 h 252"/>
                <a:gd name="T10" fmla="*/ 992 w 1120"/>
                <a:gd name="T11" fmla="*/ 222 h 252"/>
                <a:gd name="T12" fmla="*/ 938 w 1120"/>
                <a:gd name="T13" fmla="*/ 212 h 252"/>
                <a:gd name="T14" fmla="*/ 876 w 1120"/>
                <a:gd name="T15" fmla="*/ 204 h 252"/>
                <a:gd name="T16" fmla="*/ 806 w 1120"/>
                <a:gd name="T17" fmla="*/ 196 h 252"/>
                <a:gd name="T18" fmla="*/ 730 w 1120"/>
                <a:gd name="T19" fmla="*/ 190 h 252"/>
                <a:gd name="T20" fmla="*/ 646 w 1120"/>
                <a:gd name="T21" fmla="*/ 184 h 252"/>
                <a:gd name="T22" fmla="*/ 556 w 1120"/>
                <a:gd name="T23" fmla="*/ 184 h 252"/>
                <a:gd name="T24" fmla="*/ 466 w 1120"/>
                <a:gd name="T25" fmla="*/ 184 h 252"/>
                <a:gd name="T26" fmla="*/ 384 w 1120"/>
                <a:gd name="T27" fmla="*/ 190 h 252"/>
                <a:gd name="T28" fmla="*/ 308 w 1120"/>
                <a:gd name="T29" fmla="*/ 196 h 252"/>
                <a:gd name="T30" fmla="*/ 238 w 1120"/>
                <a:gd name="T31" fmla="*/ 204 h 252"/>
                <a:gd name="T32" fmla="*/ 178 w 1120"/>
                <a:gd name="T33" fmla="*/ 212 h 252"/>
                <a:gd name="T34" fmla="*/ 126 w 1120"/>
                <a:gd name="T35" fmla="*/ 222 h 252"/>
                <a:gd name="T36" fmla="*/ 82 w 1120"/>
                <a:gd name="T37" fmla="*/ 232 h 252"/>
                <a:gd name="T38" fmla="*/ 46 w 1120"/>
                <a:gd name="T39" fmla="*/ 240 h 252"/>
                <a:gd name="T40" fmla="*/ 20 w 1120"/>
                <a:gd name="T41" fmla="*/ 246 h 252"/>
                <a:gd name="T42" fmla="*/ 6 w 1120"/>
                <a:gd name="T43" fmla="*/ 250 h 252"/>
                <a:gd name="T44" fmla="*/ 0 w 1120"/>
                <a:gd name="T45" fmla="*/ 252 h 252"/>
                <a:gd name="T46" fmla="*/ 0 w 1120"/>
                <a:gd name="T47" fmla="*/ 62 h 252"/>
                <a:gd name="T48" fmla="*/ 560 w 1120"/>
                <a:gd name="T49" fmla="*/ 0 h 252"/>
                <a:gd name="T50" fmla="*/ 1120 w 1120"/>
                <a:gd name="T51" fmla="*/ 62 h 252"/>
                <a:gd name="T52" fmla="*/ 1120 w 1120"/>
                <a:gd name="T53" fmla="*/ 252 h 252"/>
                <a:gd name="T54" fmla="*/ 1120 w 1120"/>
                <a:gd name="T55"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0" h="252">
                  <a:moveTo>
                    <a:pt x="1120" y="252"/>
                  </a:moveTo>
                  <a:lnTo>
                    <a:pt x="1116" y="250"/>
                  </a:lnTo>
                  <a:lnTo>
                    <a:pt x="1100" y="246"/>
                  </a:lnTo>
                  <a:lnTo>
                    <a:pt x="1074" y="240"/>
                  </a:lnTo>
                  <a:lnTo>
                    <a:pt x="1038" y="232"/>
                  </a:lnTo>
                  <a:lnTo>
                    <a:pt x="992" y="222"/>
                  </a:lnTo>
                  <a:lnTo>
                    <a:pt x="938" y="212"/>
                  </a:lnTo>
                  <a:lnTo>
                    <a:pt x="876" y="204"/>
                  </a:lnTo>
                  <a:lnTo>
                    <a:pt x="806" y="196"/>
                  </a:lnTo>
                  <a:lnTo>
                    <a:pt x="730" y="190"/>
                  </a:lnTo>
                  <a:lnTo>
                    <a:pt x="646" y="184"/>
                  </a:lnTo>
                  <a:lnTo>
                    <a:pt x="556" y="184"/>
                  </a:lnTo>
                  <a:lnTo>
                    <a:pt x="466" y="184"/>
                  </a:lnTo>
                  <a:lnTo>
                    <a:pt x="384" y="190"/>
                  </a:lnTo>
                  <a:lnTo>
                    <a:pt x="308" y="196"/>
                  </a:lnTo>
                  <a:lnTo>
                    <a:pt x="238" y="204"/>
                  </a:lnTo>
                  <a:lnTo>
                    <a:pt x="178" y="212"/>
                  </a:lnTo>
                  <a:lnTo>
                    <a:pt x="126" y="222"/>
                  </a:lnTo>
                  <a:lnTo>
                    <a:pt x="82" y="232"/>
                  </a:lnTo>
                  <a:lnTo>
                    <a:pt x="46" y="240"/>
                  </a:lnTo>
                  <a:lnTo>
                    <a:pt x="20" y="246"/>
                  </a:lnTo>
                  <a:lnTo>
                    <a:pt x="6" y="250"/>
                  </a:lnTo>
                  <a:lnTo>
                    <a:pt x="0" y="252"/>
                  </a:lnTo>
                  <a:lnTo>
                    <a:pt x="0" y="62"/>
                  </a:lnTo>
                  <a:lnTo>
                    <a:pt x="560" y="0"/>
                  </a:lnTo>
                  <a:lnTo>
                    <a:pt x="1120" y="62"/>
                  </a:lnTo>
                  <a:lnTo>
                    <a:pt x="1120" y="252"/>
                  </a:lnTo>
                  <a:lnTo>
                    <a:pt x="1120" y="252"/>
                  </a:lnTo>
                  <a:close/>
                </a:path>
              </a:pathLst>
            </a:custGeom>
            <a:grpFill/>
            <a:ln w="0">
              <a:solidFill>
                <a:srgbClr val="DF5908"/>
              </a:solidFill>
              <a:prstDash val="solid"/>
              <a:round/>
              <a:headEnd/>
              <a:tailEnd/>
            </a:ln>
            <a:extLst/>
          </p:spPr>
          <p:txBody>
            <a:bodyPr/>
            <a:lstStyle/>
            <a:p>
              <a:pPr defTabSz="914400" fontAlgn="base">
                <a:spcBef>
                  <a:spcPct val="0"/>
                </a:spcBef>
                <a:spcAft>
                  <a:spcPct val="0"/>
                </a:spcAft>
              </a:pPr>
              <a:endParaRPr lang="en-US" sz="2400">
                <a:solidFill>
                  <a:srgbClr val="000000"/>
                </a:solidFill>
                <a:latin typeface="Times New Roman" panose="02020603050405020304" pitchFamily="18" charset="0"/>
                <a:cs typeface="Times New Roman" panose="02020603050405020304" pitchFamily="18" charset="0"/>
              </a:endParaRPr>
            </a:p>
          </p:txBody>
        </p:sp>
        <p:sp>
          <p:nvSpPr>
            <p:cNvPr id="53" name="Rectangle 52"/>
            <p:cNvSpPr>
              <a:spLocks noChangeArrowheads="1"/>
            </p:cNvSpPr>
            <p:nvPr/>
          </p:nvSpPr>
          <p:spPr bwMode="gray">
            <a:xfrm>
              <a:off x="816" y="2304"/>
              <a:ext cx="1440" cy="393"/>
            </a:xfrm>
            <a:prstGeom prst="rect">
              <a:avLst/>
            </a:prstGeom>
            <a:grpFill/>
            <a:ln w="9525" algn="ctr">
              <a:solidFill>
                <a:schemeClr val="tx1"/>
              </a:solidFill>
              <a:miter lim="800000"/>
              <a:headEnd/>
              <a:tailEnd/>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ctr" defTabSz="914400" eaLnBrk="0" fontAlgn="base" hangingPunct="0">
                <a:spcBef>
                  <a:spcPct val="0"/>
                </a:spcBef>
                <a:spcAft>
                  <a:spcPct val="0"/>
                </a:spcAft>
              </a:pPr>
              <a:r>
                <a:rPr lang="vi-VN" sz="2400" b="1" dirty="0" smtClean="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Ngôi thứ nhất, xưng «tôi»</a:t>
              </a:r>
              <a:endParaRPr lang="en-US" sz="2400" b="1" dirty="0">
                <a:solidFill>
                  <a:srgbClr val="000000"/>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cxnSp>
        <p:nvCxnSpPr>
          <p:cNvPr id="6" name="Straight Connector 5"/>
          <p:cNvCxnSpPr>
            <a:stCxn id="53" idx="3"/>
          </p:cNvCxnSpPr>
          <p:nvPr/>
        </p:nvCxnSpPr>
        <p:spPr>
          <a:xfrm>
            <a:off x="6334960" y="1953513"/>
            <a:ext cx="1909448"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a:endCxn id="53" idx="1"/>
          </p:cNvCxnSpPr>
          <p:nvPr/>
        </p:nvCxnSpPr>
        <p:spPr>
          <a:xfrm flipV="1">
            <a:off x="871358" y="1953513"/>
            <a:ext cx="1828434" cy="14828"/>
          </a:xfrm>
          <a:prstGeom prst="line">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244408" y="1968341"/>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71358" y="1953513"/>
            <a:ext cx="0" cy="531401"/>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295294" y="2554972"/>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Phần (1),(4)</a:t>
            </a:r>
          </a:p>
          <a:p>
            <a:pPr algn="ctr"/>
            <a:r>
              <a:rPr lang="vi-VN" sz="2400" dirty="0" smtClean="0">
                <a:solidFill>
                  <a:schemeClr val="tx1"/>
                </a:solidFill>
                <a:latin typeface="Times New Roman" panose="02020603050405020304" pitchFamily="18" charset="0"/>
                <a:cs typeface="Times New Roman" panose="02020603050405020304" pitchFamily="18" charset="0"/>
              </a:rPr>
              <a:t>Anh họa sĩ</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6" name="Rounded Rectangle 55"/>
          <p:cNvSpPr/>
          <p:nvPr/>
        </p:nvSpPr>
        <p:spPr>
          <a:xfrm>
            <a:off x="7668344" y="2536074"/>
            <a:ext cx="1152128" cy="216024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Phần (2),(</a:t>
            </a:r>
            <a:r>
              <a:rPr lang="vi-VN" sz="2400" dirty="0">
                <a:solidFill>
                  <a:schemeClr val="tx1"/>
                </a:solidFill>
                <a:latin typeface="Times New Roman" panose="02020603050405020304" pitchFamily="18" charset="0"/>
                <a:cs typeface="Times New Roman" panose="02020603050405020304" pitchFamily="18" charset="0"/>
              </a:rPr>
              <a:t>3</a:t>
            </a:r>
            <a:r>
              <a:rPr lang="vi-VN" sz="2400" dirty="0" smtClean="0">
                <a:solidFill>
                  <a:schemeClr val="tx1"/>
                </a:solidFill>
                <a:latin typeface="Times New Roman" panose="02020603050405020304" pitchFamily="18" charset="0"/>
                <a:cs typeface="Times New Roman" panose="02020603050405020304" pitchFamily="18" charset="0"/>
              </a:rPr>
              <a:t>)</a:t>
            </a:r>
          </a:p>
          <a:p>
            <a:pPr algn="ctr"/>
            <a:r>
              <a:rPr lang="vi-VN" sz="2400" dirty="0" smtClean="0">
                <a:solidFill>
                  <a:schemeClr val="tx1"/>
                </a:solidFill>
                <a:latin typeface="Times New Roman" panose="02020603050405020304" pitchFamily="18" charset="0"/>
                <a:cs typeface="Times New Roman" panose="02020603050405020304" pitchFamily="18" charset="0"/>
              </a:rPr>
              <a:t>An-tư-nai</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7" name="Rounded Rectangle 56"/>
          <p:cNvSpPr/>
          <p:nvPr/>
        </p:nvSpPr>
        <p:spPr>
          <a:xfrm>
            <a:off x="1907704" y="2365151"/>
            <a:ext cx="5280730" cy="494632"/>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Đều sinh ra và lớn lên ở làng Ku-ku-rêu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8" name="Rounded Rectangle 57"/>
          <p:cNvSpPr/>
          <p:nvPr/>
        </p:nvSpPr>
        <p:spPr>
          <a:xfrm>
            <a:off x="1907704" y="3057526"/>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Hiện đều sống ở Mát-xco-va và có quen biết nhau.</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59" name="Rounded Rectangle 58"/>
          <p:cNvSpPr/>
          <p:nvPr/>
        </p:nvSpPr>
        <p:spPr>
          <a:xfrm>
            <a:off x="1907704" y="4065637"/>
            <a:ext cx="5280730" cy="810368"/>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solidFill>
                  <a:schemeClr val="tx1"/>
                </a:solidFill>
                <a:latin typeface="Times New Roman" panose="02020603050405020304" pitchFamily="18" charset="0"/>
                <a:cs typeface="Times New Roman" panose="02020603050405020304" pitchFamily="18" charset="0"/>
              </a:rPr>
              <a:t>Cùng được mời về dự lễ khánh thành ngôi trường mới của quê hương.</a:t>
            </a:r>
            <a:endParaRPr lang="en-US" sz="2400" dirty="0">
              <a:solidFill>
                <a:schemeClr val="tx1"/>
              </a:solidFill>
              <a:latin typeface="Times New Roman" panose="02020603050405020304" pitchFamily="18" charset="0"/>
              <a:cs typeface="Times New Roman" panose="02020603050405020304" pitchFamily="18" charset="0"/>
            </a:endParaRPr>
          </a:p>
        </p:txBody>
      </p:sp>
      <p:cxnSp>
        <p:nvCxnSpPr>
          <p:cNvPr id="61" name="Straight Arrow Connector 60"/>
          <p:cNvCxnSpPr>
            <a:stCxn id="21" idx="3"/>
            <a:endCxn id="57" idx="1"/>
          </p:cNvCxnSpPr>
          <p:nvPr/>
        </p:nvCxnSpPr>
        <p:spPr>
          <a:xfrm flipV="1">
            <a:off x="1447422" y="2612467"/>
            <a:ext cx="460282" cy="1022625"/>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21" idx="3"/>
            <a:endCxn id="58" idx="1"/>
          </p:cNvCxnSpPr>
          <p:nvPr/>
        </p:nvCxnSpPr>
        <p:spPr>
          <a:xfrm flipV="1">
            <a:off x="1447422" y="3462710"/>
            <a:ext cx="460282" cy="172382"/>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21" idx="3"/>
            <a:endCxn id="59" idx="1"/>
          </p:cNvCxnSpPr>
          <p:nvPr/>
        </p:nvCxnSpPr>
        <p:spPr>
          <a:xfrm>
            <a:off x="1447422" y="3635092"/>
            <a:ext cx="460282" cy="835729"/>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56" idx="1"/>
            <a:endCxn id="57" idx="3"/>
          </p:cNvCxnSpPr>
          <p:nvPr/>
        </p:nvCxnSpPr>
        <p:spPr>
          <a:xfrm flipH="1" flipV="1">
            <a:off x="7188434" y="2612467"/>
            <a:ext cx="479910" cy="10037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56" idx="1"/>
            <a:endCxn id="58" idx="3"/>
          </p:cNvCxnSpPr>
          <p:nvPr/>
        </p:nvCxnSpPr>
        <p:spPr>
          <a:xfrm flipH="1" flipV="1">
            <a:off x="7188434" y="3462710"/>
            <a:ext cx="479910" cy="153484"/>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6" idx="1"/>
            <a:endCxn id="59" idx="3"/>
          </p:cNvCxnSpPr>
          <p:nvPr/>
        </p:nvCxnSpPr>
        <p:spPr>
          <a:xfrm flipH="1">
            <a:off x="7188434" y="3616194"/>
            <a:ext cx="479910" cy="854627"/>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72" name="Picture 71"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7490931" y="134145"/>
            <a:ext cx="1539369" cy="1446982"/>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1813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down)">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barn(inVertical)">
                                      <p:cBhvr>
                                        <p:cTn id="31" dur="500"/>
                                        <p:tgtEl>
                                          <p:spTgt spid="54"/>
                                        </p:tgtEl>
                                      </p:cBhvr>
                                    </p:animEffect>
                                  </p:childTnLst>
                                </p:cTn>
                              </p:par>
                              <p:par>
                                <p:cTn id="32" presetID="16" presetClass="entr" presetSubtype="21"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barn(inVertical)">
                                      <p:cBhvr>
                                        <p:cTn id="34" dur="500"/>
                                        <p:tgtEl>
                                          <p:spTgt spid="5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par>
                                <p:cTn id="38" presetID="16" presetClass="entr" presetSubtype="21"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par>
                                <p:cTn id="41" presetID="16" presetClass="entr" presetSubtype="21"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inVertical)">
                                      <p:cBhvr>
                                        <p:cTn id="46" dur="500"/>
                                        <p:tgtEl>
                                          <p:spTgt spid="5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barn(inVertical)">
                                      <p:cBhvr>
                                        <p:cTn id="54" dur="500"/>
                                        <p:tgtEl>
                                          <p:spTgt spid="57"/>
                                        </p:tgtEl>
                                      </p:cBhvr>
                                    </p:animEffect>
                                  </p:childTnLst>
                                </p:cTn>
                              </p:par>
                              <p:par>
                                <p:cTn id="55" presetID="16" presetClass="entr" presetSubtype="21"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barn(inVertical)">
                                      <p:cBhvr>
                                        <p:cTn id="57" dur="500"/>
                                        <p:tgtEl>
                                          <p:spTgt spid="6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barn(inVertical)">
                                      <p:cBhvr>
                                        <p:cTn id="62" dur="500"/>
                                        <p:tgtEl>
                                          <p:spTgt spid="63"/>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barn(inVertical)">
                                      <p:cBhvr>
                                        <p:cTn id="65" dur="500"/>
                                        <p:tgtEl>
                                          <p:spTgt spid="58"/>
                                        </p:tgtEl>
                                      </p:cBhvr>
                                    </p:animEffect>
                                  </p:childTnLst>
                                </p:cTn>
                              </p:par>
                              <p:par>
                                <p:cTn id="66" presetID="16" presetClass="entr" presetSubtype="21" fill="hold"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barn(inVertical)">
                                      <p:cBhvr>
                                        <p:cTn id="68" dur="500"/>
                                        <p:tgtEl>
                                          <p:spTgt spid="69"/>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65"/>
                                        </p:tgtEl>
                                        <p:attrNameLst>
                                          <p:attrName>style.visibility</p:attrName>
                                        </p:attrNameLst>
                                      </p:cBhvr>
                                      <p:to>
                                        <p:strVal val="visible"/>
                                      </p:to>
                                    </p:set>
                                    <p:animEffect transition="in" filter="barn(inVertical)">
                                      <p:cBhvr>
                                        <p:cTn id="73" dur="500"/>
                                        <p:tgtEl>
                                          <p:spTgt spid="6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barn(inVertical)">
                                      <p:cBhvr>
                                        <p:cTn id="76" dur="500"/>
                                        <p:tgtEl>
                                          <p:spTgt spid="59"/>
                                        </p:tgtEl>
                                      </p:cBhvr>
                                    </p:animEffect>
                                  </p:childTnLst>
                                </p:cTn>
                              </p:par>
                              <p:par>
                                <p:cTn id="77" presetID="16" presetClass="entr" presetSubtype="21" fill="hold" nodeType="withEffect">
                                  <p:stCondLst>
                                    <p:cond delay="0"/>
                                  </p:stCondLst>
                                  <p:childTnLst>
                                    <p:set>
                                      <p:cBhvr>
                                        <p:cTn id="78" dur="1" fill="hold">
                                          <p:stCondLst>
                                            <p:cond delay="0"/>
                                          </p:stCondLst>
                                        </p:cTn>
                                        <p:tgtEl>
                                          <p:spTgt spid="71"/>
                                        </p:tgtEl>
                                        <p:attrNameLst>
                                          <p:attrName>style.visibility</p:attrName>
                                        </p:attrNameLst>
                                      </p:cBhvr>
                                      <p:to>
                                        <p:strVal val="visible"/>
                                      </p:to>
                                    </p:set>
                                    <p:animEffect transition="in" filter="barn(inVertical)">
                                      <p:cBhvr>
                                        <p:cTn id="7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6" grpId="0" animBg="1"/>
      <p:bldP spid="57" grpId="0" animBg="1"/>
      <p:bldP spid="58"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2666001"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9286" y="915566"/>
            <a:ext cx="2846530" cy="3804118"/>
          </a:xfrm>
          <a:prstGeom prst="rect">
            <a:avLst/>
          </a:prstGeom>
        </p:spPr>
      </p:pic>
      <p:sp>
        <p:nvSpPr>
          <p:cNvPr id="6" name="Rectangle 5"/>
          <p:cNvSpPr/>
          <p:nvPr/>
        </p:nvSpPr>
        <p:spPr>
          <a:xfrm>
            <a:off x="3131840" y="646330"/>
            <a:ext cx="5742384" cy="3970318"/>
          </a:xfrm>
          <a:prstGeom prst="rect">
            <a:avLst/>
          </a:prstGeom>
        </p:spPr>
        <p:txBody>
          <a:bodyPr wrap="square">
            <a:spAutoFit/>
          </a:bodyPr>
          <a:lstStyle/>
          <a:p>
            <a:pPr algn="just"/>
            <a:r>
              <a:rPr lang="vi-VN" sz="2800" dirty="0" smtClean="0">
                <a:latin typeface="+mj-lt"/>
              </a:rPr>
              <a:t>- Là dụng ý, xuất phát từ ý đồ nghẹ thuật của tác giả</a:t>
            </a:r>
          </a:p>
          <a:p>
            <a:pPr algn="just"/>
            <a:endParaRPr lang="vi-VN" sz="2800" dirty="0" smtClean="0">
              <a:latin typeface="+mj-lt"/>
            </a:endParaRPr>
          </a:p>
          <a:p>
            <a:pPr algn="just"/>
            <a:r>
              <a:rPr lang="vi-VN" sz="2800" dirty="0" smtClean="0">
                <a:latin typeface="+mj-lt"/>
              </a:rPr>
              <a:t>- Khiến cho câu chuyện được soi chiếu từ nhiều chiều, trở nên phong phú, hấp dẫn, chứa đựng nhiều ý nghĩa hơn; giúp nhà văn biểu đạt nhiều điểm nhìn, nhiều khía cạnh khác của sự việc, con người.</a:t>
            </a:r>
            <a:endParaRPr lang="en-US" sz="2800" dirty="0">
              <a:latin typeface="+mj-lt"/>
            </a:endParaRPr>
          </a:p>
        </p:txBody>
      </p:sp>
    </p:spTree>
    <p:extLst>
      <p:ext uri="{BB962C8B-B14F-4D97-AF65-F5344CB8AC3E}">
        <p14:creationId xmlns:p14="http://schemas.microsoft.com/office/powerpoint/2010/main" val="565897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circle(in)">
                                      <p:cBhvr>
                                        <p:cTn id="14" dur="20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barn(inVertical)">
                                      <p:cBhvr>
                                        <p:cTn id="1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thầy Đuy-sen</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aphicFrame>
        <p:nvGraphicFramePr>
          <p:cNvPr id="32" name="Table 31">
            <a:extLst>
              <a:ext uri="{FF2B5EF4-FFF2-40B4-BE49-F238E27FC236}">
                <a16:creationId xmlns=""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701998228"/>
              </p:ext>
            </p:extLst>
          </p:nvPr>
        </p:nvGraphicFramePr>
        <p:xfrm>
          <a:off x="405421" y="1275606"/>
          <a:ext cx="8530030" cy="3697560"/>
        </p:xfrm>
        <a:graphic>
          <a:graphicData uri="http://schemas.openxmlformats.org/drawingml/2006/table">
            <a:tbl>
              <a:tblPr firstRow="1" firstCol="1" bandRow="1">
                <a:tableStyleId>{5C22544A-7EE6-4342-B048-85BDC9FD1C3A}</a:tableStyleId>
              </a:tblPr>
              <a:tblGrid>
                <a:gridCol w="1330335">
                  <a:extLst>
                    <a:ext uri="{9D8B030D-6E8A-4147-A177-3AD203B41FA5}">
                      <a16:colId xmlns="" xmlns:a16="http://schemas.microsoft.com/office/drawing/2014/main" val="2652937475"/>
                    </a:ext>
                  </a:extLst>
                </a:gridCol>
                <a:gridCol w="5030298">
                  <a:extLst>
                    <a:ext uri="{9D8B030D-6E8A-4147-A177-3AD203B41FA5}">
                      <a16:colId xmlns="" xmlns:a16="http://schemas.microsoft.com/office/drawing/2014/main" val="2507871016"/>
                    </a:ext>
                  </a:extLst>
                </a:gridCol>
                <a:gridCol w="2169397">
                  <a:extLst>
                    <a:ext uri="{9D8B030D-6E8A-4147-A177-3AD203B41FA5}">
                      <a16:colId xmlns="" xmlns:a16="http://schemas.microsoft.com/office/drawing/2014/main" val="1130049113"/>
                    </a:ext>
                  </a:extLst>
                </a:gridCol>
              </a:tblGrid>
              <a:tr h="352394">
                <a:tc gridSpan="3">
                  <a:txBody>
                    <a:bodyPr/>
                    <a:lstStyle/>
                    <a:p>
                      <a:pPr marL="0" marR="0" algn="ctr">
                        <a:lnSpc>
                          <a:spcPct val="150000"/>
                        </a:lnSpc>
                        <a:spcBef>
                          <a:spcPts val="0"/>
                        </a:spcBef>
                        <a:spcAft>
                          <a:spcPts val="0"/>
                        </a:spcAft>
                      </a:pPr>
                      <a:r>
                        <a:rPr lang="en-US" sz="2000" dirty="0" smtClean="0">
                          <a:solidFill>
                            <a:schemeClr val="tx1"/>
                          </a:solidFill>
                          <a:effectLst/>
                          <a:latin typeface="Times New Roman" panose="02020603050405020304" pitchFamily="18" charset="0"/>
                          <a:cs typeface="Times New Roman" panose="02020603050405020304" pitchFamily="18" charset="0"/>
                        </a:rPr>
                        <a:t>1. </a:t>
                      </a:r>
                      <a:r>
                        <a:rPr lang="en-US" sz="2000" dirty="0" err="1" smtClean="0">
                          <a:solidFill>
                            <a:schemeClr val="tx1"/>
                          </a:solidFill>
                          <a:effectLst/>
                          <a:latin typeface="Times New Roman" panose="02020603050405020304" pitchFamily="18" charset="0"/>
                          <a:cs typeface="Times New Roman" panose="02020603050405020304" pitchFamily="18" charset="0"/>
                        </a:rPr>
                        <a:t>Nhân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thầy</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Đuy-sen</a:t>
                      </a:r>
                      <a:r>
                        <a:rPr lang="en-US" sz="2000" baseline="0" dirty="0" smtClean="0">
                          <a:solidFill>
                            <a:schemeClr val="tx1"/>
                          </a:solidFill>
                          <a:effectLst/>
                          <a:latin typeface="Times New Roman" panose="02020603050405020304" pitchFamily="18" charset="0"/>
                          <a:cs typeface="Times New Roman" panose="02020603050405020304" pitchFamily="18" charset="0"/>
                        </a:rPr>
                        <a:t> qua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lời</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kể</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2000" baseline="0" dirty="0" smtClean="0">
                          <a:solidFill>
                            <a:schemeClr val="tx1"/>
                          </a:solidFill>
                          <a:effectLst/>
                          <a:latin typeface="Times New Roman" panose="02020603050405020304" pitchFamily="18" charset="0"/>
                          <a:cs typeface="Times New Roman" panose="02020603050405020304" pitchFamily="18" charset="0"/>
                        </a:rPr>
                        <a:t> An-</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tư</a:t>
                      </a:r>
                      <a:r>
                        <a:rPr lang="en-US" sz="2000" baseline="0" dirty="0" smtClean="0">
                          <a:solidFill>
                            <a:schemeClr val="tx1"/>
                          </a:solidFill>
                          <a:effectLst/>
                          <a:latin typeface="Times New Roman" panose="02020603050405020304" pitchFamily="18" charset="0"/>
                          <a:cs typeface="Times New Roman" panose="02020603050405020304" pitchFamily="18" charset="0"/>
                        </a:rPr>
                        <a:t>-</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745038"/>
                  </a:ext>
                </a:extLst>
              </a:tr>
              <a:tr h="352394">
                <a:tc gridSpan="2">
                  <a:txBody>
                    <a:bodyPr/>
                    <a:lstStyle/>
                    <a:p>
                      <a:pPr marL="0" marR="0" algn="ctr">
                        <a:lnSpc>
                          <a:spcPct val="15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algn="ctr">
                        <a:lnSpc>
                          <a:spcPct val="150000"/>
                        </a:lnSpc>
                        <a:spcBef>
                          <a:spcPts val="0"/>
                        </a:spcBef>
                        <a:spcAft>
                          <a:spcPts val="0"/>
                        </a:spcAft>
                      </a:pPr>
                      <a:endParaRPr lang="en-US" sz="15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nSpc>
                          <a:spcPct val="150000"/>
                        </a:lnSpc>
                        <a:spcAft>
                          <a:spcPts val="0"/>
                        </a:spcAft>
                      </a:pPr>
                      <a:r>
                        <a:rPr lang="vi-VN" sz="2000" dirty="0" smtClean="0">
                          <a:solidFill>
                            <a:srgbClr val="FF0000"/>
                          </a:solidFill>
                          <a:latin typeface="Times New Roman" panose="02020603050405020304" pitchFamily="18" charset="0"/>
                          <a:cs typeface="Times New Roman" panose="02020603050405020304" pitchFamily="18" charset="0"/>
                        </a:rPr>
                        <a:t>Cảm</a:t>
                      </a:r>
                      <a:r>
                        <a:rPr lang="vi-VN" sz="2000" baseline="0" dirty="0" smtClean="0">
                          <a:solidFill>
                            <a:srgbClr val="FF0000"/>
                          </a:solidFill>
                          <a:latin typeface="Times New Roman" panose="02020603050405020304" pitchFamily="18" charset="0"/>
                          <a:cs typeface="Times New Roman" panose="02020603050405020304" pitchFamily="18" charset="0"/>
                        </a:rPr>
                        <a:t> xúc, suy nghĩ của An-tư-nai về thầy</a:t>
                      </a:r>
                      <a:endParaRPr lang="en-US" sz="2000" dirty="0">
                        <a:solidFill>
                          <a:srgbClr val="FF0000"/>
                        </a:solidFill>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87413680"/>
                  </a:ext>
                </a:extLst>
              </a:tr>
              <a:tr h="741784">
                <a:tc>
                  <a:txBody>
                    <a:bodyPr/>
                    <a:lstStyle/>
                    <a:p>
                      <a:pPr marL="0" marR="0" algn="l">
                        <a:lnSpc>
                          <a:spcPct val="15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Ngôn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14107109"/>
                  </a:ext>
                </a:extLst>
              </a:tr>
              <a:tr h="864096">
                <a:tc>
                  <a:txBody>
                    <a:bodyPr/>
                    <a:lstStyle/>
                    <a:p>
                      <a:pPr marL="0" marR="0" algn="l">
                        <a:lnSpc>
                          <a:spcPct val="15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Hành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000" dirty="0"/>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701802803"/>
                  </a:ext>
                </a:extLst>
              </a:tr>
              <a:tr h="720080">
                <a:tc>
                  <a:txBody>
                    <a:bodyPr/>
                    <a:lstStyle/>
                    <a:p>
                      <a:pPr marL="0" marR="0" algn="l">
                        <a:lnSpc>
                          <a:spcPct val="150000"/>
                        </a:lnSpc>
                        <a:spcBef>
                          <a:spcPts val="0"/>
                        </a:spcBef>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smtClean="0">
                          <a:solidFill>
                            <a:schemeClr val="tx1"/>
                          </a:solidFill>
                          <a:effectLst/>
                          <a:latin typeface="Times New Roman" panose="02020603050405020304" pitchFamily="18" charset="0"/>
                          <a:cs typeface="Times New Roman" panose="02020603050405020304" pitchFamily="18" charset="0"/>
                        </a:rPr>
                        <a:t>Tính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cách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tr>
              <a:tr h="428535">
                <a:tc gridSpan="3">
                  <a:txBody>
                    <a:bodyPr/>
                    <a:lstStyle/>
                    <a:p>
                      <a:pPr marL="0" marR="0" algn="l">
                        <a:lnSpc>
                          <a:spcPct val="150000"/>
                        </a:lnSpc>
                        <a:spcBef>
                          <a:spcPts val="0"/>
                        </a:spcBef>
                        <a:spcAft>
                          <a:spcPts val="0"/>
                        </a:spcAft>
                      </a:pPr>
                      <a:r>
                        <a:rPr lang="vi-VN"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207977815"/>
                  </a:ext>
                </a:extLst>
              </a:tr>
            </a:tbl>
          </a:graphicData>
        </a:graphic>
      </p:graphicFrame>
      <p:pic>
        <p:nvPicPr>
          <p:cNvPr id="2" name="Picture 1"/>
          <p:cNvPicPr>
            <a:picLocks noChangeAspect="1"/>
          </p:cNvPicPr>
          <p:nvPr/>
        </p:nvPicPr>
        <p:blipFill>
          <a:blip r:embed="rId3"/>
          <a:stretch>
            <a:fillRect/>
          </a:stretch>
        </p:blipFill>
        <p:spPr>
          <a:xfrm>
            <a:off x="4217222" y="459526"/>
            <a:ext cx="5149085" cy="1021512"/>
          </a:xfrm>
          <a:prstGeom prst="rect">
            <a:avLst/>
          </a:prstGeom>
        </p:spPr>
      </p:pic>
      <p:grpSp>
        <p:nvGrpSpPr>
          <p:cNvPr id="12" name="Group 11"/>
          <p:cNvGrpSpPr/>
          <p:nvPr/>
        </p:nvGrpSpPr>
        <p:grpSpPr>
          <a:xfrm>
            <a:off x="160678" y="123478"/>
            <a:ext cx="7146789" cy="369332"/>
            <a:chOff x="-178462" y="1828800"/>
            <a:chExt cx="19060588" cy="984870"/>
          </a:xfrm>
        </p:grpSpPr>
        <p:sp>
          <p:nvSpPr>
            <p:cNvPr id="18" name="Round Same Side Corner Rectangle 1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9" name="TextBox 18"/>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664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 xmlns:a16="http://schemas.microsoft.com/office/drawing/2014/main" id="{21BF6822-DF6B-4645-A6B5-E5EC96166AB7}"/>
              </a:ext>
            </a:extLst>
          </p:cNvPr>
          <p:cNvGraphicFramePr>
            <a:graphicFrameLocks noGrp="1"/>
          </p:cNvGraphicFramePr>
          <p:nvPr>
            <p:extLst>
              <p:ext uri="{D42A27DB-BD31-4B8C-83A1-F6EECF244321}">
                <p14:modId xmlns:p14="http://schemas.microsoft.com/office/powerpoint/2010/main" val="1835492934"/>
              </p:ext>
            </p:extLst>
          </p:nvPr>
        </p:nvGraphicFramePr>
        <p:xfrm>
          <a:off x="134776" y="91149"/>
          <a:ext cx="8901720" cy="4805045"/>
        </p:xfrm>
        <a:graphic>
          <a:graphicData uri="http://schemas.openxmlformats.org/drawingml/2006/table">
            <a:tbl>
              <a:tblPr firstRow="1" firstCol="1" bandRow="1">
                <a:tableStyleId>{5C22544A-7EE6-4342-B048-85BDC9FD1C3A}</a:tableStyleId>
              </a:tblPr>
              <a:tblGrid>
                <a:gridCol w="980840">
                  <a:extLst>
                    <a:ext uri="{9D8B030D-6E8A-4147-A177-3AD203B41FA5}">
                      <a16:colId xmlns="" xmlns:a16="http://schemas.microsoft.com/office/drawing/2014/main" val="2652937475"/>
                    </a:ext>
                  </a:extLst>
                </a:gridCol>
                <a:gridCol w="5184576">
                  <a:extLst>
                    <a:ext uri="{9D8B030D-6E8A-4147-A177-3AD203B41FA5}">
                      <a16:colId xmlns="" xmlns:a16="http://schemas.microsoft.com/office/drawing/2014/main" val="2507871016"/>
                    </a:ext>
                  </a:extLst>
                </a:gridCol>
                <a:gridCol w="2736304">
                  <a:extLst>
                    <a:ext uri="{9D8B030D-6E8A-4147-A177-3AD203B41FA5}">
                      <a16:colId xmlns="" xmlns:a16="http://schemas.microsoft.com/office/drawing/2014/main" val="1130049113"/>
                    </a:ext>
                  </a:extLst>
                </a:gridCol>
              </a:tblGrid>
              <a:tr h="422408">
                <a:tc gridSpan="3">
                  <a:txBody>
                    <a:bodyPr/>
                    <a:lstStyle/>
                    <a:p>
                      <a:pPr marL="0" marR="0" algn="ctr">
                        <a:lnSpc>
                          <a:spcPct val="100000"/>
                        </a:lnSpc>
                        <a:spcBef>
                          <a:spcPts val="0"/>
                        </a:spcBef>
                        <a:spcAft>
                          <a:spcPts val="0"/>
                        </a:spcAft>
                      </a:pPr>
                      <a:r>
                        <a:rPr lang="en-US" sz="2000" dirty="0" smtClean="0">
                          <a:solidFill>
                            <a:schemeClr val="tx1"/>
                          </a:solidFill>
                          <a:effectLst/>
                          <a:latin typeface="Times New Roman" panose="02020603050405020304" pitchFamily="18" charset="0"/>
                          <a:cs typeface="Times New Roman" panose="02020603050405020304" pitchFamily="18" charset="0"/>
                        </a:rPr>
                        <a:t>1. </a:t>
                      </a:r>
                      <a:r>
                        <a:rPr lang="en-US" sz="2000" dirty="0" err="1" smtClean="0">
                          <a:solidFill>
                            <a:schemeClr val="tx1"/>
                          </a:solidFill>
                          <a:effectLst/>
                          <a:latin typeface="Times New Roman" panose="02020603050405020304" pitchFamily="18" charset="0"/>
                          <a:cs typeface="Times New Roman" panose="02020603050405020304" pitchFamily="18" charset="0"/>
                        </a:rPr>
                        <a:t>Nhân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vật</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thầy</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Đuy-sen</a:t>
                      </a:r>
                      <a:r>
                        <a:rPr lang="en-US" sz="2000" baseline="0" dirty="0" smtClean="0">
                          <a:solidFill>
                            <a:schemeClr val="tx1"/>
                          </a:solidFill>
                          <a:effectLst/>
                          <a:latin typeface="Times New Roman" panose="02020603050405020304" pitchFamily="18" charset="0"/>
                          <a:cs typeface="Times New Roman" panose="02020603050405020304" pitchFamily="18" charset="0"/>
                        </a:rPr>
                        <a:t> qua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lời</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kể</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của</a:t>
                      </a:r>
                      <a:r>
                        <a:rPr lang="en-US" sz="2000" baseline="0" dirty="0" smtClean="0">
                          <a:solidFill>
                            <a:schemeClr val="tx1"/>
                          </a:solidFill>
                          <a:effectLst/>
                          <a:latin typeface="Times New Roman" panose="02020603050405020304" pitchFamily="18" charset="0"/>
                          <a:cs typeface="Times New Roman" panose="02020603050405020304" pitchFamily="18" charset="0"/>
                        </a:rPr>
                        <a:t> An-</a:t>
                      </a:r>
                      <a:r>
                        <a:rPr lang="en-US" sz="2000" baseline="0" dirty="0" err="1" smtClean="0">
                          <a:solidFill>
                            <a:schemeClr val="tx1"/>
                          </a:solidFill>
                          <a:effectLst/>
                          <a:latin typeface="Times New Roman" panose="02020603050405020304" pitchFamily="18" charset="0"/>
                          <a:cs typeface="Times New Roman" panose="02020603050405020304" pitchFamily="18" charset="0"/>
                        </a:rPr>
                        <a:t>tư</a:t>
                      </a:r>
                      <a:r>
                        <a:rPr lang="en-US" sz="2000" baseline="0" dirty="0" smtClean="0">
                          <a:solidFill>
                            <a:schemeClr val="tx1"/>
                          </a:solidFill>
                          <a:effectLst/>
                          <a:latin typeface="Times New Roman" panose="02020603050405020304" pitchFamily="18" charset="0"/>
                          <a:cs typeface="Times New Roman" panose="02020603050405020304" pitchFamily="18" charset="0"/>
                        </a:rPr>
                        <a:t>-</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nai</a:t>
                      </a:r>
                      <a:endParaRPr lang="en-US" sz="2000" dirty="0">
                        <a:solidFill>
                          <a:schemeClr val="tx1"/>
                        </a:solidFill>
                        <a:effectLst/>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Chi tiết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gn="ctr">
                        <a:lnSpc>
                          <a:spcPct val="150000"/>
                        </a:lnSpc>
                        <a:spcBef>
                          <a:spcPts val="0"/>
                        </a:spcBef>
                        <a:spcAft>
                          <a:spcPts val="0"/>
                        </a:spcAft>
                      </a:pPr>
                      <a:r>
                        <a:rPr lang="vi-VN" sz="1600" dirty="0">
                          <a:solidFill>
                            <a:schemeClr val="tx1"/>
                          </a:solidFill>
                          <a:effectLst/>
                          <a:latin typeface="+mj-lt"/>
                        </a:rPr>
                        <a:t>Nhận xét</a:t>
                      </a:r>
                      <a:endParaRPr lang="en-US" sz="16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1745038"/>
                  </a:ext>
                </a:extLst>
              </a:tr>
              <a:tr h="428628">
                <a:tc gridSpan="2">
                  <a:txBody>
                    <a:bodyPr/>
                    <a:lstStyle/>
                    <a:p>
                      <a:pPr marL="0" marR="0" algn="ctr">
                        <a:lnSpc>
                          <a:spcPct val="100000"/>
                        </a:lnSpc>
                        <a:spcBef>
                          <a:spcPts val="0"/>
                        </a:spcBef>
                        <a:spcAft>
                          <a:spcPts val="0"/>
                        </a:spcAft>
                      </a:pPr>
                      <a:r>
                        <a:rPr lang="vi-VN" sz="2000" b="1" dirty="0">
                          <a:solidFill>
                            <a:schemeClr val="tx1"/>
                          </a:solidFill>
                          <a:effectLst/>
                          <a:latin typeface="Times New Roman" panose="02020603050405020304" pitchFamily="18" charset="0"/>
                          <a:cs typeface="Times New Roman" panose="02020603050405020304" pitchFamily="18" charset="0"/>
                        </a:rPr>
                        <a:t>Chi tiết</a:t>
                      </a: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pPr marL="0" marR="0" algn="ctr">
                        <a:lnSpc>
                          <a:spcPct val="100000"/>
                        </a:lnSpc>
                        <a:spcBef>
                          <a:spcPts val="0"/>
                        </a:spcBef>
                        <a:spcAft>
                          <a:spcPts val="0"/>
                        </a:spcAft>
                      </a:pPr>
                      <a:endPar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just">
                        <a:lnSpc>
                          <a:spcPct val="100000"/>
                        </a:lnSpc>
                        <a:spcAft>
                          <a:spcPts val="0"/>
                        </a:spcAft>
                      </a:pP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xúc</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suy</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0000"/>
                        </a:lnSpc>
                      </a:pPr>
                      <a:endParaRPr lang="vi-VN"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endParaRPr>
                    </a:p>
                    <a:p>
                      <a:pPr algn="just">
                        <a:lnSpc>
                          <a:spcPct val="100000"/>
                        </a:lnSpc>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đ</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ã</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dành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Đuy-sen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ơn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tấm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lòng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ừ</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ý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ĩ</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baseline="0" dirty="0" smtClean="0">
                          <a:latin typeface="Times New Roman" panose="02020603050405020304" pitchFamily="18" charset="0"/>
                          <a:ea typeface="Times New Roman" panose="02020603050405020304" pitchFamily="18" charset="0"/>
                          <a:cs typeface="Times New Roman" panose="02020603050405020304" pitchFamily="18" charset="0"/>
                        </a:rPr>
                        <a:t> và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cô</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ẻ</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087413680"/>
                  </a:ext>
                </a:extLst>
              </a:tr>
              <a:tr h="765469">
                <a:tc>
                  <a:txBody>
                    <a:bodyPr/>
                    <a:lstStyle/>
                    <a:p>
                      <a:pPr marL="0" marR="0" algn="ctr">
                        <a:lnSpc>
                          <a:spcPct val="10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Ngôn</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ngữ</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ò</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chuyện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thuyết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phục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ỏ</a:t>
                      </a:r>
                      <a:r>
                        <a:rPr lang="vi-VN" sz="2000" baseline="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khích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An-</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100000"/>
                        </a:lnSpc>
                        <a:spcBef>
                          <a:spcPts val="0"/>
                        </a:spcBef>
                        <a:spcAft>
                          <a:spcPts val="0"/>
                        </a:spcAft>
                      </a:pP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214107109"/>
                  </a:ext>
                </a:extLst>
              </a:tr>
              <a:tr h="1795285">
                <a:tc>
                  <a:txBody>
                    <a:bodyPr/>
                    <a:lstStyle/>
                    <a:p>
                      <a:pPr marL="0" marR="0" algn="ctr">
                        <a:lnSpc>
                          <a:spcPct val="100000"/>
                        </a:lnSpc>
                        <a:spcBef>
                          <a:spcPts val="0"/>
                        </a:spcBef>
                        <a:spcAft>
                          <a:spcPts val="0"/>
                        </a:spcAft>
                      </a:pPr>
                      <a:r>
                        <a:rPr lang="en-US" sz="2000" dirty="0" err="1" smtClean="0">
                          <a:solidFill>
                            <a:schemeClr val="tx1"/>
                          </a:solidFill>
                          <a:effectLst/>
                          <a:latin typeface="Times New Roman" panose="02020603050405020304" pitchFamily="18" charset="0"/>
                          <a:cs typeface="Times New Roman" panose="02020603050405020304" pitchFamily="18" charset="0"/>
                        </a:rPr>
                        <a:t>Hành</a:t>
                      </a:r>
                      <a:r>
                        <a:rPr lang="en-US" sz="2000" baseline="0" dirty="0" smtClean="0">
                          <a:solidFill>
                            <a:schemeClr val="tx1"/>
                          </a:solidFill>
                          <a:effectLst/>
                          <a:latin typeface="Times New Roman" panose="02020603050405020304" pitchFamily="18" charset="0"/>
                          <a:cs typeface="Times New Roman" panose="02020603050405020304" pitchFamily="18" charset="0"/>
                        </a:rPr>
                        <a:t> </a:t>
                      </a:r>
                      <a:r>
                        <a:rPr lang="en-US" sz="2000" baseline="0" dirty="0" err="1" smtClean="0">
                          <a:solidFill>
                            <a:schemeClr val="tx1"/>
                          </a:solidFill>
                          <a:effectLst/>
                          <a:latin typeface="Times New Roman" panose="02020603050405020304" pitchFamily="18" charset="0"/>
                          <a:cs typeface="Times New Roman" panose="02020603050405020304" pitchFamily="18" charset="0"/>
                        </a:rPr>
                        <a:t>động</a:t>
                      </a:r>
                      <a:r>
                        <a:rPr lang="vi-VN"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mình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sang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à</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cũ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lớp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ỏ</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suối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giữa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buốt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gi</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á.</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trì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dạy</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ữ</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bất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chấp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hoàn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cảnh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thiếu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thốn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khắc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nghiệt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sư</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đơn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độc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mơ</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ước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vê</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một</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lai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tươi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sáng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học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ò</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3701802803"/>
                  </a:ext>
                </a:extLst>
              </a:tr>
              <a:tr h="342900">
                <a:tc>
                  <a:txBody>
                    <a:bodyPr/>
                    <a:lstStyle/>
                    <a:p>
                      <a:pPr marL="0" marR="0" algn="ctr">
                        <a:lnSpc>
                          <a:spcPct val="100000"/>
                        </a:lnSpc>
                        <a:spcBef>
                          <a:spcPts val="0"/>
                        </a:spcBef>
                        <a:spcAft>
                          <a:spcPts val="0"/>
                        </a:spcAft>
                      </a:pPr>
                      <a:r>
                        <a:rPr lang="en-US" sz="2000">
                          <a:solidFill>
                            <a:schemeClr val="tx1"/>
                          </a:solidFill>
                          <a:effectLst/>
                          <a:latin typeface="Times New Roman" panose="02020603050405020304" pitchFamily="18" charset="0"/>
                          <a:cs typeface="Times New Roman" panose="02020603050405020304" pitchFamily="18" charset="0"/>
                        </a:rPr>
                        <a:t> </a:t>
                      </a:r>
                      <a:r>
                        <a:rPr lang="en-US" sz="2000" smtClean="0">
                          <a:solidFill>
                            <a:schemeClr val="tx1"/>
                          </a:solidFill>
                          <a:effectLst/>
                          <a:latin typeface="Times New Roman" panose="02020603050405020304" pitchFamily="18" charset="0"/>
                          <a:cs typeface="Times New Roman" panose="02020603050405020304" pitchFamily="18" charset="0"/>
                        </a:rPr>
                        <a:t>Tính</a:t>
                      </a:r>
                      <a:r>
                        <a:rPr lang="en-US" sz="2000" baseline="0" smtClean="0">
                          <a:solidFill>
                            <a:schemeClr val="tx1"/>
                          </a:solidFill>
                          <a:effectLst/>
                          <a:latin typeface="Times New Roman" panose="02020603050405020304" pitchFamily="18" charset="0"/>
                          <a:cs typeface="Times New Roman" panose="02020603050405020304" pitchFamily="18" charset="0"/>
                        </a:rPr>
                        <a:t> cách </a:t>
                      </a:r>
                      <a:endPar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ó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mục</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đích</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cao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đẹp</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cương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nghi</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kiên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hậu</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r>
              <a:tr h="420237">
                <a:tc gridSpan="3">
                  <a:txBody>
                    <a:bodyPr/>
                    <a:lstStyle/>
                    <a:p>
                      <a:pPr marL="0" marR="0" algn="l">
                        <a:lnSpc>
                          <a:spcPct val="100000"/>
                        </a:lnSpc>
                        <a:spcBef>
                          <a:spcPts val="0"/>
                        </a:spcBef>
                        <a:spcAft>
                          <a:spcPts val="0"/>
                        </a:spcAft>
                      </a:pPr>
                      <a:r>
                        <a:rPr lang="en-US"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20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Nhận</a:t>
                      </a:r>
                      <a:r>
                        <a:rPr lang="vi-VN"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xét: </a:t>
                      </a:r>
                      <a:r>
                        <a:rPr lang="en-US" sz="200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hết</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0149" marR="3014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a:lnSpc>
                          <a:spcPct val="150000"/>
                        </a:lnSpc>
                        <a:spcBef>
                          <a:spcPts val="0"/>
                        </a:spcBef>
                        <a:spcAft>
                          <a:spcPts val="0"/>
                        </a:spcAft>
                      </a:pPr>
                      <a:endParaRPr lang="en-US" sz="2400" dirty="0">
                        <a:solidFill>
                          <a:schemeClr val="tx1"/>
                        </a:solidFill>
                        <a:effectLst/>
                        <a:latin typeface="+mj-lt"/>
                        <a:ea typeface="Times New Roman" panose="02020603050405020304" pitchFamily="18" charset="0"/>
                      </a:endParaRPr>
                    </a:p>
                  </a:txBody>
                  <a:tcPr marL="40199" marR="401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4207977815"/>
                  </a:ext>
                </a:extLst>
              </a:tr>
            </a:tbl>
          </a:graphicData>
        </a:graphic>
      </p:graphicFrame>
    </p:spTree>
    <p:extLst>
      <p:ext uri="{BB962C8B-B14F-4D97-AF65-F5344CB8AC3E}">
        <p14:creationId xmlns:p14="http://schemas.microsoft.com/office/powerpoint/2010/main" val="3251533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xmlns="" id="{86D26274-53F4-4DC6-AF0D-708317B1D889}"/>
              </a:ext>
            </a:extLst>
          </p:cNvPr>
          <p:cNvGrpSpPr/>
          <p:nvPr/>
        </p:nvGrpSpPr>
        <p:grpSpPr>
          <a:xfrm>
            <a:off x="5721272" y="555526"/>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736312" y="1310734"/>
            <a:ext cx="3084160" cy="3539430"/>
          </a:xfrm>
          <a:prstGeom prst="rect">
            <a:avLst/>
          </a:prstGeom>
        </p:spPr>
        <p:txBody>
          <a:bodyPr wrap="square">
            <a:spAutoFit/>
          </a:bodyPr>
          <a:lstStyle/>
          <a:p>
            <a:pPr algn="just"/>
            <a:r>
              <a:rPr lang="vi-VN" sz="2800" dirty="0" smtClean="0">
                <a:latin typeface="+mj-lt"/>
              </a:rPr>
              <a:t>- Lối kể chuyện hấp dẫn, kết hợp miêu tả, tự sự, biểu cảm</a:t>
            </a:r>
          </a:p>
          <a:p>
            <a:pPr algn="just"/>
            <a:r>
              <a:rPr lang="vi-VN" sz="2800" dirty="0" smtClean="0">
                <a:latin typeface="+mj-lt"/>
              </a:rPr>
              <a:t>- Khắc họa nhân vật sinh động, rõ nét qua: ngôn ngữ, hành động, lời nói, cử chỉ...</a:t>
            </a:r>
            <a:endParaRPr lang="en-US" sz="2800" dirty="0">
              <a:latin typeface="+mj-lt"/>
            </a:endParaRPr>
          </a:p>
        </p:txBody>
      </p:sp>
    </p:spTree>
    <p:extLst>
      <p:ext uri="{BB962C8B-B14F-4D97-AF65-F5344CB8AC3E}">
        <p14:creationId xmlns:p14="http://schemas.microsoft.com/office/powerpoint/2010/main" val="424418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67544" y="494996"/>
            <a:ext cx="6192687" cy="395616"/>
            <a:chOff x="644526" y="2766774"/>
            <a:chExt cx="16515982" cy="1054970"/>
          </a:xfrm>
        </p:grpSpPr>
        <p:sp>
          <p:nvSpPr>
            <p:cNvPr id="16" name="TextBox 15"/>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7" name="Rounded Rectangle 1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0" name="TextBox 19"/>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TextBox 17"/>
          <p:cNvSpPr txBox="1"/>
          <p:nvPr/>
        </p:nvSpPr>
        <p:spPr>
          <a:xfrm>
            <a:off x="375530" y="1347614"/>
            <a:ext cx="2424290" cy="1708160"/>
          </a:xfrm>
          <a:prstGeom prst="rect">
            <a:avLst/>
          </a:prstGeom>
          <a:solidFill>
            <a:schemeClr val="accent6">
              <a:lumMod val="20000"/>
              <a:lumOff val="80000"/>
            </a:schemeClr>
          </a:solidFill>
        </p:spPr>
        <p:txBody>
          <a:bodyPr wrap="square" rtlCol="0">
            <a:spAutoFit/>
          </a:bodyPr>
          <a:lstStyle/>
          <a:p>
            <a:pPr algn="just" defTabSz="342900"/>
            <a:endParaRPr lang="vi-VN" sz="2100" dirty="0" smtClean="0">
              <a:solidFill>
                <a:prstClr val="black"/>
              </a:solidFill>
              <a:latin typeface="Times New Roman" pitchFamily="18" charset="0"/>
              <a:cs typeface="Times New Roman" pitchFamily="18" charset="0"/>
            </a:endParaRPr>
          </a:p>
          <a:p>
            <a:pPr algn="just" defTabSz="342900"/>
            <a:r>
              <a:rPr lang="en-US" sz="2100" dirty="0" smtClean="0">
                <a:solidFill>
                  <a:prstClr val="black"/>
                </a:solidFill>
                <a:latin typeface="Times New Roman" pitchFamily="18" charset="0"/>
                <a:cs typeface="Times New Roman" pitchFamily="18" charset="0"/>
              </a:rPr>
              <a:t>1</a:t>
            </a:r>
            <a:r>
              <a:rPr lang="vi-VN" sz="2100" dirty="0" smtClean="0">
                <a:solidFill>
                  <a:prstClr val="black"/>
                </a:solidFill>
                <a:latin typeface="Times New Roman" pitchFamily="18" charset="0"/>
                <a:cs typeface="Times New Roman" pitchFamily="18" charset="0"/>
              </a:rPr>
              <a:t>. </a:t>
            </a:r>
            <a:r>
              <a:rPr lang="vi-VN" sz="2100" dirty="0" smtClean="0">
                <a:solidFill>
                  <a:prstClr val="black"/>
                </a:solidFill>
                <a:latin typeface="Times New Roman" pitchFamily="18" charset="0"/>
                <a:cs typeface="Times New Roman" pitchFamily="18" charset="0"/>
              </a:rPr>
              <a:t>Tìm hiểu về hoàn cảnh của em bé An-tư-nai</a:t>
            </a:r>
            <a:endParaRPr lang="vi-VN" sz="2100" dirty="0">
              <a:solidFill>
                <a:prstClr val="black"/>
              </a:solidFill>
              <a:latin typeface="Times New Roman" pitchFamily="18" charset="0"/>
              <a:cs typeface="Times New Roman" pitchFamily="18" charset="0"/>
            </a:endParaRPr>
          </a:p>
          <a:p>
            <a:pPr algn="just" defTabSz="342900"/>
            <a:endParaRPr lang="en-US" sz="2100" dirty="0" smtClean="0">
              <a:solidFill>
                <a:prstClr val="black"/>
              </a:solidFill>
              <a:latin typeface="Times New Roman" pitchFamily="18" charset="0"/>
              <a:cs typeface="Times New Roman" pitchFamily="18" charset="0"/>
            </a:endParaRPr>
          </a:p>
        </p:txBody>
      </p:sp>
      <p:sp>
        <p:nvSpPr>
          <p:cNvPr id="19" name="TextBox 18"/>
          <p:cNvSpPr txBox="1"/>
          <p:nvPr/>
        </p:nvSpPr>
        <p:spPr>
          <a:xfrm>
            <a:off x="1843546" y="3363838"/>
            <a:ext cx="2596094" cy="1708160"/>
          </a:xfrm>
          <a:prstGeom prst="rect">
            <a:avLst/>
          </a:prstGeom>
          <a:solidFill>
            <a:schemeClr val="accent3">
              <a:lumMod val="20000"/>
              <a:lumOff val="80000"/>
            </a:schemeClr>
          </a:solidFill>
        </p:spPr>
        <p:txBody>
          <a:bodyPr wrap="square" rtlCol="0">
            <a:spAutoFit/>
          </a:bodyPr>
          <a:lstStyle/>
          <a:p>
            <a:pPr algn="just" defTabSz="342900"/>
            <a:r>
              <a:rPr lang="vi-VN"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Thảo</a:t>
            </a:r>
            <a:r>
              <a:rPr lang="en-US" sz="2100" dirty="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luận</a:t>
            </a:r>
            <a:r>
              <a:rPr lang="en-US" sz="2100" dirty="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nhóm</a:t>
            </a:r>
            <a:r>
              <a:rPr lang="en-US" sz="2100" dirty="0" smtClean="0">
                <a:solidFill>
                  <a:prstClr val="black"/>
                </a:solidFill>
                <a:latin typeface="Times New Roman" pitchFamily="18" charset="0"/>
                <a:cs typeface="Times New Roman" pitchFamily="18" charset="0"/>
              </a:rPr>
              <a:t> </a:t>
            </a:r>
          </a:p>
          <a:p>
            <a:pPr algn="just" defTabSz="342900"/>
            <a:r>
              <a:rPr lang="vi-VN" sz="2100" dirty="0" smtClean="0">
                <a:solidFill>
                  <a:prstClr val="black"/>
                </a:solidFill>
                <a:latin typeface="Times New Roman" pitchFamily="18" charset="0"/>
                <a:cs typeface="Times New Roman" pitchFamily="18" charset="0"/>
              </a:rPr>
              <a:t>3</a:t>
            </a:r>
            <a:r>
              <a:rPr lang="vi-VN" sz="2100" dirty="0" smtClean="0">
                <a:solidFill>
                  <a:prstClr val="black"/>
                </a:solidFill>
                <a:latin typeface="Times New Roman" pitchFamily="18" charset="0"/>
                <a:cs typeface="Times New Roman" pitchFamily="18" charset="0"/>
              </a:rPr>
              <a:t>: Tìm hiểu tình cảm nà An-tư-nai dành cho thầy Đuy-sen</a:t>
            </a:r>
          </a:p>
          <a:p>
            <a:pPr algn="just" defTabSz="342900"/>
            <a:endParaRPr lang="en-US" sz="2100" dirty="0">
              <a:solidFill>
                <a:prstClr val="black"/>
              </a:solidFill>
              <a:latin typeface="Times New Roman" pitchFamily="18" charset="0"/>
              <a:cs typeface="Times New Roman" pitchFamily="18" charset="0"/>
            </a:endParaRPr>
          </a:p>
        </p:txBody>
      </p:sp>
      <p:sp>
        <p:nvSpPr>
          <p:cNvPr id="21" name="TextBox 20"/>
          <p:cNvSpPr txBox="1"/>
          <p:nvPr/>
        </p:nvSpPr>
        <p:spPr>
          <a:xfrm>
            <a:off x="3162905" y="1563638"/>
            <a:ext cx="2596094" cy="1708160"/>
          </a:xfrm>
          <a:prstGeom prst="rect">
            <a:avLst/>
          </a:prstGeom>
          <a:solidFill>
            <a:schemeClr val="accent5">
              <a:lumMod val="20000"/>
              <a:lumOff val="80000"/>
            </a:schemeClr>
          </a:solidFill>
        </p:spPr>
        <p:txBody>
          <a:bodyPr wrap="square" rtlCol="0">
            <a:spAutoFit/>
          </a:bodyPr>
          <a:lstStyle/>
          <a:p>
            <a:pPr algn="just" defTabSz="342900"/>
            <a:r>
              <a:rPr lang="vi-VN" sz="2100" dirty="0" smtClean="0">
                <a:solidFill>
                  <a:prstClr val="black"/>
                </a:solidFill>
                <a:latin typeface="Times New Roman" pitchFamily="18" charset="0"/>
                <a:cs typeface="Times New Roman" pitchFamily="18" charset="0"/>
              </a:rPr>
              <a:t>2</a:t>
            </a:r>
            <a:r>
              <a:rPr lang="vi-VN" sz="2100" dirty="0" smtClean="0">
                <a:solidFill>
                  <a:prstClr val="black"/>
                </a:solidFill>
                <a:latin typeface="Times New Roman" pitchFamily="18" charset="0"/>
                <a:cs typeface="Times New Roman" pitchFamily="18" charset="0"/>
              </a:rPr>
              <a:t>. Tìm hiểu về diễn biến tâm trạng của An-tư-nai khi gặp thầy Đuy-sen</a:t>
            </a:r>
          </a:p>
          <a:p>
            <a:pPr algn="just" defTabSz="342900"/>
            <a:endParaRPr lang="en-US" sz="2100" dirty="0" smtClean="0">
              <a:solidFill>
                <a:prstClr val="black"/>
              </a:solidFill>
              <a:latin typeface="Times New Roman" pitchFamily="18" charset="0"/>
              <a:cs typeface="Times New Roman" pitchFamily="18" charset="0"/>
            </a:endParaRPr>
          </a:p>
        </p:txBody>
      </p:sp>
      <p:pic>
        <p:nvPicPr>
          <p:cNvPr id="22" name="Picture 21"/>
          <p:cNvPicPr>
            <a:picLocks noChangeAspect="1"/>
          </p:cNvPicPr>
          <p:nvPr/>
        </p:nvPicPr>
        <p:blipFill>
          <a:blip r:embed="rId3"/>
          <a:stretch>
            <a:fillRect/>
          </a:stretch>
        </p:blipFill>
        <p:spPr>
          <a:xfrm>
            <a:off x="6411898" y="162856"/>
            <a:ext cx="2054205" cy="2094674"/>
          </a:xfrm>
          <a:prstGeom prst="ellipse">
            <a:avLst/>
          </a:prstGeom>
          <a:ln>
            <a:noFill/>
          </a:ln>
          <a:effectLst>
            <a:softEdge rad="112500"/>
          </a:effectLst>
        </p:spPr>
      </p:pic>
      <p:grpSp>
        <p:nvGrpSpPr>
          <p:cNvPr id="23" name="Group 22"/>
          <p:cNvGrpSpPr/>
          <p:nvPr/>
        </p:nvGrpSpPr>
        <p:grpSpPr>
          <a:xfrm>
            <a:off x="160678" y="123478"/>
            <a:ext cx="7146789" cy="369332"/>
            <a:chOff x="-178462" y="1828800"/>
            <a:chExt cx="19060588" cy="984870"/>
          </a:xfrm>
        </p:grpSpPr>
        <p:sp>
          <p:nvSpPr>
            <p:cNvPr id="24" name="Round Same Side Corner Rectangle 23"/>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5" name="TextBox 24"/>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279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95536" y="915566"/>
            <a:ext cx="5152244" cy="3970318"/>
          </a:xfrm>
          <a:prstGeom prst="rect">
            <a:avLst/>
          </a:prstGeom>
        </p:spPr>
        <p:txBody>
          <a:bodyPr wrap="square">
            <a:spAutoFit/>
          </a:bodyPr>
          <a:lstStyle/>
          <a:p>
            <a:pPr algn="just" defTabSz="685800">
              <a:lnSpc>
                <a:spcPct val="200000"/>
              </a:lnSpc>
            </a:pP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Hoàn</a:t>
            </a:r>
            <a:r>
              <a:rPr lang="en-US" sz="2100" b="1" dirty="0">
                <a:solidFill>
                  <a:srgbClr val="FF0000"/>
                </a:solidFill>
                <a:latin typeface="Times New Roman" panose="02020603050405020304" pitchFamily="18" charset="0"/>
                <a:ea typeface="Times New Roman" panose="02020603050405020304" pitchFamily="18" charset="0"/>
              </a:rPr>
              <a:t> </a:t>
            </a:r>
            <a:r>
              <a:rPr lang="en-US" sz="2100" b="1" dirty="0" err="1">
                <a:solidFill>
                  <a:srgbClr val="FF0000"/>
                </a:solidFill>
                <a:latin typeface="Times New Roman" panose="02020603050405020304" pitchFamily="18" charset="0"/>
                <a:ea typeface="Times New Roman" panose="02020603050405020304" pitchFamily="18" charset="0"/>
              </a:rPr>
              <a:t>cảnh</a:t>
            </a:r>
            <a:r>
              <a:rPr lang="en-US" sz="2100" b="1" dirty="0">
                <a:solidFill>
                  <a:srgbClr val="FF0000"/>
                </a:solidFill>
                <a:latin typeface="Times New Roman" panose="02020603050405020304" pitchFamily="18" charset="0"/>
                <a:ea typeface="Times New Roman" panose="02020603050405020304" pitchFamily="18" charset="0"/>
              </a:rPr>
              <a:t>:</a:t>
            </a:r>
          </a:p>
          <a:p>
            <a:pPr marL="342900" indent="-342900" algn="just" defTabSz="685800">
              <a:lnSpc>
                <a:spcPct val="200000"/>
              </a:lnSpc>
              <a:buFontTx/>
              <a:buChar char="-"/>
            </a:pPr>
            <a:r>
              <a:rPr lang="vi-VN" sz="2100" dirty="0" smtClean="0">
                <a:solidFill>
                  <a:prstClr val="black"/>
                </a:solidFill>
                <a:latin typeface="Times New Roman" panose="02020603050405020304" pitchFamily="18" charset="0"/>
                <a:ea typeface="Times New Roman" panose="02020603050405020304" pitchFamily="18" charset="0"/>
              </a:rPr>
              <a:t>Là một đứa trẻ mồ côi</a:t>
            </a:r>
          </a:p>
          <a:p>
            <a:pPr marL="342900" indent="-342900" algn="just" defTabSz="685800">
              <a:lnSpc>
                <a:spcPct val="200000"/>
              </a:lnSpc>
              <a:buFontTx/>
              <a:buChar char="-"/>
            </a:pPr>
            <a:r>
              <a:rPr lang="vi-VN" sz="2100" dirty="0" smtClean="0">
                <a:solidFill>
                  <a:prstClr val="black"/>
                </a:solidFill>
                <a:latin typeface="Times New Roman" panose="02020603050405020304" pitchFamily="18" charset="0"/>
                <a:ea typeface="Times New Roman" panose="02020603050405020304" pitchFamily="18" charset="0"/>
              </a:rPr>
              <a:t>Sống với gia đình chú thím khắc nghiệt: «Nếu thím em cho đi thì em sẽ đi»...</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200000"/>
              </a:lnSpc>
            </a:pPr>
            <a:r>
              <a:rPr lang="en-US" sz="2100" dirty="0" smtClean="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a:t>
            </a:r>
            <a:r>
              <a:rPr lang="en-US" sz="2100" dirty="0" smtClean="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Cuộc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sống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thiếu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thốn</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vật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chất</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tình</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cảm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không</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được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chăm</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sóc</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và</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yêu</a:t>
            </a:r>
            <a:r>
              <a:rPr lang="en-US" sz="2100" dirty="0">
                <a:solidFill>
                  <a:srgbClr val="FF0000"/>
                </a:solidFill>
                <a:latin typeface="Times New Roman" panose="02020603050405020304" pitchFamily="18" charset="0"/>
                <a:ea typeface="Times New Roman" panose="02020603050405020304" pitchFamily="18" charset="0"/>
              </a:rPr>
              <a:t> </a:t>
            </a:r>
            <a:r>
              <a:rPr lang="en-US" sz="2100" dirty="0" err="1">
                <a:solidFill>
                  <a:srgbClr val="FF0000"/>
                </a:solidFill>
                <a:latin typeface="Times New Roman" panose="02020603050405020304" pitchFamily="18" charset="0"/>
                <a:ea typeface="Times New Roman" panose="02020603050405020304" pitchFamily="18" charset="0"/>
              </a:rPr>
              <a:t>thương</a:t>
            </a:r>
            <a:r>
              <a:rPr lang="en-US" sz="2100" dirty="0">
                <a:solidFill>
                  <a:srgbClr val="FF0000"/>
                </a:solidFill>
                <a:latin typeface="Times New Roman" panose="02020603050405020304" pitchFamily="18" charset="0"/>
                <a:ea typeface="Times New Roman" panose="02020603050405020304" pitchFamily="18" charset="0"/>
              </a:rPr>
              <a:t>.</a:t>
            </a:r>
          </a:p>
        </p:txBody>
      </p:sp>
      <p:grpSp>
        <p:nvGrpSpPr>
          <p:cNvPr id="24" name="Group 23"/>
          <p:cNvGrpSpPr/>
          <p:nvPr/>
        </p:nvGrpSpPr>
        <p:grpSpPr>
          <a:xfrm>
            <a:off x="467544" y="494996"/>
            <a:ext cx="6192687" cy="395616"/>
            <a:chOff x="644526" y="2766774"/>
            <a:chExt cx="16515982" cy="1054970"/>
          </a:xfrm>
        </p:grpSpPr>
        <p:sp>
          <p:nvSpPr>
            <p:cNvPr id="25" name="TextBox 24"/>
            <p:cNvSpPr txBox="1"/>
            <p:nvPr/>
          </p:nvSpPr>
          <p:spPr>
            <a:xfrm>
              <a:off x="1906584" y="2766774"/>
              <a:ext cx="15253924"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Nhân vật An-tư-nai</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6" name="Rectangle 35"/>
          <p:cNvSpPr/>
          <p:nvPr/>
        </p:nvSpPr>
        <p:spPr>
          <a:xfrm>
            <a:off x="5690884" y="-92546"/>
            <a:ext cx="3441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a:stretch>
            <a:fillRect/>
          </a:stretch>
        </p:blipFill>
        <p:spPr>
          <a:xfrm rot="21159229">
            <a:off x="6667454" y="2469961"/>
            <a:ext cx="2081245" cy="2499212"/>
          </a:xfrm>
          <a:prstGeom prst="rect">
            <a:avLst/>
          </a:prstGeom>
          <a:ln>
            <a:noFill/>
          </a:ln>
          <a:effectLst>
            <a:outerShdw blurRad="292100" dist="139700" dir="2700000" algn="tl" rotWithShape="0">
              <a:srgbClr val="333333">
                <a:alpha val="65000"/>
              </a:srgbClr>
            </a:outerShdw>
          </a:effectLst>
        </p:spPr>
      </p:pic>
      <p:pic>
        <p:nvPicPr>
          <p:cNvPr id="38" name="Picture 37"/>
          <p:cNvPicPr>
            <a:picLocks noChangeAspect="1"/>
          </p:cNvPicPr>
          <p:nvPr/>
        </p:nvPicPr>
        <p:blipFill>
          <a:blip r:embed="rId4"/>
          <a:stretch>
            <a:fillRect/>
          </a:stretch>
        </p:blipFill>
        <p:spPr>
          <a:xfrm rot="323847">
            <a:off x="5924574" y="86383"/>
            <a:ext cx="1950244" cy="2409772"/>
          </a:xfrm>
          <a:prstGeom prst="rect">
            <a:avLst/>
          </a:prstGeom>
          <a:ln>
            <a:noFill/>
          </a:ln>
          <a:effectLst>
            <a:outerShdw blurRad="292100" dist="139700" dir="2700000" algn="tl" rotWithShape="0">
              <a:srgbClr val="333333">
                <a:alpha val="65000"/>
              </a:srgbClr>
            </a:outerShdw>
          </a:effectLst>
        </p:spPr>
      </p:pic>
      <p:grpSp>
        <p:nvGrpSpPr>
          <p:cNvPr id="39" name="Google Shape;1707;p48"/>
          <p:cNvGrpSpPr/>
          <p:nvPr/>
        </p:nvGrpSpPr>
        <p:grpSpPr>
          <a:xfrm rot="16200000">
            <a:off x="-1171015" y="3377357"/>
            <a:ext cx="2867832" cy="84656"/>
            <a:chOff x="1978925" y="2514100"/>
            <a:chExt cx="5186450" cy="107101"/>
          </a:xfrm>
        </p:grpSpPr>
        <p:sp>
          <p:nvSpPr>
            <p:cNvPr id="40"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1" name="Google Shape;1709;p48"/>
            <p:cNvSpPr/>
            <p:nvPr/>
          </p:nvSpPr>
          <p:spPr>
            <a:xfrm>
              <a:off x="5960667" y="2514101"/>
              <a:ext cx="107101"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42"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43" name="Google Shape;1711;p48"/>
            <p:cNvCxnSpPr>
              <a:stCxn id="40" idx="6"/>
              <a:endCxn id="41" idx="2"/>
            </p:cNvCxnSpPr>
            <p:nvPr/>
          </p:nvCxnSpPr>
          <p:spPr>
            <a:xfrm rot="5400000" flipV="1">
              <a:off x="4023346" y="630330"/>
              <a:ext cx="1" cy="3874643"/>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44" name="Google Shape;1712;p48"/>
            <p:cNvCxnSpPr>
              <a:stCxn id="41" idx="6"/>
              <a:endCxn id="42" idx="2"/>
            </p:cNvCxnSpPr>
            <p:nvPr/>
          </p:nvCxnSpPr>
          <p:spPr>
            <a:xfrm rot="5400000" flipH="1" flipV="1">
              <a:off x="6563021" y="2072398"/>
              <a:ext cx="1" cy="990505"/>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grpSp>
        <p:nvGrpSpPr>
          <p:cNvPr id="20" name="Group 19"/>
          <p:cNvGrpSpPr/>
          <p:nvPr/>
        </p:nvGrpSpPr>
        <p:grpSpPr>
          <a:xfrm>
            <a:off x="160678" y="123478"/>
            <a:ext cx="7146789" cy="369332"/>
            <a:chOff x="-178462" y="1828800"/>
            <a:chExt cx="19060588" cy="984870"/>
          </a:xfrm>
        </p:grpSpPr>
        <p:sp>
          <p:nvSpPr>
            <p:cNvPr id="28" name="Round Same Side Corner Rectangle 27"/>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9" name="TextBox 28"/>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6716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8">
                                            <p:txEl>
                                              <p:pRg st="1" end="1"/>
                                            </p:txEl>
                                          </p:spTgt>
                                        </p:tgtEl>
                                        <p:attrNameLst>
                                          <p:attrName>style.visibility</p:attrName>
                                        </p:attrNameLst>
                                      </p:cBhvr>
                                      <p:to>
                                        <p:strVal val="visible"/>
                                      </p:to>
                                    </p:set>
                                    <p:animEffect transition="in" filter="barn(inVertical)">
                                      <p:cBhvr>
                                        <p:cTn id="21" dur="500"/>
                                        <p:tgtEl>
                                          <p:spTgt spid="18">
                                            <p:txEl>
                                              <p:pRg st="1" end="1"/>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2" end="2"/>
                                            </p:txEl>
                                          </p:spTgt>
                                        </p:tgtEl>
                                        <p:attrNameLst>
                                          <p:attrName>style.visibility</p:attrName>
                                        </p:attrNameLst>
                                      </p:cBhvr>
                                      <p:to>
                                        <p:strVal val="visible"/>
                                      </p:to>
                                    </p:set>
                                    <p:animEffect transition="in" filter="fade">
                                      <p:cBhvr>
                                        <p:cTn id="34" dur="1000"/>
                                        <p:tgtEl>
                                          <p:spTgt spid="18">
                                            <p:txEl>
                                              <p:pRg st="2" end="2"/>
                                            </p:txEl>
                                          </p:spTgt>
                                        </p:tgtEl>
                                      </p:cBhvr>
                                    </p:animEffect>
                                    <p:anim calcmode="lin" valueType="num">
                                      <p:cBhvr>
                                        <p:cTn id="35"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18">
                                            <p:txEl>
                                              <p:pRg st="3" end="3"/>
                                            </p:txEl>
                                          </p:spTgt>
                                        </p:tgtEl>
                                        <p:attrNameLst>
                                          <p:attrName>style.visibility</p:attrName>
                                        </p:attrNameLst>
                                      </p:cBhvr>
                                      <p:to>
                                        <p:strVal val="visible"/>
                                      </p:to>
                                    </p:set>
                                    <p:animEffect transition="in" filter="circle(in)">
                                      <p:cBhvr>
                                        <p:cTn id="46" dur="20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43608" y="354326"/>
            <a:ext cx="7128792" cy="738664"/>
          </a:xfrm>
          <a:prstGeom prst="rect">
            <a:avLst/>
          </a:prstGeom>
        </p:spPr>
        <p:txBody>
          <a:bodyPr wrap="square">
            <a:spAutoFit/>
          </a:bodyPr>
          <a:lstStyle/>
          <a:p>
            <a:pPr defTabSz="685800">
              <a:lnSpc>
                <a:spcPct val="150000"/>
              </a:lnSpc>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Diễn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biến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tâm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trạng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khi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gặp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thầy</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Đuy-sen</a:t>
            </a:r>
            <a:r>
              <a:rPr lang="en-US" sz="2800" b="1" dirty="0" smtClean="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30" name="Rectangle: Rounded Corners 4">
            <a:extLst>
              <a:ext uri="{FF2B5EF4-FFF2-40B4-BE49-F238E27FC236}">
                <a16:creationId xmlns="" xmlns:a16="http://schemas.microsoft.com/office/drawing/2014/main" id="{39999399-3D4A-4142-8223-CA10530923A3}"/>
              </a:ext>
            </a:extLst>
          </p:cNvPr>
          <p:cNvSpPr/>
          <p:nvPr/>
        </p:nvSpPr>
        <p:spPr>
          <a:xfrm>
            <a:off x="2699791" y="1357741"/>
            <a:ext cx="6092277" cy="812387"/>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Ban </a:t>
            </a:r>
            <a:r>
              <a:rPr lang="en-US" sz="2400" dirty="0" err="1">
                <a:solidFill>
                  <a:prstClr val="black"/>
                </a:solidFill>
                <a:latin typeface="Times New Roman" panose="02020603050405020304" pitchFamily="18" charset="0"/>
                <a:ea typeface="Times New Roman" panose="02020603050405020304" pitchFamily="18" charset="0"/>
              </a:rPr>
              <a:t>đầu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xấu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hổ</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rè</a:t>
            </a:r>
            <a:r>
              <a:rPr lang="en-US" sz="2400" dirty="0">
                <a:solidFill>
                  <a:prstClr val="black"/>
                </a:solidFill>
                <a:latin typeface="Times New Roman" panose="02020603050405020304" pitchFamily="18" charset="0"/>
                <a:ea typeface="Times New Roman" panose="02020603050405020304" pitchFamily="18" charset="0"/>
              </a:rPr>
              <a:t>. </a:t>
            </a:r>
          </a:p>
        </p:txBody>
      </p:sp>
      <p:sp>
        <p:nvSpPr>
          <p:cNvPr id="31" name="Rectangle: Rounded Corners 6">
            <a:extLst>
              <a:ext uri="{FF2B5EF4-FFF2-40B4-BE49-F238E27FC236}">
                <a16:creationId xmlns="" xmlns:a16="http://schemas.microsoft.com/office/drawing/2014/main" id="{08029B97-3E06-4265-B3B8-838F58B0C5D4}"/>
              </a:ext>
            </a:extLst>
          </p:cNvPr>
          <p:cNvSpPr/>
          <p:nvPr/>
        </p:nvSpPr>
        <p:spPr>
          <a:xfrm>
            <a:off x="2902154" y="2468802"/>
            <a:ext cx="5889914" cy="81238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Sau</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thấy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lòng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ấm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hẳn</a:t>
            </a:r>
            <a:r>
              <a:rPr lang="en-US" sz="2400" dirty="0">
                <a:solidFill>
                  <a:prstClr val="black"/>
                </a:solidFill>
                <a:latin typeface="Times New Roman" panose="02020603050405020304" pitchFamily="18" charset="0"/>
                <a:ea typeface="Times New Roman" panose="02020603050405020304" pitchFamily="18" charset="0"/>
              </a:rPr>
              <a:t>.</a:t>
            </a:r>
          </a:p>
        </p:txBody>
      </p:sp>
      <p:sp>
        <p:nvSpPr>
          <p:cNvPr id="32" name="Rectangle: Rounded Corners 11">
            <a:extLst>
              <a:ext uri="{FF2B5EF4-FFF2-40B4-BE49-F238E27FC236}">
                <a16:creationId xmlns="" xmlns:a16="http://schemas.microsoft.com/office/drawing/2014/main" id="{D3644E1A-0BB2-4F13-91D4-F036D3167249}"/>
              </a:ext>
            </a:extLst>
          </p:cNvPr>
          <p:cNvSpPr/>
          <p:nvPr/>
        </p:nvSpPr>
        <p:spPr>
          <a:xfrm>
            <a:off x="2699792" y="3579862"/>
            <a:ext cx="6092276" cy="1067010"/>
          </a:xfrm>
          <a:prstGeom prst="roundRect">
            <a:avLst/>
          </a:prstGeom>
          <a:solidFill>
            <a:srgbClr val="ACE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Cuối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cùng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căm</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uất</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với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những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người</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đã</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nhạo</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báng</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thầy</a:t>
            </a:r>
            <a:r>
              <a:rPr lang="en-US" sz="2400" dirty="0">
                <a:solidFill>
                  <a:prstClr val="black"/>
                </a:solidFill>
                <a:latin typeface="Times New Roman" panose="02020603050405020304" pitchFamily="18" charset="0"/>
                <a:ea typeface="Times New Roman" panose="02020603050405020304" pitchFamily="18" charset="0"/>
              </a:rPr>
              <a:t> </a:t>
            </a:r>
            <a:r>
              <a:rPr lang="en-US" sz="2400" dirty="0" err="1">
                <a:solidFill>
                  <a:prstClr val="black"/>
                </a:solidFill>
                <a:latin typeface="Times New Roman" panose="02020603050405020304" pitchFamily="18" charset="0"/>
                <a:ea typeface="Times New Roman" panose="02020603050405020304" pitchFamily="18" charset="0"/>
              </a:rPr>
              <a:t>Đuy-sen</a:t>
            </a:r>
            <a:r>
              <a:rPr lang="en-US" sz="2400" dirty="0">
                <a:solidFill>
                  <a:prstClr val="black"/>
                </a:solidFill>
                <a:latin typeface="Times New Roman" panose="02020603050405020304" pitchFamily="18" charset="0"/>
                <a:ea typeface="Times New Roman" panose="02020603050405020304" pitchFamily="18" charset="0"/>
              </a:rPr>
              <a:t>.</a:t>
            </a:r>
          </a:p>
        </p:txBody>
      </p:sp>
      <p:pic>
        <p:nvPicPr>
          <p:cNvPr id="33" name="Picture 32"/>
          <p:cNvPicPr>
            <a:picLocks noChangeAspect="1"/>
          </p:cNvPicPr>
          <p:nvPr/>
        </p:nvPicPr>
        <p:blipFill>
          <a:blip r:embed="rId3"/>
          <a:stretch>
            <a:fillRect/>
          </a:stretch>
        </p:blipFill>
        <p:spPr>
          <a:xfrm>
            <a:off x="221271" y="1741768"/>
            <a:ext cx="2478520" cy="24861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76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08520" y="-92546"/>
            <a:ext cx="9241403" cy="5262979"/>
          </a:xfrm>
          <a:prstGeom prst="rect">
            <a:avLst/>
          </a:prstGeom>
          <a:solidFill>
            <a:srgbClr val="FEF4EC"/>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0" name="Picture 19" descr="22858PICdbgea5Gz679dY_PIC2018.png"/>
          <p:cNvPicPr>
            <a:picLocks noChangeAspect="1"/>
          </p:cNvPicPr>
          <p:nvPr/>
        </p:nvPicPr>
        <p:blipFill>
          <a:blip r:embed="rId3" cstate="print"/>
          <a:stretch>
            <a:fillRect/>
          </a:stretch>
        </p:blipFill>
        <p:spPr>
          <a:xfrm flipH="1">
            <a:off x="251520" y="1366234"/>
            <a:ext cx="3312368" cy="3817371"/>
          </a:xfrm>
          <a:prstGeom prst="rect">
            <a:avLst/>
          </a:prstGeom>
        </p:spPr>
      </p:pic>
      <p:sp>
        <p:nvSpPr>
          <p:cNvPr id="28" name="Cloud Callout 27"/>
          <p:cNvSpPr/>
          <p:nvPr/>
        </p:nvSpPr>
        <p:spPr>
          <a:xfrm>
            <a:off x="2867722" y="339502"/>
            <a:ext cx="3576485" cy="2448272"/>
          </a:xfrm>
          <a:prstGeom prst="cloudCallou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2800" i="1" dirty="0">
              <a:solidFill>
                <a:srgbClr val="FF0000"/>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3275856" y="717364"/>
            <a:ext cx="2808312" cy="1687963"/>
          </a:xfrm>
          <a:prstGeom prst="rect">
            <a:avLst/>
          </a:prstGeom>
        </p:spPr>
        <p:txBody>
          <a:bodyPr wrap="square">
            <a:spAutoFit/>
          </a:bodyPr>
          <a:lstStyle/>
          <a:p>
            <a:pPr algn="ctr" defTabSz="685800">
              <a:lnSpc>
                <a:spcPct val="150000"/>
              </a:lnSpc>
            </a:pPr>
            <a:r>
              <a:rPr lang="vi-VN" sz="2400" b="1" i="1" dirty="0" smtClean="0">
                <a:solidFill>
                  <a:srgbClr val="FF0000"/>
                </a:solidFill>
                <a:latin typeface="Times New Roman" panose="02020603050405020304" pitchFamily="18" charset="0"/>
                <a:cs typeface="Times New Roman" panose="02020603050405020304" pitchFamily="18" charset="0"/>
              </a:rPr>
              <a:t>Em hãy kể ngắn gọn về một thầy/cô giáo mà em yêu quý.</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09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3676" y="1681812"/>
            <a:ext cx="3312368" cy="3168352"/>
          </a:xfrm>
          <a:prstGeom prst="rect">
            <a:avLst/>
          </a:prstGeom>
          <a:ln>
            <a:noFill/>
          </a:ln>
          <a:effectLst>
            <a:softEdge rad="112500"/>
          </a:effectLst>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xmlns=""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Tình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cảm</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dành</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cho</a:t>
              </a:r>
              <a:r>
                <a:rPr lang="en-US" sz="2400" b="1" dirty="0">
                  <a:solidFill>
                    <a:schemeClr val="bg1"/>
                  </a:solidFill>
                  <a:latin typeface="Times New Roman" panose="02020603050405020304" pitchFamily="18" charset="0"/>
                  <a:ea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rPr>
                <a:t>:</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7" name="Rectangle 6"/>
          <p:cNvSpPr/>
          <p:nvPr/>
        </p:nvSpPr>
        <p:spPr>
          <a:xfrm>
            <a:off x="3419872" y="1419622"/>
            <a:ext cx="5351172" cy="3485570"/>
          </a:xfrm>
          <a:prstGeom prst="rect">
            <a:avLst/>
          </a:prstGeom>
        </p:spPr>
        <p:txBody>
          <a:bodyPr wrap="square">
            <a:spAutoFit/>
          </a:bodyPr>
          <a:lstStyle/>
          <a:p>
            <a:pPr algn="just" defTabSz="685800">
              <a:lnSpc>
                <a:spcPct val="150000"/>
              </a:lnSpc>
            </a:pP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An-</a:t>
            </a:r>
            <a:r>
              <a:rPr lang="en-US" sz="2100" dirty="0" err="1">
                <a:solidFill>
                  <a:prstClr val="black"/>
                </a:solidFill>
                <a:latin typeface="Times New Roman" panose="02020603050405020304" pitchFamily="18" charset="0"/>
                <a:ea typeface="Times New Roman" panose="02020603050405020304" pitchFamily="18" charset="0"/>
              </a:rPr>
              <a:t>tư</a:t>
            </a:r>
            <a:r>
              <a:rPr lang="en-US" sz="2100" dirty="0">
                <a:solidFill>
                  <a:prstClr val="black"/>
                </a:solidFill>
                <a:latin typeface="Times New Roman" panose="02020603050405020304" pitchFamily="18" charset="0"/>
                <a:ea typeface="Times New Roman" panose="02020603050405020304" pitchFamily="18" charset="0"/>
              </a:rPr>
              <a:t>-</a:t>
            </a:r>
            <a:r>
              <a:rPr lang="en-US" sz="2100" dirty="0" err="1">
                <a:solidFill>
                  <a:prstClr val="black"/>
                </a:solidFill>
                <a:latin typeface="Times New Roman" panose="02020603050405020304" pitchFamily="18" charset="0"/>
                <a:ea typeface="Times New Roman" panose="02020603050405020304" pitchFamily="18" charset="0"/>
              </a:rPr>
              <a:t>nai</a:t>
            </a:r>
            <a:r>
              <a:rPr lang="en-US" sz="2100" dirty="0">
                <a:solidFill>
                  <a:prstClr val="black"/>
                </a:solidFill>
                <a:latin typeface="Times New Roman" panose="02020603050405020304" pitchFamily="18" charset="0"/>
                <a:ea typeface="Times New Roman" panose="02020603050405020304" pitchFamily="18" charset="0"/>
              </a:rPr>
              <a:t> </a:t>
            </a:r>
            <a:r>
              <a:rPr lang="vi-VN" sz="2100" dirty="0" smtClean="0">
                <a:solidFill>
                  <a:prstClr val="black"/>
                </a:solidFill>
                <a:latin typeface="Times New Roman" panose="02020603050405020304" pitchFamily="18" charset="0"/>
                <a:ea typeface="Times New Roman" panose="02020603050405020304" pitchFamily="18" charset="0"/>
              </a:rPr>
              <a:t>đã</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dành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cho</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Đuy-sen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yêu</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mến</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ngưỡng</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mô</a:t>
            </a:r>
            <a:r>
              <a:rPr lang="en-US" sz="2100" b="1" dirty="0">
                <a:solidFill>
                  <a:prstClr val="black"/>
                </a:solidFill>
                <a:latin typeface="Times New Roman" panose="02020603050405020304" pitchFamily="18" charset="0"/>
                <a:ea typeface="Times New Roman" panose="02020603050405020304" pitchFamily="18" charset="0"/>
              </a:rPr>
              <a:t>̣ </a:t>
            </a:r>
            <a:r>
              <a:rPr lang="en-US" sz="2100" b="1" dirty="0" smtClean="0">
                <a:solidFill>
                  <a:prstClr val="black"/>
                </a:solidFill>
                <a:latin typeface="Times New Roman" panose="02020603050405020304" pitchFamily="18" charset="0"/>
                <a:ea typeface="Times New Roman" panose="02020603050405020304" pitchFamily="18" charset="0"/>
              </a:rPr>
              <a:t>v</a:t>
            </a:r>
            <a:r>
              <a:rPr lang="vi-VN" sz="2100" b="1" dirty="0" smtClean="0">
                <a:solidFill>
                  <a:prstClr val="black"/>
                </a:solidFill>
                <a:latin typeface="Times New Roman" panose="02020603050405020304" pitchFamily="18" charset="0"/>
                <a:ea typeface="Times New Roman" panose="02020603050405020304" pitchFamily="18" charset="0"/>
              </a:rPr>
              <a:t>à </a:t>
            </a:r>
            <a:r>
              <a:rPr lang="en-US" sz="2100" b="1" dirty="0" err="1" smtClean="0">
                <a:solidFill>
                  <a:prstClr val="black"/>
                </a:solidFill>
                <a:latin typeface="Times New Roman" panose="02020603050405020304" pitchFamily="18" charset="0"/>
                <a:ea typeface="Times New Roman" panose="02020603050405020304" pitchFamily="18" charset="0"/>
              </a:rPr>
              <a:t>biết</a:t>
            </a:r>
            <a:r>
              <a:rPr lang="en-US" sz="2100" b="1" dirty="0" smtClean="0">
                <a:solidFill>
                  <a:prstClr val="black"/>
                </a:solidFill>
                <a:latin typeface="Times New Roman" panose="02020603050405020304" pitchFamily="18" charset="0"/>
                <a:ea typeface="Times New Roman" panose="02020603050405020304" pitchFamily="18" charset="0"/>
              </a:rPr>
              <a:t> </a:t>
            </a:r>
            <a:r>
              <a:rPr lang="en-US" sz="2100" b="1" dirty="0" err="1">
                <a:solidFill>
                  <a:prstClr val="black"/>
                </a:solidFill>
                <a:latin typeface="Times New Roman" panose="02020603050405020304" pitchFamily="18" charset="0"/>
                <a:ea typeface="Times New Roman" panose="02020603050405020304" pitchFamily="18" charset="0"/>
              </a:rPr>
              <a:t>ơn</a:t>
            </a:r>
            <a:r>
              <a:rPr lang="en-US" sz="2100" b="1" dirty="0">
                <a:solidFill>
                  <a:prstClr val="black"/>
                </a:solidFill>
                <a:latin typeface="Times New Roman" panose="02020603050405020304" pitchFamily="18" charset="0"/>
                <a:ea typeface="Times New Roman" panose="02020603050405020304" pitchFamily="18" charset="0"/>
              </a:rPr>
              <a:t> </a:t>
            </a:r>
            <a:r>
              <a:rPr lang="en-US" sz="2100" dirty="0">
                <a:solidFill>
                  <a:prstClr val="black"/>
                </a:solidFill>
                <a:latin typeface="Times New Roman" panose="02020603050405020304" pitchFamily="18" charset="0"/>
                <a:ea typeface="Times New Roman" panose="02020603050405020304" pitchFamily="18" charset="0"/>
              </a:rPr>
              <a:t>vì </a:t>
            </a:r>
            <a:r>
              <a:rPr lang="en-US" sz="2100" dirty="0" err="1">
                <a:solidFill>
                  <a:prstClr val="black"/>
                </a:solidFill>
                <a:latin typeface="Times New Roman" panose="02020603050405020304" pitchFamily="18" charset="0"/>
                <a:ea typeface="Times New Roman" panose="02020603050405020304" pitchFamily="18" charset="0"/>
              </a:rPr>
              <a:t>tấm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lòng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t</a:t>
            </a:r>
            <a:r>
              <a:rPr lang="vi-VN" sz="2100" dirty="0">
                <a:solidFill>
                  <a:prstClr val="black"/>
                </a:solidFill>
                <a:latin typeface="Times New Roman" panose="02020603050405020304" pitchFamily="18" charset="0"/>
                <a:ea typeface="Times New Roman" panose="02020603050405020304" pitchFamily="18" charset="0"/>
              </a:rPr>
              <a:t>ừ</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ý </a:t>
            </a:r>
            <a:r>
              <a:rPr lang="en-US" sz="2100" dirty="0" err="1" smtClean="0">
                <a:solidFill>
                  <a:prstClr val="black"/>
                </a:solidFill>
                <a:latin typeface="Times New Roman" panose="02020603050405020304" pitchFamily="18" charset="0"/>
                <a:ea typeface="Times New Roman" panose="02020603050405020304" pitchFamily="18" charset="0"/>
              </a:rPr>
              <a:t>ngh</a:t>
            </a:r>
            <a:r>
              <a:rPr lang="vi-VN" sz="2100" dirty="0">
                <a:solidFill>
                  <a:prstClr val="black"/>
                </a:solidFill>
                <a:latin typeface="Times New Roman" panose="02020603050405020304" pitchFamily="18" charset="0"/>
                <a:ea typeface="Times New Roman" panose="02020603050405020304" pitchFamily="18" charset="0"/>
              </a:rPr>
              <a:t>ĩ</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v</a:t>
            </a:r>
            <a:r>
              <a:rPr lang="vi-VN" sz="2100" dirty="0" smtClean="0">
                <a:solidFill>
                  <a:prstClr val="black"/>
                </a:solidFill>
                <a:latin typeface="Times New Roman" panose="02020603050405020304" pitchFamily="18" charset="0"/>
                <a:ea typeface="Times New Roman" panose="02020603050405020304" pitchFamily="18" charset="0"/>
              </a:rPr>
              <a:t>à </a:t>
            </a:r>
            <a:r>
              <a:rPr lang="en-US" sz="2100" dirty="0" err="1" smtClean="0">
                <a:solidFill>
                  <a:prstClr val="black"/>
                </a:solidFill>
                <a:latin typeface="Times New Roman" panose="02020603050405020304" pitchFamily="18" charset="0"/>
                <a:ea typeface="Times New Roman" panose="02020603050405020304" pitchFamily="18" charset="0"/>
              </a:rPr>
              <a:t>những</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mơ</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vê</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lai</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smtClean="0">
                <a:solidFill>
                  <a:prstClr val="black"/>
                </a:solidFill>
                <a:latin typeface="Times New Roman" panose="02020603050405020304" pitchFamily="18" charset="0"/>
                <a:ea typeface="Times New Roman" panose="02020603050405020304" pitchFamily="18" charset="0"/>
              </a:rPr>
              <a:t>v</a:t>
            </a:r>
            <a:r>
              <a:rPr lang="vi-VN" sz="2100" dirty="0">
                <a:solidFill>
                  <a:prstClr val="black"/>
                </a:solidFill>
                <a:latin typeface="Times New Roman" panose="02020603050405020304" pitchFamily="18" charset="0"/>
                <a:ea typeface="Times New Roman" panose="02020603050405020304" pitchFamily="18" charset="0"/>
              </a:rPr>
              <a:t>à</a:t>
            </a: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đứa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smtClean="0">
                <a:solidFill>
                  <a:prstClr val="black"/>
                </a:solidFill>
                <a:latin typeface="Times New Roman" panose="02020603050405020304" pitchFamily="18" charset="0"/>
                <a:ea typeface="Times New Roman" panose="02020603050405020304" pitchFamily="18" charset="0"/>
              </a:rPr>
              <a:t>tr</a:t>
            </a:r>
            <a:r>
              <a:rPr lang="vi-VN" sz="2100" dirty="0">
                <a:solidFill>
                  <a:prstClr val="black"/>
                </a:solidFill>
                <a:latin typeface="Times New Roman" panose="02020603050405020304" pitchFamily="18" charset="0"/>
                <a:ea typeface="Times New Roman" panose="02020603050405020304" pitchFamily="18" charset="0"/>
              </a:rPr>
              <a:t>ẻ</a:t>
            </a:r>
            <a:r>
              <a:rPr lang="en-US" sz="2100" dirty="0" smtClean="0">
                <a:solidFill>
                  <a:prstClr val="black"/>
                </a:solidFill>
                <a:latin typeface="Times New Roman" panose="02020603050405020304" pitchFamily="18" charset="0"/>
                <a:ea typeface="Times New Roman" panose="02020603050405020304" pitchFamily="18" charset="0"/>
              </a:rPr>
              <a:t> </a:t>
            </a:r>
            <a:endParaRPr lang="en-US" sz="2100" dirty="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endParaRPr lang="vi-VN" sz="2100" dirty="0" smtClean="0">
              <a:solidFill>
                <a:prstClr val="black"/>
              </a:solidFill>
              <a:latin typeface="Times New Roman" panose="02020603050405020304" pitchFamily="18" charset="0"/>
              <a:ea typeface="Times New Roman" panose="02020603050405020304" pitchFamily="18" charset="0"/>
            </a:endParaRPr>
          </a:p>
          <a:p>
            <a:pPr algn="just" defTabSz="685800">
              <a:lnSpc>
                <a:spcPct val="150000"/>
              </a:lnSpc>
            </a:pPr>
            <a:r>
              <a:rPr lang="en-US" sz="2100" dirty="0" smtClean="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Cô</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ước</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thầy</a:t>
            </a:r>
            <a:r>
              <a:rPr lang="en-US" sz="2100" dirty="0">
                <a:solidFill>
                  <a:prstClr val="black"/>
                </a:solidFill>
                <a:latin typeface="Times New Roman" panose="02020603050405020304" pitchFamily="18" charset="0"/>
                <a:ea typeface="Times New Roman" panose="02020603050405020304" pitchFamily="18" charset="0"/>
              </a:rPr>
              <a:t> là </a:t>
            </a:r>
            <a:r>
              <a:rPr lang="en-US" sz="2100" dirty="0" err="1">
                <a:solidFill>
                  <a:prstClr val="black"/>
                </a:solidFill>
                <a:latin typeface="Times New Roman" panose="02020603050405020304" pitchFamily="18" charset="0"/>
                <a:ea typeface="Times New Roman" panose="02020603050405020304" pitchFamily="18" charset="0"/>
              </a:rPr>
              <a:t>anh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của</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mình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tình</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cảm</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thân</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thương</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như</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ruột</a:t>
            </a:r>
            <a:r>
              <a:rPr lang="en-US" sz="2100" dirty="0">
                <a:solidFill>
                  <a:prstClr val="black"/>
                </a:solidFill>
                <a:latin typeface="Times New Roman" panose="02020603050405020304" pitchFamily="18" charset="0"/>
                <a:ea typeface="Times New Roman" panose="02020603050405020304" pitchFamily="18" charset="0"/>
              </a:rPr>
              <a:t> </a:t>
            </a:r>
            <a:r>
              <a:rPr lang="en-US" sz="2100" dirty="0" err="1">
                <a:solidFill>
                  <a:prstClr val="black"/>
                </a:solidFill>
                <a:latin typeface="Times New Roman" panose="02020603050405020304" pitchFamily="18" charset="0"/>
                <a:ea typeface="Times New Roman" panose="02020603050405020304" pitchFamily="18" charset="0"/>
              </a:rPr>
              <a:t>thịt</a:t>
            </a:r>
            <a:r>
              <a:rPr lang="en-US" sz="2100" dirty="0">
                <a:solidFill>
                  <a:prstClr val="black"/>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19944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ircle(in)">
                                      <p:cBhvr>
                                        <p:cTn id="12" dur="20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6D26274-53F4-4DC6-AF0D-708317B1D889}"/>
              </a:ext>
            </a:extLst>
          </p:cNvPr>
          <p:cNvGrpSpPr/>
          <p:nvPr/>
        </p:nvGrpSpPr>
        <p:grpSpPr>
          <a:xfrm>
            <a:off x="4989008" y="664414"/>
            <a:ext cx="295232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1066480">
                <a:lnSpc>
                  <a:spcPct val="150000"/>
                </a:lnSpc>
                <a:spcBef>
                  <a:spcPct val="0"/>
                </a:spcBef>
                <a:spcAft>
                  <a:spcPct val="35000"/>
                </a:spcAft>
              </a:pPr>
              <a:r>
                <a:rPr lang="vi-VN" sz="2399" b="1" i="1" dirty="0" smtClean="0">
                  <a:solidFill>
                    <a:prstClr val="white"/>
                  </a:solidFill>
                  <a:latin typeface="Times New Roman" panose="02020603050405020304" pitchFamily="18" charset="0"/>
                  <a:cs typeface="Times New Roman" panose="02020603050405020304" pitchFamily="18" charset="0"/>
                </a:rPr>
                <a:t>Nghệ thuật</a:t>
              </a:r>
              <a:endParaRPr lang="en-BZ" sz="2399" b="1" i="1" dirty="0">
                <a:solidFill>
                  <a:prstClr val="white"/>
                </a:solidFill>
                <a:latin typeface="Times New Roman" panose="02020603050405020304" pitchFamily="18" charset="0"/>
                <a:cs typeface="Times New Roman" panose="02020603050405020304" pitchFamily="18" charset="0"/>
              </a:endParaRPr>
            </a:p>
          </p:txBody>
        </p:sp>
      </p:grpSp>
      <p:sp>
        <p:nvSpPr>
          <p:cNvPr id="11" name="Rectangle 10"/>
          <p:cNvSpPr/>
          <p:nvPr/>
        </p:nvSpPr>
        <p:spPr>
          <a:xfrm>
            <a:off x="5004048" y="1419622"/>
            <a:ext cx="3084160" cy="2677656"/>
          </a:xfrm>
          <a:prstGeom prst="rect">
            <a:avLst/>
          </a:prstGeom>
        </p:spPr>
        <p:txBody>
          <a:bodyPr wrap="square">
            <a:spAutoFit/>
          </a:bodyPr>
          <a:lstStyle/>
          <a:p>
            <a:pPr algn="just"/>
            <a:r>
              <a:rPr lang="vi-VN" sz="2800" dirty="0" smtClean="0">
                <a:solidFill>
                  <a:prstClr val="black"/>
                </a:solidFill>
                <a:latin typeface="Times New Roman" panose="02020603050405020304" pitchFamily="18" charset="0"/>
              </a:rPr>
              <a:t>- Ngôn ngữ giản dị, phù hợp.</a:t>
            </a:r>
          </a:p>
          <a:p>
            <a:pPr algn="just"/>
            <a:endParaRPr lang="vi-VN" sz="2800" dirty="0" smtClean="0">
              <a:solidFill>
                <a:prstClr val="black"/>
              </a:solidFill>
              <a:latin typeface="Times New Roman" panose="02020603050405020304" pitchFamily="18" charset="0"/>
            </a:endParaRPr>
          </a:p>
          <a:p>
            <a:pPr algn="just"/>
            <a:r>
              <a:rPr lang="vi-VN" sz="2800" dirty="0" smtClean="0">
                <a:solidFill>
                  <a:prstClr val="black"/>
                </a:solidFill>
                <a:latin typeface="Times New Roman" panose="02020603050405020304" pitchFamily="18" charset="0"/>
              </a:rPr>
              <a:t>- Sự thay đổi ngôi kể</a:t>
            </a:r>
          </a:p>
          <a:p>
            <a:pPr algn="ctr"/>
            <a:r>
              <a:rPr lang="vi-VN" sz="2800" dirty="0" smtClean="0">
                <a:solidFill>
                  <a:prstClr val="black"/>
                </a:solidFill>
                <a:latin typeface="Times New Roman" panose="02020603050405020304" pitchFamily="18" charset="0"/>
              </a:rPr>
              <a:t>......</a:t>
            </a:r>
            <a:endParaRPr lang="en-US" sz="2800" dirty="0">
              <a:solidFill>
                <a:prstClr val="black"/>
              </a:solidFill>
            </a:endParaRPr>
          </a:p>
        </p:txBody>
      </p:sp>
      <p:pic>
        <p:nvPicPr>
          <p:cNvPr id="7" name="Picture 6"/>
          <p:cNvPicPr>
            <a:picLocks noChangeAspect="1"/>
          </p:cNvPicPr>
          <p:nvPr/>
        </p:nvPicPr>
        <p:blipFill>
          <a:blip r:embed="rId2"/>
          <a:stretch>
            <a:fillRect/>
          </a:stretch>
        </p:blipFill>
        <p:spPr>
          <a:xfrm rot="21159229">
            <a:off x="869235" y="476719"/>
            <a:ext cx="3545956" cy="4258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78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467544" y="494996"/>
            <a:ext cx="7416824" cy="395616"/>
            <a:chOff x="644526" y="2766774"/>
            <a:chExt cx="19780773" cy="1054970"/>
          </a:xfrm>
        </p:grpSpPr>
        <p:sp>
          <p:nvSpPr>
            <p:cNvPr id="25" name="TextBox 24"/>
            <p:cNvSpPr txBox="1"/>
            <p:nvPr/>
          </p:nvSpPr>
          <p:spPr>
            <a:xfrm>
              <a:off x="1906584" y="2766774"/>
              <a:ext cx="18518715" cy="984880"/>
            </a:xfrm>
            <a:prstGeom prst="rect">
              <a:avLst/>
            </a:prstGeom>
            <a:noFill/>
          </p:spPr>
          <p:txBody>
            <a:bodyPr wrap="square" rtlCol="0">
              <a:spAutoFit/>
            </a:bodyPr>
            <a:lstStyle/>
            <a:p>
              <a:pPr defTabSz="807402"/>
              <a:r>
                <a:rPr lang="vi-VN"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Những băn khoăn, trăn trở và ý tưởng của người nghệ sĩ</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7" name="TextBox 26"/>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2342439" y="1556733"/>
            <a:ext cx="3960440" cy="3960440"/>
          </a:xfrm>
          <a:prstGeom prst="rect">
            <a:avLst/>
          </a:prstGeom>
        </p:spPr>
      </p:pic>
      <p:sp>
        <p:nvSpPr>
          <p:cNvPr id="3" name="Cloud Callout 2"/>
          <p:cNvSpPr/>
          <p:nvPr/>
        </p:nvSpPr>
        <p:spPr>
          <a:xfrm rot="1451596">
            <a:off x="5485751" y="1789126"/>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loud Callout 15"/>
          <p:cNvSpPr/>
          <p:nvPr/>
        </p:nvSpPr>
        <p:spPr>
          <a:xfrm rot="20395780" flipH="1">
            <a:off x="81838" y="1725426"/>
            <a:ext cx="3405781" cy="2551406"/>
          </a:xfrm>
          <a:prstGeom prst="cloudCallou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xmlns="" id="{86D26274-53F4-4DC6-AF0D-708317B1D889}"/>
              </a:ext>
            </a:extLst>
          </p:cNvPr>
          <p:cNvGrpSpPr/>
          <p:nvPr/>
        </p:nvGrpSpPr>
        <p:grpSpPr>
          <a:xfrm>
            <a:off x="2144309" y="956472"/>
            <a:ext cx="4536504" cy="539920"/>
            <a:chOff x="0" y="2004710"/>
            <a:chExt cx="5472030" cy="493520"/>
          </a:xfrm>
          <a:solidFill>
            <a:schemeClr val="accent4">
              <a:lumMod val="60000"/>
              <a:lumOff val="40000"/>
            </a:schemeClr>
          </a:solidFill>
        </p:grpSpPr>
        <p:sp>
          <p:nvSpPr>
            <p:cNvPr id="20"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smtClean="0">
                  <a:solidFill>
                    <a:schemeClr val="bg1"/>
                  </a:solidFill>
                  <a:latin typeface="Times New Roman" panose="02020603050405020304" pitchFamily="18" charset="0"/>
                  <a:ea typeface="Times New Roman" panose="02020603050405020304" pitchFamily="18" charset="0"/>
                </a:rPr>
                <a:t>* Những băn khoăn, trăn trở</a:t>
              </a:r>
              <a:endParaRPr lang="en-US" sz="2400" dirty="0">
                <a:solidFill>
                  <a:schemeClr val="bg1"/>
                </a:solidFill>
                <a:latin typeface="Times New Roman" panose="02020603050405020304" pitchFamily="18" charset="0"/>
                <a:ea typeface="Times New Roman" panose="02020603050405020304" pitchFamily="18" charset="0"/>
              </a:endParaRPr>
            </a:p>
          </p:txBody>
        </p:sp>
      </p:grpSp>
      <p:sp>
        <p:nvSpPr>
          <p:cNvPr id="29" name="Rectangle 28"/>
          <p:cNvSpPr/>
          <p:nvPr/>
        </p:nvSpPr>
        <p:spPr>
          <a:xfrm>
            <a:off x="330509" y="2064996"/>
            <a:ext cx="2908437" cy="1938992"/>
          </a:xfrm>
          <a:prstGeom prst="rect">
            <a:avLst/>
          </a:prstGeom>
        </p:spPr>
        <p:txBody>
          <a:bodyPr wrap="square">
            <a:spAutoFit/>
          </a:bodyPr>
          <a:lstStyle/>
          <a:p>
            <a:pPr algn="ctr" defTabSz="685800"/>
            <a:r>
              <a:rPr lang="vi-VN" sz="2000" dirty="0" smtClean="0">
                <a:solidFill>
                  <a:prstClr val="black"/>
                </a:solidFill>
                <a:latin typeface="Times New Roman" panose="02020603050405020304" pitchFamily="18" charset="0"/>
                <a:ea typeface="Times New Roman" panose="02020603050405020304" pitchFamily="18" charset="0"/>
              </a:rPr>
              <a:t>Có khi tôi tưởng chừng rồi sẽ chẳng ra gì hết. Và những lúc ấy tôi lại nghĩ: Tại sao số phận lại trớ trêu...? Thật là một cuộc sống khổ ải.</a:t>
            </a:r>
            <a:endParaRPr lang="en-US" sz="2000" dirty="0">
              <a:solidFill>
                <a:prstClr val="black"/>
              </a:solidFill>
              <a:latin typeface="Times New Roman" panose="02020603050405020304" pitchFamily="18" charset="0"/>
              <a:ea typeface="Times New Roman" panose="02020603050405020304" pitchFamily="18" charset="0"/>
            </a:endParaRPr>
          </a:p>
        </p:txBody>
      </p:sp>
      <p:sp>
        <p:nvSpPr>
          <p:cNvPr id="30" name="Rectangle 29"/>
          <p:cNvSpPr/>
          <p:nvPr/>
        </p:nvSpPr>
        <p:spPr>
          <a:xfrm>
            <a:off x="5681776" y="2141940"/>
            <a:ext cx="2908437" cy="1785104"/>
          </a:xfrm>
          <a:prstGeom prst="rect">
            <a:avLst/>
          </a:prstGeom>
        </p:spPr>
        <p:txBody>
          <a:bodyPr wrap="square">
            <a:spAutoFit/>
          </a:bodyPr>
          <a:lstStyle/>
          <a:p>
            <a:pPr algn="ctr" defTabSz="685800"/>
            <a:r>
              <a:rPr lang="vi-VN" sz="2200" dirty="0" smtClean="0">
                <a:solidFill>
                  <a:prstClr val="black"/>
                </a:solidFill>
                <a:latin typeface="Times New Roman" panose="02020603050405020304" pitchFamily="18" charset="0"/>
                <a:ea typeface="Times New Roman" panose="02020603050405020304" pitchFamily="18" charset="0"/>
              </a:rPr>
              <a:t>Lại có khi tôi cảm thấy mình dũng mãnh... Và những khi ấy tôi nghĩ: Hãy nhìn đi, hãy nghiên cứu, chọn lọc</a:t>
            </a:r>
            <a:endParaRPr lang="en-US" sz="2200" dirty="0">
              <a:solidFill>
                <a:prstClr val="black"/>
              </a:solidFill>
              <a:latin typeface="Times New Roman" panose="02020603050405020304" pitchFamily="18" charset="0"/>
              <a:ea typeface="Times New Roman" panose="02020603050405020304" pitchFamily="18" charset="0"/>
            </a:endParaRPr>
          </a:p>
        </p:txBody>
      </p:sp>
      <p:grpSp>
        <p:nvGrpSpPr>
          <p:cNvPr id="18" name="Group 17"/>
          <p:cNvGrpSpPr/>
          <p:nvPr/>
        </p:nvGrpSpPr>
        <p:grpSpPr>
          <a:xfrm>
            <a:off x="160678" y="12347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478765" y="1828800"/>
              <a:ext cx="1238167"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KHÁM PHÁ VĂN BẢN</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985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1000" fill="hold"/>
                                        <p:tgtEl>
                                          <p:spTgt spid="29"/>
                                        </p:tgtEl>
                                        <p:attrNameLst>
                                          <p:attrName>ppt_w</p:attrName>
                                        </p:attrNameLst>
                                      </p:cBhvr>
                                      <p:tavLst>
                                        <p:tav tm="0">
                                          <p:val>
                                            <p:fltVal val="0"/>
                                          </p:val>
                                        </p:tav>
                                        <p:tav tm="100000">
                                          <p:val>
                                            <p:strVal val="#ppt_w"/>
                                          </p:val>
                                        </p:tav>
                                      </p:tavLst>
                                    </p:anim>
                                    <p:anim calcmode="lin" valueType="num">
                                      <p:cBhvr>
                                        <p:cTn id="25" dur="1000" fill="hold"/>
                                        <p:tgtEl>
                                          <p:spTgt spid="29"/>
                                        </p:tgtEl>
                                        <p:attrNameLst>
                                          <p:attrName>ppt_h</p:attrName>
                                        </p:attrNameLst>
                                      </p:cBhvr>
                                      <p:tavLst>
                                        <p:tav tm="0">
                                          <p:val>
                                            <p:fltVal val="0"/>
                                          </p:val>
                                        </p:tav>
                                        <p:tav tm="100000">
                                          <p:val>
                                            <p:strVal val="#ppt_h"/>
                                          </p:val>
                                        </p:tav>
                                      </p:tavLst>
                                    </p:anim>
                                    <p:anim calcmode="lin" valueType="num">
                                      <p:cBhvr>
                                        <p:cTn id="26" dur="1000" fill="hold"/>
                                        <p:tgtEl>
                                          <p:spTgt spid="29"/>
                                        </p:tgtEl>
                                        <p:attrNameLst>
                                          <p:attrName>style.rotation</p:attrName>
                                        </p:attrNameLst>
                                      </p:cBhvr>
                                      <p:tavLst>
                                        <p:tav tm="0">
                                          <p:val>
                                            <p:fltVal val="90"/>
                                          </p:val>
                                        </p:tav>
                                        <p:tav tm="100000">
                                          <p:val>
                                            <p:fltVal val="0"/>
                                          </p:val>
                                        </p:tav>
                                      </p:tavLst>
                                    </p:anim>
                                    <p:animEffect transition="in" filter="fade">
                                      <p:cBhvr>
                                        <p:cTn id="27" dur="1000"/>
                                        <p:tgtEl>
                                          <p:spTgt spid="29"/>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1000" fill="hold"/>
                                        <p:tgtEl>
                                          <p:spTgt spid="16"/>
                                        </p:tgtEl>
                                        <p:attrNameLst>
                                          <p:attrName>ppt_w</p:attrName>
                                        </p:attrNameLst>
                                      </p:cBhvr>
                                      <p:tavLst>
                                        <p:tav tm="0">
                                          <p:val>
                                            <p:fltVal val="0"/>
                                          </p:val>
                                        </p:tav>
                                        <p:tav tm="100000">
                                          <p:val>
                                            <p:strVal val="#ppt_w"/>
                                          </p:val>
                                        </p:tav>
                                      </p:tavLst>
                                    </p:anim>
                                    <p:anim calcmode="lin" valueType="num">
                                      <p:cBhvr>
                                        <p:cTn id="31" dur="1000" fill="hold"/>
                                        <p:tgtEl>
                                          <p:spTgt spid="16"/>
                                        </p:tgtEl>
                                        <p:attrNameLst>
                                          <p:attrName>ppt_h</p:attrName>
                                        </p:attrNameLst>
                                      </p:cBhvr>
                                      <p:tavLst>
                                        <p:tav tm="0">
                                          <p:val>
                                            <p:fltVal val="0"/>
                                          </p:val>
                                        </p:tav>
                                        <p:tav tm="100000">
                                          <p:val>
                                            <p:strVal val="#ppt_h"/>
                                          </p:val>
                                        </p:tav>
                                      </p:tavLst>
                                    </p:anim>
                                    <p:anim calcmode="lin" valueType="num">
                                      <p:cBhvr>
                                        <p:cTn id="32" dur="1000" fill="hold"/>
                                        <p:tgtEl>
                                          <p:spTgt spid="16"/>
                                        </p:tgtEl>
                                        <p:attrNameLst>
                                          <p:attrName>style.rotation</p:attrName>
                                        </p:attrNameLst>
                                      </p:cBhvr>
                                      <p:tavLst>
                                        <p:tav tm="0">
                                          <p:val>
                                            <p:fltVal val="90"/>
                                          </p:val>
                                        </p:tav>
                                        <p:tav tm="100000">
                                          <p:val>
                                            <p:fltVal val="0"/>
                                          </p:val>
                                        </p:tav>
                                      </p:tavLst>
                                    </p:anim>
                                    <p:animEffect transition="in" filter="fade">
                                      <p:cBhvr>
                                        <p:cTn id="33" dur="1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86D26274-53F4-4DC6-AF0D-708317B1D889}"/>
              </a:ext>
            </a:extLst>
          </p:cNvPr>
          <p:cNvGrpSpPr/>
          <p:nvPr/>
        </p:nvGrpSpPr>
        <p:grpSpPr>
          <a:xfrm>
            <a:off x="1187624" y="411510"/>
            <a:ext cx="6693888" cy="539920"/>
            <a:chOff x="0" y="2004710"/>
            <a:chExt cx="5472030" cy="493520"/>
          </a:xfrm>
          <a:solidFill>
            <a:schemeClr val="accent4">
              <a:lumMod val="60000"/>
              <a:lumOff val="40000"/>
            </a:schemeClr>
          </a:solidFill>
        </p:grpSpPr>
        <p:sp>
          <p:nvSpPr>
            <p:cNvPr id="9"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en-US" sz="2400" b="1" dirty="0">
                  <a:solidFill>
                    <a:prstClr val="white"/>
                  </a:solidFill>
                  <a:latin typeface="Times New Roman" panose="02020603050405020304" pitchFamily="18" charset="0"/>
                  <a:ea typeface="Times New Roman" panose="02020603050405020304" pitchFamily="18" charset="0"/>
                </a:rPr>
                <a:t>* </a:t>
              </a:r>
              <a:r>
                <a:rPr lang="vi-VN" sz="2400" b="1" dirty="0" smtClean="0">
                  <a:solidFill>
                    <a:prstClr val="white"/>
                  </a:solidFill>
                  <a:latin typeface="Times New Roman" panose="02020603050405020304" pitchFamily="18" charset="0"/>
                  <a:ea typeface="Times New Roman" panose="02020603050405020304" pitchFamily="18" charset="0"/>
                </a:rPr>
                <a:t>Những ý tưởng</a:t>
              </a:r>
              <a:endParaRPr lang="en-US" sz="2400" dirty="0">
                <a:solidFill>
                  <a:prstClr val="white"/>
                </a:solidFill>
                <a:latin typeface="Times New Roman" panose="02020603050405020304" pitchFamily="18" charset="0"/>
                <a:ea typeface="Times New Roman" panose="02020603050405020304" pitchFamily="18" charset="0"/>
              </a:endParaRPr>
            </a:p>
          </p:txBody>
        </p:sp>
      </p:grpSp>
      <p:sp>
        <p:nvSpPr>
          <p:cNvPr id="11" name="Google Shape;1702;p48"/>
          <p:cNvSpPr txBox="1">
            <a:spLocks/>
          </p:cNvSpPr>
          <p:nvPr/>
        </p:nvSpPr>
        <p:spPr>
          <a:xfrm>
            <a:off x="3312079" y="1505410"/>
            <a:ext cx="2448560" cy="86730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smtClean="0">
                <a:latin typeface="Times New Roman" panose="02020603050405020304" pitchFamily="18" charset="0"/>
                <a:cs typeface="Times New Roman" panose="02020603050405020304" pitchFamily="18" charset="0"/>
              </a:rPr>
              <a:t>Vẽ cảnh tượng thầy Đuy-sen bế trẻ em qua con suối mùa đông.</a:t>
            </a:r>
            <a:br>
              <a:rPr lang="vi-VN" sz="2100" dirty="0" smtClean="0">
                <a:latin typeface="Times New Roman" panose="02020603050405020304" pitchFamily="18" charset="0"/>
                <a:cs typeface="Times New Roman" panose="02020603050405020304" pitchFamily="18" charset="0"/>
              </a:rPr>
            </a:br>
            <a:r>
              <a:rPr lang="vi-VN" sz="2100" dirty="0" smtClean="0">
                <a:latin typeface="Times New Roman" panose="02020603050405020304" pitchFamily="18" charset="0"/>
                <a:cs typeface="Times New Roman" panose="02020603050405020304" pitchFamily="18" charset="0"/>
              </a:rPr>
              <a:t/>
            </a:r>
            <a:br>
              <a:rPr lang="vi-VN" sz="2100" dirty="0" smtClean="0">
                <a:latin typeface="Times New Roman" panose="02020603050405020304" pitchFamily="18" charset="0"/>
                <a:cs typeface="Times New Roman" panose="02020603050405020304" pitchFamily="18" charset="0"/>
              </a:rPr>
            </a:b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1704;p48"/>
          <p:cNvSpPr txBox="1">
            <a:spLocks/>
          </p:cNvSpPr>
          <p:nvPr/>
        </p:nvSpPr>
        <p:spPr>
          <a:xfrm>
            <a:off x="527754" y="1505410"/>
            <a:ext cx="2575614" cy="1232890"/>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600"/>
              </a:spcAft>
              <a:buClr>
                <a:schemeClr val="dk1"/>
              </a:buClr>
              <a:buSzPts val="1100"/>
            </a:pPr>
            <a:r>
              <a:rPr lang="vi-VN" sz="2100" dirty="0" smtClean="0">
                <a:latin typeface="Times New Roman" panose="02020603050405020304" pitchFamily="18" charset="0"/>
                <a:cs typeface="Times New Roman" panose="02020603050405020304" pitchFamily="18" charset="0"/>
              </a:rPr>
              <a:t>Vẽ hai cây phong thầy Đuy-sen và An-tư-nai trồng.</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Google Shape;1706;p48"/>
          <p:cNvSpPr txBox="1">
            <a:spLocks/>
          </p:cNvSpPr>
          <p:nvPr/>
        </p:nvSpPr>
        <p:spPr>
          <a:xfrm>
            <a:off x="6300192" y="1505410"/>
            <a:ext cx="2507906" cy="941193"/>
          </a:xfrm>
          <a:prstGeom prst="rect">
            <a:avLst/>
          </a:prstGeom>
        </p:spPr>
        <p:txBody>
          <a:bodyPr spcFirstLastPara="1" vert="horz" wrap="square" lIns="91425" tIns="91425" rIns="91425" bIns="91425" rtlCol="0" anchor="t" anchorCtr="0">
            <a:noAutofit/>
          </a:bodyPr>
          <a:lst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600"/>
              </a:spcAft>
              <a:buNone/>
            </a:pPr>
            <a:r>
              <a:rPr lang="vi-VN" sz="2100" dirty="0" smtClean="0">
                <a:latin typeface="Times New Roman" panose="02020603050405020304" pitchFamily="18" charset="0"/>
                <a:cs typeface="Times New Roman" panose="02020603050405020304" pitchFamily="18" charset="0"/>
              </a:rPr>
              <a:t>Vẽ khoảnh khắc thầy Đuy-sen tiễn An-tư-nai lên tỉnh</a:t>
            </a:r>
            <a:endParaRPr lang="vi-VN" sz="2000" dirty="0">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4" name="Google Shape;1707;p48"/>
          <p:cNvGrpSpPr/>
          <p:nvPr/>
        </p:nvGrpSpPr>
        <p:grpSpPr>
          <a:xfrm>
            <a:off x="1988779" y="1277430"/>
            <a:ext cx="5186450" cy="107100"/>
            <a:chOff x="1978925" y="2514100"/>
            <a:chExt cx="5186450" cy="107100"/>
          </a:xfrm>
        </p:grpSpPr>
        <p:sp>
          <p:nvSpPr>
            <p:cNvPr id="15"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6"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7"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8" name="Google Shape;1711;p48"/>
            <p:cNvCxnSpPr>
              <a:stCxn id="15" idx="6"/>
              <a:endCxn id="16"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9" name="Google Shape;1712;p48"/>
            <p:cNvCxnSpPr>
              <a:stCxn id="16" idx="6"/>
              <a:endCxn id="17"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912728"/>
            <a:ext cx="2232248" cy="1459221"/>
          </a:xfrm>
          <a:prstGeom prst="rect">
            <a:avLst/>
          </a:prstGeom>
          <a:ln>
            <a:noFill/>
          </a:ln>
          <a:effectLst>
            <a:outerShdw blurRad="292100" dist="139700" dir="2700000" algn="tl" rotWithShape="0">
              <a:srgbClr val="333333">
                <a:alpha val="65000"/>
              </a:srgbClr>
            </a:outerShdw>
          </a:effectLst>
        </p:spPr>
      </p:pic>
      <p:pic>
        <p:nvPicPr>
          <p:cNvPr id="21" name="Picture 20"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3103368" y="3292280"/>
            <a:ext cx="2714484" cy="163034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2" name="Picture 21"/>
          <p:cNvPicPr/>
          <p:nvPr/>
        </p:nvPicPr>
        <p:blipFill>
          <a:blip r:embed="rId4">
            <a:extLst>
              <a:ext uri="{28A0092B-C50C-407E-A947-70E740481C1C}">
                <a14:useLocalDpi xmlns:a14="http://schemas.microsoft.com/office/drawing/2010/main" val="0"/>
              </a:ext>
            </a:extLst>
          </a:blip>
          <a:stretch>
            <a:fillRect/>
          </a:stretch>
        </p:blipFill>
        <p:spPr>
          <a:xfrm>
            <a:off x="6300192" y="2885555"/>
            <a:ext cx="2444144" cy="14815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419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10000" b="92656" l="10000" r="90000"/>
                    </a14:imgEffect>
                  </a14:imgLayer>
                </a14:imgProps>
              </a:ext>
            </a:extLst>
          </a:blip>
          <a:stretch>
            <a:fillRect/>
          </a:stretch>
        </p:blipFill>
        <p:spPr>
          <a:xfrm>
            <a:off x="-324544" y="1355"/>
            <a:ext cx="5616624" cy="5616624"/>
          </a:xfrm>
          <a:prstGeom prst="rect">
            <a:avLst/>
          </a:prstGeom>
        </p:spPr>
      </p:pic>
      <p:sp>
        <p:nvSpPr>
          <p:cNvPr id="6" name="Cloud Callout 5"/>
          <p:cNvSpPr/>
          <p:nvPr/>
        </p:nvSpPr>
        <p:spPr>
          <a:xfrm rot="1219448">
            <a:off x="4097646" y="693298"/>
            <a:ext cx="3300488" cy="2421171"/>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391045">
            <a:off x="4362753" y="995943"/>
            <a:ext cx="2908437" cy="1815882"/>
          </a:xfrm>
          <a:prstGeom prst="rect">
            <a:avLst/>
          </a:prstGeom>
        </p:spPr>
        <p:txBody>
          <a:bodyPr wrap="square">
            <a:spAutoFit/>
          </a:bodyPr>
          <a:lstStyle/>
          <a:p>
            <a:pPr algn="ctr" defTabSz="685800"/>
            <a:r>
              <a:rPr lang="vi-VN" sz="2800" dirty="0" smtClean="0">
                <a:solidFill>
                  <a:prstClr val="black"/>
                </a:solidFill>
                <a:latin typeface="Times New Roman" panose="02020603050405020304" pitchFamily="18" charset="0"/>
                <a:ea typeface="Times New Roman" panose="02020603050405020304" pitchFamily="18" charset="0"/>
              </a:rPr>
              <a:t>Những ý tưởng đẹp của người nghệ sĩ có trách nhiệm với nghề</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72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774" y="668624"/>
            <a:ext cx="4438273" cy="1072989"/>
          </a:xfrm>
          <a:prstGeom prst="rect">
            <a:avLst/>
          </a:prstGeom>
        </p:spPr>
      </p:pic>
      <p:sp>
        <p:nvSpPr>
          <p:cNvPr id="12" name="Rectangle 11"/>
          <p:cNvSpPr/>
          <p:nvPr/>
        </p:nvSpPr>
        <p:spPr>
          <a:xfrm>
            <a:off x="258875" y="1625262"/>
            <a:ext cx="4176464" cy="3416320"/>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Đuy-sen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An-</a:t>
            </a:r>
            <a:r>
              <a:rPr lang="en-US" sz="2400" dirty="0" err="1">
                <a:latin typeface="Times New Roman" panose="02020603050405020304" pitchFamily="18" charset="0"/>
                <a:cs typeface="Times New Roman" panose="02020603050405020304" pitchFamily="18" charset="0"/>
              </a:rPr>
              <a:t>tư</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nai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p:txBody>
      </p:sp>
      <p:pic>
        <p:nvPicPr>
          <p:cNvPr id="10" name="Picture 9"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1" name="Round Same Side Corner Rectangle 10"/>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TỔNG KẾT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barn(inVertical)">
                                      <p:cBhvr>
                                        <p:cTn id="19" dur="500"/>
                                        <p:tgtEl>
                                          <p:spTgt spid="1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barn(inVertical)">
                                      <p:cBhvr>
                                        <p:cTn id="24"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stretch>
            <a:fillRect/>
          </a:stretch>
        </p:blipFill>
        <p:spPr>
          <a:xfrm>
            <a:off x="-595137" y="674344"/>
            <a:ext cx="5985559" cy="1447058"/>
          </a:xfrm>
          <a:prstGeom prst="rect">
            <a:avLst/>
          </a:prstGeom>
        </p:spPr>
      </p:pic>
      <p:sp>
        <p:nvSpPr>
          <p:cNvPr id="10" name="Rectangle 9"/>
          <p:cNvSpPr/>
          <p:nvPr/>
        </p:nvSpPr>
        <p:spPr>
          <a:xfrm>
            <a:off x="204687" y="1695391"/>
            <a:ext cx="4348716" cy="3416320"/>
          </a:xfrm>
          <a:prstGeom prst="rect">
            <a:avLst/>
          </a:prstGeom>
        </p:spPr>
        <p:txBody>
          <a:bodyPr wrap="square">
            <a:spAutoFit/>
          </a:bodyPr>
          <a:lstStyle/>
          <a:p>
            <a:pPr algn="just" defTabSz="685800">
              <a:lnSpc>
                <a:spcPct val="150000"/>
              </a:lnSpc>
            </a:pPr>
            <a:r>
              <a:rPr lang="vi-VN" sz="2400" dirty="0" smtClean="0">
                <a:latin typeface="Times New Roman" panose="02020603050405020304" pitchFamily="18" charset="0"/>
                <a:cs typeface="Times New Roman" panose="02020603050405020304" pitchFamily="18" charset="0"/>
              </a:rPr>
              <a:t>- Truyện kể về tình yêu thương của thầy Duy-sen dành cho học trò và lòng biết ơn của An-tư-nai về người thầy đầu tiên.</a:t>
            </a:r>
          </a:p>
          <a:p>
            <a:pPr algn="just" defTabSz="685800">
              <a:lnSpc>
                <a:spcPct val="150000"/>
              </a:lnSpc>
            </a:pPr>
            <a:r>
              <a:rPr lang="vi-VN" sz="2400" dirty="0" smtClean="0">
                <a:solidFill>
                  <a:prstClr val="black"/>
                </a:solidFill>
                <a:latin typeface="Times New Roman" panose="02020603050405020304" pitchFamily="18" charset="0"/>
                <a:cs typeface="Times New Roman" panose="02020603050405020304" pitchFamily="18" charset="0"/>
              </a:rPr>
              <a:t>- Trân trọng về những tình cảm tốt đẹp mà mình được nhận</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1" name="Picture 10" descr="Những quyển sách hay về giáo dục - OST"/>
          <p:cNvPicPr/>
          <p:nvPr/>
        </p:nvPicPr>
        <p:blipFill rotWithShape="1">
          <a:blip r:embed="rId4">
            <a:extLst>
              <a:ext uri="{28A0092B-C50C-407E-A947-70E740481C1C}">
                <a14:useLocalDpi xmlns:a14="http://schemas.microsoft.com/office/drawing/2010/main" val="0"/>
              </a:ext>
            </a:extLst>
          </a:blip>
          <a:srcRect l="5750" t="35731" r="19750" b="9149"/>
          <a:stretch/>
        </p:blipFill>
        <p:spPr bwMode="auto">
          <a:xfrm>
            <a:off x="4572000" y="699542"/>
            <a:ext cx="4460532" cy="4176464"/>
          </a:xfrm>
          <a:prstGeom prst="rect">
            <a:avLst/>
          </a:prstGeom>
          <a:ln>
            <a:noFill/>
          </a:ln>
          <a:effectLst>
            <a:softEdge rad="112500"/>
          </a:effectLst>
          <a:extLst>
            <a:ext uri="{53640926-AAD7-44D8-BBD7-CCE9431645EC}">
              <a14:shadowObscured xmlns:a14="http://schemas.microsoft.com/office/drawing/2010/main"/>
            </a:ext>
          </a:extLst>
        </p:spPr>
      </p:pic>
      <p:grpSp>
        <p:nvGrpSpPr>
          <p:cNvPr id="9" name="Group 8"/>
          <p:cNvGrpSpPr/>
          <p:nvPr/>
        </p:nvGrpSpPr>
        <p:grpSpPr>
          <a:xfrm>
            <a:off x="113515" y="123478"/>
            <a:ext cx="7193952" cy="369332"/>
            <a:chOff x="-304246" y="1828800"/>
            <a:chExt cx="19186372" cy="984870"/>
          </a:xfrm>
        </p:grpSpPr>
        <p:sp>
          <p:nvSpPr>
            <p:cNvPr id="12" name="Round Same Side Corner Rectangle 1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3" name="TextBox 12"/>
            <p:cNvSpPr txBox="1"/>
            <p:nvPr/>
          </p:nvSpPr>
          <p:spPr>
            <a:xfrm>
              <a:off x="-304246" y="1828800"/>
              <a:ext cx="2021178"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TỔNG KẾT</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55" y="0"/>
            <a:ext cx="3205633" cy="5143500"/>
          </a:xfrm>
          <a:prstGeom prst="rect">
            <a:avLst/>
          </a:prstGeom>
          <a:ln>
            <a:noFill/>
          </a:ln>
          <a:effectLst>
            <a:softEdge rad="112500"/>
          </a:effectLst>
        </p:spPr>
      </p:pic>
      <p:sp>
        <p:nvSpPr>
          <p:cNvPr id="9" name="Rectangle 8"/>
          <p:cNvSpPr/>
          <p:nvPr/>
        </p:nvSpPr>
        <p:spPr>
          <a:xfrm>
            <a:off x="3635896" y="1059582"/>
            <a:ext cx="4583075" cy="2677656"/>
          </a:xfrm>
          <a:prstGeom prst="rect">
            <a:avLst/>
          </a:prstGeom>
        </p:spPr>
        <p:txBody>
          <a:bodyPr wrap="square">
            <a:spAutoFit/>
          </a:bodyPr>
          <a:lstStyle/>
          <a:p>
            <a:pPr algn="just"/>
            <a:r>
              <a:rPr lang="vi-VN" sz="2800" dirty="0">
                <a:solidFill>
                  <a:srgbClr val="002060"/>
                </a:solidFill>
                <a:latin typeface="+mj-lt"/>
              </a:rPr>
              <a:t>Em hãy viết đoạn văn (khoảng 5-7 câu) kể lại nội dung của phần (1) hoặc phần (4) văn bản Người thầy đầu tiên bằng lời của người kể chuyện ngôi thứ </a:t>
            </a:r>
            <a:r>
              <a:rPr lang="vi-VN" sz="2800" dirty="0" smtClean="0">
                <a:solidFill>
                  <a:srgbClr val="002060"/>
                </a:solidFill>
                <a:latin typeface="+mj-lt"/>
              </a:rPr>
              <a:t>ba</a:t>
            </a:r>
            <a:r>
              <a:rPr lang="vi-VN" sz="2800" dirty="0">
                <a:solidFill>
                  <a:srgbClr val="002060"/>
                </a:solidFill>
                <a:latin typeface="+mj-lt"/>
              </a:rPr>
              <a:t>.</a:t>
            </a:r>
            <a:endParaRPr lang="en-US" sz="2800" dirty="0">
              <a:solidFill>
                <a:srgbClr val="002060"/>
              </a:solidFill>
              <a:latin typeface="+mj-lt"/>
            </a:endParaRPr>
          </a:p>
        </p:txBody>
      </p:sp>
    </p:spTree>
    <p:extLst>
      <p:ext uri="{BB962C8B-B14F-4D97-AF65-F5344CB8AC3E}">
        <p14:creationId xmlns:p14="http://schemas.microsoft.com/office/powerpoint/2010/main" val="75788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197366"/>
            <a:ext cx="8352928" cy="3816429"/>
          </a:xfrm>
          <a:prstGeom prst="rect">
            <a:avLst/>
          </a:prstGeom>
        </p:spPr>
        <p:txBody>
          <a:bodyPr wrap="square">
            <a:spAutoFit/>
          </a:bodyPr>
          <a:lstStyle/>
          <a:p>
            <a:pPr algn="ctr"/>
            <a:r>
              <a:rPr lang="vi-VN" sz="2200" b="1" dirty="0">
                <a:solidFill>
                  <a:srgbClr val="000000"/>
                </a:solidFill>
                <a:latin typeface="+mj-lt"/>
                <a:cs typeface="Miriam Fixed" panose="020B0509050101010101" pitchFamily="49" charset="-79"/>
              </a:rPr>
              <a:t>Kể lại nội dung phần (4)</a:t>
            </a:r>
            <a:endParaRPr lang="vi-VN" sz="2200" dirty="0">
              <a:solidFill>
                <a:srgbClr val="000000"/>
              </a:solidFill>
              <a:latin typeface="+mj-lt"/>
              <a:cs typeface="Miriam Fixed" panose="020B0509050101010101" pitchFamily="49" charset="-79"/>
            </a:endParaRPr>
          </a:p>
          <a:p>
            <a:pPr indent="426720" algn="just"/>
            <a:r>
              <a:rPr lang="vi-VN" sz="2200" dirty="0">
                <a:solidFill>
                  <a:srgbClr val="000000"/>
                </a:solidFill>
                <a:latin typeface="+mj-lt"/>
                <a:cs typeface="Miriam Fixed" panose="020B0509050101010101" pitchFamily="49" charset="-79"/>
              </a:rPr>
              <a:t>Tôi đã nghĩ rất nhiều về câu chuyện của bà An-tư-nai. Tôi muốn vẽ một bức tranh về câu chuyện của bà với thầy Đuy-sen. Chắc chắn tôi sẽ phải vẽ, dù số phận thật trớ trêu khi đặt cây bút vẽ vào tay tôi. Có thể tôi sẽ vẽ hình ảnh hai cây phong, cũng có thể tôi sẽ vẽ bà An-tư-nai khi còn nhỏ đã trèo lên cây phong và mơ mộng thế nào. Hoặc, tôi sẽ đặt tên bức tranh là "Người thầy đầu tiên", trong đó có cảnh thầy Đuy-sen bế các bạn nhỏ qua suối mà bên cạnh là đám nhà giàu đang chế giễu ông hay cảnh thầy tiễn An-tư-nai lên tỉnh học. Bức tranh như thế giống như tiếng gọi của thầy Đuy-sen mà đến nay An-tư-nai vẫn còn nghe vẳng lại, sẽ vang dội mãi trong lòng mỗi người.</a:t>
            </a:r>
            <a:endParaRPr lang="vi-VN" sz="2200" b="0" i="0" dirty="0">
              <a:solidFill>
                <a:srgbClr val="000000"/>
              </a:solidFill>
              <a:effectLst/>
              <a:latin typeface="+mj-lt"/>
              <a:cs typeface="Miriam Fixed" panose="020B0509050101010101" pitchFamily="49" charset="-79"/>
            </a:endParaRPr>
          </a:p>
        </p:txBody>
      </p:sp>
      <p:grpSp>
        <p:nvGrpSpPr>
          <p:cNvPr id="4" name="Group 3">
            <a:extLst>
              <a:ext uri="{FF2B5EF4-FFF2-40B4-BE49-F238E27FC236}">
                <a16:creationId xmlns:a16="http://schemas.microsoft.com/office/drawing/2014/main" xmlns="" id="{86D26274-53F4-4DC6-AF0D-708317B1D889}"/>
              </a:ext>
            </a:extLst>
          </p:cNvPr>
          <p:cNvGrpSpPr/>
          <p:nvPr/>
        </p:nvGrpSpPr>
        <p:grpSpPr>
          <a:xfrm>
            <a:off x="1181335" y="123478"/>
            <a:ext cx="6693888" cy="539920"/>
            <a:chOff x="0" y="2004710"/>
            <a:chExt cx="5472030" cy="493520"/>
          </a:xfrm>
          <a:solidFill>
            <a:schemeClr val="accent4">
              <a:lumMod val="60000"/>
              <a:lumOff val="40000"/>
            </a:schemeClr>
          </a:solidFill>
        </p:grpSpPr>
        <p:sp>
          <p:nvSpPr>
            <p:cNvPr id="5"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solidFill>
              <a:schemeClr val="accent6">
                <a:lumMod val="60000"/>
                <a:lumOff val="4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6"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16" tIns="91416" rIns="91416" bIns="91416" numCol="1" spcCol="1270" anchor="ctr" anchorCtr="0">
              <a:noAutofit/>
            </a:bodyPr>
            <a:lstStyle/>
            <a:p>
              <a:pPr algn="ctr" defTabSz="685800">
                <a:lnSpc>
                  <a:spcPct val="150000"/>
                </a:lnSpc>
              </a:pPr>
              <a:r>
                <a:rPr lang="vi-VN" sz="2400" b="1" dirty="0" smtClean="0">
                  <a:solidFill>
                    <a:prstClr val="white"/>
                  </a:solidFill>
                  <a:latin typeface="Times New Roman" panose="02020603050405020304" pitchFamily="18" charset="0"/>
                  <a:ea typeface="Times New Roman" panose="02020603050405020304" pitchFamily="18" charset="0"/>
                </a:rPr>
                <a:t>Bài viết tham khảo</a:t>
              </a:r>
              <a:endParaRPr lang="en-US" sz="2400" dirty="0">
                <a:solidFill>
                  <a:prstClr val="white"/>
                </a:solidFill>
                <a:latin typeface="Times New Roman" panose="02020603050405020304" pitchFamily="18" charset="0"/>
                <a:ea typeface="Times New Roman" panose="02020603050405020304" pitchFamily="18" charset="0"/>
              </a:endParaRPr>
            </a:p>
          </p:txBody>
        </p:sp>
      </p:grpSp>
      <p:grpSp>
        <p:nvGrpSpPr>
          <p:cNvPr id="7" name="Google Shape;1707;p48"/>
          <p:cNvGrpSpPr/>
          <p:nvPr/>
        </p:nvGrpSpPr>
        <p:grpSpPr>
          <a:xfrm>
            <a:off x="1935054" y="850057"/>
            <a:ext cx="5186450" cy="107100"/>
            <a:chOff x="1978925" y="2514100"/>
            <a:chExt cx="5186450" cy="107100"/>
          </a:xfrm>
        </p:grpSpPr>
        <p:sp>
          <p:nvSpPr>
            <p:cNvPr id="8" name="Google Shape;1708;p48"/>
            <p:cNvSpPr/>
            <p:nvPr/>
          </p:nvSpPr>
          <p:spPr>
            <a:xfrm>
              <a:off x="19789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9" name="Google Shape;1709;p48"/>
            <p:cNvSpPr/>
            <p:nvPr/>
          </p:nvSpPr>
          <p:spPr>
            <a:xfrm>
              <a:off x="451852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sp>
          <p:nvSpPr>
            <p:cNvPr id="10" name="Google Shape;1710;p48"/>
            <p:cNvSpPr/>
            <p:nvPr/>
          </p:nvSpPr>
          <p:spPr>
            <a:xfrm>
              <a:off x="7058275" y="2514100"/>
              <a:ext cx="107100" cy="107100"/>
            </a:xfrm>
            <a:prstGeom prst="ellipse">
              <a:avLst/>
            </a:prstGeom>
            <a:solidFill>
              <a:schemeClr val="dk1"/>
            </a:solidFill>
            <a:ln w="38100">
              <a:solidFill>
                <a:schemeClr val="accent6">
                  <a:lumMod val="60000"/>
                  <a:lumOff val="40000"/>
                </a:schemeClr>
              </a:solidFill>
            </a:ln>
          </p:spPr>
          <p:txBody>
            <a:bodyPr spcFirstLastPara="1" wrap="square" lIns="91425" tIns="91425" rIns="91425" bIns="91425" anchor="ctr" anchorCtr="0">
              <a:noAutofit/>
            </a:bodyPr>
            <a:lstStyle/>
            <a:p>
              <a:pPr defTabSz="685800"/>
              <a:endParaRPr>
                <a:solidFill>
                  <a:prstClr val="black"/>
                </a:solidFill>
                <a:latin typeface="Cambria" panose="02040503050406030204" pitchFamily="18" charset="0"/>
                <a:ea typeface="Cambria" panose="02040503050406030204" pitchFamily="18" charset="0"/>
              </a:endParaRPr>
            </a:p>
          </p:txBody>
        </p:sp>
        <p:cxnSp>
          <p:nvCxnSpPr>
            <p:cNvPr id="11" name="Google Shape;1711;p48"/>
            <p:cNvCxnSpPr>
              <a:stCxn id="8" idx="6"/>
              <a:endCxn id="9" idx="2"/>
            </p:cNvCxnSpPr>
            <p:nvPr/>
          </p:nvCxnSpPr>
          <p:spPr>
            <a:xfrm>
              <a:off x="2086025" y="2567650"/>
              <a:ext cx="24324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cxnSp>
          <p:nvCxnSpPr>
            <p:cNvPr id="12" name="Google Shape;1712;p48"/>
            <p:cNvCxnSpPr>
              <a:stCxn id="9" idx="6"/>
              <a:endCxn id="10" idx="2"/>
            </p:cNvCxnSpPr>
            <p:nvPr/>
          </p:nvCxnSpPr>
          <p:spPr>
            <a:xfrm>
              <a:off x="4625625" y="2567650"/>
              <a:ext cx="2432700" cy="0"/>
            </a:xfrm>
            <a:prstGeom prst="straightConnector1">
              <a:avLst/>
            </a:prstGeom>
            <a:noFill/>
            <a:ln w="38100" cap="flat" cmpd="sng">
              <a:solidFill>
                <a:schemeClr val="accent6">
                  <a:lumMod val="60000"/>
                  <a:lumOff val="40000"/>
                </a:schemeClr>
              </a:solidFill>
              <a:prstDash val="solid"/>
              <a:round/>
              <a:headEnd type="none" w="med" len="med"/>
              <a:tailEnd type="none" w="med" len="med"/>
            </a:ln>
          </p:spPr>
        </p:cxnSp>
      </p:grpSp>
    </p:spTree>
    <p:extLst>
      <p:ext uri="{BB962C8B-B14F-4D97-AF65-F5344CB8AC3E}">
        <p14:creationId xmlns:p14="http://schemas.microsoft.com/office/powerpoint/2010/main" val="11450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9">
            <a:clrChange>
              <a:clrFrom>
                <a:srgbClr val="FFFFFF"/>
              </a:clrFrom>
              <a:clrTo>
                <a:srgbClr val="FFFFFF">
                  <a:alpha val="0"/>
                </a:srgbClr>
              </a:clrTo>
            </a:clrChange>
          </a:blip>
          <a:stretch>
            <a:fillRect/>
          </a:stretch>
        </p:blipFill>
        <p:spPr>
          <a:xfrm>
            <a:off x="-103680" y="4303241"/>
            <a:ext cx="9143999" cy="2812382"/>
          </a:xfrm>
          <a:prstGeom prst="rect">
            <a:avLst/>
          </a:prstGeom>
        </p:spPr>
      </p:pic>
      <p:sp>
        <p:nvSpPr>
          <p:cNvPr id="10" name="Rectangle 9"/>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1" name="TextBox 10"/>
          <p:cNvSpPr txBox="1"/>
          <p:nvPr/>
        </p:nvSpPr>
        <p:spPr>
          <a:xfrm>
            <a:off x="978277" y="1933243"/>
            <a:ext cx="7378061"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BAND NHẠC GẤU CON</a:t>
            </a:r>
          </a:p>
        </p:txBody>
      </p:sp>
    </p:spTree>
    <p:extLst>
      <p:ext uri="{BB962C8B-B14F-4D97-AF65-F5344CB8AC3E}">
        <p14:creationId xmlns:p14="http://schemas.microsoft.com/office/powerpoint/2010/main" val="56188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6" dur="1000" fill="hold"/>
                                        <p:tgtEl>
                                          <p:spTgt spid="16"/>
                                        </p:tgtEl>
                                        <p:attrNameLst>
                                          <p:attrName>ppt_x</p:attrName>
                                          <p:attrName>ppt_y</p:attrName>
                                        </p:attrNameLst>
                                      </p:cBhvr>
                                      <p:rCtr x="182" y="-1042"/>
                                    </p:animMotion>
                                  </p:childTnLst>
                                </p:cTn>
                              </p:par>
                              <p:par>
                                <p:cTn id="7" presetID="6"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circle(in)">
                                      <p:cBhvr>
                                        <p:cTn id="9" dur="2000"/>
                                        <p:tgtEl>
                                          <p:spTgt spid="10"/>
                                        </p:tgtEl>
                                      </p:cBhvr>
                                    </p:animEffect>
                                  </p:childTnLst>
                                  <p:subTnLst>
                                    <p:audio>
                                      <p:cMediaNode>
                                        <p:cTn display="0" masterRel="sameClick">
                                          <p:stCondLst>
                                            <p:cond evt="begin" delay="0">
                                              <p:tn val="7"/>
                                            </p:cond>
                                          </p:stCondLst>
                                          <p:endCondLst>
                                            <p:cond evt="onStopAudio" delay="0">
                                              <p:tgtEl>
                                                <p:sldTgt/>
                                              </p:tgtEl>
                                            </p:cond>
                                          </p:endCondLst>
                                        </p:cTn>
                                        <p:tgtEl>
                                          <p:sndTgt r:embed="rId2"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hững quyển sách hay về giáo dục - OST"/>
          <p:cNvPicPr/>
          <p:nvPr/>
        </p:nvPicPr>
        <p:blipFill rotWithShape="1">
          <a:blip r:embed="rId2">
            <a:extLst>
              <a:ext uri="{28A0092B-C50C-407E-A947-70E740481C1C}">
                <a14:useLocalDpi xmlns:a14="http://schemas.microsoft.com/office/drawing/2010/main" val="0"/>
              </a:ext>
            </a:extLst>
          </a:blip>
          <a:srcRect l="5750" t="35731" r="19750" b="9149"/>
          <a:stretch/>
        </p:blipFill>
        <p:spPr bwMode="auto">
          <a:xfrm>
            <a:off x="107504" y="699542"/>
            <a:ext cx="5400600" cy="4104456"/>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5148064" y="1084039"/>
            <a:ext cx="4242430" cy="2402838"/>
          </a:xfrm>
          <a:prstGeom prst="rect">
            <a:avLst/>
          </a:prstGeom>
        </p:spPr>
      </p:pic>
      <p:sp>
        <p:nvSpPr>
          <p:cNvPr id="7" name="TextBox 6"/>
          <p:cNvSpPr txBox="1"/>
          <p:nvPr/>
        </p:nvSpPr>
        <p:spPr>
          <a:xfrm>
            <a:off x="6911752" y="3666897"/>
            <a:ext cx="2232248" cy="646331"/>
          </a:xfrm>
          <a:prstGeom prst="rect">
            <a:avLst/>
          </a:prstGeom>
          <a:noFill/>
        </p:spPr>
        <p:txBody>
          <a:bodyPr wrap="square" rtlCol="0">
            <a:spAutoFit/>
          </a:bodyPr>
          <a:lstStyle/>
          <a:p>
            <a:pPr defTabSz="685800">
              <a:lnSpc>
                <a:spcPct val="150000"/>
              </a:lnSpc>
            </a:pPr>
            <a:r>
              <a:rPr lang="vi-VN" sz="2400" i="1" dirty="0" smtClean="0">
                <a:solidFill>
                  <a:prstClr val="black"/>
                </a:solidFill>
                <a:latin typeface="Times New Roman" panose="02020603050405020304" pitchFamily="18" charset="0"/>
                <a:cs typeface="Times New Roman" panose="02020603050405020304" pitchFamily="18" charset="0"/>
              </a:rPr>
              <a:t>Ai-tơ-ma-tốp</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347864" y="137541"/>
            <a:ext cx="4176464" cy="523220"/>
          </a:xfrm>
          <a:prstGeom prst="rect">
            <a:avLst/>
          </a:prstGeom>
          <a:noFill/>
        </p:spPr>
        <p:txBody>
          <a:bodyPr wrap="square" rtlCol="0">
            <a:spAutoFit/>
          </a:bodyPr>
          <a:lstStyle/>
          <a:p>
            <a:r>
              <a:rPr lang="en-US" sz="2800" b="1" dirty="0" err="1" smtClean="0">
                <a:solidFill>
                  <a:srgbClr val="7030A0"/>
                </a:solidFill>
                <a:latin typeface="Times New Roman" panose="02020603050405020304" pitchFamily="18" charset="0"/>
                <a:cs typeface="Times New Roman" panose="02020603050405020304" pitchFamily="18" charset="0"/>
              </a:rPr>
              <a:t>Tiết</a:t>
            </a:r>
            <a:r>
              <a:rPr lang="en-US" sz="2800" b="1" dirty="0">
                <a:solidFill>
                  <a:srgbClr val="7030A0"/>
                </a:solidFill>
                <a:latin typeface="Times New Roman" panose="02020603050405020304" pitchFamily="18" charset="0"/>
                <a:cs typeface="Times New Roman" panose="02020603050405020304" pitchFamily="18" charset="0"/>
              </a:rPr>
              <a:t> 29+30 – VĂN </a:t>
            </a:r>
            <a:r>
              <a:rPr lang="en-US" sz="2800" b="1" dirty="0" smtClean="0">
                <a:solidFill>
                  <a:srgbClr val="7030A0"/>
                </a:solidFill>
                <a:latin typeface="Times New Roman" panose="02020603050405020304" pitchFamily="18" charset="0"/>
                <a:cs typeface="Times New Roman" panose="02020603050405020304" pitchFamily="18" charset="0"/>
              </a:rPr>
              <a:t>BẢN 2:</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374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026" name="1" descr="Táº­p tin:Star icon stylized.svg â Wikipedia tiáº¿ng Viá»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4852"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8" name="2" descr="Táº­p tin:Star icon stylized.svg â Wikipedia tiáº¿ng Viá»t">
            <a:hlinkClick r:id="rId8"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3" descr="Táº­p tin:Star icon stylized.svg â Wikipedia tiáº¿ng Viá»t">
            <a:hlinkClick r:id="rId9"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4" descr="Táº­p tin:Star icon stylized.svg â Wikipedia tiáº¿ng Viá»t">
            <a:hlinkClick r:id="rId10"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5" descr="Táº­p tin:Star icon stylized.svg â Wikipedia tiáº¿ng Viá»t">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2" name="Rectangle 21"/>
          <p:cNvSpPr/>
          <p:nvPr/>
        </p:nvSpPr>
        <p:spPr>
          <a:xfrm>
            <a:off x="450154"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3" name="Rectangle 22"/>
          <p:cNvSpPr/>
          <p:nvPr/>
        </p:nvSpPr>
        <p:spPr>
          <a:xfrm>
            <a:off x="4812940" y="3442952"/>
            <a:ext cx="3512852" cy="45200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C</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Ai- </a:t>
            </a:r>
            <a:r>
              <a:rPr lang="en-US" sz="2400" dirty="0" err="1">
                <a:solidFill>
                  <a:schemeClr val="bg1"/>
                </a:solidFill>
                <a:latin typeface="Times New Roman" panose="02020603050405020304" pitchFamily="18" charset="0"/>
                <a:ea typeface="Times New Roman" panose="02020603050405020304" pitchFamily="18" charset="0"/>
              </a:rPr>
              <a:t>tơ</a:t>
            </a:r>
            <a:r>
              <a:rPr lang="en-US" sz="2400" dirty="0">
                <a:solidFill>
                  <a:schemeClr val="bg1"/>
                </a:solidFill>
                <a:latin typeface="Times New Roman" panose="02020603050405020304" pitchFamily="18" charset="0"/>
                <a:ea typeface="Times New Roman" panose="02020603050405020304" pitchFamily="18" charset="0"/>
              </a:rPr>
              <a:t>- ma- </a:t>
            </a:r>
            <a:r>
              <a:rPr lang="en-US" sz="2400" dirty="0" err="1">
                <a:solidFill>
                  <a:schemeClr val="bg1"/>
                </a:solidFill>
                <a:latin typeface="Times New Roman" panose="02020603050405020304" pitchFamily="18" charset="0"/>
                <a:ea typeface="Times New Roman" panose="02020603050405020304" pitchFamily="18" charset="0"/>
              </a:rPr>
              <a:t>tốp</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6819" y="4255136"/>
            <a:ext cx="3512852" cy="452005"/>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An- </a:t>
            </a:r>
            <a:r>
              <a:rPr lang="en-US" sz="2400" dirty="0" err="1">
                <a:solidFill>
                  <a:schemeClr val="bg1"/>
                </a:solidFill>
                <a:latin typeface="Times New Roman" panose="02020603050405020304" pitchFamily="18" charset="0"/>
                <a:ea typeface="Times New Roman" panose="02020603050405020304" pitchFamily="18" charset="0"/>
              </a:rPr>
              <a:t>đéc</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xen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812940" y="4255137"/>
            <a:ext cx="3512852" cy="45200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D</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a:solidFill>
                  <a:schemeClr val="bg1"/>
                </a:solidFill>
                <a:latin typeface="Times New Roman" panose="02020603050405020304" pitchFamily="18" charset="0"/>
                <a:ea typeface="Times New Roman" panose="02020603050405020304" pitchFamily="18" charset="0"/>
              </a:rPr>
              <a:t>O-hen-</a:t>
            </a:r>
            <a:r>
              <a:rPr lang="en-US" sz="2400" dirty="0" err="1">
                <a:solidFill>
                  <a:schemeClr val="bg1"/>
                </a:solidFill>
                <a:latin typeface="Times New Roman" panose="02020603050405020304" pitchFamily="18" charset="0"/>
                <a:ea typeface="Times New Roman" panose="02020603050405020304" pitchFamily="18" charset="0"/>
              </a:rPr>
              <a:t>ri</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6" name="Rectangle 25"/>
          <p:cNvSpPr/>
          <p:nvPr/>
        </p:nvSpPr>
        <p:spPr>
          <a:xfrm>
            <a:off x="450154" y="3479013"/>
            <a:ext cx="3512852" cy="45200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Xéc</a:t>
            </a:r>
            <a:r>
              <a:rPr lang="en-US" sz="2400" dirty="0">
                <a:solidFill>
                  <a:schemeClr val="bg1"/>
                </a:solidFill>
                <a:latin typeface="Times New Roman" panose="02020603050405020304" pitchFamily="18" charset="0"/>
                <a:ea typeface="Times New Roman" panose="02020603050405020304" pitchFamily="18" charset="0"/>
              </a:rPr>
              <a:t>-van-</a:t>
            </a:r>
            <a:r>
              <a:rPr lang="en-US" sz="2400" dirty="0" err="1">
                <a:solidFill>
                  <a:schemeClr val="bg1"/>
                </a:solidFill>
                <a:latin typeface="Times New Roman" panose="02020603050405020304" pitchFamily="18" charset="0"/>
                <a:ea typeface="Times New Roman" panose="02020603050405020304" pitchFamily="18" charset="0"/>
              </a:rPr>
              <a:t>téc</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470"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09415" y="407892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08106"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32884" y="321129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479118" y="1409587"/>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572275" y="674077"/>
            <a:ext cx="7237140" cy="1569660"/>
          </a:xfrm>
          <a:prstGeom prst="rect">
            <a:avLst/>
          </a:prstGeom>
          <a:noFill/>
        </p:spPr>
        <p:txBody>
          <a:bodyPr wrap="square" rtlCol="0">
            <a:spAutoFit/>
          </a:bodyPr>
          <a:lstStyle/>
          <a:p>
            <a:pPr defTabSz="685800"/>
            <a:r>
              <a:rPr lang="en-US" sz="3200" dirty="0">
                <a:solidFill>
                  <a:schemeClr val="bg1"/>
                </a:solidFill>
                <a:latin typeface="Times New Roman" panose="02020603050405020304" pitchFamily="18" charset="0"/>
                <a:cs typeface="Times New Roman" panose="02020603050405020304" pitchFamily="18" charset="0"/>
              </a:rPr>
              <a:t>CÂU </a:t>
            </a:r>
            <a:r>
              <a:rPr lang="en-US" sz="3200" dirty="0" smtClean="0">
                <a:solidFill>
                  <a:schemeClr val="bg1"/>
                </a:solidFill>
                <a:latin typeface="Times New Roman" panose="02020603050405020304" pitchFamily="18" charset="0"/>
                <a:cs typeface="Times New Roman" panose="02020603050405020304" pitchFamily="18" charset="0"/>
              </a:rPr>
              <a:t>HỎI</a:t>
            </a:r>
            <a:r>
              <a:rPr lang="en-US" sz="32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32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32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37764265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3"/>
                                        </p:tgtEl>
                                      </p:cBhvr>
                                    </p:animEffect>
                                    <p:set>
                                      <p:cBhvr>
                                        <p:cTn id="25"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102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1"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nextCondLst>
                <p:cond evt="onClick" delay="0">
                  <p:tgtEl>
                    <p:spTgt spid="1026"/>
                  </p:tgtEl>
                </p:cond>
              </p:nextCondLst>
            </p:seq>
            <p:seq concurrent="1" nextAc="seek">
              <p:cTn id="59" restart="whenNotActive" fill="hold" evtFilter="cancelBubble" nodeType="interactiveSeq">
                <p:stCondLst>
                  <p:cond evt="onClick" delay="0">
                    <p:tgtEl>
                      <p:spTgt spid="23"/>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4" fill="hold">
                            <p:stCondLst>
                              <p:cond delay="0"/>
                            </p:stCondLst>
                            <p:childTnLst>
                              <p:par>
                                <p:cTn id="65" presetID="10" presetClass="exit" presetSubtype="0" fill="hold" nodeType="afterEffect">
                                  <p:stCondLst>
                                    <p:cond delay="50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par>
                                <p:cTn id="68" presetID="10" presetClass="exit" presetSubtype="0" fill="hold" nodeType="withEffect">
                                  <p:stCondLst>
                                    <p:cond delay="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nodeType="withEffect">
                                  <p:stCondLst>
                                    <p:cond delay="50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par>
                                <p:cTn id="74" presetID="10" presetClass="exit" presetSubtype="0" fill="hold" nodeType="withEffect">
                                  <p:stCondLst>
                                    <p:cond delay="500"/>
                                  </p:stCondLst>
                                  <p:childTnLst>
                                    <p:animEffect transition="out" filter="fade">
                                      <p:cBhvr>
                                        <p:cTn id="75" dur="500"/>
                                        <p:tgtEl>
                                          <p:spTgt spid="29"/>
                                        </p:tgtEl>
                                      </p:cBhvr>
                                    </p:animEffect>
                                    <p:set>
                                      <p:cBhvr>
                                        <p:cTn id="76" dur="1" fill="hold">
                                          <p:stCondLst>
                                            <p:cond delay="499"/>
                                          </p:stCondLst>
                                        </p:cTn>
                                        <p:tgtEl>
                                          <p:spTgt spid="29"/>
                                        </p:tgtEl>
                                        <p:attrNameLst>
                                          <p:attrName>style.visibility</p:attrName>
                                        </p:attrNameLst>
                                      </p:cBhvr>
                                      <p:to>
                                        <p:strVal val="hidden"/>
                                      </p:to>
                                    </p:set>
                                  </p:childTnLst>
                                </p:cTn>
                              </p:par>
                              <p:par>
                                <p:cTn id="77" presetID="10" presetClass="exit" presetSubtype="0" fill="hold" nodeType="withEffect">
                                  <p:stCondLst>
                                    <p:cond delay="500"/>
                                  </p:stCondLst>
                                  <p:childTnLst>
                                    <p:animEffect transition="out" filter="fade">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500"/>
                                        <p:tgtEl>
                                          <p:spTgt spid="23"/>
                                        </p:tgtEl>
                                      </p:cBhvr>
                                    </p:animEffect>
                                    <p:set>
                                      <p:cBhvr>
                                        <p:cTn id="85" dur="1" fill="hold">
                                          <p:stCondLst>
                                            <p:cond delay="499"/>
                                          </p:stCondLst>
                                        </p:cTn>
                                        <p:tgtEl>
                                          <p:spTgt spid="23"/>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500"/>
                                        <p:tgtEl>
                                          <p:spTgt spid="24"/>
                                        </p:tgtEl>
                                      </p:cBhvr>
                                    </p:animEffect>
                                    <p:set>
                                      <p:cBhvr>
                                        <p:cTn id="88" dur="1" fill="hold">
                                          <p:stCondLst>
                                            <p:cond delay="499"/>
                                          </p:stCondLst>
                                        </p:cTn>
                                        <p:tgtEl>
                                          <p:spTgt spid="24"/>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500"/>
                                        <p:tgtEl>
                                          <p:spTgt spid="25"/>
                                        </p:tgtEl>
                                      </p:cBhvr>
                                    </p:animEffect>
                                    <p:set>
                                      <p:cBhvr>
                                        <p:cTn id="91" dur="1" fill="hold">
                                          <p:stCondLst>
                                            <p:cond delay="499"/>
                                          </p:stCondLst>
                                        </p:cTn>
                                        <p:tgtEl>
                                          <p:spTgt spid="25"/>
                                        </p:tgtEl>
                                        <p:attrNameLst>
                                          <p:attrName>style.visibility</p:attrName>
                                        </p:attrNameLst>
                                      </p:cBhvr>
                                      <p:to>
                                        <p:strVal val="hidden"/>
                                      </p:to>
                                    </p:set>
                                  </p:childTnLst>
                                </p:cTn>
                              </p:par>
                              <p:par>
                                <p:cTn id="92" presetID="10" presetClass="exit" presetSubtype="0" fill="hold" grpId="0" nodeType="withEffect">
                                  <p:stCondLst>
                                    <p:cond delay="500"/>
                                  </p:stCondLst>
                                  <p:childTnLst>
                                    <p:animEffect transition="out" filter="fade">
                                      <p:cBhvr>
                                        <p:cTn id="93" dur="500"/>
                                        <p:tgtEl>
                                          <p:spTgt spid="26"/>
                                        </p:tgtEl>
                                      </p:cBhvr>
                                    </p:animEffect>
                                    <p:set>
                                      <p:cBhvr>
                                        <p:cTn id="94" dur="1" fill="hold">
                                          <p:stCondLst>
                                            <p:cond delay="499"/>
                                          </p:stCondLst>
                                        </p:cTn>
                                        <p:tgtEl>
                                          <p:spTgt spid="26"/>
                                        </p:tgtEl>
                                        <p:attrNameLst>
                                          <p:attrName>style.visibility</p:attrName>
                                        </p:attrNameLst>
                                      </p:cBhvr>
                                      <p:to>
                                        <p:strVal val="hidden"/>
                                      </p:to>
                                    </p:set>
                                  </p:childTnLst>
                                </p:cTn>
                              </p:par>
                              <p:par>
                                <p:cTn id="95" presetID="10" presetClass="exit" presetSubtype="0" fill="hold" grpId="0" nodeType="withEffect">
                                  <p:stCondLst>
                                    <p:cond delay="500"/>
                                  </p:stCondLst>
                                  <p:childTnLst>
                                    <p:animEffect transition="out" filter="fade">
                                      <p:cBhvr>
                                        <p:cTn id="96" dur="500"/>
                                        <p:tgtEl>
                                          <p:spTgt spid="34"/>
                                        </p:tgtEl>
                                      </p:cBhvr>
                                    </p:animEffect>
                                    <p:set>
                                      <p:cBhvr>
                                        <p:cTn id="97" dur="1" fill="hold">
                                          <p:stCondLst>
                                            <p:cond delay="499"/>
                                          </p:stCondLst>
                                        </p:cTn>
                                        <p:tgtEl>
                                          <p:spTgt spid="34"/>
                                        </p:tgtEl>
                                        <p:attrNameLst>
                                          <p:attrName>style.visibility</p:attrName>
                                        </p:attrNameLst>
                                      </p:cBhvr>
                                      <p:to>
                                        <p:strVal val="hidden"/>
                                      </p:to>
                                    </p:set>
                                  </p:childTnLst>
                                </p:cTn>
                              </p:par>
                            </p:childTnLst>
                          </p:cTn>
                        </p:par>
                        <p:par>
                          <p:cTn id="98" fill="hold">
                            <p:stCondLst>
                              <p:cond delay="1000"/>
                            </p:stCondLst>
                            <p:childTnLst>
                              <p:par>
                                <p:cTn id="99" presetID="0" presetClass="path" presetSubtype="0" accel="50000" decel="50000" fill="hold" nodeType="afterEffect">
                                  <p:stCondLst>
                                    <p:cond delay="0"/>
                                  </p:stCondLst>
                                  <p:childTnLst>
                                    <p:animMotion origin="layout" path="M -4.58333E-6 2.59259E-6 L -4.58333E-6 0.00023 C 0.00534 0.01574 0.01016 0.03287 0.01641 0.04815 C 0.0181 0.05254 0.02149 0.05347 0.02331 0.05764 C 0.03672 0.08981 0.02331 0.07731 0.0375 0.0868 C 0.03972 0.0919 0.04206 0.09676 0.04454 0.10139 C 0.04818 0.10833 0.05326 0.1125 0.05612 0.12083 C 0.05821 0.12615 0.05625 0.13541 0.0586 0.14004 C 0.06224 0.14791 0.0681 0.14884 0.07266 0.15463 C 0.09362 0.18217 0.07605 0.16828 0.09141 0.17893 C 0.09375 0.18379 0.09584 0.18958 0.09844 0.19352 C 0.11146 0.2125 0.1073 0.19236 0.12201 0.22245 C 0.12995 0.23912 0.13698 0.25486 0.14779 0.2662 C 0.15092 0.26921 0.15404 0.27222 0.15717 0.27569 C 0.16993 0.29074 0.15834 0.28125 0.17123 0.29004 C 0.18855 0.3169 0.17214 0.29352 0.1948 0.31921 C 0.20886 0.33541 0.19467 0.32731 0.21823 0.34352 C 0.22618 0.34907 0.22995 0.34583 0.23698 0.35324 C 0.23946 0.35578 0.24141 0.36065 0.24402 0.36273 C 0.24779 0.36574 0.25183 0.36574 0.25573 0.36782 C 0.25821 0.36898 0.26042 0.37106 0.2629 0.37245 C 0.26589 0.3743 0.26902 0.37569 0.27214 0.37731 C 0.27461 0.3787 0.27683 0.38078 0.2793 0.3824 C 0.29987 0.39444 0.27878 0.38032 0.29571 0.3919 C 0.30157 0.4 0.30534 0.40602 0.31211 0.41134 C 0.31628 0.41435 0.32956 0.41944 0.33321 0.42083 C 0.33633 0.42245 0.33959 0.42407 0.34258 0.42592 C 0.34493 0.42708 0.34727 0.42963 0.34961 0.43055 C 0.35352 0.43264 0.35743 0.43403 0.36133 0.43541 C 0.36993 0.44722 0.36693 0.4456 0.37787 0.45 C 0.38243 0.45185 0.39584 0.45532 0.40131 0.45972 C 0.40235 0.46041 0.40287 0.46296 0.40378 0.46481 " pathEditMode="relative" rAng="0" ptsTypes="AAAAAAAAAAAAAAAAAAAAAAAAAAAAAAAA">
                                      <p:cBhvr>
                                        <p:cTn id="100" dur="2000" fill="hold"/>
                                        <p:tgtEl>
                                          <p:spTgt spid="1026"/>
                                        </p:tgtEl>
                                        <p:attrNameLst>
                                          <p:attrName>ppt_x</p:attrName>
                                          <p:attrName>ppt_y</p:attrName>
                                        </p:attrNameLst>
                                      </p:cBhvr>
                                      <p:rCtr x="20182" y="23241"/>
                                    </p:animMotion>
                                  </p:childTnLst>
                                </p:cTn>
                              </p:par>
                            </p:childTnLst>
                          </p:cTn>
                        </p:par>
                        <p:par>
                          <p:cTn id="101" fill="hold">
                            <p:stCondLst>
                              <p:cond delay="3000"/>
                            </p:stCondLst>
                            <p:childTnLst>
                              <p:par>
                                <p:cTn id="102" presetID="10" presetClass="exit" presetSubtype="0" fill="hold" nodeType="afterEffect">
                                  <p:stCondLst>
                                    <p:cond delay="0"/>
                                  </p:stCondLst>
                                  <p:childTnLst>
                                    <p:animEffect transition="out" filter="fade">
                                      <p:cBhvr>
                                        <p:cTn id="103" dur="500"/>
                                        <p:tgtEl>
                                          <p:spTgt spid="1026"/>
                                        </p:tgtEl>
                                      </p:cBhvr>
                                    </p:animEffect>
                                    <p:set>
                                      <p:cBhvr>
                                        <p:cTn id="104" dur="1" fill="hold">
                                          <p:stCondLst>
                                            <p:cond delay="499"/>
                                          </p:stCondLst>
                                        </p:cTn>
                                        <p:tgtEl>
                                          <p:spTgt spid="102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subTnLst>
                                    <p:audio>
                                      <p:cMediaNode>
                                        <p:cTn display="0" masterRel="sameClick">
                                          <p:stCondLst>
                                            <p:cond evt="begin" delay="0">
                                              <p:tn val="105"/>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3"/>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4" grpId="0"/>
      <p:bldP spid="3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8"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4121"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 name="Picture 2" descr="Táº­p tin:Star icon stylized.svg â Wikipedia tiáº¿ng Viá»t">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10"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893285" y="4286217"/>
            <a:ext cx="3512852" cy="45200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D</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Cư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rơ</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gư</a:t>
            </a:r>
            <a:r>
              <a:rPr lang="en-US" sz="2400" dirty="0">
                <a:solidFill>
                  <a:schemeClr val="bg1"/>
                </a:solidFill>
                <a:latin typeface="Times New Roman" panose="02020603050405020304" pitchFamily="18" charset="0"/>
                <a:ea typeface="Times New Roman" panose="02020603050405020304" pitchFamily="18" charset="0"/>
              </a:rPr>
              <a:t> - </a:t>
            </a:r>
            <a:r>
              <a:rPr lang="en-US" sz="2400" dirty="0" err="1">
                <a:solidFill>
                  <a:schemeClr val="bg1"/>
                </a:solidFill>
                <a:latin typeface="Times New Roman" panose="02020603050405020304" pitchFamily="18" charset="0"/>
                <a:ea typeface="Times New Roman" panose="02020603050405020304" pitchFamily="18" charset="0"/>
              </a:rPr>
              <a:t>xtan</a:t>
            </a:r>
            <a:r>
              <a:rPr lang="en-US" sz="2400" dirty="0">
                <a:solidFill>
                  <a:schemeClr val="bg1"/>
                </a:solidFill>
                <a:latin typeface="Times New Roman" panose="02020603050405020304" pitchFamily="18" charset="0"/>
                <a:ea typeface="Times New Roman" panose="02020603050405020304" pitchFamily="18" charset="0"/>
              </a:rPr>
              <a:t>                                     </a:t>
            </a:r>
          </a:p>
        </p:txBody>
      </p:sp>
      <p:sp>
        <p:nvSpPr>
          <p:cNvPr id="23" name="Rectangle 22"/>
          <p:cNvSpPr/>
          <p:nvPr/>
        </p:nvSpPr>
        <p:spPr>
          <a:xfrm>
            <a:off x="547165" y="4255136"/>
            <a:ext cx="3512852" cy="45200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rPr>
              <a:t>Bồ</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Đào</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Nha</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918106" y="3501525"/>
            <a:ext cx="3512852" cy="45200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defTabSz="685800">
              <a:lnSpc>
                <a:spcPct val="150000"/>
              </a:lnSpc>
            </a:pPr>
            <a:r>
              <a:rPr lang="vi-VN" sz="2400" dirty="0" smtClean="0">
                <a:solidFill>
                  <a:schemeClr val="bg1"/>
                </a:solidFill>
                <a:latin typeface="Times New Roman" panose="02020603050405020304" pitchFamily="18" charset="0"/>
                <a:ea typeface="Times New Roman" panose="02020603050405020304" pitchFamily="18" charset="0"/>
              </a:rPr>
              <a:t>C</a:t>
            </a:r>
            <a:r>
              <a:rPr lang="en-US" sz="2400" dirty="0" smtClean="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Phần</a:t>
            </a:r>
            <a:r>
              <a:rPr lang="en-US" sz="2400" dirty="0">
                <a:solidFill>
                  <a:schemeClr val="bg1"/>
                </a:solidFill>
                <a:latin typeface="Times New Roman" panose="02020603050405020304" pitchFamily="18" charset="0"/>
                <a:ea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rPr>
              <a:t>Lan</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530500" y="3479013"/>
            <a:ext cx="3512852" cy="45200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defTabSz="685800">
              <a:lnSpc>
                <a:spcPct val="150000"/>
              </a:lnSpc>
            </a:pPr>
            <a:r>
              <a:rPr lang="en-US" sz="2400" dirty="0">
                <a:solidFill>
                  <a:schemeClr val="bg1"/>
                </a:solidFill>
                <a:latin typeface="Times New Roman" panose="02020603050405020304" pitchFamily="18" charset="0"/>
                <a:ea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rPr>
              <a:t>Nga</a:t>
            </a:r>
            <a:r>
              <a:rPr lang="en-US" sz="2400" dirty="0">
                <a:solidFill>
                  <a:schemeClr val="bg1"/>
                </a:solidFill>
                <a:latin typeface="Times New Roman" panose="02020603050405020304" pitchFamily="18" charset="0"/>
                <a:ea typeface="Times New Roman" panose="02020603050405020304" pitchFamily="18" charset="0"/>
              </a:rPr>
              <a:t>                                                            </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4581" y="332531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29" y="405456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519448" y="143905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60609" cy="1569660"/>
          </a:xfrm>
          <a:prstGeom prst="rect">
            <a:avLst/>
          </a:prstGeom>
          <a:noFill/>
        </p:spPr>
        <p:txBody>
          <a:bodyPr wrap="square" rtlCol="0">
            <a:spAutoFit/>
          </a:bodyPr>
          <a:lstStyle/>
          <a:p>
            <a:pPr defTabSz="685800"/>
            <a:r>
              <a:rPr lang="en-US" sz="3200" dirty="0">
                <a:solidFill>
                  <a:schemeClr val="bg1"/>
                </a:solidFill>
                <a:latin typeface="Montserrat Alternates Black" panose="00000A00000000000000" pitchFamily="50" charset="0"/>
              </a:rPr>
              <a:t>CÂU </a:t>
            </a:r>
            <a:r>
              <a:rPr lang="en-US" sz="3200" dirty="0" smtClean="0">
                <a:solidFill>
                  <a:schemeClr val="bg1"/>
                </a:solidFill>
                <a:latin typeface="Montserrat Alternates Black" panose="00000A00000000000000" pitchFamily="50" charset="0"/>
              </a:rPr>
              <a:t>HỎI</a:t>
            </a:r>
            <a:r>
              <a:rPr lang="vi-VN" sz="3200" dirty="0" smtClean="0">
                <a:solidFill>
                  <a:schemeClr val="bg1"/>
                </a:solidFill>
                <a:latin typeface="Montserrat Alternates Black" panose="00000A00000000000000" pitchFamily="50" charset="0"/>
              </a:rPr>
              <a:t> </a:t>
            </a:r>
            <a:r>
              <a:rPr lang="en-US" sz="3200" b="1" dirty="0">
                <a:solidFill>
                  <a:schemeClr val="bg1"/>
                </a:solidFill>
                <a:latin typeface="Times New Roman" panose="02020603050405020304" pitchFamily="18" charset="0"/>
                <a:ea typeface="Times New Roman" panose="02020603050405020304" pitchFamily="18" charset="0"/>
              </a:rPr>
              <a:t>2. </a:t>
            </a:r>
            <a:r>
              <a:rPr lang="en-US" sz="3200" b="1" dirty="0" err="1">
                <a:solidFill>
                  <a:schemeClr val="bg1"/>
                </a:solidFill>
                <a:latin typeface="Times New Roman" panose="02020603050405020304" pitchFamily="18" charset="0"/>
                <a:ea typeface="Times New Roman" panose="02020603050405020304" pitchFamily="18" charset="0"/>
              </a:rPr>
              <a:t>Nhà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văn</a:t>
            </a:r>
            <a:r>
              <a:rPr lang="en-US" sz="3200" b="1" dirty="0">
                <a:solidFill>
                  <a:schemeClr val="bg1"/>
                </a:solidFill>
                <a:latin typeface="Times New Roman" panose="02020603050405020304" pitchFamily="18" charset="0"/>
                <a:ea typeface="Times New Roman" panose="02020603050405020304" pitchFamily="18" charset="0"/>
              </a:rPr>
              <a:t> Ai – </a:t>
            </a:r>
            <a:r>
              <a:rPr lang="en-US" sz="3200" b="1" dirty="0" err="1">
                <a:solidFill>
                  <a:schemeClr val="bg1"/>
                </a:solidFill>
                <a:latin typeface="Times New Roman" panose="02020603050405020304" pitchFamily="18" charset="0"/>
                <a:ea typeface="Times New Roman" panose="02020603050405020304" pitchFamily="18" charset="0"/>
              </a:rPr>
              <a:t>tơ</a:t>
            </a:r>
            <a:r>
              <a:rPr lang="en-US" sz="3200" b="1" dirty="0">
                <a:solidFill>
                  <a:schemeClr val="bg1"/>
                </a:solidFill>
                <a:latin typeface="Times New Roman" panose="02020603050405020304" pitchFamily="18" charset="0"/>
                <a:ea typeface="Times New Roman" panose="02020603050405020304" pitchFamily="18" charset="0"/>
              </a:rPr>
              <a:t> - ma – </a:t>
            </a:r>
            <a:r>
              <a:rPr lang="en-US" sz="3200" b="1" dirty="0" err="1">
                <a:solidFill>
                  <a:schemeClr val="bg1"/>
                </a:solidFill>
                <a:latin typeface="Times New Roman" panose="02020603050405020304" pitchFamily="18" charset="0"/>
                <a:ea typeface="Times New Roman" panose="02020603050405020304" pitchFamily="18" charset="0"/>
              </a:rPr>
              <a:t>tốp</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là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người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nước</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nào</a:t>
            </a:r>
            <a:r>
              <a:rPr lang="en-US" sz="3200" b="1" dirty="0">
                <a:solidFill>
                  <a:schemeClr val="bg1"/>
                </a:solidFill>
                <a:latin typeface="Times New Roman" panose="02020603050405020304" pitchFamily="18" charset="0"/>
                <a:ea typeface="Times New Roman" panose="02020603050405020304" pitchFamily="18" charset="0"/>
              </a:rPr>
              <a:t>?</a:t>
            </a:r>
          </a:p>
          <a:p>
            <a:pPr defTabSz="685800"/>
            <a:endParaRPr lang="en-US" sz="3200" dirty="0">
              <a:solidFill>
                <a:schemeClr val="bg1"/>
              </a:solidFill>
            </a:endParaRPr>
          </a:p>
        </p:txBody>
      </p:sp>
    </p:spTree>
    <p:extLst>
      <p:ext uri="{BB962C8B-B14F-4D97-AF65-F5344CB8AC3E}">
        <p14:creationId xmlns:p14="http://schemas.microsoft.com/office/powerpoint/2010/main" val="22716002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000"/>
                            </p:stCondLst>
                            <p:childTnLst>
                              <p:par>
                                <p:cTn id="78" presetID="0" presetClass="path" presetSubtype="0" accel="50000" decel="50000" fill="hold" nodeType="afterEffect">
                                  <p:stCondLst>
                                    <p:cond delay="0"/>
                                  </p:stCondLst>
                                  <p:childTnLst>
                                    <p:animMotion origin="layout" path="M 1.25E-6 2.22222E-6 L 1.25E-6 2.22222E-6 C 0.00078 0.01851 0.00117 0.03726 0.00234 0.05578 C 0.00286 0.06296 0.00403 0.07013 0.00481 0.07731 C 0.0056 0.08587 0.00612 0.09467 0.00716 0.103 C 0.00768 0.10763 0.00898 0.11157 0.00963 0.11597 C 0.0138 0.14583 0.00885 0.12916 0.01692 0.15046 C 0.02057 0.17638 0.01823 0.16203 0.02408 0.19351 C 0.02408 0.19351 0.0289 0.21921 0.0289 0.21921 C 0.0306 0.225 0.03242 0.23055 0.03385 0.23634 C 0.03476 0.2405 0.03502 0.24537 0.03619 0.2493 C 0.0375 0.25393 0.03971 0.25763 0.04101 0.26226 C 0.04466 0.27523 0.0431 0.28194 0.04596 0.29675 C 0.047 0.30277 0.04935 0.30787 0.05078 0.31388 C 0.05169 0.31805 0.05221 0.32268 0.05312 0.32685 C 0.05833 0.34837 0.05794 0.3368 0.05794 0.34837 " pathEditMode="relative" ptsTypes="AAAAAAAAAAAAAAAA">
                                      <p:cBhvr>
                                        <p:cTn id="79" dur="2000" fill="hold"/>
                                        <p:tgtEl>
                                          <p:spTgt spid="18"/>
                                        </p:tgtEl>
                                        <p:attrNameLst>
                                          <p:attrName>ppt_x</p:attrName>
                                          <p:attrName>ppt_y</p:attrName>
                                        </p:attrNameLst>
                                      </p:cBhvr>
                                    </p:animMotion>
                                  </p:childTnLst>
                                </p:cTn>
                              </p:par>
                            </p:childTnLst>
                          </p:cTn>
                        </p:par>
                        <p:par>
                          <p:cTn id="80" fill="hold">
                            <p:stCondLst>
                              <p:cond delay="3000"/>
                            </p:stCondLst>
                            <p:childTnLst>
                              <p:par>
                                <p:cTn id="81" presetID="10" presetClass="exit" presetSubtype="0" fill="hold" nodeType="afterEffect">
                                  <p:stCondLst>
                                    <p:cond delay="0"/>
                                  </p:stCondLst>
                                  <p:childTnLst>
                                    <p:animEffect transition="out" filter="fade">
                                      <p:cBhvr>
                                        <p:cTn id="82" dur="500"/>
                                        <p:tgtEl>
                                          <p:spTgt spid="18"/>
                                        </p:tgtEl>
                                      </p:cBhvr>
                                    </p:animEffect>
                                    <p:set>
                                      <p:cBhvr>
                                        <p:cTn id="83" dur="1" fill="hold">
                                          <p:stCondLst>
                                            <p:cond delay="499"/>
                                          </p:stCondLst>
                                        </p:cTn>
                                        <p:tgtEl>
                                          <p:spTgt spid="18"/>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fade">
                                      <p:cBhvr>
                                        <p:cTn id="86" dur="500"/>
                                        <p:tgtEl>
                                          <p:spTgt spid="8"/>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9"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3390"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0" name="Picture 2" descr="Táº­p tin:Star icon stylized.svg â Wikipedia tiáº¿ng Viá»t">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 action="ppaction://noaction"/>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530500" y="53886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95144" y="4243565"/>
            <a:ext cx="3610994" cy="69078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D. </a:t>
            </a:r>
            <a:r>
              <a:rPr lang="en-US" sz="2100" dirty="0" err="1">
                <a:solidFill>
                  <a:schemeClr val="bg1"/>
                </a:solidFill>
                <a:latin typeface="Times New Roman" panose="02020603050405020304" pitchFamily="18" charset="0"/>
                <a:ea typeface="Times New Roman" panose="02020603050405020304" pitchFamily="18" charset="0"/>
              </a:rPr>
              <a:t>Cả</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án</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trên</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547165" y="4255136"/>
            <a:ext cx="3512852" cy="69078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685800"/>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Bê</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các</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em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nho</a:t>
            </a:r>
            <a:r>
              <a:rPr lang="en-US" sz="2100" dirty="0">
                <a:solidFill>
                  <a:schemeClr val="bg1"/>
                </a:solidFill>
                <a:latin typeface="Times New Roman" panose="02020603050405020304" pitchFamily="18" charset="0"/>
                <a:ea typeface="Times New Roman" panose="02020603050405020304" pitchFamily="18" charset="0"/>
              </a:rPr>
              <a:t>̉ qua </a:t>
            </a:r>
            <a:r>
              <a:rPr lang="en-US" sz="2100" dirty="0" err="1">
                <a:solidFill>
                  <a:schemeClr val="bg1"/>
                </a:solidFill>
                <a:latin typeface="Times New Roman" panose="02020603050405020304" pitchFamily="18" charset="0"/>
                <a:ea typeface="Times New Roman" panose="02020603050405020304" pitchFamily="18" charset="0"/>
              </a:rPr>
              <a:t>suối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giữa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mùa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đông</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buốt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4" name="Rectangle 23"/>
          <p:cNvSpPr/>
          <p:nvPr/>
        </p:nvSpPr>
        <p:spPr>
          <a:xfrm>
            <a:off x="4795144" y="3468042"/>
            <a:ext cx="3610994" cy="69078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defTabSz="685800"/>
            <a:r>
              <a:rPr lang="en-US" sz="1400" dirty="0">
                <a:solidFill>
                  <a:schemeClr val="bg1"/>
                </a:solidFill>
                <a:latin typeface="Times New Roman" panose="02020603050405020304" pitchFamily="18" charset="0"/>
                <a:ea typeface="Times New Roman" panose="02020603050405020304" pitchFamily="18" charset="0"/>
              </a:rPr>
              <a:t>C. </a:t>
            </a:r>
            <a:r>
              <a:rPr lang="en-US" sz="1400" dirty="0" err="1">
                <a:solidFill>
                  <a:schemeClr val="bg1"/>
                </a:solidFill>
                <a:latin typeface="Times New Roman" panose="02020603050405020304" pitchFamily="18" charset="0"/>
                <a:ea typeface="Times New Roman" panose="02020603050405020304" pitchFamily="18" charset="0"/>
              </a:rPr>
              <a:t>Kiên</a:t>
            </a:r>
            <a:r>
              <a:rPr lang="en-US" sz="1400" dirty="0">
                <a:solidFill>
                  <a:schemeClr val="bg1"/>
                </a:solidFill>
                <a:latin typeface="Times New Roman" panose="02020603050405020304" pitchFamily="18" charset="0"/>
                <a:ea typeface="Times New Roman" panose="02020603050405020304" pitchFamily="18" charset="0"/>
              </a:rPr>
              <a:t> trì </a:t>
            </a:r>
            <a:r>
              <a:rPr lang="en-US" sz="1400" dirty="0" err="1">
                <a:solidFill>
                  <a:schemeClr val="bg1"/>
                </a:solidFill>
                <a:latin typeface="Times New Roman" panose="02020603050405020304" pitchFamily="18" charset="0"/>
                <a:ea typeface="Times New Roman" panose="02020603050405020304" pitchFamily="18" charset="0"/>
              </a:rPr>
              <a:t>dạy</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em</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bất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chấp</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hoàn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cảnh</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thiếu</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thốn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khắc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nghiệt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sư</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đơn</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độc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mơ</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ước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vê</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một</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lai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tươi</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sáng</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cho</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học</a:t>
            </a:r>
            <a:r>
              <a:rPr lang="en-US" sz="1400" dirty="0">
                <a:solidFill>
                  <a:schemeClr val="bg1"/>
                </a:solidFill>
                <a:latin typeface="Times New Roman" panose="02020603050405020304" pitchFamily="18" charset="0"/>
                <a:ea typeface="Times New Roman" panose="02020603050405020304" pitchFamily="18" charset="0"/>
              </a:rPr>
              <a:t> </a:t>
            </a:r>
            <a:r>
              <a:rPr lang="en-US" sz="1400" dirty="0" err="1">
                <a:solidFill>
                  <a:schemeClr val="bg1"/>
                </a:solidFill>
                <a:latin typeface="Times New Roman" panose="02020603050405020304" pitchFamily="18" charset="0"/>
                <a:ea typeface="Times New Roman" panose="02020603050405020304" pitchFamily="18" charset="0"/>
              </a:rPr>
              <a:t>tro</a:t>
            </a:r>
            <a:r>
              <a:rPr lang="en-US" sz="1400" dirty="0">
                <a:solidFill>
                  <a:schemeClr val="bg1"/>
                </a:solidFill>
                <a:latin typeface="Times New Roman" panose="02020603050405020304" pitchFamily="18" charset="0"/>
                <a:ea typeface="Times New Roman" panose="02020603050405020304" pitchFamily="18" charset="0"/>
              </a:rPr>
              <a:t>̀.</a:t>
            </a:r>
          </a:p>
        </p:txBody>
      </p:sp>
      <p:sp>
        <p:nvSpPr>
          <p:cNvPr id="25" name="Rectangle 24"/>
          <p:cNvSpPr/>
          <p:nvPr/>
        </p:nvSpPr>
        <p:spPr>
          <a:xfrm>
            <a:off x="530500" y="3479013"/>
            <a:ext cx="3512852" cy="69078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defTabSz="685800"/>
            <a:r>
              <a:rPr lang="en-US" sz="2100" dirty="0">
                <a:solidFill>
                  <a:schemeClr val="bg1"/>
                </a:solidFill>
                <a:latin typeface="Times New Roman" panose="02020603050405020304" pitchFamily="18" charset="0"/>
                <a:ea typeface="Times New Roman" panose="02020603050405020304" pitchFamily="18" charset="0"/>
              </a:rPr>
              <a:t>A. </a:t>
            </a:r>
            <a:r>
              <a:rPr lang="en-US" sz="2100" dirty="0" err="1">
                <a:solidFill>
                  <a:schemeClr val="bg1"/>
                </a:solidFill>
                <a:latin typeface="Times New Roman" panose="02020603050405020304" pitchFamily="18" charset="0"/>
                <a:ea typeface="Times New Roman" panose="02020603050405020304" pitchFamily="18" charset="0"/>
              </a:rPr>
              <a:t>Một</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mình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sửa</a:t>
            </a:r>
            <a:r>
              <a:rPr lang="en-US" sz="2100" dirty="0">
                <a:solidFill>
                  <a:schemeClr val="bg1"/>
                </a:solidFill>
                <a:latin typeface="Times New Roman" panose="02020603050405020304" pitchFamily="18" charset="0"/>
                <a:ea typeface="Times New Roman" panose="02020603050405020304" pitchFamily="18" charset="0"/>
              </a:rPr>
              <a:t> sang </a:t>
            </a:r>
            <a:r>
              <a:rPr lang="en-US" sz="2100" dirty="0" err="1">
                <a:solidFill>
                  <a:schemeClr val="bg1"/>
                </a:solidFill>
                <a:latin typeface="Times New Roman" panose="02020603050405020304" pitchFamily="18" charset="0"/>
                <a:ea typeface="Times New Roman" panose="02020603050405020304" pitchFamily="18" charset="0"/>
              </a:rPr>
              <a:t>nha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kho</a:t>
            </a:r>
            <a:r>
              <a:rPr lang="en-US" sz="2100" dirty="0">
                <a:solidFill>
                  <a:schemeClr val="bg1"/>
                </a:solidFill>
                <a:latin typeface="Times New Roman" panose="02020603050405020304" pitchFamily="18" charset="0"/>
                <a:ea typeface="Times New Roman" panose="02020603050405020304" pitchFamily="18" charset="0"/>
              </a:rPr>
              <a:t> cũ </a:t>
            </a:r>
            <a:r>
              <a:rPr lang="en-US" sz="2100" dirty="0" err="1">
                <a:solidFill>
                  <a:schemeClr val="bg1"/>
                </a:solidFill>
                <a:latin typeface="Times New Roman" panose="02020603050405020304" pitchFamily="18" charset="0"/>
                <a:ea typeface="Times New Roman" panose="02020603050405020304" pitchFamily="18" charset="0"/>
              </a:rPr>
              <a:t>thành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lớp</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học</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72816" y="325358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9761" y="329183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8452" y="399921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13230" y="40119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2755417" y="1531274"/>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52621" y="674077"/>
            <a:ext cx="7237140" cy="1569660"/>
          </a:xfrm>
          <a:prstGeom prst="rect">
            <a:avLst/>
          </a:prstGeom>
          <a:noFill/>
        </p:spPr>
        <p:txBody>
          <a:bodyPr wrap="square" rtlCol="0">
            <a:spAutoFit/>
          </a:bodyPr>
          <a:lstStyle/>
          <a:p>
            <a:pPr defTabSz="685800"/>
            <a:r>
              <a:rPr lang="en-US" sz="2400" dirty="0">
                <a:solidFill>
                  <a:schemeClr val="bg1"/>
                </a:solidFill>
                <a:latin typeface="Times New Roman" panose="02020603050405020304" pitchFamily="18" charset="0"/>
                <a:cs typeface="Times New Roman" panose="02020603050405020304" pitchFamily="18" charset="0"/>
              </a:rPr>
              <a:t>CÂU </a:t>
            </a:r>
            <a:r>
              <a:rPr lang="en-US" sz="2400" dirty="0" smtClean="0">
                <a:solidFill>
                  <a:schemeClr val="bg1"/>
                </a:solidFill>
                <a:latin typeface="Times New Roman" panose="02020603050405020304" pitchFamily="18" charset="0"/>
                <a:cs typeface="Times New Roman" panose="02020603050405020304" pitchFamily="18" charset="0"/>
              </a:rPr>
              <a:t>HỎI</a:t>
            </a:r>
            <a:r>
              <a:rPr lang="vi-VN" sz="2400" dirty="0" smtClean="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4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Đuy-sen</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An-</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nai</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defTabSz="685800"/>
            <a:endParaRPr lang="en-US" sz="2400" dirty="0">
              <a:solidFill>
                <a:schemeClr val="bg1"/>
              </a:solidFill>
            </a:endParaRPr>
          </a:p>
        </p:txBody>
      </p:sp>
      <p:sp>
        <p:nvSpPr>
          <p:cNvPr id="28" name="Rectangle 27"/>
          <p:cNvSpPr/>
          <p:nvPr/>
        </p:nvSpPr>
        <p:spPr>
          <a:xfrm>
            <a:off x="3426403" y="-366215"/>
            <a:ext cx="6928834" cy="518988"/>
          </a:xfrm>
          <a:prstGeom prst="rect">
            <a:avLst/>
          </a:prstGeom>
          <a:solidFill>
            <a:schemeClr val="bg1"/>
          </a:solidFill>
        </p:spPr>
        <p:txBody>
          <a:bodyPr wrap="square">
            <a:spAutoFit/>
          </a:bodyPr>
          <a:lstStyle/>
          <a:p>
            <a:pPr defTabSz="685800">
              <a:lnSpc>
                <a:spcPct val="150000"/>
              </a:lnSpc>
            </a:pPr>
            <a:endParaRPr lang="en-US" sz="21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2465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7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7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7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7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7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7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7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7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7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7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7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200"/>
                            </p:stCondLst>
                            <p:childTnLst>
                              <p:par>
                                <p:cTn id="78" presetID="0" presetClass="path" presetSubtype="0" accel="50000" decel="50000" fill="hold" nodeType="afterEffect">
                                  <p:stCondLst>
                                    <p:cond delay="0"/>
                                  </p:stCondLst>
                                  <p:childTnLst>
                                    <p:animMotion origin="layout" path="M -1.45833E-6 -5.55556E-6 L -1.45833E-6 -5.55556E-6 C 0.00716 0.00277 0.01471 0.00439 0.02175 0.00856 C 0.02748 0.0118 0.03203 0.0236 0.0362 0.03009 C 0.04011 0.0361 0.04427 0.04166 0.04831 0.04722 C 0.05065 0.05022 0.05313 0.05323 0.0556 0.05578 C 0.05873 0.05902 0.06237 0.06064 0.06524 0.06434 C 0.0681 0.06782 0.06992 0.07337 0.07253 0.07731 C 0.07474 0.08055 0.07761 0.0824 0.07982 0.08587 C 0.08763 0.09837 0.09792 0.11597 0.10404 0.13309 C 0.10599 0.13865 0.10677 0.14513 0.10886 0.15022 C 0.1155 0.16666 0.11758 0.16157 0.12578 0.17615 C 0.12865 0.18124 0.13073 0.18749 0.13307 0.19328 C 0.13646 0.20184 0.14271 0.21921 0.14271 0.21921 C 0.14349 0.22476 0.14401 0.23078 0.14518 0.23634 C 0.14649 0.24235 0.14974 0.24722 0.15 0.25347 C 0.1513 0.27916 0.15 0.30509 0.15 0.33101 " pathEditMode="relative" ptsTypes="AAAAAAAAAAAAAAAAA">
                                      <p:cBhvr>
                                        <p:cTn id="79" dur="2000" fill="hold"/>
                                        <p:tgtEl>
                                          <p:spTgt spid="19"/>
                                        </p:tgtEl>
                                        <p:attrNameLst>
                                          <p:attrName>ppt_x</p:attrName>
                                          <p:attrName>ppt_y</p:attrName>
                                        </p:attrNameLst>
                                      </p:cBhvr>
                                    </p:animMotion>
                                  </p:childTnLst>
                                </p:cTn>
                              </p:par>
                            </p:childTnLst>
                          </p:cTn>
                        </p:par>
                        <p:par>
                          <p:cTn id="80" fill="hold">
                            <p:stCondLst>
                              <p:cond delay="3200"/>
                            </p:stCondLst>
                            <p:childTnLst>
                              <p:par>
                                <p:cTn id="81" presetID="10" presetClass="exit" presetSubtype="0" fill="hold" nodeType="after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fade">
                                      <p:cBhvr>
                                        <p:cTn id="86" dur="500"/>
                                        <p:tgtEl>
                                          <p:spTgt spid="7"/>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20"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02659"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1" name="Picture 2" descr="Táº­p tin:Star icon stylized.svg â Wikipedia tiáº¿ng Viá»t">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2175" y="452838"/>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323528" y="3356928"/>
            <a:ext cx="3512852" cy="45200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vi-VN" sz="2100" dirty="0">
                <a:solidFill>
                  <a:schemeClr val="bg1"/>
                </a:solidFill>
                <a:latin typeface="Times New Roman" panose="02020603050405020304" pitchFamily="18" charset="0"/>
                <a:ea typeface="Times New Roman" panose="02020603050405020304" pitchFamily="18" charset="0"/>
              </a:rPr>
              <a:t>A</a:t>
            </a:r>
            <a:r>
              <a:rPr lang="en-US" sz="2100" dirty="0" smtClean="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thầy</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trò</a:t>
            </a:r>
            <a:r>
              <a:rPr lang="en-US" sz="2100" dirty="0">
                <a:solidFill>
                  <a:schemeClr val="bg1"/>
                </a:solidFill>
                <a:latin typeface="Times New Roman" panose="02020603050405020304" pitchFamily="18" charset="0"/>
                <a:ea typeface="Times New Roman" panose="02020603050405020304" pitchFamily="18" charset="0"/>
              </a:rPr>
              <a:t>.</a:t>
            </a:r>
          </a:p>
        </p:txBody>
      </p:sp>
      <p:sp>
        <p:nvSpPr>
          <p:cNvPr id="23" name="Rectangle 22"/>
          <p:cNvSpPr/>
          <p:nvPr/>
        </p:nvSpPr>
        <p:spPr>
          <a:xfrm>
            <a:off x="328841" y="4169112"/>
            <a:ext cx="3512852" cy="45200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B.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bạn</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4" name="Rectangle 23"/>
          <p:cNvSpPr/>
          <p:nvPr/>
        </p:nvSpPr>
        <p:spPr>
          <a:xfrm>
            <a:off x="4674961" y="4169113"/>
            <a:ext cx="3512852" cy="45200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vi-VN" sz="2100" dirty="0" smtClean="0">
                <a:solidFill>
                  <a:schemeClr val="bg1"/>
                </a:solidFill>
                <a:latin typeface="Times New Roman" panose="02020603050405020304" pitchFamily="18" charset="0"/>
                <a:ea typeface="Times New Roman" panose="02020603050405020304" pitchFamily="18" charset="0"/>
              </a:rPr>
              <a:t>D</a:t>
            </a:r>
            <a:r>
              <a:rPr lang="en-US" sz="2100" dirty="0" smtClean="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mẫu</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tử</a:t>
            </a:r>
            <a:endParaRPr lang="en-US" sz="2100" dirty="0">
              <a:solidFill>
                <a:schemeClr val="bg1"/>
              </a:solidFill>
              <a:latin typeface="Times New Roman" panose="02020603050405020304" pitchFamily="18" charset="0"/>
              <a:ea typeface="Times New Roman" panose="02020603050405020304" pitchFamily="18" charset="0"/>
            </a:endParaRPr>
          </a:p>
        </p:txBody>
      </p:sp>
      <p:sp>
        <p:nvSpPr>
          <p:cNvPr id="25" name="Rectangle 24"/>
          <p:cNvSpPr/>
          <p:nvPr/>
        </p:nvSpPr>
        <p:spPr>
          <a:xfrm>
            <a:off x="4644008" y="3392990"/>
            <a:ext cx="3512852" cy="45200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pPr>
            <a:r>
              <a:rPr lang="en-US" sz="2100" dirty="0">
                <a:solidFill>
                  <a:schemeClr val="bg1"/>
                </a:solidFill>
                <a:latin typeface="Times New Roman" panose="02020603050405020304" pitchFamily="18" charset="0"/>
                <a:ea typeface="Times New Roman" panose="02020603050405020304" pitchFamily="18" charset="0"/>
              </a:rPr>
              <a:t>C. </a:t>
            </a:r>
            <a:r>
              <a:rPr lang="en-US" sz="2100" dirty="0" err="1">
                <a:solidFill>
                  <a:schemeClr val="bg1"/>
                </a:solidFill>
                <a:latin typeface="Times New Roman" panose="02020603050405020304" pitchFamily="18" charset="0"/>
                <a:ea typeface="Times New Roman" panose="02020603050405020304" pitchFamily="18" charset="0"/>
              </a:rPr>
              <a:t>Nói</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về</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tình</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cảm</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gia</a:t>
            </a:r>
            <a:r>
              <a:rPr lang="en-US" sz="2100" dirty="0">
                <a:solidFill>
                  <a:schemeClr val="bg1"/>
                </a:solidFill>
                <a:latin typeface="Times New Roman" panose="02020603050405020304" pitchFamily="18" charset="0"/>
                <a:ea typeface="Times New Roman" panose="02020603050405020304" pitchFamily="18" charset="0"/>
              </a:rPr>
              <a:t> </a:t>
            </a:r>
            <a:r>
              <a:rPr lang="en-US" sz="2100" dirty="0" err="1">
                <a:solidFill>
                  <a:schemeClr val="bg1"/>
                </a:solidFill>
                <a:latin typeface="Times New Roman" panose="02020603050405020304" pitchFamily="18" charset="0"/>
                <a:ea typeface="Times New Roman" panose="02020603050405020304" pitchFamily="18" charset="0"/>
              </a:rPr>
              <a:t>đình</a:t>
            </a:r>
            <a:r>
              <a:rPr lang="en-US" sz="2100" dirty="0">
                <a:solidFill>
                  <a:schemeClr val="bg1"/>
                </a:solidFill>
                <a:latin typeface="Times New Roman" panose="02020603050405020304" pitchFamily="18" charset="0"/>
                <a:ea typeface="Times New Roman" panose="02020603050405020304" pitchFamily="18" charset="0"/>
              </a:rPr>
              <a:t>.</a:t>
            </a:r>
          </a:p>
        </p:txBody>
      </p:sp>
      <p:pic>
        <p:nvPicPr>
          <p:cNvPr id="2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86325" y="3167557"/>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671437" y="399290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370128" y="391319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423285" y="312527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1966766" y="1572124"/>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434295" y="588054"/>
            <a:ext cx="7237141" cy="954107"/>
          </a:xfrm>
          <a:prstGeom prst="rect">
            <a:avLst/>
          </a:prstGeom>
          <a:noFill/>
        </p:spPr>
        <p:txBody>
          <a:bodyPr wrap="square" rtlCol="0">
            <a:spAutoFit/>
          </a:bodyPr>
          <a:lstStyle/>
          <a:p>
            <a:pPr defTabSz="685800"/>
            <a:r>
              <a:rPr lang="en-US" sz="2800" dirty="0">
                <a:solidFill>
                  <a:schemeClr val="bg1"/>
                </a:solidFill>
                <a:latin typeface="Times New Roman" panose="02020603050405020304" pitchFamily="18" charset="0"/>
                <a:cs typeface="Times New Roman" panose="02020603050405020304" pitchFamily="18" charset="0"/>
              </a:rPr>
              <a:t>CÂU </a:t>
            </a:r>
            <a:r>
              <a:rPr lang="en-US" sz="2800" dirty="0" smtClean="0">
                <a:solidFill>
                  <a:schemeClr val="bg1"/>
                </a:solidFill>
                <a:latin typeface="Times New Roman" panose="02020603050405020304" pitchFamily="18" charset="0"/>
                <a:cs typeface="Times New Roman" panose="02020603050405020304" pitchFamily="18" charset="0"/>
              </a:rPr>
              <a:t>HỎI</a:t>
            </a:r>
            <a:r>
              <a:rPr lang="vi-VN" sz="2800" dirty="0" smtClean="0">
                <a:solidFill>
                  <a:schemeClr val="bg1"/>
                </a:solidFill>
                <a:latin typeface="Times New Roman" panose="02020603050405020304" pitchFamily="18" charset="0"/>
                <a:cs typeface="Times New Roman" panose="02020603050405020304" pitchFamily="18" charset="0"/>
              </a:rPr>
              <a:t> 4</a:t>
            </a:r>
            <a:r>
              <a:rPr lang="en-US" sz="2800" dirty="0" smtClean="0">
                <a:solidFill>
                  <a:schemeClr val="bg1"/>
                </a:solidFill>
                <a:latin typeface="Times New Roman" panose="02020603050405020304" pitchFamily="18" charset="0"/>
                <a:cs typeface="Times New Roman" panose="02020603050405020304" pitchFamily="18" charset="0"/>
              </a:rPr>
              <a:t>:</a:t>
            </a:r>
            <a:r>
              <a:rPr lang="en-US" sz="28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9014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600"/>
                                  </p:stCondLst>
                                  <p:childTnLst>
                                    <p:animEffect transition="out" filter="fade">
                                      <p:cBhvr>
                                        <p:cTn id="45" dur="500"/>
                                        <p:tgtEl>
                                          <p:spTgt spid="29"/>
                                        </p:tgtEl>
                                      </p:cBhvr>
                                    </p:animEffect>
                                    <p:set>
                                      <p:cBhvr>
                                        <p:cTn id="46" dur="1" fill="hold">
                                          <p:stCondLst>
                                            <p:cond delay="499"/>
                                          </p:stCondLst>
                                        </p:cTn>
                                        <p:tgtEl>
                                          <p:spTgt spid="29"/>
                                        </p:tgtEl>
                                        <p:attrNameLst>
                                          <p:attrName>style.visibility</p:attrName>
                                        </p:attrNameLst>
                                      </p:cBhvr>
                                      <p:to>
                                        <p:strVal val="hidden"/>
                                      </p:to>
                                    </p:set>
                                  </p:childTnLst>
                                </p:cTn>
                              </p:par>
                              <p:par>
                                <p:cTn id="47" presetID="10" presetClass="exit" presetSubtype="0" fill="hold" nodeType="withEffect">
                                  <p:stCondLst>
                                    <p:cond delay="60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nodeType="withEffect">
                                  <p:stCondLst>
                                    <p:cond delay="60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par>
                                <p:cTn id="53" presetID="10" presetClass="exit" presetSubtype="0" fill="hold" nodeType="withEffect">
                                  <p:stCondLst>
                                    <p:cond delay="60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nodeType="withEffect">
                                  <p:stCondLst>
                                    <p:cond delay="60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par>
                                <p:cTn id="59" presetID="10" presetClass="exit" presetSubtype="0" fill="hold" grpId="0" nodeType="withEffect">
                                  <p:stCondLst>
                                    <p:cond delay="600"/>
                                  </p:stCondLst>
                                  <p:childTnLst>
                                    <p:animEffect transition="out" filter="fade">
                                      <p:cBhvr>
                                        <p:cTn id="60" dur="500"/>
                                        <p:tgtEl>
                                          <p:spTgt spid="17"/>
                                        </p:tgtEl>
                                      </p:cBhvr>
                                    </p:animEffect>
                                    <p:set>
                                      <p:cBhvr>
                                        <p:cTn id="61" dur="1" fill="hold">
                                          <p:stCondLst>
                                            <p:cond delay="499"/>
                                          </p:stCondLst>
                                        </p:cTn>
                                        <p:tgtEl>
                                          <p:spTgt spid="17"/>
                                        </p:tgtEl>
                                        <p:attrNameLst>
                                          <p:attrName>style.visibility</p:attrName>
                                        </p:attrNameLst>
                                      </p:cBhvr>
                                      <p:to>
                                        <p:strVal val="hidden"/>
                                      </p:to>
                                    </p:set>
                                  </p:childTnLst>
                                </p:cTn>
                              </p:par>
                              <p:par>
                                <p:cTn id="62" presetID="10" presetClass="exit" presetSubtype="0" fill="hold" grpId="0" nodeType="withEffect">
                                  <p:stCondLst>
                                    <p:cond delay="60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xit" presetSubtype="0" fill="hold" grpId="0" nodeType="withEffect">
                                  <p:stCondLst>
                                    <p:cond delay="600"/>
                                  </p:stCondLst>
                                  <p:childTnLst>
                                    <p:animEffect transition="out" filter="fade">
                                      <p:cBhvr>
                                        <p:cTn id="66" dur="500"/>
                                        <p:tgtEl>
                                          <p:spTgt spid="23"/>
                                        </p:tgtEl>
                                      </p:cBhvr>
                                    </p:animEffect>
                                    <p:set>
                                      <p:cBhvr>
                                        <p:cTn id="67" dur="1" fill="hold">
                                          <p:stCondLst>
                                            <p:cond delay="499"/>
                                          </p:stCondLst>
                                        </p:cTn>
                                        <p:tgtEl>
                                          <p:spTgt spid="23"/>
                                        </p:tgtEl>
                                        <p:attrNameLst>
                                          <p:attrName>style.visibility</p:attrName>
                                        </p:attrNameLst>
                                      </p:cBhvr>
                                      <p:to>
                                        <p:strVal val="hidden"/>
                                      </p:to>
                                    </p:set>
                                  </p:childTnLst>
                                </p:cTn>
                              </p:par>
                              <p:par>
                                <p:cTn id="68" presetID="10" presetClass="exit" presetSubtype="0" fill="hold" grpId="0" nodeType="withEffect">
                                  <p:stCondLst>
                                    <p:cond delay="600"/>
                                  </p:stCondLst>
                                  <p:childTnLst>
                                    <p:animEffect transition="out" filter="fade">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10" presetClass="exit" presetSubtype="0" fill="hold" grpId="0" nodeType="withEffect">
                                  <p:stCondLst>
                                    <p:cond delay="600"/>
                                  </p:stCondLst>
                                  <p:childTnLst>
                                    <p:animEffect transition="out" filter="fade">
                                      <p:cBhvr>
                                        <p:cTn id="72" dur="500"/>
                                        <p:tgtEl>
                                          <p:spTgt spid="25"/>
                                        </p:tgtEl>
                                      </p:cBhvr>
                                    </p:animEffect>
                                    <p:set>
                                      <p:cBhvr>
                                        <p:cTn id="73" dur="1" fill="hold">
                                          <p:stCondLst>
                                            <p:cond delay="499"/>
                                          </p:stCondLst>
                                        </p:cTn>
                                        <p:tgtEl>
                                          <p:spTgt spid="25"/>
                                        </p:tgtEl>
                                        <p:attrNameLst>
                                          <p:attrName>style.visibility</p:attrName>
                                        </p:attrNameLst>
                                      </p:cBhvr>
                                      <p:to>
                                        <p:strVal val="hidden"/>
                                      </p:to>
                                    </p:set>
                                  </p:childTnLst>
                                </p:cTn>
                              </p:par>
                              <p:par>
                                <p:cTn id="74" presetID="10" presetClass="exit" presetSubtype="0" fill="hold" grpId="0" nodeType="withEffect">
                                  <p:stCondLst>
                                    <p:cond delay="6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childTnLst>
                          </p:cTn>
                        </p:par>
                        <p:par>
                          <p:cTn id="77" fill="hold">
                            <p:stCondLst>
                              <p:cond delay="1100"/>
                            </p:stCondLst>
                            <p:childTnLst>
                              <p:par>
                                <p:cTn id="78" presetID="0" presetClass="path" presetSubtype="0" accel="50000" decel="50000" fill="hold" nodeType="afterEffect">
                                  <p:stCondLst>
                                    <p:cond delay="0"/>
                                  </p:stCondLst>
                                  <p:childTnLst>
                                    <p:animMotion origin="layout" path="M 1.875E-6 -3.7037E-7 L 1.875E-6 -3.7037E-7 C -0.00807 0.00139 -0.01641 0.00092 -0.02422 0.00416 C -0.02708 0.00532 -0.02904 0.01018 -0.03151 0.01273 C -0.03463 0.01597 -0.03789 0.01898 -0.04115 0.02129 C -0.04596 0.02477 -0.05117 0.02592 -0.05573 0.03009 C -0.06211 0.03565 -0.06823 0.04305 -0.075 0.04722 L -0.08958 0.05578 C -0.09206 0.05717 -0.0944 0.05903 -0.09687 0.06018 C -0.10404 0.06296 -0.11146 0.06504 -0.11862 0.06875 C -0.12279 0.07083 -0.12656 0.07523 -0.13073 0.07731 C -0.1569 0.09004 -0.13372 0.07176 -0.15976 0.09028 C -0.19557 0.11574 -0.15104 0.08333 -0.18151 0.10741 C -0.19323 0.11666 -0.19284 0.11412 -0.20325 0.12453 C -0.20586 0.12708 -0.20794 0.13102 -0.21055 0.13333 C -0.21445 0.13657 -0.21888 0.13796 -0.22266 0.1419 C -0.22617 0.14537 -0.22891 0.15069 -0.23229 0.15463 C -0.2362 0.15926 -0.24036 0.16319 -0.2444 0.16759 C -0.24687 0.17037 -0.24922 0.17338 -0.25169 0.17616 C -0.25325 0.18055 -0.25495 0.18472 -0.25651 0.18912 C -0.25898 0.19629 -0.26094 0.20393 -0.2638 0.21065 C -0.26575 0.21551 -0.26862 0.21921 -0.27096 0.22361 C -0.28568 0.27546 -0.26601 0.21296 -0.28307 0.2493 C -0.28542 0.25416 -0.28607 0.26111 -0.28789 0.26666 C -0.2901 0.27268 -0.29284 0.27801 -0.29518 0.28379 C -0.29687 0.28796 -0.29805 0.29305 -0.3 0.29676 C -0.30208 0.30023 -0.30495 0.30231 -0.30729 0.30532 C -0.30885 0.30949 -0.31081 0.31366 -0.31211 0.31828 C -0.31328 0.32222 -0.31315 0.32731 -0.31458 0.33102 C -0.31641 0.33611 -0.31966 0.33935 -0.32187 0.34398 C -0.3319 0.36551 -0.32057 0.34977 -0.33385 0.36551 C -0.33476 0.36967 -0.3349 0.37453 -0.33633 0.37847 C -0.34154 0.39213 -0.34323 0.39097 -0.35091 0.3956 C -0.36693 0.4243 -0.34961 0.39722 -0.36536 0.41273 C -0.37044 0.41782 -0.37435 0.42662 -0.37982 0.43009 C -0.39271 0.4375 -0.38503 0.43171 -0.40169 0.45162 C -0.40404 0.4544 -0.4069 0.45648 -0.40885 0.46018 C -0.4207 0.48102 -0.4125 0.46389 -0.42096 0.49028 C -0.4224 0.49467 -0.42578 0.50324 -0.42578 0.50324 " pathEditMode="relative" ptsTypes="AAAAAAAAAAAAAAAAAAAAAAAAAAAAAAAAAAAAAAA">
                                      <p:cBhvr>
                                        <p:cTn id="79" dur="2000" fill="hold"/>
                                        <p:tgtEl>
                                          <p:spTgt spid="20"/>
                                        </p:tgtEl>
                                        <p:attrNameLst>
                                          <p:attrName>ppt_x</p:attrName>
                                          <p:attrName>ppt_y</p:attrName>
                                        </p:attrNameLst>
                                      </p:cBhvr>
                                    </p:animMotion>
                                  </p:childTnLst>
                                </p:cTn>
                              </p:par>
                            </p:childTnLst>
                          </p:cTn>
                        </p:par>
                        <p:par>
                          <p:cTn id="80" fill="hold">
                            <p:stCondLst>
                              <p:cond delay="3100"/>
                            </p:stCondLst>
                            <p:childTnLst>
                              <p:par>
                                <p:cTn id="81" presetID="10" presetClass="exit" presetSubtype="0" fill="hold" nodeType="afterEffect">
                                  <p:stCondLst>
                                    <p:cond delay="0"/>
                                  </p:stCondLst>
                                  <p:childTnLst>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childTnLst>
                                  <p:subTnLst>
                                    <p:audio>
                                      <p:cMediaNode>
                                        <p:cTn display="0" masterRel="sameClick">
                                          <p:stCondLst>
                                            <p:cond evt="begin" delay="0">
                                              <p:tn val="84"/>
                                            </p:cond>
                                          </p:stCondLst>
                                          <p:endCondLst>
                                            <p:cond evt="onStopAudio" delay="0">
                                              <p:tgtEl>
                                                <p:sldTgt/>
                                              </p:tgtEl>
                                            </p:cond>
                                          </p:endCondLst>
                                        </p:cTn>
                                        <p:tgtEl>
                                          <p:sndTgt r:embed="rId4" name="Am-thanh-phep-thuat-www_nhacchuongvui_com.wav"/>
                                        </p:tgtEl>
                                      </p:cMediaNode>
                                    </p:audio>
                                  </p:sub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6"/>
          <a:srcRect l="6125" t="12370" r="6172" b="30376"/>
          <a:stretch/>
        </p:blipFill>
        <p:spPr>
          <a:xfrm>
            <a:off x="1" y="0"/>
            <a:ext cx="9144000" cy="51435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5144" y="2850168"/>
            <a:ext cx="2168675" cy="1582546"/>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9645" y="2952635"/>
            <a:ext cx="2168674" cy="153565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0459" y="3641442"/>
            <a:ext cx="1360795" cy="137918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186498" y="3720463"/>
            <a:ext cx="1393031" cy="1300163"/>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13972" y="3363158"/>
            <a:ext cx="1185199" cy="1545912"/>
          </a:xfrm>
          <a:prstGeom prst="rect">
            <a:avLst/>
          </a:prstGeom>
        </p:spPr>
      </p:pic>
      <p:pic>
        <p:nvPicPr>
          <p:cNvPr id="16" name="Picture 15"/>
          <p:cNvPicPr>
            <a:picLocks noChangeAspect="1"/>
          </p:cNvPicPr>
          <p:nvPr/>
        </p:nvPicPr>
        <p:blipFill>
          <a:blip r:embed="rId12">
            <a:clrChange>
              <a:clrFrom>
                <a:srgbClr val="FFFFFF"/>
              </a:clrFrom>
              <a:clrTo>
                <a:srgbClr val="FFFFFF">
                  <a:alpha val="0"/>
                </a:srgbClr>
              </a:clrTo>
            </a:clrChange>
          </a:blip>
          <a:stretch>
            <a:fillRect/>
          </a:stretch>
        </p:blipFill>
        <p:spPr>
          <a:xfrm>
            <a:off x="-103680" y="4303241"/>
            <a:ext cx="9143999" cy="2812382"/>
          </a:xfrm>
          <a:prstGeom prst="rect">
            <a:avLst/>
          </a:prstGeom>
        </p:spPr>
      </p:pic>
      <p:pic>
        <p:nvPicPr>
          <p:cNvPr id="21" name="Picture 2" descr="Táº­p tin:Star icon stylized.svg â Wikipedia tiáº¿ng Viá»t">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1928" y="1060342"/>
            <a:ext cx="1567677" cy="1491131"/>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92149" y="650416"/>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endParaRPr>
          </a:p>
        </p:txBody>
      </p:sp>
      <p:sp>
        <p:nvSpPr>
          <p:cNvPr id="22" name="Rectangle 21"/>
          <p:cNvSpPr/>
          <p:nvPr/>
        </p:nvSpPr>
        <p:spPr>
          <a:xfrm>
            <a:off x="4754935" y="4387581"/>
            <a:ext cx="3512852" cy="58979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vi-VN" sz="2100" dirty="0" smtClean="0">
                <a:solidFill>
                  <a:prstClr val="white"/>
                </a:solidFill>
                <a:latin typeface="+mj-lt"/>
              </a:rPr>
              <a:t>D. Cả B,C đều đúng</a:t>
            </a:r>
            <a:endParaRPr lang="en-US" sz="2100" dirty="0">
              <a:solidFill>
                <a:prstClr val="white"/>
              </a:solidFill>
              <a:latin typeface="+mj-lt"/>
            </a:endParaRPr>
          </a:p>
        </p:txBody>
      </p:sp>
      <p:sp>
        <p:nvSpPr>
          <p:cNvPr id="23" name="Rectangle 22"/>
          <p:cNvSpPr/>
          <p:nvPr/>
        </p:nvSpPr>
        <p:spPr>
          <a:xfrm>
            <a:off x="408815" y="4366691"/>
            <a:ext cx="3512852" cy="589798"/>
          </a:xfrm>
          <a:prstGeom prst="rect">
            <a:avLst/>
          </a:prstGeom>
          <a:ln/>
        </p:spPr>
        <p:style>
          <a:lnRef idx="3">
            <a:schemeClr val="lt1"/>
          </a:lnRef>
          <a:fillRef idx="1">
            <a:schemeClr val="accent1"/>
          </a:fillRef>
          <a:effectRef idx="1">
            <a:schemeClr val="accent1"/>
          </a:effectRef>
          <a:fontRef idx="minor">
            <a:schemeClr val="lt1"/>
          </a:fontRef>
        </p:style>
        <p:txBody>
          <a:bodyPr rtlCol="0" anchor="ctr"/>
          <a:lstStyle/>
          <a:p>
            <a:pPr defTabSz="685800"/>
            <a:r>
              <a:rPr lang="vi-VN" sz="2100" dirty="0" smtClean="0">
                <a:solidFill>
                  <a:prstClr val="white"/>
                </a:solidFill>
                <a:latin typeface="+mj-lt"/>
              </a:rPr>
              <a:t>B. Là một đứa trẻ mồ côi</a:t>
            </a:r>
            <a:endParaRPr lang="en-US" sz="2100" dirty="0">
              <a:solidFill>
                <a:prstClr val="white"/>
              </a:solidFill>
              <a:latin typeface="+mj-lt"/>
            </a:endParaRPr>
          </a:p>
        </p:txBody>
      </p:sp>
      <p:sp>
        <p:nvSpPr>
          <p:cNvPr id="24" name="Rectangle 23"/>
          <p:cNvSpPr/>
          <p:nvPr/>
        </p:nvSpPr>
        <p:spPr>
          <a:xfrm>
            <a:off x="4754935" y="3612058"/>
            <a:ext cx="3512852" cy="58979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vi-VN" sz="2100" dirty="0">
                <a:solidFill>
                  <a:prstClr val="white"/>
                </a:solidFill>
                <a:latin typeface="+mj-lt"/>
              </a:rPr>
              <a:t>C. Sống với gia đình chú thím</a:t>
            </a:r>
            <a:endParaRPr lang="en-US" sz="2100" dirty="0">
              <a:solidFill>
                <a:prstClr val="white"/>
              </a:solidFill>
              <a:latin typeface="+mj-lt"/>
            </a:endParaRPr>
          </a:p>
        </p:txBody>
      </p:sp>
      <p:sp>
        <p:nvSpPr>
          <p:cNvPr id="25" name="Rectangle 24"/>
          <p:cNvSpPr/>
          <p:nvPr/>
        </p:nvSpPr>
        <p:spPr>
          <a:xfrm>
            <a:off x="392149" y="3590568"/>
            <a:ext cx="3512852" cy="58979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vi-VN" sz="2100" dirty="0" smtClean="0">
                <a:solidFill>
                  <a:prstClr val="white"/>
                </a:solidFill>
                <a:latin typeface="+mj-lt"/>
              </a:rPr>
              <a:t>A. Cuộc sống đầy đủ, hạnh phúc</a:t>
            </a:r>
            <a:endParaRPr lang="en-US" sz="2100" dirty="0">
              <a:solidFill>
                <a:prstClr val="white"/>
              </a:solidFill>
              <a:latin typeface="+mj-lt"/>
            </a:endParaRPr>
          </a:p>
        </p:txBody>
      </p:sp>
      <p:pic>
        <p:nvPicPr>
          <p:cNvPr id="26"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34466" y="33651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51411" y="343584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450102" y="411077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74880" y="415592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884052" y="1229845"/>
            <a:ext cx="3627309" cy="329755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514270" y="785632"/>
            <a:ext cx="7442106" cy="830997"/>
          </a:xfrm>
          <a:prstGeom prst="rect">
            <a:avLst/>
          </a:prstGeom>
          <a:noFill/>
        </p:spPr>
        <p:txBody>
          <a:bodyPr wrap="square" rtlCol="0">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CÂU </a:t>
            </a:r>
            <a:r>
              <a:rPr lang="en-US" sz="2400" dirty="0" smtClean="0">
                <a:solidFill>
                  <a:prstClr val="white"/>
                </a:solidFill>
                <a:latin typeface="Times New Roman" panose="02020603050405020304" pitchFamily="18" charset="0"/>
                <a:cs typeface="Times New Roman" panose="02020603050405020304" pitchFamily="18" charset="0"/>
              </a:rPr>
              <a:t>HỎI</a:t>
            </a:r>
            <a:r>
              <a:rPr lang="vi-VN" sz="2400" dirty="0" smtClean="0">
                <a:solidFill>
                  <a:prstClr val="white"/>
                </a:solidFill>
                <a:latin typeface="Times New Roman" panose="02020603050405020304" pitchFamily="18" charset="0"/>
                <a:cs typeface="Times New Roman" panose="02020603050405020304" pitchFamily="18" charset="0"/>
              </a:rPr>
              <a:t> 5</a:t>
            </a:r>
            <a:r>
              <a:rPr lang="en-US" sz="2400" dirty="0" smtClean="0">
                <a:solidFill>
                  <a:prstClr val="white"/>
                </a:solidFill>
                <a:latin typeface="Times New Roman" panose="02020603050405020304" pitchFamily="18" charset="0"/>
                <a:cs typeface="Times New Roman" panose="02020603050405020304" pitchFamily="18" charset="0"/>
              </a:rPr>
              <a:t>:</a:t>
            </a:r>
            <a:r>
              <a:rPr lang="vi-VN" sz="2400" dirty="0" smtClean="0">
                <a:solidFill>
                  <a:prstClr val="white"/>
                </a:solidFill>
                <a:latin typeface="Times New Roman" panose="02020603050405020304" pitchFamily="18" charset="0"/>
                <a:cs typeface="Times New Roman" panose="02020603050405020304" pitchFamily="18" charset="0"/>
              </a:rPr>
              <a:t> Cô bé An-tư-nai sinh sống trong hoàn cảnh như thế nào?</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755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3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3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par>
                                <p:cTn id="43" presetID="10" presetClass="exit" presetSubtype="0" fill="hold" nodeType="withEffect">
                                  <p:stCondLst>
                                    <p:cond delay="60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10" presetClass="exit" presetSubtype="0" fill="hold" nodeType="withEffect">
                                  <p:stCondLst>
                                    <p:cond delay="600"/>
                                  </p:stCondLst>
                                  <p:childTnLst>
                                    <p:animEffect transition="out" filter="fade">
                                      <p:cBhvr>
                                        <p:cTn id="47" dur="500"/>
                                        <p:tgtEl>
                                          <p:spTgt spid="32"/>
                                        </p:tgtEl>
                                      </p:cBhvr>
                                    </p:animEffect>
                                    <p:set>
                                      <p:cBhvr>
                                        <p:cTn id="48" dur="1" fill="hold">
                                          <p:stCondLst>
                                            <p:cond delay="499"/>
                                          </p:stCondLst>
                                        </p:cTn>
                                        <p:tgtEl>
                                          <p:spTgt spid="32"/>
                                        </p:tgtEl>
                                        <p:attrNameLst>
                                          <p:attrName>style.visibility</p:attrName>
                                        </p:attrNameLst>
                                      </p:cBhvr>
                                      <p:to>
                                        <p:strVal val="hidden"/>
                                      </p:to>
                                    </p:set>
                                  </p:childTnLst>
                                </p:cTn>
                              </p:par>
                              <p:par>
                                <p:cTn id="49" presetID="10" presetClass="exit" presetSubtype="0" fill="hold" nodeType="withEffect">
                                  <p:stCondLst>
                                    <p:cond delay="60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xit" presetSubtype="0" fill="hold" nodeType="withEffect">
                                  <p:stCondLst>
                                    <p:cond delay="60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60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60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0" nodeType="withEffect">
                                  <p:stCondLst>
                                    <p:cond delay="60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60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60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600"/>
                                  </p:stCondLst>
                                  <p:childTnLst>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60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childTnLst>
                          </p:cTn>
                        </p:par>
                        <p:par>
                          <p:cTn id="76" fill="hold">
                            <p:stCondLst>
                              <p:cond delay="1100"/>
                            </p:stCondLst>
                            <p:childTnLst>
                              <p:par>
                                <p:cTn id="77" presetID="0" presetClass="path" presetSubtype="0" accel="50000" decel="50000" fill="hold" nodeType="afterEffect">
                                  <p:stCondLst>
                                    <p:cond delay="0"/>
                                  </p:stCondLst>
                                  <p:childTnLst>
                                    <p:animMotion origin="layout" path="M 9.16667E-6 -2.22222E-6 L 9.16667E-6 -2.22222E-6 C -0.00091 0.01852 -0.00065 0.0375 -0.00247 0.05579 C -0.00312 0.06204 -0.00611 0.0669 -0.00729 0.07292 C -0.00859 0.07986 -0.00872 0.0875 -0.00976 0.09444 C -0.01106 0.10347 -0.01549 0.12245 -0.01705 0.12893 C -0.01784 0.13889 -0.01835 0.14907 -0.0194 0.15903 C -0.02031 0.16736 -0.02579 0.18796 -0.02669 0.19352 C -0.03242 0.22731 -0.02486 0.2037 -0.03399 0.22778 C -0.03477 0.23218 -0.03567 0.23634 -0.03632 0.24074 C -0.03736 0.24792 -0.03749 0.25532 -0.0388 0.26227 C -0.03997 0.26829 -0.04218 0.27361 -0.04362 0.2794 C -0.04974 0.30509 -0.04075 0.28681 -0.05572 0.32685 C -0.05729 0.33102 -0.05924 0.33518 -0.06054 0.33981 C -0.06524 0.35648 -0.06067 0.35046 -0.06536 0.36991 C -0.06653 0.37454 -0.06887 0.37824 -0.07019 0.38264 C -0.0802 0.41829 -0.06236 0.36806 -0.07747 0.41296 C -0.08046 0.42176 -0.0871 0.43866 -0.0871 0.43866 C -0.08802 0.44444 -0.08789 0.45069 -0.08959 0.45579 C -0.09127 0.46111 -0.09467 0.46412 -0.09687 0.46875 C -0.11055 0.49792 -0.09635 0.47222 -0.10404 0.48588 " pathEditMode="relative" ptsTypes="AAAAAAAAAAAAAAAAAAAAA">
                                      <p:cBhvr>
                                        <p:cTn id="78" dur="2000" fill="hold"/>
                                        <p:tgtEl>
                                          <p:spTgt spid="21"/>
                                        </p:tgtEl>
                                        <p:attrNameLst>
                                          <p:attrName>ppt_x</p:attrName>
                                          <p:attrName>ppt_y</p:attrName>
                                        </p:attrNameLst>
                                      </p:cBhvr>
                                    </p:animMotion>
                                  </p:childTnLst>
                                </p:cTn>
                              </p:par>
                            </p:childTnLst>
                          </p:cTn>
                        </p:par>
                        <p:par>
                          <p:cTn id="79" fill="hold">
                            <p:stCondLst>
                              <p:cond delay="3100"/>
                            </p:stCondLst>
                            <p:childTnLst>
                              <p:par>
                                <p:cTn id="80" presetID="10" presetClass="exit" presetSubtype="0" fill="hold" nodeType="afterEffect">
                                  <p:stCondLst>
                                    <p:cond delay="0"/>
                                  </p:stCondLst>
                                  <p:childTnLst>
                                    <p:animEffect transition="out" filter="fade">
                                      <p:cBhvr>
                                        <p:cTn id="81" dur="500"/>
                                        <p:tgtEl>
                                          <p:spTgt spid="21"/>
                                        </p:tgtEl>
                                      </p:cBhvr>
                                    </p:animEffect>
                                    <p:set>
                                      <p:cBhvr>
                                        <p:cTn id="82" dur="1" fill="hold">
                                          <p:stCondLst>
                                            <p:cond delay="499"/>
                                          </p:stCondLst>
                                        </p:cTn>
                                        <p:tgtEl>
                                          <p:spTgt spid="21"/>
                                        </p:tgtEl>
                                        <p:attrNameLst>
                                          <p:attrName>style.visibility</p:attrName>
                                        </p:attrNameLst>
                                      </p:cBhvr>
                                      <p:to>
                                        <p:strVal val="hidden"/>
                                      </p:to>
                                    </p:set>
                                  </p:childTnLst>
                                </p:cTn>
                              </p:par>
                              <p:par>
                                <p:cTn id="83" presetID="10" presetClass="entr" presetSubtype="0" fill="hold" nodeType="withEffect">
                                  <p:stCondLst>
                                    <p:cond delay="0"/>
                                  </p:stCondLst>
                                  <p:childTnLst>
                                    <p:set>
                                      <p:cBhvr>
                                        <p:cTn id="84" dur="1" fill="hold">
                                          <p:stCondLst>
                                            <p:cond delay="0"/>
                                          </p:stCondLst>
                                        </p:cTn>
                                        <p:tgtEl>
                                          <p:spTgt spid="12"/>
                                        </p:tgtEl>
                                        <p:attrNameLst>
                                          <p:attrName>style.visibility</p:attrName>
                                        </p:attrNameLst>
                                      </p:cBhvr>
                                      <p:to>
                                        <p:strVal val="visible"/>
                                      </p:to>
                                    </p:set>
                                    <p:animEffect transition="in" filter="fade">
                                      <p:cBhvr>
                                        <p:cTn id="85" dur="500"/>
                                        <p:tgtEl>
                                          <p:spTgt spid="12"/>
                                        </p:tgtEl>
                                      </p:cBhvr>
                                    </p:animEffect>
                                  </p:childTnLst>
                                  <p:subTnLst>
                                    <p:audio>
                                      <p:cMediaNode>
                                        <p:cTn display="0" masterRel="sameClick">
                                          <p:stCondLst>
                                            <p:cond evt="begin" delay="0">
                                              <p:tn val="83"/>
                                            </p:cond>
                                          </p:stCondLst>
                                          <p:endCondLst>
                                            <p:cond evt="onStopAudio" delay="0">
                                              <p:tgtEl>
                                                <p:sldTgt/>
                                              </p:tgtEl>
                                            </p:cond>
                                          </p:endCondLst>
                                        </p:cTn>
                                        <p:tgtEl>
                                          <p:sndTgt r:embed="rId4" name="Am-thanh-phep-thuat-www_nhacchuongvui_com.wav"/>
                                        </p:tgtEl>
                                      </p:cMediaNode>
                                    </p:audio>
                                  </p:subTnLst>
                                </p:cTn>
                              </p:par>
                            </p:childTnLst>
                          </p:cTn>
                        </p:par>
                        <p:par>
                          <p:cTn id="86" fill="hold">
                            <p:stCondLst>
                              <p:cond delay="3600"/>
                            </p:stCondLst>
                            <p:childTnLst>
                              <p:par>
                                <p:cTn id="87" presetID="10" presetClass="entr" presetSubtype="0" fill="hold"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500"/>
                                        <p:tgtEl>
                                          <p:spTgt spid="16"/>
                                        </p:tgtEl>
                                      </p:cBhvr>
                                    </p:animEffect>
                                  </p:childTnLst>
                                  <p:subTnLst>
                                    <p:audio>
                                      <p:cMediaNode>
                                        <p:cTn display="0" masterRel="sameClick">
                                          <p:stCondLst>
                                            <p:cond evt="begin" delay="0">
                                              <p:tn val="87"/>
                                            </p:cond>
                                          </p:stCondLst>
                                          <p:endCondLst>
                                            <p:cond evt="onStopAudio" delay="0">
                                              <p:tgtEl>
                                                <p:sldTgt/>
                                              </p:tgtEl>
                                            </p:cond>
                                          </p:endCondLst>
                                        </p:cTn>
                                        <p:tgtEl>
                                          <p:sndTgt r:embed="rId5" name="Tieng-yeah-tre-con-www_nhacchuongvui_com.wav"/>
                                        </p:tgtEl>
                                      </p:cMediaNode>
                                    </p:audio>
                                  </p:subTnLst>
                                </p:cTn>
                              </p:par>
                              <p:par>
                                <p:cTn id="90" presetID="0" presetClass="path" presetSubtype="0" repeatCount="indefinite" fill="hold" nodeType="withEffect">
                                  <p:stCondLst>
                                    <p:cond delay="0"/>
                                  </p:stCondLst>
                                  <p:childTnLst>
                                    <p:animMotion origin="layout" path="M -1.875E-6 -3.7037E-6 L -1.875E-6 0.00024 C 0.00013 -0.01203 -1.875E-6 -0.01481 0.00052 -0.02361 C 0.00065 -0.02662 0.00091 -0.02916 0.00104 -0.03194 C 0.00117 -0.03333 0.00104 -0.03588 0.00143 -0.03611 L 0.00248 -0.0375 C 0.00287 -0.03703 0.00352 -0.03796 0.00365 -0.03611 C 0.00391 -0.03217 0.00352 -0.02777 0.00339 -0.02361 C 0.00339 -0.02222 0.00313 -0.02106 0.00313 -0.01944 C 0.003 -0.01736 0.00287 -0.01481 0.00287 -0.0125 C 0.00274 -0.01111 0.00261 -0.00995 0.00248 -0.00833 C 0.00235 -0.00671 0.00235 -0.00463 0.00222 -0.00277 C 0.00209 -3.7037E-6 0.00182 0.00255 0.00169 0.00556 C 0.00169 0.00579 0.00117 0.01459 0.00104 0.01528 C 0.00078 0.01621 0.00052 0.01621 0.00026 0.01667 C 0.00052 0.00093 -1.875E-6 0.00278 -1.875E-6 -3.7037E-6 Z " pathEditMode="relative" rAng="0" ptsTypes="AAAAAAAAAAAAAAAA">
                                      <p:cBhvr>
                                        <p:cTn id="91" dur="1000" fill="hold"/>
                                        <p:tgtEl>
                                          <p:spTgt spid="16"/>
                                        </p:tgtEl>
                                        <p:attrNameLst>
                                          <p:attrName>ppt_x</p:attrName>
                                          <p:attrName>ppt_y</p:attrName>
                                        </p:attrNameLst>
                                      </p:cBhvr>
                                      <p:rCtr x="182" y="-1042"/>
                                    </p:animMotion>
                                  </p:childTnLst>
                                </p:cTn>
                              </p:par>
                            </p:childTnLst>
                          </p:cTn>
                        </p:par>
                      </p:childTnLst>
                    </p:cTn>
                  </p:par>
                </p:childTnLst>
              </p:cTn>
              <p:nextCondLst>
                <p:cond evt="onClick" delay="0">
                  <p:tgtEl>
                    <p:spTgt spid="22"/>
                  </p:tgtEl>
                </p:cond>
              </p:nextCondLst>
            </p:seq>
          </p:childTnLst>
        </p:cTn>
      </p:par>
    </p:tnLst>
    <p:bldLst>
      <p:bldP spid="17" grpId="0" animBg="1"/>
      <p:bldP spid="22" grpId="0" animBg="1"/>
      <p:bldP spid="23" grpId="0" animBg="1"/>
      <p:bldP spid="24" grpId="0" animBg="1"/>
      <p:bldP spid="25"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395536" y="411510"/>
            <a:ext cx="6768752" cy="4320480"/>
          </a:xfrm>
          <a:prstGeom prst="roundRect">
            <a:avLst>
              <a:gd name="adj" fmla="val 1654"/>
            </a:avLst>
          </a:prstGeom>
          <a:noFill/>
          <a:ln w="38100" cap="flat" cmpd="sng" algn="ctr">
            <a:solidFill>
              <a:schemeClr val="accent6">
                <a:lumMod val="60000"/>
                <a:lumOff val="40000"/>
              </a:schemeClr>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332719" y="627534"/>
            <a:ext cx="3397062" cy="396451"/>
            <a:chOff x="2840539" y="3818711"/>
            <a:chExt cx="98663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9866322" cy="989709"/>
              <a:chOff x="2840539" y="3733800"/>
              <a:chExt cx="9866322" cy="989709"/>
            </a:xfrm>
          </p:grpSpPr>
          <p:sp>
            <p:nvSpPr>
              <p:cNvPr id="62" name="Round Same Side Corner Rectangle 61"/>
              <p:cNvSpPr/>
              <p:nvPr/>
            </p:nvSpPr>
            <p:spPr>
              <a:xfrm rot="5400000">
                <a:off x="7274015" y="-629719"/>
                <a:ext cx="731516" cy="9588817"/>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 </a:t>
                </a:r>
                <a:r>
                  <a:rPr lang="en-US" b="1" i="1" kern="0" dirty="0" smtClean="0">
                    <a:solidFill>
                      <a:schemeClr val="bg1"/>
                    </a:solidFill>
                    <a:latin typeface="Times New Roman" pitchFamily="18" charset="0"/>
                    <a:cs typeface="Times New Roman" pitchFamily="18" charset="0"/>
                  </a:rPr>
                  <a:t>ĐỌC- </a:t>
                </a: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TÌM </a:t>
                </a: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HIỂU CHUNG</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332719" y="1539732"/>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7274015" y="-629720"/>
                <a:ext cx="731520" cy="9588826"/>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cs typeface="Times New Roman" pitchFamily="18" charset="0"/>
                  </a:rPr>
                  <a:t>KHÁM</a:t>
                </a:r>
                <a:r>
                  <a:rPr kumimoji="0" lang="en-US" sz="1800" b="1" i="1" u="none" strike="noStrike" kern="0" cap="none" spc="0" normalizeH="0" noProof="0" dirty="0" smtClean="0">
                    <a:ln>
                      <a:noFill/>
                    </a:ln>
                    <a:solidFill>
                      <a:schemeClr val="bg1"/>
                    </a:solidFill>
                    <a:effectLst/>
                    <a:uLnTx/>
                    <a:uFillTx/>
                    <a:latin typeface="Times New Roman" pitchFamily="18" charset="0"/>
                    <a:cs typeface="Times New Roman" pitchFamily="18" charset="0"/>
                  </a:rPr>
                  <a:t> PHÁ VĂN BẢN</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355062" y="3486388"/>
            <a:ext cx="3248983" cy="455055"/>
            <a:chOff x="2840539" y="3818711"/>
            <a:chExt cx="9436247"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grpSp>
          <p:nvGrpSpPr>
            <p:cNvPr id="75" name="Group 74"/>
            <p:cNvGrpSpPr/>
            <p:nvPr/>
          </p:nvGrpSpPr>
          <p:grpSpPr>
            <a:xfrm>
              <a:off x="2840539" y="3951333"/>
              <a:ext cx="9436247" cy="928768"/>
              <a:chOff x="2840539" y="3798933"/>
              <a:chExt cx="9436247" cy="928768"/>
            </a:xfrm>
          </p:grpSpPr>
          <p:sp>
            <p:nvSpPr>
              <p:cNvPr id="76" name="Round Same Side Corner Rectangle 75"/>
              <p:cNvSpPr/>
              <p:nvPr/>
            </p:nvSpPr>
            <p:spPr>
              <a:xfrm rot="5400000">
                <a:off x="7195316" y="-551015"/>
                <a:ext cx="731521" cy="9431418"/>
              </a:xfrm>
              <a:prstGeom prst="round2Same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chemeClr val="accent6">
                  <a:lumMod val="75000"/>
                </a:scheme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chemeClr val="bg1"/>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chemeClr val="bg1"/>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chemeClr val="bg1"/>
                  </a:solidFill>
                  <a:effectLst/>
                  <a:uLnTx/>
                  <a:uFillTx/>
                  <a:latin typeface="Times New Roman" pitchFamily="18" charset="0"/>
                  <a:cs typeface="Times New Roman" pitchFamily="18" charset="0"/>
                </a:endParaRPr>
              </a:p>
            </p:txBody>
          </p:sp>
          <p:sp>
            <p:nvSpPr>
              <p:cNvPr id="79" name="TextBox 78"/>
              <p:cNvSpPr txBox="1"/>
              <p:nvPr/>
            </p:nvSpPr>
            <p:spPr>
              <a:xfrm>
                <a:off x="2840539" y="3829961"/>
                <a:ext cx="1418421" cy="861446"/>
              </a:xfrm>
              <a:prstGeom prst="rect">
                <a:avLst/>
              </a:prstGeom>
              <a:noFill/>
            </p:spPr>
            <p:txBody>
              <a:bodyPr wrap="squar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732661" y="934442"/>
            <a:ext cx="3623315" cy="650121"/>
          </a:xfrm>
          <a:prstGeom prst="rect">
            <a:avLst/>
          </a:prstGeom>
        </p:spPr>
        <p:txBody>
          <a:bodyPr wrap="square" lIns="34238" tIns="17117" rIns="34238" bIns="17117">
            <a:spAutoFit/>
          </a:bodyPr>
          <a:lstStyle/>
          <a:p>
            <a:pPr marL="277817"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Đọc</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chú</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thích</a:t>
            </a:r>
            <a:endParaRPr lang="vi-VN" sz="2000"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Tìm</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hiểu</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chung</a:t>
            </a:r>
            <a:endParaRPr lang="vi-VN" sz="2000" b="1" i="1" dirty="0">
              <a:solidFill>
                <a:srgbClr val="000000"/>
              </a:solidFill>
              <a:latin typeface="Times New Roman" pitchFamily="18" charset="0"/>
              <a:cs typeface="Times New Roman" pitchFamily="18" charset="0"/>
            </a:endParaRPr>
          </a:p>
        </p:txBody>
      </p:sp>
      <p:sp>
        <p:nvSpPr>
          <p:cNvPr id="81" name="Rectangle 80"/>
          <p:cNvSpPr/>
          <p:nvPr/>
        </p:nvSpPr>
        <p:spPr>
          <a:xfrm>
            <a:off x="635445" y="3939033"/>
            <a:ext cx="1856717" cy="957898"/>
          </a:xfrm>
          <a:prstGeom prst="rect">
            <a:avLst/>
          </a:prstGeom>
        </p:spPr>
        <p:txBody>
          <a:bodyPr wrap="square" lIns="34238" tIns="17117" rIns="34238" bIns="17117">
            <a:spAutoFit/>
          </a:bodyPr>
          <a:lstStyle/>
          <a:p>
            <a:pPr marL="0" lvl="1" indent="-277817" defTabSz="814005">
              <a:buFont typeface="+mj-lt"/>
              <a:buAutoNum type="arabicPeriod"/>
            </a:pPr>
            <a:r>
              <a:rPr lang="en-US" sz="2000" b="1" i="1" dirty="0" err="1" smtClean="0">
                <a:solidFill>
                  <a:srgbClr val="000000"/>
                </a:solidFill>
                <a:latin typeface="Times New Roman" pitchFamily="18" charset="0"/>
                <a:cs typeface="Times New Roman" pitchFamily="18" charset="0"/>
              </a:rPr>
              <a:t>Nghệ</a:t>
            </a:r>
            <a:r>
              <a:rPr lang="en-US" sz="2000" b="1" i="1" dirty="0" smtClean="0">
                <a:solidFill>
                  <a:srgbClr val="000000"/>
                </a:solidFill>
                <a:latin typeface="Times New Roman" pitchFamily="18" charset="0"/>
                <a:cs typeface="Times New Roman" pitchFamily="18" charset="0"/>
              </a:rPr>
              <a:t> </a:t>
            </a:r>
            <a:r>
              <a:rPr lang="en-US" sz="2000" b="1" i="1" dirty="0" err="1" smtClean="0">
                <a:solidFill>
                  <a:srgbClr val="000000"/>
                </a:solidFill>
                <a:latin typeface="Times New Roman" pitchFamily="18" charset="0"/>
                <a:cs typeface="Times New Roman" pitchFamily="18" charset="0"/>
              </a:rPr>
              <a:t>thuật</a:t>
            </a:r>
            <a:endParaRPr lang="en-US" sz="2000" b="1" i="1" dirty="0" smtClean="0">
              <a:solidFill>
                <a:srgbClr val="000000"/>
              </a:solidFill>
              <a:latin typeface="Times New Roman" pitchFamily="18" charset="0"/>
              <a:cs typeface="Times New Roman" pitchFamily="18" charset="0"/>
            </a:endParaRPr>
          </a:p>
          <a:p>
            <a:pPr marL="0" lvl="1" indent="-277817" defTabSz="814005">
              <a:buFont typeface="+mj-lt"/>
              <a:buAutoNum type="arabicPeriod"/>
            </a:pPr>
            <a:r>
              <a:rPr lang="en-US" sz="2000" b="1" i="1" dirty="0" err="1">
                <a:solidFill>
                  <a:srgbClr val="000000"/>
                </a:solidFill>
                <a:latin typeface="Times New Roman" pitchFamily="18" charset="0"/>
                <a:cs typeface="Times New Roman" pitchFamily="18" charset="0"/>
              </a:rPr>
              <a:t>Nội</a:t>
            </a:r>
            <a:r>
              <a:rPr lang="en-US" sz="2000" b="1" i="1" dirty="0">
                <a:solidFill>
                  <a:srgbClr val="000000"/>
                </a:solidFill>
                <a:latin typeface="Times New Roman" pitchFamily="18" charset="0"/>
                <a:cs typeface="Times New Roman" pitchFamily="18" charset="0"/>
              </a:rPr>
              <a:t> dung</a:t>
            </a:r>
          </a:p>
          <a:p>
            <a:pPr marL="0" lvl="1" indent="-277817" defTabSz="814005">
              <a:buFont typeface="+mj-lt"/>
              <a:buAutoNum type="arabicPeriod"/>
            </a:pPr>
            <a:endParaRPr lang="en-US" sz="2000" b="1" i="1" dirty="0">
              <a:solidFill>
                <a:srgbClr val="000000"/>
              </a:solidFill>
              <a:latin typeface="Times New Roman" pitchFamily="18" charset="0"/>
              <a:cs typeface="Times New Roman" pitchFamily="18" charset="0"/>
            </a:endParaRPr>
          </a:p>
        </p:txBody>
      </p:sp>
      <p:sp>
        <p:nvSpPr>
          <p:cNvPr id="82" name="Rectangle 81"/>
          <p:cNvSpPr/>
          <p:nvPr/>
        </p:nvSpPr>
        <p:spPr>
          <a:xfrm>
            <a:off x="651717" y="2784857"/>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smtClean="0">
                <a:latin typeface="Times New Roman" pitchFamily="18" charset="0"/>
                <a:cs typeface="Times New Roman" pitchFamily="18" charset="0"/>
              </a:rPr>
              <a:t>3.</a:t>
            </a:r>
            <a:r>
              <a:rPr lang="en-US" sz="2000" b="1" i="1" dirty="0" smtClean="0">
                <a:latin typeface="Times New Roman" pitchFamily="18" charset="0"/>
                <a:cs typeface="Times New Roman" pitchFamily="18" charset="0"/>
              </a:rPr>
              <a:t> </a:t>
            </a:r>
            <a:r>
              <a:rPr lang="vi-VN" sz="2000" b="1" i="1" dirty="0" smtClean="0">
                <a:latin typeface="Times New Roman" pitchFamily="18" charset="0"/>
                <a:cs typeface="Times New Roman" pitchFamily="18" charset="0"/>
              </a:rPr>
              <a:t>Nhân vật An-tư-nai</a:t>
            </a:r>
            <a:endParaRPr lang="en-US" sz="2000" b="1" i="1" dirty="0">
              <a:latin typeface="Times New Roman" pitchFamily="18" charset="0"/>
              <a:cs typeface="Times New Roman" pitchFamily="18" charset="0"/>
            </a:endParaRPr>
          </a:p>
        </p:txBody>
      </p:sp>
      <p:sp>
        <p:nvSpPr>
          <p:cNvPr id="83" name="Rectangle 82"/>
          <p:cNvSpPr/>
          <p:nvPr/>
        </p:nvSpPr>
        <p:spPr>
          <a:xfrm>
            <a:off x="635445" y="2381804"/>
            <a:ext cx="6610064" cy="278225"/>
          </a:xfrm>
          <a:prstGeom prst="rect">
            <a:avLst/>
          </a:prstGeom>
        </p:spPr>
        <p:txBody>
          <a:bodyPr wrap="square" lIns="34238" tIns="17117" rIns="34238" bIns="17117">
            <a:spAutoFit/>
          </a:bodyPr>
          <a:lstStyle/>
          <a:p>
            <a:pPr marL="0" lvl="1" defTabSz="813184">
              <a:lnSpc>
                <a:spcPts val="1875"/>
              </a:lnSpc>
            </a:pPr>
            <a:r>
              <a:rPr lang="vi-VN" sz="2000" b="1" i="1" dirty="0" smtClean="0">
                <a:latin typeface="Times New Roman" pitchFamily="18" charset="0"/>
                <a:cs typeface="Times New Roman" pitchFamily="18" charset="0"/>
              </a:rPr>
              <a:t>2. Nhân vật thầy Đuy-sen</a:t>
            </a:r>
            <a:endParaRPr lang="en-US" sz="2000" b="1" i="1" dirty="0">
              <a:latin typeface="Times New Roman" pitchFamily="18" charset="0"/>
              <a:cs typeface="Times New Roman" pitchFamily="18" charset="0"/>
            </a:endParaRPr>
          </a:p>
        </p:txBody>
      </p:sp>
      <p:sp>
        <p:nvSpPr>
          <p:cNvPr id="31" name="Rectangle 30"/>
          <p:cNvSpPr/>
          <p:nvPr/>
        </p:nvSpPr>
        <p:spPr>
          <a:xfrm>
            <a:off x="659573" y="1986531"/>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vi-VN" sz="2000" b="1" i="1" dirty="0" smtClean="0">
                <a:latin typeface="Times New Roman" pitchFamily="18" charset="0"/>
                <a:cs typeface="Times New Roman" pitchFamily="18" charset="0"/>
              </a:rPr>
              <a:t>Người kể chuyện và ngôi kể</a:t>
            </a:r>
            <a:endParaRPr lang="en-US" sz="2000" b="1" i="1" dirty="0">
              <a:latin typeface="Times New Roman" pitchFamily="18" charset="0"/>
              <a:cs typeface="Times New Roman" pitchFamily="18" charset="0"/>
            </a:endParaRPr>
          </a:p>
        </p:txBody>
      </p:sp>
      <p:sp>
        <p:nvSpPr>
          <p:cNvPr id="32" name="Rectangle 31"/>
          <p:cNvSpPr/>
          <p:nvPr/>
        </p:nvSpPr>
        <p:spPr>
          <a:xfrm>
            <a:off x="659573" y="3194442"/>
            <a:ext cx="6722316" cy="278225"/>
          </a:xfrm>
          <a:prstGeom prst="rect">
            <a:avLst/>
          </a:prstGeom>
        </p:spPr>
        <p:txBody>
          <a:bodyPr wrap="square" lIns="34238" tIns="17117" rIns="34238" bIns="17117">
            <a:spAutoFit/>
          </a:bodyPr>
          <a:lstStyle/>
          <a:p>
            <a:pPr marL="0" lvl="1" indent="-277817" defTabSz="814005">
              <a:lnSpc>
                <a:spcPts val="1875"/>
              </a:lnSpc>
            </a:pPr>
            <a:r>
              <a:rPr lang="vi-VN" sz="2000" b="1" i="1" dirty="0" smtClean="0">
                <a:latin typeface="Times New Roman" pitchFamily="18" charset="0"/>
                <a:cs typeface="Times New Roman" pitchFamily="18" charset="0"/>
              </a:rPr>
              <a:t>4. Những băn khoăn, trăn trở và ý tưởng của người họa sĩ</a:t>
            </a:r>
            <a:endParaRPr lang="en-US"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07572" y="18197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6">
                <a:lumMod val="75000"/>
              </a:schemeClr>
            </a:solid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F79646">
                      <a:lumMod val="75000"/>
                    </a:srgbClr>
                  </a:solidFill>
                  <a:latin typeface="Tahoma" panose="020B0604030504040204" pitchFamily="34" charset="0"/>
                  <a:cs typeface="Tahoma" panose="020B0604030504040204" pitchFamily="34" charset="0"/>
                </a:rPr>
                <a:t>ĐỌC- </a:t>
              </a:r>
              <a:r>
                <a:rPr lang="vi-VN" b="1" dirty="0" smtClean="0">
                  <a:solidFill>
                    <a:srgbClr val="F79646">
                      <a:lumMod val="75000"/>
                    </a:srgbClr>
                  </a:solidFill>
                  <a:latin typeface="Tahoma" panose="020B0604030504040204" pitchFamily="34" charset="0"/>
                  <a:cs typeface="Tahoma" panose="020B0604030504040204" pitchFamily="34" charset="0"/>
                </a:rPr>
                <a:t>TÌM </a:t>
              </a:r>
              <a:r>
                <a:rPr lang="vi-VN" b="1" dirty="0">
                  <a:solidFill>
                    <a:srgbClr val="F79646">
                      <a:lumMod val="75000"/>
                    </a:srgbClr>
                  </a:solidFill>
                  <a:latin typeface="Tahoma" panose="020B0604030504040204" pitchFamily="34" charset="0"/>
                  <a:cs typeface="Tahoma" panose="020B0604030504040204" pitchFamily="34" charset="0"/>
                </a:rPr>
                <a:t>HIỂU CHUNG</a:t>
              </a:r>
              <a:endParaRPr lang="en-US" b="1" dirty="0">
                <a:solidFill>
                  <a:srgbClr val="F79646">
                    <a:lumMod val="75000"/>
                  </a:srgbClr>
                </a:solidFill>
                <a:latin typeface="Tahoma" panose="020B0604030504040204" pitchFamily="34" charset="0"/>
                <a:cs typeface="Tahoma" panose="020B0604030504040204" pitchFamily="34" charset="0"/>
              </a:endParaRPr>
            </a:p>
          </p:txBody>
        </p:sp>
      </p:grpSp>
      <p:grpSp>
        <p:nvGrpSpPr>
          <p:cNvPr id="25" name="Group 24"/>
          <p:cNvGrpSpPr/>
          <p:nvPr/>
        </p:nvGrpSpPr>
        <p:grpSpPr>
          <a:xfrm>
            <a:off x="414438" y="553496"/>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F7964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9" name="Picture 28" descr="Những quyển sách hay về giáo dục - OST"/>
          <p:cNvPicPr/>
          <p:nvPr/>
        </p:nvPicPr>
        <p:blipFill rotWithShape="1">
          <a:blip r:embed="rId3">
            <a:extLst>
              <a:ext uri="{28A0092B-C50C-407E-A947-70E740481C1C}">
                <a14:useLocalDpi xmlns:a14="http://schemas.microsoft.com/office/drawing/2010/main" val="0"/>
              </a:ext>
            </a:extLst>
          </a:blip>
          <a:srcRect l="5750" t="35731" r="19750" b="9149"/>
          <a:stretch/>
        </p:blipFill>
        <p:spPr bwMode="auto">
          <a:xfrm>
            <a:off x="1331640" y="1851670"/>
            <a:ext cx="2376264" cy="2232248"/>
          </a:xfrm>
          <a:prstGeom prst="rect">
            <a:avLst/>
          </a:prstGeom>
          <a:ln>
            <a:noFill/>
          </a:ln>
          <a:effectLst>
            <a:softEdge rad="112500"/>
          </a:effectLst>
          <a:extLst>
            <a:ext uri="{53640926-AAD7-44D8-BBD7-CCE9431645EC}">
              <a14:shadowObscured xmlns:a14="http://schemas.microsoft.com/office/drawing/2010/main"/>
            </a:ext>
          </a:extLst>
        </p:spPr>
      </p:pic>
      <p:sp>
        <p:nvSpPr>
          <p:cNvPr id="3" name="Rectangle 2"/>
          <p:cNvSpPr/>
          <p:nvPr/>
        </p:nvSpPr>
        <p:spPr>
          <a:xfrm>
            <a:off x="1115616" y="1563638"/>
            <a:ext cx="2880320" cy="2664296"/>
          </a:xfrm>
          <a:prstGeom prst="rect">
            <a:avLst/>
          </a:prstGeom>
          <a:no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4355976" y="1775594"/>
            <a:ext cx="3816424" cy="2308324"/>
          </a:xfrm>
          <a:prstGeom prst="rect">
            <a:avLst/>
          </a:prstGeom>
          <a:noFill/>
        </p:spPr>
        <p:txBody>
          <a:bodyPr wrap="square" rtlCol="0">
            <a:spAutoFit/>
          </a:bodyPr>
          <a:lstStyle/>
          <a:p>
            <a:pPr algn="just"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nối</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tiếp</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nhau</a:t>
            </a:r>
            <a:endParaRPr lang="en-US" sz="2400" i="1" dirty="0" smtClean="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Giọng</a:t>
            </a:r>
            <a:r>
              <a:rPr lang="en-US" sz="2400" b="1" i="1" dirty="0" smtClean="0">
                <a:solidFill>
                  <a:prstClr val="black"/>
                </a:solidFill>
                <a:latin typeface="Times New Roman" panose="02020603050405020304" pitchFamily="18" charset="0"/>
                <a:cs typeface="Times New Roman" panose="02020603050405020304" pitchFamily="18" charset="0"/>
              </a:rPr>
              <a:t> </a:t>
            </a:r>
            <a:r>
              <a:rPr lang="en-US" sz="2400" b="1" i="1" dirty="0" err="1" smtClean="0">
                <a:solidFill>
                  <a:prstClr val="black"/>
                </a:solidFill>
                <a:latin typeface="Times New Roman" panose="02020603050405020304" pitchFamily="18" charset="0"/>
                <a:cs typeface="Times New Roman" panose="02020603050405020304" pitchFamily="18" charset="0"/>
              </a:rPr>
              <a:t>đọc</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chậm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nhẹ</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nhàng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tình</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cảm</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ngắt</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nghỉ</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đúng</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chỗ</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359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79512" y="123478"/>
            <a:ext cx="4332065" cy="395616"/>
            <a:chOff x="644526" y="2766774"/>
            <a:chExt cx="11553677" cy="1054970"/>
          </a:xfrm>
        </p:grpSpPr>
        <p:sp>
          <p:nvSpPr>
            <p:cNvPr id="26" name="TextBox 2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8" name="TextBox 2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88" y="1800622"/>
            <a:ext cx="2423119" cy="26949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46" name="Straight Connector 45"/>
          <p:cNvCxnSpPr/>
          <p:nvPr/>
        </p:nvCxnSpPr>
        <p:spPr>
          <a:xfrm flipH="1">
            <a:off x="33638" y="1419622"/>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47" name="Rectangle 46"/>
          <p:cNvSpPr/>
          <p:nvPr/>
        </p:nvSpPr>
        <p:spPr>
          <a:xfrm>
            <a:off x="7125918" y="1704419"/>
            <a:ext cx="1656184" cy="2862322"/>
          </a:xfrm>
          <a:prstGeom prst="rect">
            <a:avLst/>
          </a:prstGeom>
          <a:solidFill>
            <a:schemeClr val="accent6">
              <a:lumMod val="40000"/>
              <a:lumOff val="60000"/>
            </a:schemeClr>
          </a:solidFill>
        </p:spPr>
        <p:txBody>
          <a:bodyPr wrap="square">
            <a:spAutoFit/>
          </a:bodyPr>
          <a:lstStyle/>
          <a:p>
            <a:pPr algn="ctr" defTabSz="914400"/>
            <a:r>
              <a:rPr lang="vi-VN" sz="2000" i="1" dirty="0" smtClean="0">
                <a:solidFill>
                  <a:prstClr val="black"/>
                </a:solidFill>
                <a:latin typeface="Times New Roman" panose="02020603050405020304" pitchFamily="18" charset="0"/>
              </a:rPr>
              <a:t>2004</a:t>
            </a:r>
            <a:r>
              <a:rPr lang="vi-VN" sz="2000" i="1" dirty="0">
                <a:solidFill>
                  <a:prstClr val="black"/>
                </a:solidFill>
                <a:latin typeface="Times New Roman" panose="02020603050405020304" pitchFamily="18" charset="0"/>
              </a:rPr>
              <a:t>: Ông được nhận danh hiệu “Giáo sư danh dự” của trường Đại học tổng hợp quốc gia Mat-xcơ-va.</a:t>
            </a:r>
            <a:endParaRPr lang="en-US" sz="2000" i="1" dirty="0">
              <a:solidFill>
                <a:prstClr val="black"/>
              </a:solidFill>
            </a:endParaRPr>
          </a:p>
        </p:txBody>
      </p:sp>
      <p:sp>
        <p:nvSpPr>
          <p:cNvPr id="48" name="Rectangle 47"/>
          <p:cNvSpPr/>
          <p:nvPr/>
        </p:nvSpPr>
        <p:spPr>
          <a:xfrm>
            <a:off x="3290011" y="1704419"/>
            <a:ext cx="1459643" cy="2554545"/>
          </a:xfrm>
          <a:prstGeom prst="rect">
            <a:avLst/>
          </a:prstGeom>
          <a:solidFill>
            <a:schemeClr val="accent6">
              <a:lumMod val="60000"/>
              <a:lumOff val="40000"/>
            </a:schemeClr>
          </a:solidFill>
        </p:spPr>
        <p:txBody>
          <a:bodyPr wrap="square">
            <a:spAutoFit/>
          </a:bodyPr>
          <a:lstStyle/>
          <a:p>
            <a:pPr algn="ctr" defTabSz="914400"/>
            <a:r>
              <a:rPr lang="vi-VN" sz="2000" i="1" dirty="0" smtClean="0">
                <a:solidFill>
                  <a:prstClr val="black"/>
                </a:solidFill>
                <a:latin typeface="Times New Roman" panose="02020603050405020304" pitchFamily="18" charset="0"/>
              </a:rPr>
              <a:t>Ai-ma-tốp (1929-2008) là nhà văn nước Cư-rơ-gư-xtan</a:t>
            </a:r>
            <a:r>
              <a:rPr lang="en-US" sz="2000" i="1" dirty="0" smtClean="0">
                <a:solidFill>
                  <a:prstClr val="black"/>
                </a:solidFill>
              </a:rPr>
              <a:t>, </a:t>
            </a:r>
            <a:r>
              <a:rPr lang="en-US" sz="2000" i="1" dirty="0" err="1" smtClean="0">
                <a:solidFill>
                  <a:prstClr val="black"/>
                </a:solidFill>
                <a:latin typeface="Times New Roman" panose="02020603050405020304" pitchFamily="18" charset="0"/>
                <a:cs typeface="Times New Roman" panose="02020603050405020304" pitchFamily="18" charset="0"/>
              </a:rPr>
              <a:t>thuộc</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Liên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xô</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trước</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đây</a:t>
            </a:r>
            <a:r>
              <a:rPr lang="vi-VN" sz="2000" i="1" dirty="0" smtClean="0">
                <a:solidFill>
                  <a:prstClr val="black"/>
                </a:solidFill>
                <a:latin typeface="Times New Roman" panose="02020603050405020304" pitchFamily="18" charset="0"/>
                <a:cs typeface="Times New Roman" panose="02020603050405020304" pitchFamily="18" charset="0"/>
              </a:rPr>
              <a:t> </a:t>
            </a:r>
            <a:endParaRPr lang="en-US" sz="2000" i="1" dirty="0" smtClean="0">
              <a:solidFill>
                <a:prstClr val="black"/>
              </a:solidFill>
              <a:latin typeface="Times New Roman" panose="02020603050405020304" pitchFamily="18" charset="0"/>
              <a:cs typeface="Times New Roman" panose="02020603050405020304" pitchFamily="18" charset="0"/>
            </a:endParaRPr>
          </a:p>
        </p:txBody>
      </p:sp>
      <p:sp>
        <p:nvSpPr>
          <p:cNvPr id="49" name="Rectangle 48"/>
          <p:cNvSpPr/>
          <p:nvPr/>
        </p:nvSpPr>
        <p:spPr>
          <a:xfrm>
            <a:off x="5037686" y="1747396"/>
            <a:ext cx="1800200" cy="3170099"/>
          </a:xfrm>
          <a:prstGeom prst="rect">
            <a:avLst/>
          </a:prstGeom>
          <a:solidFill>
            <a:schemeClr val="accent6"/>
          </a:solidFill>
        </p:spPr>
        <p:txBody>
          <a:bodyPr wrap="square">
            <a:spAutoFit/>
          </a:bodyPr>
          <a:lstStyle/>
          <a:p>
            <a:pPr algn="ctr" defTabSz="914400"/>
            <a:r>
              <a:rPr lang="vi-VN" sz="2000" i="1" dirty="0" smtClean="0">
                <a:solidFill>
                  <a:prstClr val="white"/>
                </a:solidFill>
                <a:latin typeface="Times New Roman" panose="02020603050405020304" pitchFamily="18" charset="0"/>
              </a:rPr>
              <a:t>Tác phẩm đầu tiên khiến Ai-ma-tốp nổi tiếng là tập truyện Núi đồi và thảo nguyên (được tặng giải thưởng Lê-nin về văn học năm 1963).</a:t>
            </a:r>
            <a:endParaRPr lang="vi-VN" sz="2000" i="1" dirty="0">
              <a:solidFill>
                <a:prstClr val="white"/>
              </a:solidFill>
              <a:latin typeface="Times New Roman" panose="02020603050405020304" pitchFamily="18" charset="0"/>
            </a:endParaRPr>
          </a:p>
        </p:txBody>
      </p:sp>
      <p:sp>
        <p:nvSpPr>
          <p:cNvPr id="50" name="Oval 49"/>
          <p:cNvSpPr/>
          <p:nvPr/>
        </p:nvSpPr>
        <p:spPr>
          <a:xfrm>
            <a:off x="1365278" y="1419623"/>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1" name="Straight Connector 50"/>
          <p:cNvCxnSpPr>
            <a:stCxn id="50" idx="4"/>
          </p:cNvCxnSpPr>
          <p:nvPr/>
        </p:nvCxnSpPr>
        <p:spPr>
          <a:xfrm flipH="1">
            <a:off x="1467001" y="1603380"/>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2" name="Oval 51"/>
          <p:cNvSpPr/>
          <p:nvPr/>
        </p:nvSpPr>
        <p:spPr>
          <a:xfrm>
            <a:off x="4042151" y="1387356"/>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3" name="Straight Connector 52"/>
          <p:cNvCxnSpPr>
            <a:stCxn id="52" idx="4"/>
          </p:cNvCxnSpPr>
          <p:nvPr/>
        </p:nvCxnSpPr>
        <p:spPr>
          <a:xfrm flipH="1">
            <a:off x="4143874"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4" name="Oval 53"/>
          <p:cNvSpPr/>
          <p:nvPr/>
        </p:nvSpPr>
        <p:spPr>
          <a:xfrm>
            <a:off x="5770343" y="1387356"/>
            <a:ext cx="203447" cy="183757"/>
          </a:xfrm>
          <a:prstGeom prst="ellipse">
            <a:avLst/>
          </a:prstGeom>
          <a:solidFill>
            <a:schemeClr val="accent5">
              <a:lumMod val="60000"/>
              <a:lumOff val="4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5" name="Straight Connector 54"/>
          <p:cNvCxnSpPr>
            <a:stCxn id="54" idx="4"/>
          </p:cNvCxnSpPr>
          <p:nvPr/>
        </p:nvCxnSpPr>
        <p:spPr>
          <a:xfrm flipH="1">
            <a:off x="5872066"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56" name="Oval 55"/>
          <p:cNvSpPr/>
          <p:nvPr/>
        </p:nvSpPr>
        <p:spPr>
          <a:xfrm>
            <a:off x="7858575" y="1387356"/>
            <a:ext cx="203447" cy="183757"/>
          </a:xfrm>
          <a:prstGeom prst="ellipse">
            <a:avLst/>
          </a:prstGeom>
          <a:solidFill>
            <a:schemeClr val="accent2">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defTabSz="914400"/>
            <a:endParaRPr lang="en-US" i="1">
              <a:solidFill>
                <a:prstClr val="white"/>
              </a:solidFill>
            </a:endParaRPr>
          </a:p>
        </p:txBody>
      </p:sp>
      <p:cxnSp>
        <p:nvCxnSpPr>
          <p:cNvPr id="57" name="Straight Connector 56"/>
          <p:cNvCxnSpPr>
            <a:stCxn id="56" idx="4"/>
          </p:cNvCxnSpPr>
          <p:nvPr/>
        </p:nvCxnSpPr>
        <p:spPr>
          <a:xfrm flipH="1">
            <a:off x="7960298" y="1571113"/>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29" name="Rectangle 2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a.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giả</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428803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1)">
                                      <p:cBhvr>
                                        <p:cTn id="7" dur="2000"/>
                                        <p:tgtEl>
                                          <p:spTgt spid="3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heel(1)">
                                      <p:cBhvr>
                                        <p:cTn id="10" dur="2000"/>
                                        <p:tgtEl>
                                          <p:spTgt spid="50"/>
                                        </p:tgtEl>
                                      </p:cBhvr>
                                    </p:animEffect>
                                  </p:childTnLst>
                                </p:cTn>
                              </p:par>
                              <p:par>
                                <p:cTn id="11" presetID="21" presetClass="entr" presetSubtype="1"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heel(1)">
                                      <p:cBhvr>
                                        <p:cTn id="13" dur="2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heel(1)">
                                      <p:cBhvr>
                                        <p:cTn id="18" dur="2000"/>
                                        <p:tgtEl>
                                          <p:spTgt spid="46"/>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wheel(1)">
                                      <p:cBhvr>
                                        <p:cTn id="21" dur="2000"/>
                                        <p:tgtEl>
                                          <p:spTgt spid="52"/>
                                        </p:tgtEl>
                                      </p:cBhvr>
                                    </p:animEffect>
                                  </p:childTnLst>
                                </p:cTn>
                              </p:par>
                              <p:par>
                                <p:cTn id="22" presetID="21" presetClass="entr" presetSubtype="1" fill="hold"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heel(1)">
                                      <p:cBhvr>
                                        <p:cTn id="24" dur="2000"/>
                                        <p:tgtEl>
                                          <p:spTgt spid="53"/>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20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wheel(1)">
                                      <p:cBhvr>
                                        <p:cTn id="32" dur="2000"/>
                                        <p:tgtEl>
                                          <p:spTgt spid="54"/>
                                        </p:tgtEl>
                                      </p:cBhvr>
                                    </p:animEffect>
                                  </p:childTnLst>
                                </p:cTn>
                              </p:par>
                              <p:par>
                                <p:cTn id="33" presetID="21" presetClass="entr" presetSubtype="1"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wheel(1)">
                                      <p:cBhvr>
                                        <p:cTn id="35" dur="2000"/>
                                        <p:tgtEl>
                                          <p:spTgt spid="55"/>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heel(1)">
                                      <p:cBhvr>
                                        <p:cTn id="38" dur="20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heel(1)">
                                      <p:cBhvr>
                                        <p:cTn id="43" dur="2000"/>
                                        <p:tgtEl>
                                          <p:spTgt spid="56"/>
                                        </p:tgtEl>
                                      </p:cBhvr>
                                    </p:animEffect>
                                  </p:childTnLst>
                                </p:cTn>
                              </p:par>
                              <p:par>
                                <p:cTn id="44" presetID="21" presetClass="entr" presetSubtype="1"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heel(1)">
                                      <p:cBhvr>
                                        <p:cTn id="46" dur="2000"/>
                                        <p:tgtEl>
                                          <p:spTgt spid="57"/>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heel(1)">
                                      <p:cBhvr>
                                        <p:cTn id="49"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2" grpId="0" animBg="1"/>
      <p:bldP spid="54"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344" y="1155904"/>
            <a:ext cx="2408904" cy="37596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13781">
            <a:off x="2102727" y="1554447"/>
            <a:ext cx="2058225" cy="3302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1" name="Picture 30">
            <a:extLst>
              <a:ext uri="{FF2B5EF4-FFF2-40B4-BE49-F238E27FC236}">
                <a16:creationId xmlns="" xmlns:a16="http://schemas.microsoft.com/office/drawing/2014/main" id="{E43480BD-A414-4591-9015-B7A868542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76329">
            <a:off x="350254" y="2338207"/>
            <a:ext cx="1648024" cy="23469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 descr="11">
            <a:extLst>
              <a:ext uri="{FF2B5EF4-FFF2-40B4-BE49-F238E27FC236}">
                <a16:creationId xmlns="" xmlns:a16="http://schemas.microsoft.com/office/drawing/2014/main" id="{0D079636-7C9E-48EC-BB69-B5EBDFD45216}"/>
              </a:ext>
            </a:extLst>
          </p:cNvPr>
          <p:cNvPicPr>
            <a:picLocks noChangeAspect="1" noChangeArrowheads="1"/>
          </p:cNvPicPr>
          <p:nvPr/>
        </p:nvPicPr>
        <p:blipFill rotWithShape="1">
          <a:blip r:embed="rId6" cstate="print">
            <a:lum bright="-18000" contrast="6000"/>
            <a:extLst>
              <a:ext uri="{28A0092B-C50C-407E-A947-70E740481C1C}">
                <a14:useLocalDpi xmlns:a14="http://schemas.microsoft.com/office/drawing/2010/main" val="0"/>
              </a:ext>
            </a:extLst>
          </a:blip>
          <a:srcRect l="4146" r="5935"/>
          <a:stretch/>
        </p:blipFill>
        <p:spPr>
          <a:xfrm rot="314574">
            <a:off x="7196016" y="2333041"/>
            <a:ext cx="1504886" cy="23393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3" name="Picture 32"/>
          <p:cNvPicPr>
            <a:picLocks noChangeAspect="1"/>
          </p:cNvPicPr>
          <p:nvPr/>
        </p:nvPicPr>
        <p:blipFill>
          <a:blip r:embed="rId7"/>
          <a:stretch>
            <a:fillRect/>
          </a:stretch>
        </p:blipFill>
        <p:spPr>
          <a:xfrm>
            <a:off x="634131" y="21448"/>
            <a:ext cx="7522426" cy="1296394"/>
          </a:xfrm>
          <a:prstGeom prst="rect">
            <a:avLst/>
          </a:prstGeom>
        </p:spPr>
      </p:pic>
    </p:spTree>
    <p:extLst>
      <p:ext uri="{BB962C8B-B14F-4D97-AF65-F5344CB8AC3E}">
        <p14:creationId xmlns:p14="http://schemas.microsoft.com/office/powerpoint/2010/main" val="250311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flipH="1">
            <a:off x="-36512" y="152389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12" name="Oval 11"/>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3" name="Straight Connector 12"/>
          <p:cNvCxnSpPr>
            <a:stCxn id="12"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4" name="Oval 13"/>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5" name="Straight Connector 14"/>
          <p:cNvCxnSpPr>
            <a:stCxn id="14"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6" name="Oval 15"/>
          <p:cNvSpPr/>
          <p:nvPr/>
        </p:nvSpPr>
        <p:spPr>
          <a:xfrm>
            <a:off x="6205265"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7" name="Straight Connector 16"/>
          <p:cNvCxnSpPr>
            <a:stCxn id="16" idx="4"/>
          </p:cNvCxnSpPr>
          <p:nvPr/>
        </p:nvCxnSpPr>
        <p:spPr>
          <a:xfrm flipH="1">
            <a:off x="630698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18" name="Oval 17"/>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19" name="Straight Connector 18"/>
          <p:cNvCxnSpPr>
            <a:stCxn id="18"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9" name="Rectangle 28"/>
          <p:cNvSpPr/>
          <p:nvPr/>
        </p:nvSpPr>
        <p:spPr>
          <a:xfrm>
            <a:off x="2817038" y="1825536"/>
            <a:ext cx="2339710" cy="2677656"/>
          </a:xfrm>
          <a:prstGeom prst="rect">
            <a:avLst/>
          </a:prstGeom>
          <a:solidFill>
            <a:schemeClr val="accent6">
              <a:lumMod val="40000"/>
              <a:lumOff val="60000"/>
            </a:schemeClr>
          </a:solidFill>
        </p:spPr>
        <p:txBody>
          <a:bodyPr wrap="square">
            <a:spAutoFit/>
          </a:bodyPr>
          <a:lstStyle/>
          <a:p>
            <a:pPr algn="just" defTabSz="685800"/>
            <a:r>
              <a:rPr lang="vi-VN" sz="2400" dirty="0" smtClean="0">
                <a:solidFill>
                  <a:srgbClr val="000000"/>
                </a:solidFill>
                <a:latin typeface="Times New Roman" panose="02020603050405020304" pitchFamily="18" charset="0"/>
                <a:ea typeface="Times New Roman" panose="02020603050405020304" pitchFamily="18" charset="0"/>
              </a:rPr>
              <a:t>- ST </a:t>
            </a:r>
            <a:r>
              <a:rPr lang="en-US" sz="2400" dirty="0" err="1" smtClean="0">
                <a:solidFill>
                  <a:srgbClr val="000000"/>
                </a:solidFill>
                <a:latin typeface="Times New Roman" panose="02020603050405020304" pitchFamily="18" charset="0"/>
                <a:ea typeface="Times New Roman" panose="02020603050405020304" pitchFamily="18" charset="0"/>
              </a:rPr>
              <a:t>năm</a:t>
            </a:r>
            <a:r>
              <a:rPr lang="en-US" sz="2400" dirty="0" smtClean="0">
                <a:solidFill>
                  <a:srgbClr val="000000"/>
                </a:solidFill>
                <a:latin typeface="Times New Roman" panose="02020603050405020304" pitchFamily="18" charset="0"/>
                <a:ea typeface="Times New Roman" panose="02020603050405020304" pitchFamily="18" charset="0"/>
              </a:rPr>
              <a:t> </a:t>
            </a:r>
            <a:r>
              <a:rPr lang="en-US" sz="2400" dirty="0">
                <a:solidFill>
                  <a:srgbClr val="000000"/>
                </a:solidFill>
                <a:latin typeface="Times New Roman" panose="02020603050405020304" pitchFamily="18" charset="0"/>
                <a:ea typeface="Times New Roman" panose="02020603050405020304" pitchFamily="18" charset="0"/>
              </a:rPr>
              <a:t>1962</a:t>
            </a:r>
          </a:p>
          <a:p>
            <a:pPr algn="just" defTabSz="685800"/>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Cuộc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sống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một</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vùng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quê</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miền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núi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lạc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rPr>
              <a:t> ở </a:t>
            </a:r>
            <a:r>
              <a:rPr lang="en-US" sz="2400" dirty="0" err="1">
                <a:solidFill>
                  <a:srgbClr val="000000"/>
                </a:solidFill>
                <a:latin typeface="Times New Roman" panose="02020603050405020304" pitchFamily="18" charset="0"/>
                <a:ea typeface="Times New Roman" panose="02020603050405020304" pitchFamily="18" charset="0"/>
              </a:rPr>
              <a:t>Cư-rơ-gư-đơ-xtan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vào</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năm</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đầu</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thế</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rPr>
              <a:t> XX.</a:t>
            </a:r>
            <a:endParaRPr lang="en-US" sz="2400" dirty="0">
              <a:solidFill>
                <a:prstClr val="black"/>
              </a:solidFill>
              <a:latin typeface="Times New Roman" panose="02020603050405020304" pitchFamily="18" charset="0"/>
              <a:ea typeface="Times New Roman" panose="02020603050405020304" pitchFamily="18" charset="0"/>
            </a:endParaRPr>
          </a:p>
        </p:txBody>
      </p:sp>
      <p:sp>
        <p:nvSpPr>
          <p:cNvPr id="30" name="TextBox 29"/>
          <p:cNvSpPr txBox="1"/>
          <p:nvPr/>
        </p:nvSpPr>
        <p:spPr>
          <a:xfrm>
            <a:off x="3252017" y="955501"/>
            <a:ext cx="1608015" cy="523220"/>
          </a:xfrm>
          <a:prstGeom prst="rect">
            <a:avLst/>
          </a:prstGeom>
          <a:noFill/>
        </p:spPr>
        <p:txBody>
          <a:bodyPr wrap="square" rtlCol="0">
            <a:spAutoFit/>
          </a:bodyPr>
          <a:lstStyle/>
          <a:p>
            <a:pPr algn="ct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Hcst </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544616" y="1851670"/>
            <a:ext cx="1584176" cy="1815882"/>
          </a:xfrm>
          <a:prstGeom prst="rect">
            <a:avLst/>
          </a:prstGeom>
          <a:solidFill>
            <a:schemeClr val="accent6"/>
          </a:solidFill>
        </p:spPr>
        <p:txBody>
          <a:bodyPr wrap="square">
            <a:spAutoFit/>
          </a:bodyPr>
          <a:lstStyle/>
          <a:p>
            <a:pPr algn="ctr" defTabSz="914400"/>
            <a:r>
              <a:rPr lang="en-US" sz="2800" i="1" dirty="0" err="1">
                <a:solidFill>
                  <a:prstClr val="white"/>
                </a:solidFill>
                <a:latin typeface="Times New Roman" panose="02020603050405020304" pitchFamily="18" charset="0"/>
                <a:cs typeface="Times New Roman" pitchFamily="18" charset="0"/>
              </a:rPr>
              <a:t>Tự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sự</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kết</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hợp</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với</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miêu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tả</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biểu</a:t>
            </a:r>
            <a:r>
              <a:rPr lang="en-US" sz="2800" i="1" dirty="0">
                <a:solidFill>
                  <a:prstClr val="white"/>
                </a:solidFill>
                <a:latin typeface="Times New Roman" panose="02020603050405020304" pitchFamily="18" charset="0"/>
                <a:cs typeface="Times New Roman" pitchFamily="18" charset="0"/>
              </a:rPr>
              <a:t> </a:t>
            </a:r>
            <a:r>
              <a:rPr lang="en-US" sz="2800" i="1" dirty="0" err="1">
                <a:solidFill>
                  <a:prstClr val="white"/>
                </a:solidFill>
                <a:latin typeface="Times New Roman" panose="02020603050405020304" pitchFamily="18" charset="0"/>
                <a:cs typeface="Times New Roman" pitchFamily="18" charset="0"/>
              </a:rPr>
              <a:t>cảm</a:t>
            </a:r>
            <a:endParaRPr lang="en-US" sz="2800" i="1" dirty="0">
              <a:solidFill>
                <a:prstClr val="white"/>
              </a:solidFill>
              <a:latin typeface="Times New Roman" panose="02020603050405020304" pitchFamily="18" charset="0"/>
              <a:cs typeface="Times New Roman" pitchFamily="18" charset="0"/>
            </a:endParaRPr>
          </a:p>
        </p:txBody>
      </p:sp>
      <p:sp>
        <p:nvSpPr>
          <p:cNvPr id="32" name="TextBox 31"/>
          <p:cNvSpPr txBox="1"/>
          <p:nvPr/>
        </p:nvSpPr>
        <p:spPr>
          <a:xfrm>
            <a:off x="5743597" y="955501"/>
            <a:ext cx="1313187" cy="523220"/>
          </a:xfrm>
          <a:prstGeom prst="rect">
            <a:avLst/>
          </a:prstGeom>
          <a:noFill/>
        </p:spPr>
        <p:txBody>
          <a:bodyPr wrap="square" rtlCol="0">
            <a:spAutoFit/>
          </a:bodyPr>
          <a:lstStyle/>
          <a:p>
            <a:pPr defTabSz="914400"/>
            <a:r>
              <a:rPr lang="en-US" sz="2800" b="1" i="1" dirty="0" smtClean="0">
                <a:solidFill>
                  <a:srgbClr val="F79646">
                    <a:lumMod val="75000"/>
                  </a:srgbClr>
                </a:solidFill>
                <a:latin typeface="Times New Roman" panose="02020603050405020304" pitchFamily="18" charset="0"/>
                <a:cs typeface="Times New Roman" panose="02020603050405020304" pitchFamily="18" charset="0"/>
              </a:rPr>
              <a:t>PTBĐ</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smtClean="0">
                <a:solidFill>
                  <a:prstClr val="black"/>
                </a:solidFill>
                <a:latin typeface="Times New Roman" panose="02020603050405020304" pitchFamily="18" charset="0"/>
                <a:cs typeface="Times New Roman" pitchFamily="18" charset="0"/>
              </a:rPr>
              <a:t>Truyện</a:t>
            </a:r>
            <a:r>
              <a:rPr lang="en-US" sz="2800" i="1" dirty="0" smtClean="0">
                <a:solidFill>
                  <a:prstClr val="black"/>
                </a:solidFill>
                <a:latin typeface="Times New Roman" panose="02020603050405020304" pitchFamily="18" charset="0"/>
                <a:cs typeface="Times New Roman" pitchFamily="18" charset="0"/>
              </a:rPr>
              <a:t> </a:t>
            </a:r>
            <a:r>
              <a:rPr lang="vi-VN" sz="2800" i="1" dirty="0" smtClean="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34" name="TextBox 33"/>
          <p:cNvSpPr txBox="1"/>
          <p:nvPr/>
        </p:nvSpPr>
        <p:spPr>
          <a:xfrm>
            <a:off x="7362217" y="914572"/>
            <a:ext cx="1566775" cy="523220"/>
          </a:xfrm>
          <a:prstGeom prst="rect">
            <a:avLst/>
          </a:prstGeom>
          <a:noFill/>
        </p:spPr>
        <p:txBody>
          <a:bodyPr wrap="square" rtlCol="0">
            <a:spAutoFit/>
          </a:bodyPr>
          <a:lstStyle/>
          <a:p>
            <a:pPr defTabSz="914400"/>
            <a:r>
              <a:rPr lang="en-US" sz="2800" b="1" i="1" dirty="0" err="1" smtClean="0">
                <a:solidFill>
                  <a:srgbClr val="F79646">
                    <a:lumMod val="75000"/>
                  </a:srgbClr>
                </a:solidFill>
                <a:latin typeface="Times New Roman" panose="02020603050405020304" pitchFamily="18" charset="0"/>
                <a:cs typeface="Times New Roman" panose="02020603050405020304" pitchFamily="18" charset="0"/>
              </a:rPr>
              <a:t>Thể</a:t>
            </a:r>
            <a:r>
              <a:rPr lang="en-US" sz="2800" b="1" i="1" dirty="0" smtClean="0">
                <a:solidFill>
                  <a:srgbClr val="F79646">
                    <a:lumMod val="75000"/>
                  </a:srgbClr>
                </a:solidFill>
                <a:latin typeface="Times New Roman" panose="02020603050405020304" pitchFamily="18" charset="0"/>
                <a:cs typeface="Times New Roman" panose="02020603050405020304" pitchFamily="18" charset="0"/>
              </a:rPr>
              <a:t> </a:t>
            </a:r>
            <a:r>
              <a:rPr lang="en-US" sz="2800" b="1" i="1" dirty="0" err="1" smtClean="0">
                <a:solidFill>
                  <a:srgbClr val="F79646">
                    <a:lumMod val="75000"/>
                  </a:srgbClr>
                </a:solidFill>
                <a:latin typeface="Times New Roman" panose="02020603050405020304" pitchFamily="18" charset="0"/>
                <a:cs typeface="Times New Roman" panose="02020603050405020304" pitchFamily="18" charset="0"/>
              </a:rPr>
              <a:t>loại</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179512" y="123478"/>
            <a:ext cx="4332065" cy="395616"/>
            <a:chOff x="644526" y="2766774"/>
            <a:chExt cx="11553677" cy="1054970"/>
          </a:xfrm>
        </p:grpSpPr>
        <p:sp>
          <p:nvSpPr>
            <p:cNvPr id="36" name="TextBox 35"/>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8" name="TextBox 37"/>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39" name="Rectangle 38"/>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b.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5511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heel(1)">
                                      <p:cBhvr>
                                        <p:cTn id="45" dur="2000"/>
                                        <p:tgtEl>
                                          <p:spTgt spid="34"/>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par>
                                <p:cTn id="49" presetID="21" presetClass="entr" presetSubtype="1"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heel(1)">
                                      <p:cBhvr>
                                        <p:cTn id="51" dur="2000"/>
                                        <p:tgtEl>
                                          <p:spTgt spid="19"/>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heel(1)">
                                      <p:cBhvr>
                                        <p:cTn id="54"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29" grpId="0" animBg="1"/>
      <p:bldP spid="30" grpId="0"/>
      <p:bldP spid="31" grpId="0" animBg="1"/>
      <p:bldP spid="32" grpId="0"/>
      <p:bldP spid="33" grpId="0" animBg="1"/>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H="1">
            <a:off x="-260773" y="1512866"/>
            <a:ext cx="9144000" cy="1"/>
          </a:xfrm>
          <a:prstGeom prst="line">
            <a:avLst/>
          </a:prstGeom>
        </p:spPr>
        <p:style>
          <a:lnRef idx="1">
            <a:schemeClr val="accent6"/>
          </a:lnRef>
          <a:fillRef idx="0">
            <a:schemeClr val="accent6"/>
          </a:fillRef>
          <a:effectRef idx="0">
            <a:schemeClr val="accent6"/>
          </a:effectRef>
          <a:fontRef idx="minor">
            <a:schemeClr val="tx1"/>
          </a:fontRef>
        </p:style>
      </p:cxnSp>
      <p:sp>
        <p:nvSpPr>
          <p:cNvPr id="38" name="Oval 37"/>
          <p:cNvSpPr/>
          <p:nvPr/>
        </p:nvSpPr>
        <p:spPr>
          <a:xfrm>
            <a:off x="1486302" y="1523897"/>
            <a:ext cx="203447" cy="183757"/>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0" name="Straight Connector 39"/>
          <p:cNvCxnSpPr>
            <a:stCxn id="38" idx="4"/>
          </p:cNvCxnSpPr>
          <p:nvPr/>
        </p:nvCxnSpPr>
        <p:spPr>
          <a:xfrm flipH="1">
            <a:off x="1588025" y="1707654"/>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1" name="Oval 40"/>
          <p:cNvSpPr/>
          <p:nvPr/>
        </p:nvSpPr>
        <p:spPr>
          <a:xfrm>
            <a:off x="3847455" y="1491630"/>
            <a:ext cx="203447" cy="183757"/>
          </a:xfrm>
          <a:prstGeom prst="ellipse">
            <a:avLst/>
          </a:prstGeom>
          <a:solidFill>
            <a:schemeClr val="accent5">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2" name="Straight Connector 41"/>
          <p:cNvCxnSpPr>
            <a:stCxn id="41" idx="4"/>
          </p:cNvCxnSpPr>
          <p:nvPr/>
        </p:nvCxnSpPr>
        <p:spPr>
          <a:xfrm flipH="1">
            <a:off x="3949178"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3" name="Oval 42"/>
          <p:cNvSpPr/>
          <p:nvPr/>
        </p:nvSpPr>
        <p:spPr>
          <a:xfrm>
            <a:off x="5969772" y="1491630"/>
            <a:ext cx="203447" cy="183757"/>
          </a:xfrm>
          <a:prstGeom prst="ellips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44" name="Straight Connector 43"/>
          <p:cNvCxnSpPr>
            <a:stCxn id="43" idx="4"/>
          </p:cNvCxnSpPr>
          <p:nvPr/>
        </p:nvCxnSpPr>
        <p:spPr>
          <a:xfrm flipH="1">
            <a:off x="6071495" y="1675387"/>
            <a:ext cx="1" cy="144016"/>
          </a:xfrm>
          <a:prstGeom prst="line">
            <a:avLst/>
          </a:prstGeom>
        </p:spPr>
        <p:style>
          <a:lnRef idx="1">
            <a:schemeClr val="accent6"/>
          </a:lnRef>
          <a:fillRef idx="0">
            <a:schemeClr val="accent6"/>
          </a:fillRef>
          <a:effectRef idx="0">
            <a:schemeClr val="accent6"/>
          </a:effectRef>
          <a:fontRef idx="minor">
            <a:schemeClr val="tx1"/>
          </a:fontRef>
        </p:style>
      </p:cxnSp>
      <p:sp>
        <p:nvSpPr>
          <p:cNvPr id="45" name="Oval 44"/>
          <p:cNvSpPr/>
          <p:nvPr/>
        </p:nvSpPr>
        <p:spPr>
          <a:xfrm>
            <a:off x="8060251" y="1491630"/>
            <a:ext cx="203447" cy="183757"/>
          </a:xfrm>
          <a:prstGeom prst="ellipse">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en-US">
              <a:solidFill>
                <a:srgbClr val="F79646">
                  <a:lumMod val="75000"/>
                </a:srgbClr>
              </a:solidFill>
            </a:endParaRPr>
          </a:p>
        </p:txBody>
      </p:sp>
      <p:cxnSp>
        <p:nvCxnSpPr>
          <p:cNvPr id="58" name="Straight Connector 57"/>
          <p:cNvCxnSpPr>
            <a:stCxn id="45" idx="4"/>
          </p:cNvCxnSpPr>
          <p:nvPr/>
        </p:nvCxnSpPr>
        <p:spPr>
          <a:xfrm flipH="1">
            <a:off x="8161974" y="1675387"/>
            <a:ext cx="1" cy="144016"/>
          </a:xfrm>
          <a:prstGeom prst="line">
            <a:avLst/>
          </a:prstGeom>
        </p:spPr>
        <p:style>
          <a:lnRef idx="1">
            <a:schemeClr val="accent6"/>
          </a:lnRef>
          <a:fillRef idx="0">
            <a:schemeClr val="accent6"/>
          </a:fillRef>
          <a:effectRef idx="0">
            <a:schemeClr val="accent6"/>
          </a:effectRef>
          <a:fontRef idx="minor">
            <a:schemeClr val="tx1"/>
          </a:fontRef>
        </p:style>
      </p:cxnSp>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59973">
            <a:off x="430380" y="1935957"/>
            <a:ext cx="1911083" cy="28136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0" name="Rectangle 59"/>
          <p:cNvSpPr/>
          <p:nvPr/>
        </p:nvSpPr>
        <p:spPr>
          <a:xfrm>
            <a:off x="2996539" y="1825536"/>
            <a:ext cx="1749964" cy="2031325"/>
          </a:xfrm>
          <a:prstGeom prst="rect">
            <a:avLst/>
          </a:prstGeom>
          <a:solidFill>
            <a:schemeClr val="accent6">
              <a:lumMod val="40000"/>
              <a:lumOff val="60000"/>
            </a:schemeClr>
          </a:solidFill>
        </p:spPr>
        <p:txBody>
          <a:bodyPr wrap="square">
            <a:spAutoFit/>
          </a:bodyPr>
          <a:lstStyle/>
          <a:p>
            <a:pPr algn="just" defTabSz="685800">
              <a:lnSpc>
                <a:spcPct val="150000"/>
              </a:lnSpc>
            </a:pPr>
            <a:r>
              <a:rPr lang="en-US" sz="2800" dirty="0">
                <a:solidFill>
                  <a:srgbClr val="000000"/>
                </a:solidFill>
                <a:latin typeface="Times New Roman" panose="02020603050405020304" pitchFamily="18" charset="0"/>
                <a:ea typeface="Times New Roman" panose="02020603050405020304" pitchFamily="18" charset="0"/>
              </a:rPr>
              <a:t>An-</a:t>
            </a:r>
            <a:r>
              <a:rPr lang="en-US" sz="2800" dirty="0" err="1">
                <a:solidFill>
                  <a:srgbClr val="000000"/>
                </a:solidFill>
                <a:latin typeface="Times New Roman" panose="02020603050405020304" pitchFamily="18" charset="0"/>
                <a:ea typeface="Times New Roman" panose="02020603050405020304" pitchFamily="18" charset="0"/>
              </a:rPr>
              <a:t>tư</a:t>
            </a:r>
            <a:r>
              <a:rPr lang="en-US" sz="2800" dirty="0">
                <a:solidFill>
                  <a:srgbClr val="000000"/>
                </a:solidFill>
                <a:latin typeface="Times New Roman" panose="02020603050405020304" pitchFamily="18" charset="0"/>
                <a:ea typeface="Times New Roman" panose="02020603050405020304" pitchFamily="18" charset="0"/>
              </a:rPr>
              <a:t>-</a:t>
            </a:r>
            <a:r>
              <a:rPr lang="en-US" sz="2800" dirty="0" err="1">
                <a:solidFill>
                  <a:srgbClr val="000000"/>
                </a:solidFill>
                <a:latin typeface="Times New Roman" panose="02020603050405020304" pitchFamily="18" charset="0"/>
                <a:ea typeface="Times New Roman" panose="02020603050405020304" pitchFamily="18" charset="0"/>
              </a:rPr>
              <a:t>nai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mồ</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1" name="TextBox 60"/>
          <p:cNvSpPr txBox="1"/>
          <p:nvPr/>
        </p:nvSpPr>
        <p:spPr>
          <a:xfrm>
            <a:off x="2689075" y="922828"/>
            <a:ext cx="2520205" cy="523220"/>
          </a:xfrm>
          <a:prstGeom prst="rect">
            <a:avLst/>
          </a:prstGeom>
          <a:noFill/>
        </p:spPr>
        <p:txBody>
          <a:bodyPr wrap="square" rtlCol="0">
            <a:spAutoFit/>
          </a:bodyPr>
          <a:lstStyle/>
          <a:p>
            <a:pPr algn="ct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Nhân vật chính</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2" name="Rectangle 61"/>
          <p:cNvSpPr/>
          <p:nvPr/>
        </p:nvSpPr>
        <p:spPr>
          <a:xfrm>
            <a:off x="5150711" y="1851670"/>
            <a:ext cx="1978081" cy="2246769"/>
          </a:xfrm>
          <a:prstGeom prst="rect">
            <a:avLst/>
          </a:prstGeom>
          <a:solidFill>
            <a:schemeClr val="accent6"/>
          </a:solidFill>
        </p:spPr>
        <p:txBody>
          <a:bodyPr wrap="square">
            <a:spAutoFit/>
          </a:bodyPr>
          <a:lstStyle/>
          <a:p>
            <a:pPr algn="just" defTabSz="685800"/>
            <a:r>
              <a:rPr lang="vi-VN" sz="2800" dirty="0" smtClean="0">
                <a:solidFill>
                  <a:schemeClr val="bg1"/>
                </a:solidFill>
                <a:latin typeface="Times New Roman" panose="02020603050405020304" pitchFamily="18" charset="0"/>
                <a:ea typeface="Times New Roman" panose="02020603050405020304" pitchFamily="18" charset="0"/>
              </a:rPr>
              <a:t>Ngôi </a:t>
            </a:r>
            <a:r>
              <a:rPr lang="en-US" sz="2800" dirty="0" err="1" smtClean="0">
                <a:solidFill>
                  <a:schemeClr val="bg1"/>
                </a:solidFill>
                <a:latin typeface="Times New Roman" panose="02020603050405020304" pitchFamily="18" charset="0"/>
                <a:ea typeface="Times New Roman" panose="02020603050405020304" pitchFamily="18" charset="0"/>
              </a:rPr>
              <a:t>thứ</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nhất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xưng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tôi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smtClean="0">
                <a:solidFill>
                  <a:schemeClr val="bg1"/>
                </a:solidFill>
                <a:latin typeface="Times New Roman" panose="02020603050405020304" pitchFamily="18" charset="0"/>
                <a:ea typeface="Times New Roman" panose="02020603050405020304" pitchFamily="18" charset="0"/>
              </a:rPr>
              <a:t>(</a:t>
            </a:r>
            <a:r>
              <a:rPr lang="en-US" sz="2800" dirty="0" err="1" smtClean="0">
                <a:solidFill>
                  <a:schemeClr val="bg1"/>
                </a:solidFill>
                <a:latin typeface="Times New Roman" panose="02020603050405020304" pitchFamily="18" charset="0"/>
                <a:ea typeface="Times New Roman" panose="02020603050405020304" pitchFamily="18" charset="0"/>
              </a:rPr>
              <a:t>có</a:t>
            </a:r>
            <a:r>
              <a:rPr lang="en-US" sz="2800" dirty="0" smtClean="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sự</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thay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đổi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nhân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vật</a:t>
            </a:r>
            <a:r>
              <a:rPr lang="en-US" sz="2800" dirty="0">
                <a:solidFill>
                  <a:schemeClr val="bg1"/>
                </a:solidFill>
                <a:latin typeface="Times New Roman" panose="02020603050405020304" pitchFamily="18" charset="0"/>
                <a:ea typeface="Times New Roman" panose="02020603050405020304" pitchFamily="18" charset="0"/>
              </a:rPr>
              <a:t>).</a:t>
            </a:r>
          </a:p>
        </p:txBody>
      </p:sp>
      <p:sp>
        <p:nvSpPr>
          <p:cNvPr id="63" name="TextBox 62"/>
          <p:cNvSpPr txBox="1"/>
          <p:nvPr/>
        </p:nvSpPr>
        <p:spPr>
          <a:xfrm>
            <a:off x="5396292" y="911919"/>
            <a:ext cx="1486918" cy="523220"/>
          </a:xfrm>
          <a:prstGeom prst="rect">
            <a:avLst/>
          </a:prstGeom>
          <a:noFill/>
        </p:spPr>
        <p:txBody>
          <a:bodyPr wrap="square" rtlCol="0">
            <a:spAutoFit/>
          </a:bodyPr>
          <a:lstStyle/>
          <a:p>
            <a:pP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Ngôi kể</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7399602" y="1825536"/>
            <a:ext cx="1466083" cy="954107"/>
          </a:xfrm>
          <a:prstGeom prst="rect">
            <a:avLst/>
          </a:prstGeom>
          <a:solidFill>
            <a:schemeClr val="accent6">
              <a:lumMod val="40000"/>
              <a:lumOff val="60000"/>
            </a:schemeClr>
          </a:solidFill>
        </p:spPr>
        <p:txBody>
          <a:bodyPr wrap="square">
            <a:spAutoFit/>
          </a:bodyPr>
          <a:lstStyle/>
          <a:p>
            <a:pPr algn="ctr" defTabSz="914400"/>
            <a:r>
              <a:rPr lang="en-US" sz="2800" i="1" dirty="0" err="1" smtClean="0">
                <a:solidFill>
                  <a:prstClr val="black"/>
                </a:solidFill>
                <a:latin typeface="Times New Roman" panose="02020603050405020304" pitchFamily="18" charset="0"/>
                <a:cs typeface="Times New Roman" pitchFamily="18" charset="0"/>
              </a:rPr>
              <a:t>Truyện</a:t>
            </a:r>
            <a:r>
              <a:rPr lang="en-US" sz="2800" i="1" dirty="0" smtClean="0">
                <a:solidFill>
                  <a:prstClr val="black"/>
                </a:solidFill>
                <a:latin typeface="Times New Roman" panose="02020603050405020304" pitchFamily="18" charset="0"/>
                <a:cs typeface="Times New Roman" pitchFamily="18" charset="0"/>
              </a:rPr>
              <a:t> </a:t>
            </a:r>
            <a:r>
              <a:rPr lang="vi-VN" sz="2800" i="1" dirty="0" smtClean="0">
                <a:solidFill>
                  <a:prstClr val="black"/>
                </a:solidFill>
                <a:latin typeface="Times New Roman" panose="02020603050405020304" pitchFamily="18" charset="0"/>
                <a:cs typeface="Times New Roman" pitchFamily="18" charset="0"/>
              </a:rPr>
              <a:t>ngắn</a:t>
            </a:r>
            <a:endParaRPr lang="en-US" sz="2800" i="1" dirty="0">
              <a:solidFill>
                <a:prstClr val="black"/>
              </a:solidFill>
              <a:latin typeface="Times New Roman" pitchFamily="18" charset="0"/>
              <a:cs typeface="Times New Roman" pitchFamily="18" charset="0"/>
            </a:endParaRPr>
          </a:p>
        </p:txBody>
      </p:sp>
      <p:sp>
        <p:nvSpPr>
          <p:cNvPr id="65" name="TextBox 64"/>
          <p:cNvSpPr txBox="1"/>
          <p:nvPr/>
        </p:nvSpPr>
        <p:spPr>
          <a:xfrm>
            <a:off x="7461402" y="923131"/>
            <a:ext cx="1566775" cy="523220"/>
          </a:xfrm>
          <a:prstGeom prst="rect">
            <a:avLst/>
          </a:prstGeom>
          <a:noFill/>
        </p:spPr>
        <p:txBody>
          <a:bodyPr wrap="square" rtlCol="0">
            <a:spAutoFit/>
          </a:bodyPr>
          <a:lstStyle/>
          <a:p>
            <a:pPr defTabSz="914400"/>
            <a:r>
              <a:rPr lang="vi-VN" sz="2800" b="1" i="1" dirty="0" smtClean="0">
                <a:solidFill>
                  <a:srgbClr val="F79646">
                    <a:lumMod val="75000"/>
                  </a:srgbClr>
                </a:solidFill>
                <a:latin typeface="Times New Roman" panose="02020603050405020304" pitchFamily="18" charset="0"/>
                <a:cs typeface="Times New Roman" panose="02020603050405020304" pitchFamily="18" charset="0"/>
              </a:rPr>
              <a:t>Bố cục</a:t>
            </a:r>
            <a:endParaRPr lang="en-US" sz="2800" b="1" i="1" dirty="0">
              <a:solidFill>
                <a:srgbClr val="F79646">
                  <a:lumMod val="75000"/>
                </a:srgbClr>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79512" y="123478"/>
            <a:ext cx="4332065" cy="395616"/>
            <a:chOff x="644526" y="2766774"/>
            <a:chExt cx="11553677" cy="1054970"/>
          </a:xfrm>
        </p:grpSpPr>
        <p:sp>
          <p:nvSpPr>
            <p:cNvPr id="27" name="TextBox 26"/>
            <p:cNvSpPr txBox="1"/>
            <p:nvPr/>
          </p:nvSpPr>
          <p:spPr>
            <a:xfrm>
              <a:off x="1906586" y="2766774"/>
              <a:ext cx="10291617" cy="984880"/>
            </a:xfrm>
            <a:prstGeom prst="rect">
              <a:avLst/>
            </a:prstGeom>
            <a:noFill/>
          </p:spPr>
          <p:txBody>
            <a:bodyPr wrap="square" rtlCol="0">
              <a:spAutoFit/>
            </a:bodyPr>
            <a:lstStyle/>
            <a:p>
              <a:pPr defTabSz="807402"/>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p:cNvSpPr/>
            <p:nvPr/>
          </p:nvSpPr>
          <p:spPr>
            <a:xfrm>
              <a:off x="644526" y="2823876"/>
              <a:ext cx="1269206" cy="804672"/>
            </a:xfrm>
            <a:prstGeom prst="round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39" name="TextBox 3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46" name="Rectangle 45"/>
          <p:cNvSpPr/>
          <p:nvPr/>
        </p:nvSpPr>
        <p:spPr>
          <a:xfrm>
            <a:off x="179512" y="628504"/>
            <a:ext cx="2083733" cy="461665"/>
          </a:xfrm>
          <a:prstGeom prst="rect">
            <a:avLst/>
          </a:prstGeom>
          <a:solidFill>
            <a:schemeClr val="accent6"/>
          </a:solidFill>
        </p:spPr>
        <p:txBody>
          <a:bodyPr wrap="square">
            <a:spAutoFit/>
          </a:bodyPr>
          <a:lstStyle/>
          <a:p>
            <a:pPr algn="ctr" defTabSz="914400"/>
            <a:r>
              <a:rPr lang="en-US" sz="2400" i="1" dirty="0" smtClean="0">
                <a:solidFill>
                  <a:prstClr val="white"/>
                </a:solidFill>
                <a:latin typeface="Times New Roman" panose="02020603050405020304" pitchFamily="18" charset="0"/>
              </a:rPr>
              <a:t>b. </a:t>
            </a:r>
            <a:r>
              <a:rPr lang="en-US" sz="2400" i="1" dirty="0" err="1" smtClean="0">
                <a:solidFill>
                  <a:prstClr val="white"/>
                </a:solidFill>
                <a:latin typeface="Times New Roman" panose="02020603050405020304" pitchFamily="18" charset="0"/>
              </a:rPr>
              <a:t>Tác</a:t>
            </a:r>
            <a:r>
              <a:rPr lang="en-US" sz="2400" i="1" dirty="0" smtClean="0">
                <a:solidFill>
                  <a:prstClr val="white"/>
                </a:solidFill>
                <a:latin typeface="Times New Roman" panose="02020603050405020304" pitchFamily="18" charset="0"/>
              </a:rPr>
              <a:t> </a:t>
            </a:r>
            <a:r>
              <a:rPr lang="en-US" sz="2400" i="1" dirty="0" err="1" smtClean="0">
                <a:solidFill>
                  <a:prstClr val="white"/>
                </a:solidFill>
                <a:latin typeface="Times New Roman" panose="02020603050405020304" pitchFamily="18" charset="0"/>
              </a:rPr>
              <a:t>phẩm</a:t>
            </a:r>
            <a:endParaRPr lang="vi-VN" sz="2400" i="1" dirty="0">
              <a:solidFill>
                <a:prstClr val="white"/>
              </a:solidFill>
              <a:latin typeface="Times New Roman" panose="02020603050405020304" pitchFamily="18" charset="0"/>
            </a:endParaRPr>
          </a:p>
        </p:txBody>
      </p:sp>
    </p:spTree>
    <p:extLst>
      <p:ext uri="{BB962C8B-B14F-4D97-AF65-F5344CB8AC3E}">
        <p14:creationId xmlns:p14="http://schemas.microsoft.com/office/powerpoint/2010/main" val="283434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20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2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wipe(down)">
                                      <p:cBhvr>
                                        <p:cTn id="18" dur="500"/>
                                        <p:tgtEl>
                                          <p:spTgt spid="6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1000"/>
                                        <p:tgtEl>
                                          <p:spTgt spid="63"/>
                                        </p:tgtEl>
                                      </p:cBhvr>
                                    </p:animEffect>
                                    <p:anim calcmode="lin" valueType="num">
                                      <p:cBhvr>
                                        <p:cTn id="24" dur="1000" fill="hold"/>
                                        <p:tgtEl>
                                          <p:spTgt spid="63"/>
                                        </p:tgtEl>
                                        <p:attrNameLst>
                                          <p:attrName>ppt_x</p:attrName>
                                        </p:attrNameLst>
                                      </p:cBhvr>
                                      <p:tavLst>
                                        <p:tav tm="0">
                                          <p:val>
                                            <p:strVal val="#ppt_x"/>
                                          </p:val>
                                        </p:tav>
                                        <p:tav tm="100000">
                                          <p:val>
                                            <p:strVal val="#ppt_x"/>
                                          </p:val>
                                        </p:tav>
                                      </p:tavLst>
                                    </p:anim>
                                    <p:anim calcmode="lin" valueType="num">
                                      <p:cBhvr>
                                        <p:cTn id="25" dur="1000" fill="hold"/>
                                        <p:tgtEl>
                                          <p:spTgt spid="6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1000"/>
                                        <p:tgtEl>
                                          <p:spTgt spid="43"/>
                                        </p:tgtEl>
                                      </p:cBhvr>
                                    </p:animEffect>
                                    <p:anim calcmode="lin" valueType="num">
                                      <p:cBhvr>
                                        <p:cTn id="29" dur="1000" fill="hold"/>
                                        <p:tgtEl>
                                          <p:spTgt spid="43"/>
                                        </p:tgtEl>
                                        <p:attrNameLst>
                                          <p:attrName>ppt_x</p:attrName>
                                        </p:attrNameLst>
                                      </p:cBhvr>
                                      <p:tavLst>
                                        <p:tav tm="0">
                                          <p:val>
                                            <p:strVal val="#ppt_x"/>
                                          </p:val>
                                        </p:tav>
                                        <p:tav tm="100000">
                                          <p:val>
                                            <p:strVal val="#ppt_x"/>
                                          </p:val>
                                        </p:tav>
                                      </p:tavLst>
                                    </p:anim>
                                    <p:anim calcmode="lin" valueType="num">
                                      <p:cBhvr>
                                        <p:cTn id="30" dur="1000" fill="hold"/>
                                        <p:tgtEl>
                                          <p:spTgt spid="4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1000"/>
                                        <p:tgtEl>
                                          <p:spTgt spid="44"/>
                                        </p:tgtEl>
                                      </p:cBhvr>
                                    </p:animEffect>
                                    <p:anim calcmode="lin" valueType="num">
                                      <p:cBhvr>
                                        <p:cTn id="34" dur="1000" fill="hold"/>
                                        <p:tgtEl>
                                          <p:spTgt spid="44"/>
                                        </p:tgtEl>
                                        <p:attrNameLst>
                                          <p:attrName>ppt_x</p:attrName>
                                        </p:attrNameLst>
                                      </p:cBhvr>
                                      <p:tavLst>
                                        <p:tav tm="0">
                                          <p:val>
                                            <p:strVal val="#ppt_x"/>
                                          </p:val>
                                        </p:tav>
                                        <p:tav tm="100000">
                                          <p:val>
                                            <p:strVal val="#ppt_x"/>
                                          </p:val>
                                        </p:tav>
                                      </p:tavLst>
                                    </p:anim>
                                    <p:anim calcmode="lin" valueType="num">
                                      <p:cBhvr>
                                        <p:cTn id="35" dur="1000" fill="hold"/>
                                        <p:tgtEl>
                                          <p:spTgt spid="4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heel(1)">
                                      <p:cBhvr>
                                        <p:cTn id="45" dur="2000"/>
                                        <p:tgtEl>
                                          <p:spTgt spid="65"/>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heel(1)">
                                      <p:cBhvr>
                                        <p:cTn id="48" dur="2000"/>
                                        <p:tgtEl>
                                          <p:spTgt spid="45"/>
                                        </p:tgtEl>
                                      </p:cBhvr>
                                    </p:animEffect>
                                  </p:childTnLst>
                                </p:cTn>
                              </p:par>
                              <p:par>
                                <p:cTn id="49" presetID="21" presetClass="entr" presetSubtype="1" fill="hold" nodeType="with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wheel(1)">
                                      <p:cBhvr>
                                        <p:cTn id="51" dur="2000"/>
                                        <p:tgtEl>
                                          <p:spTgt spid="58"/>
                                        </p:tgtEl>
                                      </p:cBhvr>
                                    </p:animEffect>
                                  </p:childTnLst>
                                </p:cTn>
                              </p:par>
                              <p:par>
                                <p:cTn id="52" presetID="21" presetClass="entr" presetSubtype="1" fill="hold" grpId="0" nodeType="with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wheel(1)">
                                      <p:cBhvr>
                                        <p:cTn id="54"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3" grpId="0" animBg="1"/>
      <p:bldP spid="45" grpId="0" animBg="1"/>
      <p:bldP spid="60" grpId="0" animBg="1"/>
      <p:bldP spid="61" grpId="0"/>
      <p:bldP spid="62" grpId="0" animBg="1"/>
      <p:bldP spid="63" grpId="0"/>
      <p:bldP spid="64" grpId="0" animBg="1"/>
      <p:bldP spid="65"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3908</TotalTime>
  <Words>1833</Words>
  <Application>Microsoft Office PowerPoint</Application>
  <PresentationFormat>On-screen Show (16:9)</PresentationFormat>
  <Paragraphs>241</Paragraphs>
  <Slides>34</Slides>
  <Notes>19</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34</vt:i4>
      </vt:variant>
    </vt:vector>
  </HeadingPairs>
  <TitlesOfParts>
    <vt:vector size="60" baseType="lpstr">
      <vt:lpstr>Arial Unicode MS</vt:lpstr>
      <vt:lpstr>宋体</vt:lpstr>
      <vt:lpstr>Arial</vt:lpstr>
      <vt:lpstr>Bungee Inline</vt:lpstr>
      <vt:lpstr>Calibri</vt:lpstr>
      <vt:lpstr>Calibri Light</vt:lpstr>
      <vt:lpstr>Cambria</vt:lpstr>
      <vt:lpstr>Miriam Fixed</vt:lpstr>
      <vt:lpstr>Montserrat Alternates Black</vt:lpstr>
      <vt:lpstr>Road rage</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5_https://freeppt7.com</vt:lpstr>
      <vt:lpstr>Office 主题</vt:lpstr>
      <vt:lpstr>5_Office Theme</vt:lpstr>
      <vt:lpstr>6_https://freeppt7.com</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Windows User</cp:lastModifiedBy>
  <cp:revision>931</cp:revision>
  <dcterms:created xsi:type="dcterms:W3CDTF">2021-11-12T03:08:25Z</dcterms:created>
  <dcterms:modified xsi:type="dcterms:W3CDTF">2024-10-16T16:10:06Z</dcterms:modified>
</cp:coreProperties>
</file>